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47.xml" ContentType="application/vnd.openxmlformats-officedocument.presentationml.tags+xml"/>
  <Override PartName="/ppt/tags/tag148.xml" ContentType="application/vnd.openxmlformats-officedocument.presentationml.tags+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149.xml" ContentType="application/vnd.openxmlformats-officedocument.presentationml.tags+xml"/>
  <Override PartName="/ppt/tags/tag150.xml" ContentType="application/vnd.openxmlformats-officedocument.presentationml.tags+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notesSlides/notesSlide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notesSlides/notesSlide6.xml" ContentType="application/vnd.openxmlformats-officedocument.presentationml.notesSlide+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notesSlides/notesSlide7.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3.xml" ContentType="application/vnd.openxmlformats-officedocument.drawingml.chartshapes+xml"/>
  <Override PartName="/ppt/charts/chart6.xml" ContentType="application/vnd.openxmlformats-officedocument.drawingml.chart+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notesSlides/notesSlide8.xml" ContentType="application/vnd.openxmlformats-officedocument.presentationml.notesSlid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1.xml" ContentType="application/vnd.openxmlformats-officedocument.themeOverride+xml"/>
  <Override PartName="/ppt/charts/chart8.xml" ContentType="application/vnd.openxmlformats-officedocument.drawingml.chart+xml"/>
  <Override PartName="/ppt/charts/chart9.xml" ContentType="application/vnd.openxmlformats-officedocument.drawingml.chart+xml"/>
  <Override PartName="/ppt/charts/style7.xml" ContentType="application/vnd.ms-office.chartstyle+xml"/>
  <Override PartName="/ppt/charts/colors7.xml" ContentType="application/vnd.ms-office.chartcolorstyle+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notesSlides/notesSlide9.xml" ContentType="application/vnd.openxmlformats-officedocument.presentationml.notesSlide+xml"/>
  <Override PartName="/ppt/charts/chart10.xml" ContentType="application/vnd.openxmlformats-officedocument.drawingml.chart+xml"/>
  <Override PartName="/ppt/charts/style8.xml" ContentType="application/vnd.ms-office.chartstyle+xml"/>
  <Override PartName="/ppt/charts/colors8.xml" ContentType="application/vnd.ms-office.chartcolorstyle+xml"/>
  <Override PartName="/ppt/charts/chart11.xml" ContentType="application/vnd.openxmlformats-officedocument.drawingml.chart+xml"/>
  <Override PartName="/ppt/charts/style9.xml" ContentType="application/vnd.ms-office.chartstyle+xml"/>
  <Override PartName="/ppt/charts/colors9.xml" ContentType="application/vnd.ms-office.chartcolorstyle+xml"/>
  <Override PartName="/ppt/drawings/drawing4.xml" ContentType="application/vnd.openxmlformats-officedocument.drawingml.chartshapes+xml"/>
  <Override PartName="/ppt/charts/chart12.xml" ContentType="application/vnd.openxmlformats-officedocument.drawingml.chart+xml"/>
  <Override PartName="/ppt/charts/style10.xml" ContentType="application/vnd.ms-office.chartstyle+xml"/>
  <Override PartName="/ppt/charts/colors10.xml" ContentType="application/vnd.ms-office.chartcolorstyle+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notesSlides/notesSlide10.xml" ContentType="application/vnd.openxmlformats-officedocument.presentationml.notesSlide+xml"/>
  <Override PartName="/ppt/charts/chart13.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4.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5.xml" ContentType="application/vnd.openxmlformats-officedocument.drawingml.chart+xml"/>
  <Override PartName="/ppt/charts/style13.xml" ContentType="application/vnd.ms-office.chartstyle+xml"/>
  <Override PartName="/ppt/charts/colors13.xml" ContentType="application/vnd.ms-office.chartcolorstyle+xml"/>
  <Override PartName="/ppt/tags/tag184.xml" ContentType="application/vnd.openxmlformats-officedocument.presentationml.tags+xml"/>
  <Override PartName="/ppt/notesSlides/notesSlide11.xml" ContentType="application/vnd.openxmlformats-officedocument.presentationml.notesSlide+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19"/>
  </p:notesMasterIdLst>
  <p:sldIdLst>
    <p:sldId id="445" r:id="rId3"/>
    <p:sldId id="451" r:id="rId4"/>
    <p:sldId id="457" r:id="rId5"/>
    <p:sldId id="455" r:id="rId6"/>
    <p:sldId id="2147472222" r:id="rId7"/>
    <p:sldId id="2147472221" r:id="rId8"/>
    <p:sldId id="2147472205" r:id="rId9"/>
    <p:sldId id="2147472206" r:id="rId10"/>
    <p:sldId id="1395" r:id="rId11"/>
    <p:sldId id="2147472203" r:id="rId12"/>
    <p:sldId id="2147472204" r:id="rId13"/>
    <p:sldId id="5345" r:id="rId14"/>
    <p:sldId id="5346" r:id="rId15"/>
    <p:sldId id="441" r:id="rId16"/>
    <p:sldId id="1393" r:id="rId17"/>
    <p:sldId id="139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602" autoAdjust="0"/>
  </p:normalViewPr>
  <p:slideViewPr>
    <p:cSldViewPr snapToGrid="0">
      <p:cViewPr varScale="1">
        <p:scale>
          <a:sx n="107" d="100"/>
          <a:sy n="107" d="100"/>
        </p:scale>
        <p:origin x="233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ubsprod.msad.ubs.net\UserData\T886955\Home\00886955_DOCS\_______________________________________________________________HV%20LIBRARY\CIO%20Monthly%20Letter\June%202022\SPX%20forw%20PE%20real%20rate.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Users\t886955\AppData\Local\Microsoft\Windows\INetCache\Content.Outlook\COA171FX\charts.xlsx" TargetMode="External"/><Relationship Id="rId2" Type="http://schemas.microsoft.com/office/2011/relationships/chartColorStyle" Target="colors8.xml"/><Relationship Id="rId1" Type="http://schemas.microsoft.com/office/2011/relationships/chartStyle" Target="style8.xml"/></Relationships>
</file>

<file path=ppt/charts/_rels/chart11.xml.rels><?xml version="1.0" encoding="UTF-8" standalone="yes"?>
<Relationships xmlns="http://schemas.openxmlformats.org/package/2006/relationships"><Relationship Id="rId3" Type="http://schemas.openxmlformats.org/officeDocument/2006/relationships/oleObject" Target="file:///\\ubsprod.msad.ubs.net\UserData\T886955\Home\00886955_DOCS\_______________________________________________________________HV%20LIBRARY\MIFs%20-%20Messages%20in%20Focus\Health%20Care\Healthcare%20is%20defensive.xlsx" TargetMode="Externa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chartUserShapes" Target="../drawings/drawing4.xml"/></Relationships>
</file>

<file path=ppt/charts/_rels/chart12.xml.rels><?xml version="1.0" encoding="UTF-8" standalone="yes"?>
<Relationships xmlns="http://schemas.openxmlformats.org/package/2006/relationships"><Relationship Id="rId3" Type="http://schemas.openxmlformats.org/officeDocument/2006/relationships/oleObject" Target="file:///\\Ubsprod.msad.ubs.net\groupshares\GLOBAL\DZ_PBIC\CIO-EQUITY\Parmentier_Thomas\Investment%20themes\Defensive\Chartbook_quality%20income.xlsx" TargetMode="External"/><Relationship Id="rId2" Type="http://schemas.microsoft.com/office/2011/relationships/chartColorStyle" Target="colors10.xml"/><Relationship Id="rId1" Type="http://schemas.microsoft.com/office/2011/relationships/chartStyle" Target="style10.xml"/></Relationships>
</file>

<file path=ppt/charts/_rels/chart13.xml.rels><?xml version="1.0" encoding="UTF-8" standalone="yes"?>
<Relationships xmlns="http://schemas.openxmlformats.org/package/2006/relationships"><Relationship Id="rId3" Type="http://schemas.openxmlformats.org/officeDocument/2006/relationships/oleObject" Target="file:///\\ubsprod.msad.ubs.net\UserData\T886955\Home\00886955_DOCS\_______________________________________________________________HV%20LIBRARY\MIFs%20-%20Messages%20in%20Focus\Disruptive%20TECH\Cybersecurity%20cost%20MARCH%202022.xlsx" TargetMode="External"/><Relationship Id="rId2" Type="http://schemas.microsoft.com/office/2011/relationships/chartColorStyle" Target="colors11.xml"/><Relationship Id="rId1" Type="http://schemas.microsoft.com/office/2011/relationships/chartStyle" Target="style11.xml"/></Relationships>
</file>

<file path=ppt/charts/_rels/chart14.xml.rels><?xml version="1.0" encoding="UTF-8" standalone="yes"?>
<Relationships xmlns="http://schemas.openxmlformats.org/package/2006/relationships"><Relationship Id="rId3" Type="http://schemas.openxmlformats.org/officeDocument/2006/relationships/oleObject" Target="file:///\\ubsprod.msad.ubs.net\UserData\T886955\Home\00886955_DOCS\_____________________________________________________YEAH_%20QUARTERLY%20NARRATIVES%20-%20REPORTS\2022Q2%20NARRATIVE\Food%20&amp;%20Agriculture%20.xlsx" TargetMode="External"/><Relationship Id="rId2" Type="http://schemas.microsoft.com/office/2011/relationships/chartColorStyle" Target="colors12.xml"/><Relationship Id="rId1" Type="http://schemas.microsoft.com/office/2011/relationships/chartStyle" Target="style12.xml"/></Relationships>
</file>

<file path=ppt/charts/_rels/chart15.xml.rels><?xml version="1.0" encoding="UTF-8" standalone="yes"?>
<Relationships xmlns="http://schemas.openxmlformats.org/package/2006/relationships"><Relationship Id="rId3" Type="http://schemas.openxmlformats.org/officeDocument/2006/relationships/oleObject" Target="file:///\\ubsprod.msad.ubs.net\UserData\T886955\Home\00886955_DOCS\_______________________________________________________________HV%20LIBRARY\MIFs%20-%20Messages%20in%20Focus\Security\OIl%20prices%20at%20record%20high.xlsx" TargetMode="External"/><Relationship Id="rId2" Type="http://schemas.microsoft.com/office/2011/relationships/chartColorStyle" Target="colors13.xml"/><Relationship Id="rId1" Type="http://schemas.microsoft.com/office/2011/relationships/chartStyle" Target="style13.xml"/></Relationships>
</file>

<file path=ppt/charts/_rels/chart2.xml.rels><?xml version="1.0" encoding="UTF-8" standalone="yes"?>
<Relationships xmlns="http://schemas.openxmlformats.org/package/2006/relationships"><Relationship Id="rId3" Type="http://schemas.openxmlformats.org/officeDocument/2006/relationships/oleObject" Target="file:///\\ubsprod.msad.ubs.net\UserData\T886955\Home\00886955_DOCS\_______________________________________________________________HV%20LIBRARY\_QUICKTAKE\Inflation%20and%20GDP%20keeping%20it%20positive.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oleObject" Target="file:///C:\Users\t595865\AppData\Local\Microsoft\Windows\INetCache\Content.Outlook\L3YOOI1Z\China%20GDP%20growth%20for%20Dirk.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_rels/chart4.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SWISS-DD.NET\groupshares\CIO_IOAA\AA%20DISCRETIONARY\01%20Equities\Team\Claudia\Strategy\Styles\7.0%20IB%20Value%20baskets\Report\charts\Valuations.xlsx" TargetMode="Externa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3.xml"/></Relationships>
</file>

<file path=ppt/charts/_rels/chart6.xml.rels><?xml version="1.0" encoding="UTF-8" standalone="yes"?>
<Relationships xmlns="http://schemas.openxmlformats.org/package/2006/relationships"><Relationship Id="rId1" Type="http://schemas.openxmlformats.org/officeDocument/2006/relationships/oleObject" Target="file:///\\SWISS-DD.NET\groupshares\CIO_IOAA\AA%20DISCRETIONARY\01%20Equities\Team\Claudia\Strategy\Countries\World\12m%20forward%20PE%20vs%20real%20rates.xlsx" TargetMode="Externa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xlsx"/></Relationships>
</file>

<file path=ppt/charts/_rels/chart8.xml.rels><?xml version="1.0" encoding="UTF-8" standalone="yes"?>
<Relationships xmlns="http://schemas.openxmlformats.org/package/2006/relationships"><Relationship Id="rId1" Type="http://schemas.openxmlformats.org/officeDocument/2006/relationships/oleObject" Target="file:///\\ubsprod.msad.ubs.net\UserData\T886955\Home\00886955_DOCS\_______________________________________________________________HV%20LIBRARY\MIFs%20-%20Messages%20in%20Focus\Invest%20in%20Value\UK%20valuation%20chart%20(vs%20AC%20World)%20May%202022.xlsx" TargetMode="External"/></Relationships>
</file>

<file path=ppt/charts/_rels/chart9.xml.rels><?xml version="1.0" encoding="UTF-8" standalone="yes"?>
<Relationships xmlns="http://schemas.openxmlformats.org/package/2006/relationships"><Relationship Id="rId3" Type="http://schemas.openxmlformats.org/officeDocument/2006/relationships/oleObject" Target="file:///\\SWISS-DD.NET\groupshares\CIO_IOAA\AA%20DISCRETIONARY\01%20Equities\Team\Claudia\Strategy\Styles\9.0%20Value%20Drivers\Value%20and%20inflation.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xMode val="edge"/>
          <c:yMode val="edge"/>
          <c:x val="1.1123753066696097E-2"/>
          <c:y val="0.10994189849495396"/>
          <c:w val="0.9582859259998896"/>
          <c:h val="0.77577936289300331"/>
        </c:manualLayout>
      </c:layout>
      <c:lineChart>
        <c:grouping val="standard"/>
        <c:varyColors val="0"/>
        <c:ser>
          <c:idx val="0"/>
          <c:order val="0"/>
          <c:tx>
            <c:strRef>
              <c:f>Current!$AA$67</c:f>
              <c:strCache>
                <c:ptCount val="1"/>
                <c:pt idx="0">
                  <c:v>Forward P/E (lhs)</c:v>
                </c:pt>
              </c:strCache>
            </c:strRef>
          </c:tx>
          <c:spPr>
            <a:ln w="31750" cap="rnd" cmpd="sng" algn="ctr">
              <a:solidFill>
                <a:srgbClr val="009BD2"/>
              </a:solidFill>
              <a:prstDash val="solid"/>
              <a:round/>
              <a:headEnd type="none" w="med" len="med"/>
              <a:tailEnd type="none" w="med" len="med"/>
            </a:ln>
            <a:effectLst/>
          </c:spPr>
          <c:marker>
            <c:symbol val="none"/>
          </c:marker>
          <c:cat>
            <c:numRef>
              <c:f>Current!$A$13:$A$1610</c:f>
              <c:numCache>
                <c:formatCode>m/d/yyyy</c:formatCode>
                <c:ptCount val="1598"/>
                <c:pt idx="0">
                  <c:v>39994</c:v>
                </c:pt>
                <c:pt idx="1">
                  <c:v>40025</c:v>
                </c:pt>
                <c:pt idx="2">
                  <c:v>40056</c:v>
                </c:pt>
                <c:pt idx="3">
                  <c:v>40086</c:v>
                </c:pt>
                <c:pt idx="4">
                  <c:v>40117</c:v>
                </c:pt>
                <c:pt idx="5">
                  <c:v>40147</c:v>
                </c:pt>
                <c:pt idx="6">
                  <c:v>40178</c:v>
                </c:pt>
                <c:pt idx="7">
                  <c:v>40209</c:v>
                </c:pt>
                <c:pt idx="8">
                  <c:v>40237</c:v>
                </c:pt>
                <c:pt idx="9">
                  <c:v>40268</c:v>
                </c:pt>
                <c:pt idx="10">
                  <c:v>40298</c:v>
                </c:pt>
                <c:pt idx="11">
                  <c:v>40329</c:v>
                </c:pt>
                <c:pt idx="12">
                  <c:v>40359</c:v>
                </c:pt>
                <c:pt idx="13">
                  <c:v>40390</c:v>
                </c:pt>
                <c:pt idx="14">
                  <c:v>40421</c:v>
                </c:pt>
                <c:pt idx="15">
                  <c:v>40451</c:v>
                </c:pt>
                <c:pt idx="16">
                  <c:v>40482</c:v>
                </c:pt>
                <c:pt idx="17">
                  <c:v>40512</c:v>
                </c:pt>
                <c:pt idx="18">
                  <c:v>40543</c:v>
                </c:pt>
                <c:pt idx="19">
                  <c:v>40574</c:v>
                </c:pt>
                <c:pt idx="20">
                  <c:v>40602</c:v>
                </c:pt>
                <c:pt idx="21">
                  <c:v>40633</c:v>
                </c:pt>
                <c:pt idx="22">
                  <c:v>40663</c:v>
                </c:pt>
                <c:pt idx="23">
                  <c:v>40694</c:v>
                </c:pt>
                <c:pt idx="24">
                  <c:v>40724</c:v>
                </c:pt>
                <c:pt idx="25">
                  <c:v>40755</c:v>
                </c:pt>
                <c:pt idx="26">
                  <c:v>40786</c:v>
                </c:pt>
                <c:pt idx="27">
                  <c:v>40816</c:v>
                </c:pt>
                <c:pt idx="28">
                  <c:v>40847</c:v>
                </c:pt>
                <c:pt idx="29">
                  <c:v>40877</c:v>
                </c:pt>
                <c:pt idx="30">
                  <c:v>40908</c:v>
                </c:pt>
                <c:pt idx="31">
                  <c:v>40939</c:v>
                </c:pt>
                <c:pt idx="32">
                  <c:v>40968</c:v>
                </c:pt>
                <c:pt idx="33">
                  <c:v>40999</c:v>
                </c:pt>
                <c:pt idx="34">
                  <c:v>41029</c:v>
                </c:pt>
                <c:pt idx="35">
                  <c:v>41060</c:v>
                </c:pt>
                <c:pt idx="36">
                  <c:v>41090</c:v>
                </c:pt>
                <c:pt idx="37">
                  <c:v>41121</c:v>
                </c:pt>
                <c:pt idx="38">
                  <c:v>41152</c:v>
                </c:pt>
                <c:pt idx="39">
                  <c:v>41182</c:v>
                </c:pt>
                <c:pt idx="40">
                  <c:v>41213</c:v>
                </c:pt>
                <c:pt idx="41">
                  <c:v>41243</c:v>
                </c:pt>
                <c:pt idx="42">
                  <c:v>41274</c:v>
                </c:pt>
                <c:pt idx="43">
                  <c:v>41305</c:v>
                </c:pt>
                <c:pt idx="44">
                  <c:v>41333</c:v>
                </c:pt>
                <c:pt idx="45">
                  <c:v>41364</c:v>
                </c:pt>
                <c:pt idx="46">
                  <c:v>41394</c:v>
                </c:pt>
                <c:pt idx="47">
                  <c:v>41425</c:v>
                </c:pt>
                <c:pt idx="48">
                  <c:v>41455</c:v>
                </c:pt>
                <c:pt idx="49">
                  <c:v>41486</c:v>
                </c:pt>
                <c:pt idx="50">
                  <c:v>41517</c:v>
                </c:pt>
                <c:pt idx="51">
                  <c:v>41547</c:v>
                </c:pt>
                <c:pt idx="52">
                  <c:v>41578</c:v>
                </c:pt>
                <c:pt idx="53">
                  <c:v>41608</c:v>
                </c:pt>
                <c:pt idx="54">
                  <c:v>41639</c:v>
                </c:pt>
                <c:pt idx="55">
                  <c:v>41670</c:v>
                </c:pt>
                <c:pt idx="56">
                  <c:v>41698</c:v>
                </c:pt>
                <c:pt idx="57">
                  <c:v>41729</c:v>
                </c:pt>
                <c:pt idx="58">
                  <c:v>41759</c:v>
                </c:pt>
                <c:pt idx="59">
                  <c:v>41790</c:v>
                </c:pt>
                <c:pt idx="60">
                  <c:v>41820</c:v>
                </c:pt>
                <c:pt idx="61">
                  <c:v>41851</c:v>
                </c:pt>
                <c:pt idx="62">
                  <c:v>41882</c:v>
                </c:pt>
                <c:pt idx="63">
                  <c:v>41912</c:v>
                </c:pt>
                <c:pt idx="64">
                  <c:v>41943</c:v>
                </c:pt>
                <c:pt idx="65">
                  <c:v>41973</c:v>
                </c:pt>
                <c:pt idx="66">
                  <c:v>42004</c:v>
                </c:pt>
                <c:pt idx="67">
                  <c:v>42035</c:v>
                </c:pt>
                <c:pt idx="68">
                  <c:v>42063</c:v>
                </c:pt>
                <c:pt idx="69">
                  <c:v>42094</c:v>
                </c:pt>
                <c:pt idx="70">
                  <c:v>42124</c:v>
                </c:pt>
                <c:pt idx="71">
                  <c:v>42155</c:v>
                </c:pt>
                <c:pt idx="72">
                  <c:v>42185</c:v>
                </c:pt>
                <c:pt idx="73">
                  <c:v>42216</c:v>
                </c:pt>
                <c:pt idx="74">
                  <c:v>42247</c:v>
                </c:pt>
                <c:pt idx="75">
                  <c:v>42277</c:v>
                </c:pt>
                <c:pt idx="76">
                  <c:v>42308</c:v>
                </c:pt>
                <c:pt idx="77">
                  <c:v>42338</c:v>
                </c:pt>
                <c:pt idx="78">
                  <c:v>42369</c:v>
                </c:pt>
                <c:pt idx="79">
                  <c:v>42400</c:v>
                </c:pt>
                <c:pt idx="80">
                  <c:v>42429</c:v>
                </c:pt>
                <c:pt idx="81">
                  <c:v>42460</c:v>
                </c:pt>
                <c:pt idx="82">
                  <c:v>42490</c:v>
                </c:pt>
                <c:pt idx="83">
                  <c:v>42521</c:v>
                </c:pt>
                <c:pt idx="84">
                  <c:v>42551</c:v>
                </c:pt>
                <c:pt idx="85">
                  <c:v>42582</c:v>
                </c:pt>
                <c:pt idx="86">
                  <c:v>42613</c:v>
                </c:pt>
                <c:pt idx="87">
                  <c:v>42643</c:v>
                </c:pt>
                <c:pt idx="88">
                  <c:v>42674</c:v>
                </c:pt>
                <c:pt idx="89">
                  <c:v>42704</c:v>
                </c:pt>
                <c:pt idx="90">
                  <c:v>42735</c:v>
                </c:pt>
                <c:pt idx="91">
                  <c:v>42766</c:v>
                </c:pt>
                <c:pt idx="92">
                  <c:v>42794</c:v>
                </c:pt>
                <c:pt idx="93">
                  <c:v>42825</c:v>
                </c:pt>
                <c:pt idx="94">
                  <c:v>42855</c:v>
                </c:pt>
                <c:pt idx="95">
                  <c:v>42886</c:v>
                </c:pt>
                <c:pt idx="96">
                  <c:v>42916</c:v>
                </c:pt>
                <c:pt idx="97">
                  <c:v>42947</c:v>
                </c:pt>
                <c:pt idx="98">
                  <c:v>42978</c:v>
                </c:pt>
                <c:pt idx="99">
                  <c:v>43008</c:v>
                </c:pt>
                <c:pt idx="100">
                  <c:v>43039</c:v>
                </c:pt>
                <c:pt idx="101">
                  <c:v>43069</c:v>
                </c:pt>
                <c:pt idx="102">
                  <c:v>43100</c:v>
                </c:pt>
                <c:pt idx="103">
                  <c:v>43131</c:v>
                </c:pt>
                <c:pt idx="104">
                  <c:v>43159</c:v>
                </c:pt>
                <c:pt idx="105">
                  <c:v>43190</c:v>
                </c:pt>
                <c:pt idx="106">
                  <c:v>43220</c:v>
                </c:pt>
                <c:pt idx="107">
                  <c:v>43251</c:v>
                </c:pt>
                <c:pt idx="108">
                  <c:v>43281</c:v>
                </c:pt>
                <c:pt idx="109">
                  <c:v>43312</c:v>
                </c:pt>
                <c:pt idx="110">
                  <c:v>43343</c:v>
                </c:pt>
                <c:pt idx="111">
                  <c:v>43373</c:v>
                </c:pt>
                <c:pt idx="112">
                  <c:v>43404</c:v>
                </c:pt>
                <c:pt idx="113">
                  <c:v>43434</c:v>
                </c:pt>
                <c:pt idx="114">
                  <c:v>43465</c:v>
                </c:pt>
                <c:pt idx="115">
                  <c:v>43496</c:v>
                </c:pt>
                <c:pt idx="116">
                  <c:v>43524</c:v>
                </c:pt>
                <c:pt idx="117">
                  <c:v>43555</c:v>
                </c:pt>
                <c:pt idx="118">
                  <c:v>43585</c:v>
                </c:pt>
                <c:pt idx="119">
                  <c:v>43616</c:v>
                </c:pt>
                <c:pt idx="120">
                  <c:v>43646</c:v>
                </c:pt>
                <c:pt idx="121">
                  <c:v>43677</c:v>
                </c:pt>
                <c:pt idx="122">
                  <c:v>43708</c:v>
                </c:pt>
                <c:pt idx="123">
                  <c:v>43738</c:v>
                </c:pt>
                <c:pt idx="124">
                  <c:v>43769</c:v>
                </c:pt>
                <c:pt idx="125">
                  <c:v>43799</c:v>
                </c:pt>
                <c:pt idx="126">
                  <c:v>43830</c:v>
                </c:pt>
                <c:pt idx="127">
                  <c:v>43861</c:v>
                </c:pt>
                <c:pt idx="128">
                  <c:v>43890</c:v>
                </c:pt>
                <c:pt idx="129">
                  <c:v>43921</c:v>
                </c:pt>
                <c:pt idx="130">
                  <c:v>43951</c:v>
                </c:pt>
                <c:pt idx="131">
                  <c:v>43982</c:v>
                </c:pt>
                <c:pt idx="132">
                  <c:v>44012</c:v>
                </c:pt>
                <c:pt idx="133">
                  <c:v>44043</c:v>
                </c:pt>
                <c:pt idx="134">
                  <c:v>44074</c:v>
                </c:pt>
                <c:pt idx="135">
                  <c:v>44104</c:v>
                </c:pt>
                <c:pt idx="136">
                  <c:v>44135</c:v>
                </c:pt>
                <c:pt idx="137">
                  <c:v>44165</c:v>
                </c:pt>
                <c:pt idx="138">
                  <c:v>44196</c:v>
                </c:pt>
                <c:pt idx="139">
                  <c:v>44227</c:v>
                </c:pt>
                <c:pt idx="140">
                  <c:v>44255</c:v>
                </c:pt>
                <c:pt idx="141">
                  <c:v>44286</c:v>
                </c:pt>
                <c:pt idx="142">
                  <c:v>44316</c:v>
                </c:pt>
                <c:pt idx="143">
                  <c:v>44347</c:v>
                </c:pt>
                <c:pt idx="144">
                  <c:v>44377</c:v>
                </c:pt>
                <c:pt idx="145">
                  <c:v>44408</c:v>
                </c:pt>
                <c:pt idx="146">
                  <c:v>44439</c:v>
                </c:pt>
                <c:pt idx="147">
                  <c:v>44469</c:v>
                </c:pt>
                <c:pt idx="148">
                  <c:v>44500</c:v>
                </c:pt>
                <c:pt idx="149">
                  <c:v>44530</c:v>
                </c:pt>
                <c:pt idx="150">
                  <c:v>44561</c:v>
                </c:pt>
                <c:pt idx="151">
                  <c:v>44592</c:v>
                </c:pt>
                <c:pt idx="152">
                  <c:v>44620</c:v>
                </c:pt>
                <c:pt idx="153">
                  <c:v>44651</c:v>
                </c:pt>
                <c:pt idx="154">
                  <c:v>44681</c:v>
                </c:pt>
                <c:pt idx="155">
                  <c:v>44712</c:v>
                </c:pt>
                <c:pt idx="156">
                  <c:v>44742</c:v>
                </c:pt>
                <c:pt idx="157">
                  <c:v>44773</c:v>
                </c:pt>
                <c:pt idx="158">
                  <c:v>44804</c:v>
                </c:pt>
              </c:numCache>
            </c:numRef>
          </c:cat>
          <c:val>
            <c:numRef>
              <c:f>Current!$J$13:$J$1610</c:f>
              <c:numCache>
                <c:formatCode>_(* #,##0.0_);_(* \(#,##0.0\);_(* "-"??_);_(@_)</c:formatCode>
                <c:ptCount val="1598"/>
                <c:pt idx="0">
                  <c:v>13.677514129589399</c:v>
                </c:pt>
                <c:pt idx="1">
                  <c:v>14.182581892740799</c:v>
                </c:pt>
                <c:pt idx="2">
                  <c:v>14.394395894020599</c:v>
                </c:pt>
                <c:pt idx="3">
                  <c:v>14.5494351528317</c:v>
                </c:pt>
                <c:pt idx="4">
                  <c:v>13.6681291554133</c:v>
                </c:pt>
                <c:pt idx="5">
                  <c:v>14.0341409026947</c:v>
                </c:pt>
                <c:pt idx="6">
                  <c:v>13.9462385646392</c:v>
                </c:pt>
                <c:pt idx="7">
                  <c:v>13.0623339940242</c:v>
                </c:pt>
                <c:pt idx="8">
                  <c:v>13.262060604532399</c:v>
                </c:pt>
                <c:pt idx="9">
                  <c:v>13.8395585348126</c:v>
                </c:pt>
                <c:pt idx="10">
                  <c:v>13.4320721088048</c:v>
                </c:pt>
                <c:pt idx="11">
                  <c:v>12.132511504639499</c:v>
                </c:pt>
                <c:pt idx="12">
                  <c:v>11.332937810670501</c:v>
                </c:pt>
                <c:pt idx="13">
                  <c:v>11.9035887114856</c:v>
                </c:pt>
                <c:pt idx="14">
                  <c:v>11.1955330103986</c:v>
                </c:pt>
                <c:pt idx="15">
                  <c:v>12.0921004225349</c:v>
                </c:pt>
                <c:pt idx="16">
                  <c:v>12.367998676109201</c:v>
                </c:pt>
                <c:pt idx="17">
                  <c:v>12.197013470318501</c:v>
                </c:pt>
                <c:pt idx="18">
                  <c:v>12.801668759496801</c:v>
                </c:pt>
                <c:pt idx="19">
                  <c:v>12.800161773224501</c:v>
                </c:pt>
                <c:pt idx="20">
                  <c:v>13.0688158500789</c:v>
                </c:pt>
                <c:pt idx="21">
                  <c:v>12.873064822558</c:v>
                </c:pt>
                <c:pt idx="22">
                  <c:v>12.8460960172039</c:v>
                </c:pt>
                <c:pt idx="23">
                  <c:v>12.514324652849499</c:v>
                </c:pt>
                <c:pt idx="24">
                  <c:v>12.2598468218214</c:v>
                </c:pt>
                <c:pt idx="25">
                  <c:v>11.8498408317874</c:v>
                </c:pt>
                <c:pt idx="26">
                  <c:v>11.114196713522601</c:v>
                </c:pt>
                <c:pt idx="27">
                  <c:v>10.3337048139177</c:v>
                </c:pt>
                <c:pt idx="28">
                  <c:v>11.5626033948614</c:v>
                </c:pt>
                <c:pt idx="29">
                  <c:v>11.4539004958263</c:v>
                </c:pt>
                <c:pt idx="30">
                  <c:v>11.523429166808899</c:v>
                </c:pt>
                <c:pt idx="31">
                  <c:v>12.0353466796302</c:v>
                </c:pt>
                <c:pt idx="32">
                  <c:v>12.4465056473564</c:v>
                </c:pt>
                <c:pt idx="33">
                  <c:v>12.720517239502501</c:v>
                </c:pt>
                <c:pt idx="34">
                  <c:v>12.4202177892356</c:v>
                </c:pt>
                <c:pt idx="35">
                  <c:v>11.583598330159001</c:v>
                </c:pt>
                <c:pt idx="36">
                  <c:v>12.0703465665867</c:v>
                </c:pt>
                <c:pt idx="37">
                  <c:v>12.2737259576938</c:v>
                </c:pt>
                <c:pt idx="38">
                  <c:v>12.4086343133793</c:v>
                </c:pt>
                <c:pt idx="39">
                  <c:v>12.625448134917299</c:v>
                </c:pt>
                <c:pt idx="40">
                  <c:v>12.377386436579799</c:v>
                </c:pt>
                <c:pt idx="41">
                  <c:v>12.3616705903961</c:v>
                </c:pt>
                <c:pt idx="42">
                  <c:v>12.3826317298807</c:v>
                </c:pt>
                <c:pt idx="43">
                  <c:v>12.9892972734872</c:v>
                </c:pt>
                <c:pt idx="44">
                  <c:v>13.060352124764</c:v>
                </c:pt>
                <c:pt idx="45">
                  <c:v>13.4534457746241</c:v>
                </c:pt>
                <c:pt idx="46">
                  <c:v>13.6761559230844</c:v>
                </c:pt>
                <c:pt idx="47">
                  <c:v>13.8498077888183</c:v>
                </c:pt>
                <c:pt idx="48">
                  <c:v>13.547888641620199</c:v>
                </c:pt>
                <c:pt idx="49">
                  <c:v>14.0902727083551</c:v>
                </c:pt>
                <c:pt idx="50">
                  <c:v>13.551290510567499</c:v>
                </c:pt>
                <c:pt idx="51">
                  <c:v>13.8720538827864</c:v>
                </c:pt>
                <c:pt idx="52">
                  <c:v>14.4230263417328</c:v>
                </c:pt>
                <c:pt idx="53">
                  <c:v>14.7546191094542</c:v>
                </c:pt>
                <c:pt idx="54">
                  <c:v>15.0729681513944</c:v>
                </c:pt>
                <c:pt idx="55">
                  <c:v>14.5249220564786</c:v>
                </c:pt>
                <c:pt idx="56">
                  <c:v>15.075515655314801</c:v>
                </c:pt>
                <c:pt idx="57">
                  <c:v>15.1075863989072</c:v>
                </c:pt>
                <c:pt idx="58">
                  <c:v>15.0274038066971</c:v>
                </c:pt>
                <c:pt idx="59">
                  <c:v>15.2023833956152</c:v>
                </c:pt>
                <c:pt idx="60">
                  <c:v>15.3694938617812</c:v>
                </c:pt>
                <c:pt idx="61">
                  <c:v>14.9084441658164</c:v>
                </c:pt>
                <c:pt idx="62">
                  <c:v>15.369149831765201</c:v>
                </c:pt>
                <c:pt idx="63">
                  <c:v>15.041893496822</c:v>
                </c:pt>
                <c:pt idx="64">
                  <c:v>15.506909970844999</c:v>
                </c:pt>
                <c:pt idx="65">
                  <c:v>15.881369197752401</c:v>
                </c:pt>
                <c:pt idx="66">
                  <c:v>15.982653703293501</c:v>
                </c:pt>
                <c:pt idx="67">
                  <c:v>16.0489402709728</c:v>
                </c:pt>
                <c:pt idx="68">
                  <c:v>16.914415990759998</c:v>
                </c:pt>
                <c:pt idx="69">
                  <c:v>16.490363425735101</c:v>
                </c:pt>
                <c:pt idx="70">
                  <c:v>16.562715684074199</c:v>
                </c:pt>
                <c:pt idx="71">
                  <c:v>16.556673969737499</c:v>
                </c:pt>
                <c:pt idx="72">
                  <c:v>16.1135457104807</c:v>
                </c:pt>
                <c:pt idx="73">
                  <c:v>16.442481070676699</c:v>
                </c:pt>
                <c:pt idx="74">
                  <c:v>15.362408237698</c:v>
                </c:pt>
                <c:pt idx="75">
                  <c:v>14.960494721179501</c:v>
                </c:pt>
                <c:pt idx="76">
                  <c:v>16.286473826859499</c:v>
                </c:pt>
                <c:pt idx="77">
                  <c:v>16.260467366408498</c:v>
                </c:pt>
                <c:pt idx="78">
                  <c:v>15.994155018099599</c:v>
                </c:pt>
                <c:pt idx="79">
                  <c:v>15.5139542218262</c:v>
                </c:pt>
                <c:pt idx="80">
                  <c:v>15.519543728121601</c:v>
                </c:pt>
                <c:pt idx="81">
                  <c:v>16.504547885136301</c:v>
                </c:pt>
                <c:pt idx="82">
                  <c:v>16.523576394891499</c:v>
                </c:pt>
                <c:pt idx="83">
                  <c:v>16.593290371937599</c:v>
                </c:pt>
                <c:pt idx="84">
                  <c:v>16.497738780933599</c:v>
                </c:pt>
                <c:pt idx="85">
                  <c:v>16.974865150131599</c:v>
                </c:pt>
                <c:pt idx="86">
                  <c:v>16.777254594935201</c:v>
                </c:pt>
                <c:pt idx="87">
                  <c:v>16.662666619637001</c:v>
                </c:pt>
                <c:pt idx="88">
                  <c:v>16.203320709979099</c:v>
                </c:pt>
                <c:pt idx="89">
                  <c:v>16.686979487650099</c:v>
                </c:pt>
                <c:pt idx="90">
                  <c:v>16.810856170400498</c:v>
                </c:pt>
                <c:pt idx="91">
                  <c:v>17.063693444674399</c:v>
                </c:pt>
                <c:pt idx="92">
                  <c:v>17.663175944759399</c:v>
                </c:pt>
                <c:pt idx="93">
                  <c:v>17.512553309929999</c:v>
                </c:pt>
                <c:pt idx="94">
                  <c:v>17.4470858187692</c:v>
                </c:pt>
                <c:pt idx="95">
                  <c:v>17.488031431074599</c:v>
                </c:pt>
                <c:pt idx="96">
                  <c:v>17.417485571256702</c:v>
                </c:pt>
                <c:pt idx="97">
                  <c:v>17.6373267946149</c:v>
                </c:pt>
                <c:pt idx="98">
                  <c:v>17.504105074386501</c:v>
                </c:pt>
                <c:pt idx="99">
                  <c:v>17.737036860553101</c:v>
                </c:pt>
                <c:pt idx="100">
                  <c:v>17.9330434607534</c:v>
                </c:pt>
                <c:pt idx="101">
                  <c:v>18.247026705170999</c:v>
                </c:pt>
                <c:pt idx="102">
                  <c:v>18.1290521329806</c:v>
                </c:pt>
                <c:pt idx="103">
                  <c:v>18.011245044811702</c:v>
                </c:pt>
                <c:pt idx="104">
                  <c:v>16.881894404034401</c:v>
                </c:pt>
                <c:pt idx="105">
                  <c:v>16.323316119286702</c:v>
                </c:pt>
                <c:pt idx="106">
                  <c:v>16.065823829859799</c:v>
                </c:pt>
                <c:pt idx="107">
                  <c:v>16.181455242548999</c:v>
                </c:pt>
                <c:pt idx="108">
                  <c:v>16.1236600790456</c:v>
                </c:pt>
                <c:pt idx="109">
                  <c:v>16.477026376283199</c:v>
                </c:pt>
                <c:pt idx="110">
                  <c:v>16.811911001859599</c:v>
                </c:pt>
                <c:pt idx="111">
                  <c:v>16.782301075241101</c:v>
                </c:pt>
                <c:pt idx="112">
                  <c:v>15.490711892754</c:v>
                </c:pt>
                <c:pt idx="113">
                  <c:v>15.7480128066763</c:v>
                </c:pt>
                <c:pt idx="114">
                  <c:v>14.4037685812311</c:v>
                </c:pt>
                <c:pt idx="115">
                  <c:v>15.762879563912801</c:v>
                </c:pt>
                <c:pt idx="116">
                  <c:v>16.222944930088602</c:v>
                </c:pt>
                <c:pt idx="117">
                  <c:v>16.4326609588644</c:v>
                </c:pt>
                <c:pt idx="118">
                  <c:v>16.921134080806802</c:v>
                </c:pt>
                <c:pt idx="119">
                  <c:v>15.6876801131296</c:v>
                </c:pt>
                <c:pt idx="120">
                  <c:v>16.739471761318502</c:v>
                </c:pt>
                <c:pt idx="121">
                  <c:v>16.9341111315928</c:v>
                </c:pt>
                <c:pt idx="122">
                  <c:v>16.569900356375999</c:v>
                </c:pt>
                <c:pt idx="123">
                  <c:v>16.7991456000276</c:v>
                </c:pt>
                <c:pt idx="124">
                  <c:v>17.173216060035301</c:v>
                </c:pt>
                <c:pt idx="125">
                  <c:v>17.713674191590599</c:v>
                </c:pt>
                <c:pt idx="126">
                  <c:v>18.1583342574794</c:v>
                </c:pt>
                <c:pt idx="127">
                  <c:v>18.0556625259856</c:v>
                </c:pt>
                <c:pt idx="128">
                  <c:v>16.584371407250298</c:v>
                </c:pt>
                <c:pt idx="129">
                  <c:v>15.5913361476603</c:v>
                </c:pt>
                <c:pt idx="130">
                  <c:v>20.356383820239898</c:v>
                </c:pt>
                <c:pt idx="131">
                  <c:v>21.683243264328901</c:v>
                </c:pt>
                <c:pt idx="132">
                  <c:v>21.7086393628976</c:v>
                </c:pt>
                <c:pt idx="133">
                  <c:v>21.940457076359799</c:v>
                </c:pt>
                <c:pt idx="134">
                  <c:v>22.8757875890607</c:v>
                </c:pt>
                <c:pt idx="135">
                  <c:v>21.538009289711699</c:v>
                </c:pt>
                <c:pt idx="136">
                  <c:v>20.234473540574498</c:v>
                </c:pt>
                <c:pt idx="137">
                  <c:v>21.784371514325901</c:v>
                </c:pt>
                <c:pt idx="138">
                  <c:v>22.440648851764699</c:v>
                </c:pt>
                <c:pt idx="139">
                  <c:v>21.3125162955543</c:v>
                </c:pt>
                <c:pt idx="140">
                  <c:v>21.390886334906199</c:v>
                </c:pt>
                <c:pt idx="141">
                  <c:v>21.833962688596099</c:v>
                </c:pt>
                <c:pt idx="142">
                  <c:v>21.652586502675199</c:v>
                </c:pt>
                <c:pt idx="143">
                  <c:v>21.2560060620497</c:v>
                </c:pt>
                <c:pt idx="144">
                  <c:v>21.3525826231498</c:v>
                </c:pt>
                <c:pt idx="145">
                  <c:v>20.968010630167999</c:v>
                </c:pt>
                <c:pt idx="146">
                  <c:v>21.224387675919999</c:v>
                </c:pt>
                <c:pt idx="147">
                  <c:v>20.117328610306402</c:v>
                </c:pt>
                <c:pt idx="148">
                  <c:v>21.169469219489301</c:v>
                </c:pt>
                <c:pt idx="149">
                  <c:v>20.688313928025199</c:v>
                </c:pt>
                <c:pt idx="150">
                  <c:v>20.9183928865044</c:v>
                </c:pt>
                <c:pt idx="151">
                  <c:v>19.952157942038699</c:v>
                </c:pt>
                <c:pt idx="152">
                  <c:v>19.101428839293</c:v>
                </c:pt>
                <c:pt idx="153">
                  <c:v>19.449403810711701</c:v>
                </c:pt>
                <c:pt idx="154">
                  <c:v>17.543509167188301</c:v>
                </c:pt>
                <c:pt idx="155">
                  <c:v>16.911329033287</c:v>
                </c:pt>
              </c:numCache>
            </c:numRef>
          </c:val>
          <c:smooth val="0"/>
          <c:extLst>
            <c:ext xmlns:c16="http://schemas.microsoft.com/office/drawing/2014/chart" uri="{C3380CC4-5D6E-409C-BE32-E72D297353CC}">
              <c16:uniqueId val="{00000000-8823-4CDB-927E-F53F96BC3D7A}"/>
            </c:ext>
          </c:extLst>
        </c:ser>
        <c:dLbls>
          <c:showLegendKey val="0"/>
          <c:showVal val="0"/>
          <c:showCatName val="0"/>
          <c:showSerName val="0"/>
          <c:showPercent val="0"/>
          <c:showBubbleSize val="0"/>
        </c:dLbls>
        <c:marker val="1"/>
        <c:smooth val="0"/>
        <c:axId val="40047535"/>
        <c:axId val="40040879"/>
      </c:lineChart>
      <c:lineChart>
        <c:grouping val="standard"/>
        <c:varyColors val="0"/>
        <c:ser>
          <c:idx val="1"/>
          <c:order val="1"/>
          <c:tx>
            <c:strRef>
              <c:f>Current!$AA$68</c:f>
              <c:strCache>
                <c:ptCount val="1"/>
                <c:pt idx="0">
                  <c:v>10-year real interest rate, inverted (rhs)</c:v>
                </c:pt>
              </c:strCache>
            </c:strRef>
          </c:tx>
          <c:spPr>
            <a:ln w="31750" cap="rnd" cmpd="sng" algn="ctr">
              <a:solidFill>
                <a:srgbClr val="B0B0B0"/>
              </a:solidFill>
              <a:prstDash val="solid"/>
              <a:round/>
              <a:headEnd type="none" w="med" len="med"/>
              <a:tailEnd type="none" w="med" len="med"/>
            </a:ln>
            <a:effectLst/>
          </c:spPr>
          <c:marker>
            <c:symbol val="none"/>
          </c:marker>
          <c:cat>
            <c:numRef>
              <c:f>Current!$A$13:$A$1610</c:f>
              <c:numCache>
                <c:formatCode>m/d/yyyy</c:formatCode>
                <c:ptCount val="1598"/>
                <c:pt idx="0">
                  <c:v>39994</c:v>
                </c:pt>
                <c:pt idx="1">
                  <c:v>40025</c:v>
                </c:pt>
                <c:pt idx="2">
                  <c:v>40056</c:v>
                </c:pt>
                <c:pt idx="3">
                  <c:v>40086</c:v>
                </c:pt>
                <c:pt idx="4">
                  <c:v>40117</c:v>
                </c:pt>
                <c:pt idx="5">
                  <c:v>40147</c:v>
                </c:pt>
                <c:pt idx="6">
                  <c:v>40178</c:v>
                </c:pt>
                <c:pt idx="7">
                  <c:v>40209</c:v>
                </c:pt>
                <c:pt idx="8">
                  <c:v>40237</c:v>
                </c:pt>
                <c:pt idx="9">
                  <c:v>40268</c:v>
                </c:pt>
                <c:pt idx="10">
                  <c:v>40298</c:v>
                </c:pt>
                <c:pt idx="11">
                  <c:v>40329</c:v>
                </c:pt>
                <c:pt idx="12">
                  <c:v>40359</c:v>
                </c:pt>
                <c:pt idx="13">
                  <c:v>40390</c:v>
                </c:pt>
                <c:pt idx="14">
                  <c:v>40421</c:v>
                </c:pt>
                <c:pt idx="15">
                  <c:v>40451</c:v>
                </c:pt>
                <c:pt idx="16">
                  <c:v>40482</c:v>
                </c:pt>
                <c:pt idx="17">
                  <c:v>40512</c:v>
                </c:pt>
                <c:pt idx="18">
                  <c:v>40543</c:v>
                </c:pt>
                <c:pt idx="19">
                  <c:v>40574</c:v>
                </c:pt>
                <c:pt idx="20">
                  <c:v>40602</c:v>
                </c:pt>
                <c:pt idx="21">
                  <c:v>40633</c:v>
                </c:pt>
                <c:pt idx="22">
                  <c:v>40663</c:v>
                </c:pt>
                <c:pt idx="23">
                  <c:v>40694</c:v>
                </c:pt>
                <c:pt idx="24">
                  <c:v>40724</c:v>
                </c:pt>
                <c:pt idx="25">
                  <c:v>40755</c:v>
                </c:pt>
                <c:pt idx="26">
                  <c:v>40786</c:v>
                </c:pt>
                <c:pt idx="27">
                  <c:v>40816</c:v>
                </c:pt>
                <c:pt idx="28">
                  <c:v>40847</c:v>
                </c:pt>
                <c:pt idx="29">
                  <c:v>40877</c:v>
                </c:pt>
                <c:pt idx="30">
                  <c:v>40908</c:v>
                </c:pt>
                <c:pt idx="31">
                  <c:v>40939</c:v>
                </c:pt>
                <c:pt idx="32">
                  <c:v>40968</c:v>
                </c:pt>
                <c:pt idx="33">
                  <c:v>40999</c:v>
                </c:pt>
                <c:pt idx="34">
                  <c:v>41029</c:v>
                </c:pt>
                <c:pt idx="35">
                  <c:v>41060</c:v>
                </c:pt>
                <c:pt idx="36">
                  <c:v>41090</c:v>
                </c:pt>
                <c:pt idx="37">
                  <c:v>41121</c:v>
                </c:pt>
                <c:pt idx="38">
                  <c:v>41152</c:v>
                </c:pt>
                <c:pt idx="39">
                  <c:v>41182</c:v>
                </c:pt>
                <c:pt idx="40">
                  <c:v>41213</c:v>
                </c:pt>
                <c:pt idx="41">
                  <c:v>41243</c:v>
                </c:pt>
                <c:pt idx="42">
                  <c:v>41274</c:v>
                </c:pt>
                <c:pt idx="43">
                  <c:v>41305</c:v>
                </c:pt>
                <c:pt idx="44">
                  <c:v>41333</c:v>
                </c:pt>
                <c:pt idx="45">
                  <c:v>41364</c:v>
                </c:pt>
                <c:pt idx="46">
                  <c:v>41394</c:v>
                </c:pt>
                <c:pt idx="47">
                  <c:v>41425</c:v>
                </c:pt>
                <c:pt idx="48">
                  <c:v>41455</c:v>
                </c:pt>
                <c:pt idx="49">
                  <c:v>41486</c:v>
                </c:pt>
                <c:pt idx="50">
                  <c:v>41517</c:v>
                </c:pt>
                <c:pt idx="51">
                  <c:v>41547</c:v>
                </c:pt>
                <c:pt idx="52">
                  <c:v>41578</c:v>
                </c:pt>
                <c:pt idx="53">
                  <c:v>41608</c:v>
                </c:pt>
                <c:pt idx="54">
                  <c:v>41639</c:v>
                </c:pt>
                <c:pt idx="55">
                  <c:v>41670</c:v>
                </c:pt>
                <c:pt idx="56">
                  <c:v>41698</c:v>
                </c:pt>
                <c:pt idx="57">
                  <c:v>41729</c:v>
                </c:pt>
                <c:pt idx="58">
                  <c:v>41759</c:v>
                </c:pt>
                <c:pt idx="59">
                  <c:v>41790</c:v>
                </c:pt>
                <c:pt idx="60">
                  <c:v>41820</c:v>
                </c:pt>
                <c:pt idx="61">
                  <c:v>41851</c:v>
                </c:pt>
                <c:pt idx="62">
                  <c:v>41882</c:v>
                </c:pt>
                <c:pt idx="63">
                  <c:v>41912</c:v>
                </c:pt>
                <c:pt idx="64">
                  <c:v>41943</c:v>
                </c:pt>
                <c:pt idx="65">
                  <c:v>41973</c:v>
                </c:pt>
                <c:pt idx="66">
                  <c:v>42004</c:v>
                </c:pt>
                <c:pt idx="67">
                  <c:v>42035</c:v>
                </c:pt>
                <c:pt idx="68">
                  <c:v>42063</c:v>
                </c:pt>
                <c:pt idx="69">
                  <c:v>42094</c:v>
                </c:pt>
                <c:pt idx="70">
                  <c:v>42124</c:v>
                </c:pt>
                <c:pt idx="71">
                  <c:v>42155</c:v>
                </c:pt>
                <c:pt idx="72">
                  <c:v>42185</c:v>
                </c:pt>
                <c:pt idx="73">
                  <c:v>42216</c:v>
                </c:pt>
                <c:pt idx="74">
                  <c:v>42247</c:v>
                </c:pt>
                <c:pt idx="75">
                  <c:v>42277</c:v>
                </c:pt>
                <c:pt idx="76">
                  <c:v>42308</c:v>
                </c:pt>
                <c:pt idx="77">
                  <c:v>42338</c:v>
                </c:pt>
                <c:pt idx="78">
                  <c:v>42369</c:v>
                </c:pt>
                <c:pt idx="79">
                  <c:v>42400</c:v>
                </c:pt>
                <c:pt idx="80">
                  <c:v>42429</c:v>
                </c:pt>
                <c:pt idx="81">
                  <c:v>42460</c:v>
                </c:pt>
                <c:pt idx="82">
                  <c:v>42490</c:v>
                </c:pt>
                <c:pt idx="83">
                  <c:v>42521</c:v>
                </c:pt>
                <c:pt idx="84">
                  <c:v>42551</c:v>
                </c:pt>
                <c:pt idx="85">
                  <c:v>42582</c:v>
                </c:pt>
                <c:pt idx="86">
                  <c:v>42613</c:v>
                </c:pt>
                <c:pt idx="87">
                  <c:v>42643</c:v>
                </c:pt>
                <c:pt idx="88">
                  <c:v>42674</c:v>
                </c:pt>
                <c:pt idx="89">
                  <c:v>42704</c:v>
                </c:pt>
                <c:pt idx="90">
                  <c:v>42735</c:v>
                </c:pt>
                <c:pt idx="91">
                  <c:v>42766</c:v>
                </c:pt>
                <c:pt idx="92">
                  <c:v>42794</c:v>
                </c:pt>
                <c:pt idx="93">
                  <c:v>42825</c:v>
                </c:pt>
                <c:pt idx="94">
                  <c:v>42855</c:v>
                </c:pt>
                <c:pt idx="95">
                  <c:v>42886</c:v>
                </c:pt>
                <c:pt idx="96">
                  <c:v>42916</c:v>
                </c:pt>
                <c:pt idx="97">
                  <c:v>42947</c:v>
                </c:pt>
                <c:pt idx="98">
                  <c:v>42978</c:v>
                </c:pt>
                <c:pt idx="99">
                  <c:v>43008</c:v>
                </c:pt>
                <c:pt idx="100">
                  <c:v>43039</c:v>
                </c:pt>
                <c:pt idx="101">
                  <c:v>43069</c:v>
                </c:pt>
                <c:pt idx="102">
                  <c:v>43100</c:v>
                </c:pt>
                <c:pt idx="103">
                  <c:v>43131</c:v>
                </c:pt>
                <c:pt idx="104">
                  <c:v>43159</c:v>
                </c:pt>
                <c:pt idx="105">
                  <c:v>43190</c:v>
                </c:pt>
                <c:pt idx="106">
                  <c:v>43220</c:v>
                </c:pt>
                <c:pt idx="107">
                  <c:v>43251</c:v>
                </c:pt>
                <c:pt idx="108">
                  <c:v>43281</c:v>
                </c:pt>
                <c:pt idx="109">
                  <c:v>43312</c:v>
                </c:pt>
                <c:pt idx="110">
                  <c:v>43343</c:v>
                </c:pt>
                <c:pt idx="111">
                  <c:v>43373</c:v>
                </c:pt>
                <c:pt idx="112">
                  <c:v>43404</c:v>
                </c:pt>
                <c:pt idx="113">
                  <c:v>43434</c:v>
                </c:pt>
                <c:pt idx="114">
                  <c:v>43465</c:v>
                </c:pt>
                <c:pt idx="115">
                  <c:v>43496</c:v>
                </c:pt>
                <c:pt idx="116">
                  <c:v>43524</c:v>
                </c:pt>
                <c:pt idx="117">
                  <c:v>43555</c:v>
                </c:pt>
                <c:pt idx="118">
                  <c:v>43585</c:v>
                </c:pt>
                <c:pt idx="119">
                  <c:v>43616</c:v>
                </c:pt>
                <c:pt idx="120">
                  <c:v>43646</c:v>
                </c:pt>
                <c:pt idx="121">
                  <c:v>43677</c:v>
                </c:pt>
                <c:pt idx="122">
                  <c:v>43708</c:v>
                </c:pt>
                <c:pt idx="123">
                  <c:v>43738</c:v>
                </c:pt>
                <c:pt idx="124">
                  <c:v>43769</c:v>
                </c:pt>
                <c:pt idx="125">
                  <c:v>43799</c:v>
                </c:pt>
                <c:pt idx="126">
                  <c:v>43830</c:v>
                </c:pt>
                <c:pt idx="127">
                  <c:v>43861</c:v>
                </c:pt>
                <c:pt idx="128">
                  <c:v>43890</c:v>
                </c:pt>
                <c:pt idx="129">
                  <c:v>43921</c:v>
                </c:pt>
                <c:pt idx="130">
                  <c:v>43951</c:v>
                </c:pt>
                <c:pt idx="131">
                  <c:v>43982</c:v>
                </c:pt>
                <c:pt idx="132">
                  <c:v>44012</c:v>
                </c:pt>
                <c:pt idx="133">
                  <c:v>44043</c:v>
                </c:pt>
                <c:pt idx="134">
                  <c:v>44074</c:v>
                </c:pt>
                <c:pt idx="135">
                  <c:v>44104</c:v>
                </c:pt>
                <c:pt idx="136">
                  <c:v>44135</c:v>
                </c:pt>
                <c:pt idx="137">
                  <c:v>44165</c:v>
                </c:pt>
                <c:pt idx="138">
                  <c:v>44196</c:v>
                </c:pt>
                <c:pt idx="139">
                  <c:v>44227</c:v>
                </c:pt>
                <c:pt idx="140">
                  <c:v>44255</c:v>
                </c:pt>
                <c:pt idx="141">
                  <c:v>44286</c:v>
                </c:pt>
                <c:pt idx="142">
                  <c:v>44316</c:v>
                </c:pt>
                <c:pt idx="143">
                  <c:v>44347</c:v>
                </c:pt>
                <c:pt idx="144">
                  <c:v>44377</c:v>
                </c:pt>
                <c:pt idx="145">
                  <c:v>44408</c:v>
                </c:pt>
                <c:pt idx="146">
                  <c:v>44439</c:v>
                </c:pt>
                <c:pt idx="147">
                  <c:v>44469</c:v>
                </c:pt>
                <c:pt idx="148">
                  <c:v>44500</c:v>
                </c:pt>
                <c:pt idx="149">
                  <c:v>44530</c:v>
                </c:pt>
                <c:pt idx="150">
                  <c:v>44561</c:v>
                </c:pt>
                <c:pt idx="151">
                  <c:v>44592</c:v>
                </c:pt>
                <c:pt idx="152">
                  <c:v>44620</c:v>
                </c:pt>
                <c:pt idx="153">
                  <c:v>44651</c:v>
                </c:pt>
                <c:pt idx="154">
                  <c:v>44681</c:v>
                </c:pt>
                <c:pt idx="155">
                  <c:v>44712</c:v>
                </c:pt>
                <c:pt idx="156">
                  <c:v>44742</c:v>
                </c:pt>
                <c:pt idx="157">
                  <c:v>44773</c:v>
                </c:pt>
                <c:pt idx="158">
                  <c:v>44804</c:v>
                </c:pt>
              </c:numCache>
            </c:numRef>
          </c:cat>
          <c:val>
            <c:numRef>
              <c:f>Current!$F$13:$F$1610</c:f>
              <c:numCache>
                <c:formatCode>General</c:formatCode>
                <c:ptCount val="1598"/>
                <c:pt idx="0">
                  <c:v>1.764</c:v>
                </c:pt>
                <c:pt idx="1">
                  <c:v>1.7052</c:v>
                </c:pt>
                <c:pt idx="2">
                  <c:v>1.74</c:v>
                </c:pt>
                <c:pt idx="3">
                  <c:v>1.5316000000000001</c:v>
                </c:pt>
                <c:pt idx="4">
                  <c:v>1.3660000000000001</c:v>
                </c:pt>
                <c:pt idx="5">
                  <c:v>1.0795999999999999</c:v>
                </c:pt>
                <c:pt idx="6">
                  <c:v>1.4280999999999999</c:v>
                </c:pt>
                <c:pt idx="7">
                  <c:v>1.2644</c:v>
                </c:pt>
                <c:pt idx="8">
                  <c:v>1.4533</c:v>
                </c:pt>
                <c:pt idx="9">
                  <c:v>1.5649999999999999</c:v>
                </c:pt>
                <c:pt idx="10">
                  <c:v>1.2531000000000001</c:v>
                </c:pt>
                <c:pt idx="11">
                  <c:v>1.2453000000000001</c:v>
                </c:pt>
                <c:pt idx="12">
                  <c:v>1.0777000000000001</c:v>
                </c:pt>
                <c:pt idx="13">
                  <c:v>1.1202000000000001</c:v>
                </c:pt>
                <c:pt idx="14">
                  <c:v>0.91810000000000003</c:v>
                </c:pt>
                <c:pt idx="15">
                  <c:v>0.69099999999999995</c:v>
                </c:pt>
                <c:pt idx="16">
                  <c:v>0.44619999999999999</c:v>
                </c:pt>
                <c:pt idx="17">
                  <c:v>0.65100000000000002</c:v>
                </c:pt>
                <c:pt idx="18">
                  <c:v>0.96450000000000002</c:v>
                </c:pt>
                <c:pt idx="19">
                  <c:v>1.0521</c:v>
                </c:pt>
                <c:pt idx="20">
                  <c:v>1.01</c:v>
                </c:pt>
                <c:pt idx="21">
                  <c:v>0.96240000000000003</c:v>
                </c:pt>
                <c:pt idx="22">
                  <c:v>0.70609999999999995</c:v>
                </c:pt>
                <c:pt idx="23">
                  <c:v>0.75470000000000004</c:v>
                </c:pt>
                <c:pt idx="24">
                  <c:v>0.69340000000000002</c:v>
                </c:pt>
                <c:pt idx="25">
                  <c:v>0.35160000000000002</c:v>
                </c:pt>
                <c:pt idx="26">
                  <c:v>0.13789999999999999</c:v>
                </c:pt>
                <c:pt idx="27">
                  <c:v>0.1439</c:v>
                </c:pt>
                <c:pt idx="28">
                  <c:v>2.52E-2</c:v>
                </c:pt>
                <c:pt idx="29">
                  <c:v>-2.2200000000000001E-2</c:v>
                </c:pt>
                <c:pt idx="30">
                  <c:v>-0.12429999999999999</c:v>
                </c:pt>
                <c:pt idx="31">
                  <c:v>-0.30680000000000002</c:v>
                </c:pt>
                <c:pt idx="32">
                  <c:v>-0.3034</c:v>
                </c:pt>
                <c:pt idx="33">
                  <c:v>-0.13900000000000001</c:v>
                </c:pt>
                <c:pt idx="34">
                  <c:v>-0.35709999999999997</c:v>
                </c:pt>
                <c:pt idx="35">
                  <c:v>-0.56769999999999998</c:v>
                </c:pt>
                <c:pt idx="36">
                  <c:v>-0.49509999999999998</c:v>
                </c:pt>
                <c:pt idx="37">
                  <c:v>-0.72350000000000003</c:v>
                </c:pt>
                <c:pt idx="38">
                  <c:v>-0.71750000000000003</c:v>
                </c:pt>
                <c:pt idx="39">
                  <c:v>-0.79490000000000005</c:v>
                </c:pt>
                <c:pt idx="40">
                  <c:v>-0.81389999999999996</c:v>
                </c:pt>
                <c:pt idx="41">
                  <c:v>-0.85560000000000003</c:v>
                </c:pt>
                <c:pt idx="42">
                  <c:v>-0.75129999999999997</c:v>
                </c:pt>
                <c:pt idx="43">
                  <c:v>-0.5837</c:v>
                </c:pt>
                <c:pt idx="44">
                  <c:v>-0.67169999999999996</c:v>
                </c:pt>
                <c:pt idx="45">
                  <c:v>-0.67290000000000005</c:v>
                </c:pt>
                <c:pt idx="46">
                  <c:v>-0.67490000000000006</c:v>
                </c:pt>
                <c:pt idx="47">
                  <c:v>-0.1077</c:v>
                </c:pt>
                <c:pt idx="48">
                  <c:v>0.4526</c:v>
                </c:pt>
                <c:pt idx="49">
                  <c:v>0.36699999999999999</c:v>
                </c:pt>
                <c:pt idx="50">
                  <c:v>0.67510000000000003</c:v>
                </c:pt>
                <c:pt idx="51">
                  <c:v>0.40920000000000001</c:v>
                </c:pt>
                <c:pt idx="52">
                  <c:v>0.38240000000000002</c:v>
                </c:pt>
                <c:pt idx="53">
                  <c:v>0.56130000000000002</c:v>
                </c:pt>
                <c:pt idx="54">
                  <c:v>0.76480000000000004</c:v>
                </c:pt>
                <c:pt idx="55">
                  <c:v>0.51049999999999995</c:v>
                </c:pt>
                <c:pt idx="56">
                  <c:v>0.45879999999999999</c:v>
                </c:pt>
                <c:pt idx="57">
                  <c:v>0.57569999999999999</c:v>
                </c:pt>
                <c:pt idx="58">
                  <c:v>0.45450000000000002</c:v>
                </c:pt>
                <c:pt idx="59">
                  <c:v>0.23139999999999999</c:v>
                </c:pt>
                <c:pt idx="60">
                  <c:v>0.2485</c:v>
                </c:pt>
                <c:pt idx="61">
                  <c:v>0.2883</c:v>
                </c:pt>
                <c:pt idx="62">
                  <c:v>0.21390000000000001</c:v>
                </c:pt>
                <c:pt idx="63">
                  <c:v>0.51339999999999997</c:v>
                </c:pt>
                <c:pt idx="64">
                  <c:v>0.40210000000000001</c:v>
                </c:pt>
                <c:pt idx="65">
                  <c:v>0.35899999999999999</c:v>
                </c:pt>
                <c:pt idx="66">
                  <c:v>0.46889999999999998</c:v>
                </c:pt>
                <c:pt idx="67">
                  <c:v>-6.7000000000000002E-3</c:v>
                </c:pt>
                <c:pt idx="68">
                  <c:v>0.1535</c:v>
                </c:pt>
                <c:pt idx="69">
                  <c:v>0.14230000000000001</c:v>
                </c:pt>
                <c:pt idx="70">
                  <c:v>9.7900000000000001E-2</c:v>
                </c:pt>
                <c:pt idx="71">
                  <c:v>0.29370000000000002</c:v>
                </c:pt>
                <c:pt idx="72">
                  <c:v>0.45529999999999998</c:v>
                </c:pt>
                <c:pt idx="73">
                  <c:v>0.42399999999999999</c:v>
                </c:pt>
                <c:pt idx="74">
                  <c:v>0.57230000000000003</c:v>
                </c:pt>
                <c:pt idx="75">
                  <c:v>0.59970000000000001</c:v>
                </c:pt>
                <c:pt idx="76">
                  <c:v>0.60670000000000002</c:v>
                </c:pt>
                <c:pt idx="77">
                  <c:v>0.59079999999999999</c:v>
                </c:pt>
                <c:pt idx="78">
                  <c:v>0.70099999999999996</c:v>
                </c:pt>
                <c:pt idx="79">
                  <c:v>0.51449999999999996</c:v>
                </c:pt>
                <c:pt idx="80">
                  <c:v>0.30030000000000001</c:v>
                </c:pt>
                <c:pt idx="81">
                  <c:v>0.13239999999999999</c:v>
                </c:pt>
                <c:pt idx="82">
                  <c:v>0.12189999999999999</c:v>
                </c:pt>
                <c:pt idx="83">
                  <c:v>0.27179999999999999</c:v>
                </c:pt>
                <c:pt idx="84">
                  <c:v>3.4299999999999997E-2</c:v>
                </c:pt>
                <c:pt idx="85">
                  <c:v>-4.1799999999999997E-2</c:v>
                </c:pt>
                <c:pt idx="86">
                  <c:v>0.10589999999999999</c:v>
                </c:pt>
                <c:pt idx="87">
                  <c:v>-2.3400000000000001E-2</c:v>
                </c:pt>
                <c:pt idx="88">
                  <c:v>9.0999999999999998E-2</c:v>
                </c:pt>
                <c:pt idx="89">
                  <c:v>0.42020000000000002</c:v>
                </c:pt>
                <c:pt idx="90">
                  <c:v>0.47410000000000002</c:v>
                </c:pt>
                <c:pt idx="91">
                  <c:v>0.3926</c:v>
                </c:pt>
                <c:pt idx="92">
                  <c:v>0.37659999999999999</c:v>
                </c:pt>
                <c:pt idx="93">
                  <c:v>0.39860000000000001</c:v>
                </c:pt>
                <c:pt idx="94">
                  <c:v>0.35289999999999999</c:v>
                </c:pt>
                <c:pt idx="95">
                  <c:v>0.37330000000000002</c:v>
                </c:pt>
                <c:pt idx="96">
                  <c:v>0.56379999999999997</c:v>
                </c:pt>
                <c:pt idx="97">
                  <c:v>0.4748</c:v>
                </c:pt>
                <c:pt idx="98">
                  <c:v>0.34200000000000003</c:v>
                </c:pt>
                <c:pt idx="99">
                  <c:v>0.47639999999999999</c:v>
                </c:pt>
                <c:pt idx="100">
                  <c:v>0.49220000000000003</c:v>
                </c:pt>
                <c:pt idx="101">
                  <c:v>0.53769999999999996</c:v>
                </c:pt>
                <c:pt idx="102">
                  <c:v>0.4219</c:v>
                </c:pt>
                <c:pt idx="103">
                  <c:v>0.59150000000000003</c:v>
                </c:pt>
                <c:pt idx="104">
                  <c:v>0.74</c:v>
                </c:pt>
                <c:pt idx="105">
                  <c:v>0.68100000000000005</c:v>
                </c:pt>
                <c:pt idx="106">
                  <c:v>0.7762</c:v>
                </c:pt>
                <c:pt idx="107">
                  <c:v>0.77610000000000001</c:v>
                </c:pt>
                <c:pt idx="108">
                  <c:v>0.73280000000000001</c:v>
                </c:pt>
                <c:pt idx="109">
                  <c:v>0.83030000000000004</c:v>
                </c:pt>
                <c:pt idx="110">
                  <c:v>0.7681</c:v>
                </c:pt>
                <c:pt idx="111">
                  <c:v>0.91390000000000005</c:v>
                </c:pt>
                <c:pt idx="112">
                  <c:v>1.0798000000000001</c:v>
                </c:pt>
                <c:pt idx="113">
                  <c:v>1.0193000000000001</c:v>
                </c:pt>
                <c:pt idx="114">
                  <c:v>0.96919999999999995</c:v>
                </c:pt>
                <c:pt idx="115">
                  <c:v>0.76390000000000002</c:v>
                </c:pt>
                <c:pt idx="116">
                  <c:v>0.76880000000000004</c:v>
                </c:pt>
                <c:pt idx="117">
                  <c:v>0.5282</c:v>
                </c:pt>
                <c:pt idx="118">
                  <c:v>0.55059999999999998</c:v>
                </c:pt>
                <c:pt idx="119">
                  <c:v>0.38140000000000002</c:v>
                </c:pt>
                <c:pt idx="120">
                  <c:v>0.30049999999999999</c:v>
                </c:pt>
                <c:pt idx="121">
                  <c:v>0.26190000000000002</c:v>
                </c:pt>
                <c:pt idx="122">
                  <c:v>-4.8599999999999997E-2</c:v>
                </c:pt>
                <c:pt idx="123">
                  <c:v>0.14149999999999999</c:v>
                </c:pt>
                <c:pt idx="124">
                  <c:v>0.13730000000000001</c:v>
                </c:pt>
                <c:pt idx="125">
                  <c:v>0.15179999999999999</c:v>
                </c:pt>
                <c:pt idx="126">
                  <c:v>0.12959999999999999</c:v>
                </c:pt>
                <c:pt idx="127">
                  <c:v>-0.13780000000000001</c:v>
                </c:pt>
                <c:pt idx="128">
                  <c:v>-0.28589999999999999</c:v>
                </c:pt>
                <c:pt idx="129">
                  <c:v>-0.2601</c:v>
                </c:pt>
                <c:pt idx="130">
                  <c:v>-0.43540000000000001</c:v>
                </c:pt>
                <c:pt idx="131">
                  <c:v>-0.5111</c:v>
                </c:pt>
                <c:pt idx="132">
                  <c:v>-0.71020000000000005</c:v>
                </c:pt>
                <c:pt idx="133">
                  <c:v>-1.0293000000000001</c:v>
                </c:pt>
                <c:pt idx="134">
                  <c:v>-1.1039000000000001</c:v>
                </c:pt>
                <c:pt idx="135">
                  <c:v>-0.95150000000000001</c:v>
                </c:pt>
                <c:pt idx="136">
                  <c:v>-0.83620000000000005</c:v>
                </c:pt>
                <c:pt idx="137">
                  <c:v>-0.96399999999999997</c:v>
                </c:pt>
                <c:pt idx="138">
                  <c:v>-1.0920000000000001</c:v>
                </c:pt>
                <c:pt idx="139">
                  <c:v>-1.0379</c:v>
                </c:pt>
                <c:pt idx="140">
                  <c:v>-0.74609999999999999</c:v>
                </c:pt>
                <c:pt idx="141">
                  <c:v>-0.63629999999999998</c:v>
                </c:pt>
                <c:pt idx="142">
                  <c:v>-0.7823</c:v>
                </c:pt>
                <c:pt idx="143">
                  <c:v>-0.86180000000000001</c:v>
                </c:pt>
                <c:pt idx="144">
                  <c:v>-0.88</c:v>
                </c:pt>
                <c:pt idx="145">
                  <c:v>-1.1798</c:v>
                </c:pt>
                <c:pt idx="146">
                  <c:v>-1.0314000000000001</c:v>
                </c:pt>
                <c:pt idx="147">
                  <c:v>-0.89159999999999995</c:v>
                </c:pt>
                <c:pt idx="148">
                  <c:v>-1.0366</c:v>
                </c:pt>
                <c:pt idx="149">
                  <c:v>-1.0875999999999999</c:v>
                </c:pt>
                <c:pt idx="150">
                  <c:v>-1.1032999999999999</c:v>
                </c:pt>
                <c:pt idx="151">
                  <c:v>-0.71199999999999997</c:v>
                </c:pt>
                <c:pt idx="152">
                  <c:v>-0.79910000000000003</c:v>
                </c:pt>
                <c:pt idx="153">
                  <c:v>-0.49340000000000001</c:v>
                </c:pt>
                <c:pt idx="154">
                  <c:v>-7.7999999999999996E-3</c:v>
                </c:pt>
                <c:pt idx="155">
                  <c:v>0.2233</c:v>
                </c:pt>
                <c:pt idx="156">
                  <c:v>0.2233</c:v>
                </c:pt>
                <c:pt idx="157">
                  <c:v>0.2233</c:v>
                </c:pt>
              </c:numCache>
            </c:numRef>
          </c:val>
          <c:smooth val="0"/>
          <c:extLst>
            <c:ext xmlns:c16="http://schemas.microsoft.com/office/drawing/2014/chart" uri="{C3380CC4-5D6E-409C-BE32-E72D297353CC}">
              <c16:uniqueId val="{00000001-8823-4CDB-927E-F53F96BC3D7A}"/>
            </c:ext>
          </c:extLst>
        </c:ser>
        <c:dLbls>
          <c:showLegendKey val="0"/>
          <c:showVal val="0"/>
          <c:showCatName val="0"/>
          <c:showSerName val="0"/>
          <c:showPercent val="0"/>
          <c:showBubbleSize val="0"/>
        </c:dLbls>
        <c:marker val="1"/>
        <c:smooth val="0"/>
        <c:axId val="1604403887"/>
        <c:axId val="1604406799"/>
      </c:lineChart>
      <c:dateAx>
        <c:axId val="40047535"/>
        <c:scaling>
          <c:orientation val="minMax"/>
          <c:max val="44713"/>
          <c:min val="41640"/>
        </c:scaling>
        <c:delete val="0"/>
        <c:axPos val="b"/>
        <c:numFmt formatCode="yyyy" sourceLinked="0"/>
        <c:majorTickMark val="none"/>
        <c:minorTickMark val="none"/>
        <c:tickLblPos val="low"/>
        <c:spPr>
          <a:noFill/>
          <a:ln w="12700" cap="flat" cmpd="sng" algn="ctr">
            <a:solidFill>
              <a:srgbClr val="000000"/>
            </a:solidFill>
            <a:prstDash val="solid"/>
            <a:round/>
            <a:headEnd type="none" w="med" len="med"/>
            <a:tailEnd type="none" w="med" len="med"/>
          </a:ln>
          <a:effectLst/>
        </c:spPr>
        <c:txPr>
          <a:bodyPr rot="0" spcFirstLastPara="1" vertOverflow="ellipsis" wrap="square" anchor="ctr" anchorCtr="1"/>
          <a:lstStyle/>
          <a:p>
            <a:pPr>
              <a:defRPr sz="1800" b="0" i="0" u="none" strike="noStrike" kern="1200" baseline="0">
                <a:solidFill>
                  <a:srgbClr val="000000"/>
                </a:solidFill>
                <a:latin typeface="Frutiger 45 Light" panose="020B0603020202020204" pitchFamily="34" charset="0"/>
                <a:ea typeface="+mn-ea"/>
                <a:cs typeface="+mn-cs"/>
              </a:defRPr>
            </a:pPr>
            <a:endParaRPr lang="en-US"/>
          </a:p>
        </c:txPr>
        <c:crossAx val="40040879"/>
        <c:crosses val="autoZero"/>
        <c:auto val="1"/>
        <c:lblOffset val="100"/>
        <c:baseTimeUnit val="months"/>
        <c:majorUnit val="2"/>
        <c:majorTimeUnit val="years"/>
      </c:dateAx>
      <c:valAx>
        <c:axId val="40040879"/>
        <c:scaling>
          <c:orientation val="minMax"/>
          <c:min val="12"/>
        </c:scaling>
        <c:delete val="0"/>
        <c:axPos val="l"/>
        <c:numFmt formatCode="0\x"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800" b="0" i="0" u="none" strike="noStrike" kern="1200" baseline="0">
                <a:solidFill>
                  <a:srgbClr val="000000"/>
                </a:solidFill>
                <a:latin typeface="Frutiger 45 Light" panose="020B0603020202020204" pitchFamily="34" charset="0"/>
                <a:ea typeface="+mn-ea"/>
                <a:cs typeface="+mn-cs"/>
              </a:defRPr>
            </a:pPr>
            <a:endParaRPr lang="en-US"/>
          </a:p>
        </c:txPr>
        <c:crossAx val="40047535"/>
        <c:crosses val="autoZero"/>
        <c:crossBetween val="between"/>
        <c:majorUnit val="2"/>
      </c:valAx>
      <c:valAx>
        <c:axId val="1604406799"/>
        <c:scaling>
          <c:orientation val="maxMin"/>
          <c:max val="1.5"/>
        </c:scaling>
        <c:delete val="0"/>
        <c:axPos val="r"/>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800" b="0" i="0" u="none" strike="noStrike" kern="1200" baseline="0">
                <a:solidFill>
                  <a:srgbClr val="000000"/>
                </a:solidFill>
                <a:latin typeface="Frutiger 45 Light" panose="020B0603020202020204" pitchFamily="34" charset="0"/>
                <a:ea typeface="+mn-ea"/>
                <a:cs typeface="+mn-cs"/>
              </a:defRPr>
            </a:pPr>
            <a:endParaRPr lang="en-US"/>
          </a:p>
        </c:txPr>
        <c:crossAx val="1604403887"/>
        <c:crosses val="max"/>
        <c:crossBetween val="between"/>
        <c:majorUnit val="0.5"/>
        <c:dispUnits>
          <c:builtInUnit val="hundreds"/>
        </c:dispUnits>
      </c:valAx>
      <c:dateAx>
        <c:axId val="1604403887"/>
        <c:scaling>
          <c:orientation val="minMax"/>
        </c:scaling>
        <c:delete val="1"/>
        <c:axPos val="t"/>
        <c:numFmt formatCode="m/d/yyyy" sourceLinked="1"/>
        <c:majorTickMark val="out"/>
        <c:minorTickMark val="none"/>
        <c:tickLblPos val="nextTo"/>
        <c:crossAx val="1604406799"/>
        <c:crosses val="autoZero"/>
        <c:auto val="1"/>
        <c:lblOffset val="100"/>
        <c:baseTimeUnit val="months"/>
      </c:dateAx>
      <c:spPr>
        <a:solidFill>
          <a:srgbClr val="FFFFFF"/>
        </a:solid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rgbClr val="000000"/>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9525" cap="flat" cmpd="sng" algn="ctr">
      <a:noFill/>
      <a:round/>
    </a:ln>
    <a:effectLst/>
  </c:spPr>
  <c:txPr>
    <a:bodyPr/>
    <a:lstStyle/>
    <a:p>
      <a:pPr>
        <a:defRPr sz="1800">
          <a:solidFill>
            <a:srgbClr val="000000"/>
          </a:solidFill>
          <a:latin typeface="Frutiger 45 Light" panose="020B0603020202020204" pitchFamily="34" charset="0"/>
          <a:ea typeface="+mn-ea"/>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3930368387745993E-2"/>
          <c:y val="3.5859820700896494E-2"/>
          <c:w val="0.83801541605718255"/>
          <c:h val="0.60249948755849769"/>
        </c:manualLayout>
      </c:layout>
      <c:lineChart>
        <c:grouping val="standard"/>
        <c:varyColors val="0"/>
        <c:ser>
          <c:idx val="1"/>
          <c:order val="1"/>
          <c:tx>
            <c:strRef>
              <c:f>Sheet3!$B$1</c:f>
              <c:strCache>
                <c:ptCount val="1"/>
                <c:pt idx="0">
                  <c:v>US Consumer Sentiment Index (lhs)</c:v>
                </c:pt>
              </c:strCache>
            </c:strRef>
          </c:tx>
          <c:spPr>
            <a:ln w="28575" cap="rnd">
              <a:solidFill>
                <a:schemeClr val="bg1">
                  <a:lumMod val="65000"/>
                </a:schemeClr>
              </a:solidFill>
              <a:round/>
            </a:ln>
            <a:effectLst/>
          </c:spPr>
          <c:marker>
            <c:symbol val="none"/>
          </c:marker>
          <c:cat>
            <c:numRef>
              <c:f>Sheet3!$A$3:$A$303</c:f>
              <c:numCache>
                <c:formatCode>m/d/yyyy</c:formatCode>
                <c:ptCount val="301"/>
                <c:pt idx="0">
                  <c:v>35565</c:v>
                </c:pt>
                <c:pt idx="1">
                  <c:v>35596</c:v>
                </c:pt>
                <c:pt idx="2">
                  <c:v>35626</c:v>
                </c:pt>
                <c:pt idx="3">
                  <c:v>35657</c:v>
                </c:pt>
                <c:pt idx="4">
                  <c:v>35688</c:v>
                </c:pt>
                <c:pt idx="5">
                  <c:v>35718</c:v>
                </c:pt>
                <c:pt idx="6">
                  <c:v>35749</c:v>
                </c:pt>
                <c:pt idx="7">
                  <c:v>35779</c:v>
                </c:pt>
                <c:pt idx="8">
                  <c:v>35810</c:v>
                </c:pt>
                <c:pt idx="9">
                  <c:v>35841</c:v>
                </c:pt>
                <c:pt idx="10">
                  <c:v>35869</c:v>
                </c:pt>
                <c:pt idx="11">
                  <c:v>35900</c:v>
                </c:pt>
                <c:pt idx="12">
                  <c:v>35930</c:v>
                </c:pt>
                <c:pt idx="13">
                  <c:v>35961</c:v>
                </c:pt>
                <c:pt idx="14">
                  <c:v>35991</c:v>
                </c:pt>
                <c:pt idx="15">
                  <c:v>36022</c:v>
                </c:pt>
                <c:pt idx="16">
                  <c:v>36053</c:v>
                </c:pt>
                <c:pt idx="17">
                  <c:v>36083</c:v>
                </c:pt>
                <c:pt idx="18">
                  <c:v>36114</c:v>
                </c:pt>
                <c:pt idx="19">
                  <c:v>36144</c:v>
                </c:pt>
                <c:pt idx="20">
                  <c:v>36175</c:v>
                </c:pt>
                <c:pt idx="21">
                  <c:v>36206</c:v>
                </c:pt>
                <c:pt idx="22">
                  <c:v>36234</c:v>
                </c:pt>
                <c:pt idx="23">
                  <c:v>36265</c:v>
                </c:pt>
                <c:pt idx="24">
                  <c:v>36295</c:v>
                </c:pt>
                <c:pt idx="25">
                  <c:v>36326</c:v>
                </c:pt>
                <c:pt idx="26">
                  <c:v>36356</c:v>
                </c:pt>
                <c:pt idx="27">
                  <c:v>36387</c:v>
                </c:pt>
                <c:pt idx="28">
                  <c:v>36418</c:v>
                </c:pt>
                <c:pt idx="29">
                  <c:v>36448</c:v>
                </c:pt>
                <c:pt idx="30">
                  <c:v>36479</c:v>
                </c:pt>
                <c:pt idx="31">
                  <c:v>36509</c:v>
                </c:pt>
                <c:pt idx="32">
                  <c:v>36540</c:v>
                </c:pt>
                <c:pt idx="33">
                  <c:v>36571</c:v>
                </c:pt>
                <c:pt idx="34">
                  <c:v>36600</c:v>
                </c:pt>
                <c:pt idx="35">
                  <c:v>36631</c:v>
                </c:pt>
                <c:pt idx="36">
                  <c:v>36661</c:v>
                </c:pt>
                <c:pt idx="37">
                  <c:v>36692</c:v>
                </c:pt>
                <c:pt idx="38">
                  <c:v>36722</c:v>
                </c:pt>
                <c:pt idx="39">
                  <c:v>36753</c:v>
                </c:pt>
                <c:pt idx="40">
                  <c:v>36784</c:v>
                </c:pt>
                <c:pt idx="41">
                  <c:v>36814</c:v>
                </c:pt>
                <c:pt idx="42">
                  <c:v>36845</c:v>
                </c:pt>
                <c:pt idx="43">
                  <c:v>36875</c:v>
                </c:pt>
                <c:pt idx="44">
                  <c:v>36906</c:v>
                </c:pt>
                <c:pt idx="45">
                  <c:v>36937</c:v>
                </c:pt>
                <c:pt idx="46">
                  <c:v>36965</c:v>
                </c:pt>
                <c:pt idx="47">
                  <c:v>36996</c:v>
                </c:pt>
                <c:pt idx="48">
                  <c:v>37026</c:v>
                </c:pt>
                <c:pt idx="49">
                  <c:v>37057</c:v>
                </c:pt>
                <c:pt idx="50">
                  <c:v>37087</c:v>
                </c:pt>
                <c:pt idx="51">
                  <c:v>37118</c:v>
                </c:pt>
                <c:pt idx="52">
                  <c:v>37149</c:v>
                </c:pt>
                <c:pt idx="53">
                  <c:v>37179</c:v>
                </c:pt>
                <c:pt idx="54">
                  <c:v>37210</c:v>
                </c:pt>
                <c:pt idx="55">
                  <c:v>37240</c:v>
                </c:pt>
                <c:pt idx="56">
                  <c:v>37271</c:v>
                </c:pt>
                <c:pt idx="57">
                  <c:v>37302</c:v>
                </c:pt>
                <c:pt idx="58">
                  <c:v>37330</c:v>
                </c:pt>
                <c:pt idx="59">
                  <c:v>37361</c:v>
                </c:pt>
                <c:pt idx="60">
                  <c:v>37391</c:v>
                </c:pt>
                <c:pt idx="61">
                  <c:v>37422</c:v>
                </c:pt>
                <c:pt idx="62">
                  <c:v>37452</c:v>
                </c:pt>
                <c:pt idx="63">
                  <c:v>37483</c:v>
                </c:pt>
                <c:pt idx="64">
                  <c:v>37514</c:v>
                </c:pt>
                <c:pt idx="65">
                  <c:v>37544</c:v>
                </c:pt>
                <c:pt idx="66">
                  <c:v>37575</c:v>
                </c:pt>
                <c:pt idx="67">
                  <c:v>37605</c:v>
                </c:pt>
                <c:pt idx="68">
                  <c:v>37636</c:v>
                </c:pt>
                <c:pt idx="69">
                  <c:v>37667</c:v>
                </c:pt>
                <c:pt idx="70">
                  <c:v>37695</c:v>
                </c:pt>
                <c:pt idx="71">
                  <c:v>37726</c:v>
                </c:pt>
                <c:pt idx="72">
                  <c:v>37756</c:v>
                </c:pt>
                <c:pt idx="73">
                  <c:v>37787</c:v>
                </c:pt>
                <c:pt idx="74">
                  <c:v>37817</c:v>
                </c:pt>
                <c:pt idx="75">
                  <c:v>37848</c:v>
                </c:pt>
                <c:pt idx="76">
                  <c:v>37879</c:v>
                </c:pt>
                <c:pt idx="77">
                  <c:v>37909</c:v>
                </c:pt>
                <c:pt idx="78">
                  <c:v>37940</c:v>
                </c:pt>
                <c:pt idx="79">
                  <c:v>37970</c:v>
                </c:pt>
                <c:pt idx="80">
                  <c:v>38001</c:v>
                </c:pt>
                <c:pt idx="81">
                  <c:v>38032</c:v>
                </c:pt>
                <c:pt idx="82">
                  <c:v>38061</c:v>
                </c:pt>
                <c:pt idx="83">
                  <c:v>38092</c:v>
                </c:pt>
                <c:pt idx="84">
                  <c:v>38122</c:v>
                </c:pt>
                <c:pt idx="85">
                  <c:v>38153</c:v>
                </c:pt>
                <c:pt idx="86">
                  <c:v>38183</c:v>
                </c:pt>
                <c:pt idx="87">
                  <c:v>38214</c:v>
                </c:pt>
                <c:pt idx="88">
                  <c:v>38245</c:v>
                </c:pt>
                <c:pt idx="89">
                  <c:v>38275</c:v>
                </c:pt>
                <c:pt idx="90">
                  <c:v>38306</c:v>
                </c:pt>
                <c:pt idx="91">
                  <c:v>38336</c:v>
                </c:pt>
                <c:pt idx="92">
                  <c:v>38367</c:v>
                </c:pt>
                <c:pt idx="93">
                  <c:v>38398</c:v>
                </c:pt>
                <c:pt idx="94">
                  <c:v>38426</c:v>
                </c:pt>
                <c:pt idx="95">
                  <c:v>38457</c:v>
                </c:pt>
                <c:pt idx="96">
                  <c:v>38487</c:v>
                </c:pt>
                <c:pt idx="97">
                  <c:v>38518</c:v>
                </c:pt>
                <c:pt idx="98">
                  <c:v>38548</c:v>
                </c:pt>
                <c:pt idx="99">
                  <c:v>38579</c:v>
                </c:pt>
                <c:pt idx="100">
                  <c:v>38610</c:v>
                </c:pt>
                <c:pt idx="101">
                  <c:v>38640</c:v>
                </c:pt>
                <c:pt idx="102">
                  <c:v>38671</c:v>
                </c:pt>
                <c:pt idx="103">
                  <c:v>38701</c:v>
                </c:pt>
                <c:pt idx="104">
                  <c:v>38732</c:v>
                </c:pt>
                <c:pt idx="105">
                  <c:v>38763</c:v>
                </c:pt>
                <c:pt idx="106">
                  <c:v>38791</c:v>
                </c:pt>
                <c:pt idx="107">
                  <c:v>38822</c:v>
                </c:pt>
                <c:pt idx="108">
                  <c:v>38852</c:v>
                </c:pt>
                <c:pt idx="109">
                  <c:v>38883</c:v>
                </c:pt>
                <c:pt idx="110">
                  <c:v>38913</c:v>
                </c:pt>
                <c:pt idx="111">
                  <c:v>38944</c:v>
                </c:pt>
                <c:pt idx="112">
                  <c:v>38975</c:v>
                </c:pt>
                <c:pt idx="113">
                  <c:v>39005</c:v>
                </c:pt>
                <c:pt idx="114">
                  <c:v>39036</c:v>
                </c:pt>
                <c:pt idx="115">
                  <c:v>39066</c:v>
                </c:pt>
                <c:pt idx="116">
                  <c:v>39097</c:v>
                </c:pt>
                <c:pt idx="117">
                  <c:v>39128</c:v>
                </c:pt>
                <c:pt idx="118">
                  <c:v>39156</c:v>
                </c:pt>
                <c:pt idx="119">
                  <c:v>39187</c:v>
                </c:pt>
                <c:pt idx="120">
                  <c:v>39217</c:v>
                </c:pt>
                <c:pt idx="121">
                  <c:v>39248</c:v>
                </c:pt>
                <c:pt idx="122">
                  <c:v>39278</c:v>
                </c:pt>
                <c:pt idx="123">
                  <c:v>39309</c:v>
                </c:pt>
                <c:pt idx="124">
                  <c:v>39340</c:v>
                </c:pt>
                <c:pt idx="125">
                  <c:v>39370</c:v>
                </c:pt>
                <c:pt idx="126">
                  <c:v>39401</c:v>
                </c:pt>
                <c:pt idx="127">
                  <c:v>39431</c:v>
                </c:pt>
                <c:pt idx="128">
                  <c:v>39462</c:v>
                </c:pt>
                <c:pt idx="129">
                  <c:v>39493</c:v>
                </c:pt>
                <c:pt idx="130">
                  <c:v>39522</c:v>
                </c:pt>
                <c:pt idx="131">
                  <c:v>39553</c:v>
                </c:pt>
                <c:pt idx="132">
                  <c:v>39583</c:v>
                </c:pt>
                <c:pt idx="133">
                  <c:v>39614</c:v>
                </c:pt>
                <c:pt idx="134">
                  <c:v>39644</c:v>
                </c:pt>
                <c:pt idx="135">
                  <c:v>39675</c:v>
                </c:pt>
                <c:pt idx="136">
                  <c:v>39706</c:v>
                </c:pt>
                <c:pt idx="137">
                  <c:v>39736</c:v>
                </c:pt>
                <c:pt idx="138">
                  <c:v>39767</c:v>
                </c:pt>
                <c:pt idx="139">
                  <c:v>39797</c:v>
                </c:pt>
                <c:pt idx="140">
                  <c:v>39828</c:v>
                </c:pt>
                <c:pt idx="141">
                  <c:v>39859</c:v>
                </c:pt>
                <c:pt idx="142">
                  <c:v>39887</c:v>
                </c:pt>
                <c:pt idx="143">
                  <c:v>39918</c:v>
                </c:pt>
                <c:pt idx="144">
                  <c:v>39948</c:v>
                </c:pt>
                <c:pt idx="145">
                  <c:v>39979</c:v>
                </c:pt>
                <c:pt idx="146">
                  <c:v>40009</c:v>
                </c:pt>
                <c:pt idx="147">
                  <c:v>40040</c:v>
                </c:pt>
                <c:pt idx="148">
                  <c:v>40071</c:v>
                </c:pt>
                <c:pt idx="149">
                  <c:v>40101</c:v>
                </c:pt>
                <c:pt idx="150">
                  <c:v>40132</c:v>
                </c:pt>
                <c:pt idx="151">
                  <c:v>40162</c:v>
                </c:pt>
                <c:pt idx="152">
                  <c:v>40193</c:v>
                </c:pt>
                <c:pt idx="153">
                  <c:v>40224</c:v>
                </c:pt>
                <c:pt idx="154">
                  <c:v>40252</c:v>
                </c:pt>
                <c:pt idx="155">
                  <c:v>40283</c:v>
                </c:pt>
                <c:pt idx="156">
                  <c:v>40313</c:v>
                </c:pt>
                <c:pt idx="157">
                  <c:v>40344</c:v>
                </c:pt>
                <c:pt idx="158">
                  <c:v>40374</c:v>
                </c:pt>
                <c:pt idx="159">
                  <c:v>40405</c:v>
                </c:pt>
                <c:pt idx="160">
                  <c:v>40436</c:v>
                </c:pt>
                <c:pt idx="161">
                  <c:v>40466</c:v>
                </c:pt>
                <c:pt idx="162">
                  <c:v>40497</c:v>
                </c:pt>
                <c:pt idx="163">
                  <c:v>40527</c:v>
                </c:pt>
                <c:pt idx="164">
                  <c:v>40558</c:v>
                </c:pt>
                <c:pt idx="165">
                  <c:v>40589</c:v>
                </c:pt>
                <c:pt idx="166">
                  <c:v>40617</c:v>
                </c:pt>
                <c:pt idx="167">
                  <c:v>40648</c:v>
                </c:pt>
                <c:pt idx="168">
                  <c:v>40678</c:v>
                </c:pt>
                <c:pt idx="169">
                  <c:v>40709</c:v>
                </c:pt>
                <c:pt idx="170">
                  <c:v>40739</c:v>
                </c:pt>
                <c:pt idx="171">
                  <c:v>40770</c:v>
                </c:pt>
                <c:pt idx="172">
                  <c:v>40801</c:v>
                </c:pt>
                <c:pt idx="173">
                  <c:v>40831</c:v>
                </c:pt>
                <c:pt idx="174">
                  <c:v>40862</c:v>
                </c:pt>
                <c:pt idx="175">
                  <c:v>40892</c:v>
                </c:pt>
                <c:pt idx="176">
                  <c:v>40923</c:v>
                </c:pt>
                <c:pt idx="177">
                  <c:v>40954</c:v>
                </c:pt>
                <c:pt idx="178">
                  <c:v>40983</c:v>
                </c:pt>
                <c:pt idx="179">
                  <c:v>41014</c:v>
                </c:pt>
                <c:pt idx="180">
                  <c:v>41044</c:v>
                </c:pt>
                <c:pt idx="181">
                  <c:v>41075</c:v>
                </c:pt>
                <c:pt idx="182">
                  <c:v>41105</c:v>
                </c:pt>
                <c:pt idx="183">
                  <c:v>41136</c:v>
                </c:pt>
                <c:pt idx="184">
                  <c:v>41167</c:v>
                </c:pt>
                <c:pt idx="185">
                  <c:v>41197</c:v>
                </c:pt>
                <c:pt idx="186">
                  <c:v>41228</c:v>
                </c:pt>
                <c:pt idx="187">
                  <c:v>41258</c:v>
                </c:pt>
                <c:pt idx="188">
                  <c:v>41289</c:v>
                </c:pt>
                <c:pt idx="189">
                  <c:v>41320</c:v>
                </c:pt>
                <c:pt idx="190">
                  <c:v>41348</c:v>
                </c:pt>
                <c:pt idx="191">
                  <c:v>41379</c:v>
                </c:pt>
                <c:pt idx="192">
                  <c:v>41409</c:v>
                </c:pt>
                <c:pt idx="193">
                  <c:v>41440</c:v>
                </c:pt>
                <c:pt idx="194">
                  <c:v>41470</c:v>
                </c:pt>
                <c:pt idx="195">
                  <c:v>41501</c:v>
                </c:pt>
                <c:pt idx="196">
                  <c:v>41532</c:v>
                </c:pt>
                <c:pt idx="197">
                  <c:v>41562</c:v>
                </c:pt>
                <c:pt idx="198">
                  <c:v>41593</c:v>
                </c:pt>
                <c:pt idx="199">
                  <c:v>41623</c:v>
                </c:pt>
                <c:pt idx="200">
                  <c:v>41654</c:v>
                </c:pt>
                <c:pt idx="201">
                  <c:v>41685</c:v>
                </c:pt>
                <c:pt idx="202">
                  <c:v>41713</c:v>
                </c:pt>
                <c:pt idx="203">
                  <c:v>41744</c:v>
                </c:pt>
                <c:pt idx="204">
                  <c:v>41774</c:v>
                </c:pt>
                <c:pt idx="205">
                  <c:v>41805</c:v>
                </c:pt>
                <c:pt idx="206">
                  <c:v>41835</c:v>
                </c:pt>
                <c:pt idx="207">
                  <c:v>41866</c:v>
                </c:pt>
                <c:pt idx="208">
                  <c:v>41897</c:v>
                </c:pt>
                <c:pt idx="209">
                  <c:v>41927</c:v>
                </c:pt>
                <c:pt idx="210">
                  <c:v>41958</c:v>
                </c:pt>
                <c:pt idx="211">
                  <c:v>41988</c:v>
                </c:pt>
                <c:pt idx="212">
                  <c:v>42019</c:v>
                </c:pt>
                <c:pt idx="213">
                  <c:v>42050</c:v>
                </c:pt>
                <c:pt idx="214">
                  <c:v>42078</c:v>
                </c:pt>
                <c:pt idx="215">
                  <c:v>42109</c:v>
                </c:pt>
                <c:pt idx="216">
                  <c:v>42139</c:v>
                </c:pt>
                <c:pt idx="217">
                  <c:v>42170</c:v>
                </c:pt>
                <c:pt idx="218">
                  <c:v>42200</c:v>
                </c:pt>
                <c:pt idx="219">
                  <c:v>42231</c:v>
                </c:pt>
                <c:pt idx="220">
                  <c:v>42262</c:v>
                </c:pt>
                <c:pt idx="221">
                  <c:v>42292</c:v>
                </c:pt>
                <c:pt idx="222">
                  <c:v>42323</c:v>
                </c:pt>
                <c:pt idx="223">
                  <c:v>42353</c:v>
                </c:pt>
                <c:pt idx="224">
                  <c:v>42384</c:v>
                </c:pt>
                <c:pt idx="225">
                  <c:v>42415</c:v>
                </c:pt>
                <c:pt idx="226">
                  <c:v>42444</c:v>
                </c:pt>
                <c:pt idx="227">
                  <c:v>42475</c:v>
                </c:pt>
                <c:pt idx="228">
                  <c:v>42505</c:v>
                </c:pt>
                <c:pt idx="229">
                  <c:v>42536</c:v>
                </c:pt>
                <c:pt idx="230">
                  <c:v>42566</c:v>
                </c:pt>
                <c:pt idx="231">
                  <c:v>42597</c:v>
                </c:pt>
                <c:pt idx="232">
                  <c:v>42628</c:v>
                </c:pt>
                <c:pt idx="233">
                  <c:v>42658</c:v>
                </c:pt>
                <c:pt idx="234">
                  <c:v>42689</c:v>
                </c:pt>
                <c:pt idx="235">
                  <c:v>42719</c:v>
                </c:pt>
                <c:pt idx="236">
                  <c:v>42750</c:v>
                </c:pt>
                <c:pt idx="237">
                  <c:v>42781</c:v>
                </c:pt>
                <c:pt idx="238">
                  <c:v>42809</c:v>
                </c:pt>
                <c:pt idx="239">
                  <c:v>42840</c:v>
                </c:pt>
                <c:pt idx="240">
                  <c:v>42870</c:v>
                </c:pt>
                <c:pt idx="241">
                  <c:v>42901</c:v>
                </c:pt>
                <c:pt idx="242">
                  <c:v>42931</c:v>
                </c:pt>
                <c:pt idx="243">
                  <c:v>42962</c:v>
                </c:pt>
                <c:pt idx="244">
                  <c:v>42993</c:v>
                </c:pt>
                <c:pt idx="245">
                  <c:v>43023</c:v>
                </c:pt>
                <c:pt idx="246">
                  <c:v>43054</c:v>
                </c:pt>
                <c:pt idx="247">
                  <c:v>43084</c:v>
                </c:pt>
                <c:pt idx="248">
                  <c:v>43115</c:v>
                </c:pt>
                <c:pt idx="249">
                  <c:v>43146</c:v>
                </c:pt>
                <c:pt idx="250">
                  <c:v>43174</c:v>
                </c:pt>
                <c:pt idx="251">
                  <c:v>43205</c:v>
                </c:pt>
                <c:pt idx="252">
                  <c:v>43235</c:v>
                </c:pt>
                <c:pt idx="253">
                  <c:v>43266</c:v>
                </c:pt>
                <c:pt idx="254">
                  <c:v>43296</c:v>
                </c:pt>
                <c:pt idx="255">
                  <c:v>43327</c:v>
                </c:pt>
                <c:pt idx="256">
                  <c:v>43358</c:v>
                </c:pt>
                <c:pt idx="257">
                  <c:v>43388</c:v>
                </c:pt>
                <c:pt idx="258">
                  <c:v>43419</c:v>
                </c:pt>
                <c:pt idx="259">
                  <c:v>43449</c:v>
                </c:pt>
                <c:pt idx="260">
                  <c:v>43480</c:v>
                </c:pt>
                <c:pt idx="261">
                  <c:v>43511</c:v>
                </c:pt>
                <c:pt idx="262">
                  <c:v>43539</c:v>
                </c:pt>
                <c:pt idx="263">
                  <c:v>43570</c:v>
                </c:pt>
                <c:pt idx="264">
                  <c:v>43600</c:v>
                </c:pt>
                <c:pt idx="265">
                  <c:v>43631</c:v>
                </c:pt>
                <c:pt idx="266">
                  <c:v>43661</c:v>
                </c:pt>
                <c:pt idx="267">
                  <c:v>43692</c:v>
                </c:pt>
                <c:pt idx="268">
                  <c:v>43723</c:v>
                </c:pt>
                <c:pt idx="269">
                  <c:v>43753</c:v>
                </c:pt>
                <c:pt idx="270">
                  <c:v>43784</c:v>
                </c:pt>
                <c:pt idx="271">
                  <c:v>43814</c:v>
                </c:pt>
                <c:pt idx="272">
                  <c:v>43845</c:v>
                </c:pt>
                <c:pt idx="273">
                  <c:v>43876</c:v>
                </c:pt>
                <c:pt idx="274">
                  <c:v>43905</c:v>
                </c:pt>
                <c:pt idx="275">
                  <c:v>43936</c:v>
                </c:pt>
                <c:pt idx="276">
                  <c:v>43966</c:v>
                </c:pt>
                <c:pt idx="277">
                  <c:v>43997</c:v>
                </c:pt>
                <c:pt idx="278">
                  <c:v>44027</c:v>
                </c:pt>
                <c:pt idx="279">
                  <c:v>44058</c:v>
                </c:pt>
                <c:pt idx="280">
                  <c:v>44089</c:v>
                </c:pt>
                <c:pt idx="281">
                  <c:v>44119</c:v>
                </c:pt>
                <c:pt idx="282">
                  <c:v>44150</c:v>
                </c:pt>
                <c:pt idx="283">
                  <c:v>44180</c:v>
                </c:pt>
                <c:pt idx="284">
                  <c:v>44211</c:v>
                </c:pt>
                <c:pt idx="285">
                  <c:v>44242</c:v>
                </c:pt>
                <c:pt idx="286">
                  <c:v>44270</c:v>
                </c:pt>
                <c:pt idx="287">
                  <c:v>44301</c:v>
                </c:pt>
                <c:pt idx="288">
                  <c:v>44331</c:v>
                </c:pt>
                <c:pt idx="289">
                  <c:v>44362</c:v>
                </c:pt>
                <c:pt idx="290">
                  <c:v>44392</c:v>
                </c:pt>
                <c:pt idx="291">
                  <c:v>44423</c:v>
                </c:pt>
                <c:pt idx="292">
                  <c:v>44454</c:v>
                </c:pt>
                <c:pt idx="293">
                  <c:v>44484</c:v>
                </c:pt>
                <c:pt idx="294">
                  <c:v>44515</c:v>
                </c:pt>
                <c:pt idx="295">
                  <c:v>44545</c:v>
                </c:pt>
                <c:pt idx="296">
                  <c:v>44576</c:v>
                </c:pt>
                <c:pt idx="297">
                  <c:v>44607</c:v>
                </c:pt>
                <c:pt idx="298">
                  <c:v>44635</c:v>
                </c:pt>
                <c:pt idx="299">
                  <c:v>44666</c:v>
                </c:pt>
                <c:pt idx="300">
                  <c:v>44696</c:v>
                </c:pt>
              </c:numCache>
            </c:numRef>
          </c:cat>
          <c:val>
            <c:numRef>
              <c:f>Sheet3!$B$3:$B$303</c:f>
              <c:numCache>
                <c:formatCode>General</c:formatCode>
                <c:ptCount val="301"/>
                <c:pt idx="0">
                  <c:v>103.2</c:v>
                </c:pt>
                <c:pt idx="1">
                  <c:v>104.5</c:v>
                </c:pt>
                <c:pt idx="2">
                  <c:v>107.1</c:v>
                </c:pt>
                <c:pt idx="3">
                  <c:v>104.4</c:v>
                </c:pt>
                <c:pt idx="4">
                  <c:v>106</c:v>
                </c:pt>
                <c:pt idx="5">
                  <c:v>105.6</c:v>
                </c:pt>
                <c:pt idx="6">
                  <c:v>107.2</c:v>
                </c:pt>
                <c:pt idx="7">
                  <c:v>102.1</c:v>
                </c:pt>
                <c:pt idx="8">
                  <c:v>106.6</c:v>
                </c:pt>
                <c:pt idx="9">
                  <c:v>110.4</c:v>
                </c:pt>
                <c:pt idx="10">
                  <c:v>106.5</c:v>
                </c:pt>
                <c:pt idx="11">
                  <c:v>108.7</c:v>
                </c:pt>
                <c:pt idx="12">
                  <c:v>106.5</c:v>
                </c:pt>
                <c:pt idx="13">
                  <c:v>105.6</c:v>
                </c:pt>
                <c:pt idx="14">
                  <c:v>105.2</c:v>
                </c:pt>
                <c:pt idx="15">
                  <c:v>104.4</c:v>
                </c:pt>
                <c:pt idx="16">
                  <c:v>100.9</c:v>
                </c:pt>
                <c:pt idx="17">
                  <c:v>97.4</c:v>
                </c:pt>
                <c:pt idx="18">
                  <c:v>102.7</c:v>
                </c:pt>
                <c:pt idx="19">
                  <c:v>100.5</c:v>
                </c:pt>
                <c:pt idx="20">
                  <c:v>103.9</c:v>
                </c:pt>
                <c:pt idx="21">
                  <c:v>108.1</c:v>
                </c:pt>
                <c:pt idx="22">
                  <c:v>105.7</c:v>
                </c:pt>
                <c:pt idx="23">
                  <c:v>104.6</c:v>
                </c:pt>
                <c:pt idx="24">
                  <c:v>106.8</c:v>
                </c:pt>
                <c:pt idx="25">
                  <c:v>107.3</c:v>
                </c:pt>
                <c:pt idx="26">
                  <c:v>106</c:v>
                </c:pt>
                <c:pt idx="27">
                  <c:v>104.5</c:v>
                </c:pt>
                <c:pt idx="28">
                  <c:v>107.2</c:v>
                </c:pt>
                <c:pt idx="29">
                  <c:v>103.2</c:v>
                </c:pt>
                <c:pt idx="30">
                  <c:v>107.2</c:v>
                </c:pt>
                <c:pt idx="31">
                  <c:v>105.4</c:v>
                </c:pt>
                <c:pt idx="32">
                  <c:v>111.4</c:v>
                </c:pt>
                <c:pt idx="33">
                  <c:v>111.3</c:v>
                </c:pt>
                <c:pt idx="34">
                  <c:v>107.1</c:v>
                </c:pt>
                <c:pt idx="35">
                  <c:v>109.2</c:v>
                </c:pt>
                <c:pt idx="36">
                  <c:v>110.7</c:v>
                </c:pt>
                <c:pt idx="37">
                  <c:v>106.4</c:v>
                </c:pt>
                <c:pt idx="38">
                  <c:v>108.3</c:v>
                </c:pt>
                <c:pt idx="39">
                  <c:v>107.3</c:v>
                </c:pt>
                <c:pt idx="40">
                  <c:v>106.8</c:v>
                </c:pt>
                <c:pt idx="41">
                  <c:v>105.8</c:v>
                </c:pt>
                <c:pt idx="42">
                  <c:v>107.6</c:v>
                </c:pt>
                <c:pt idx="43">
                  <c:v>98.4</c:v>
                </c:pt>
                <c:pt idx="44">
                  <c:v>94.7</c:v>
                </c:pt>
                <c:pt idx="45">
                  <c:v>90.6</c:v>
                </c:pt>
                <c:pt idx="46">
                  <c:v>91.5</c:v>
                </c:pt>
                <c:pt idx="47">
                  <c:v>88.4</c:v>
                </c:pt>
                <c:pt idx="48">
                  <c:v>92</c:v>
                </c:pt>
                <c:pt idx="49">
                  <c:v>92.6</c:v>
                </c:pt>
                <c:pt idx="50">
                  <c:v>92.4</c:v>
                </c:pt>
                <c:pt idx="51">
                  <c:v>91.5</c:v>
                </c:pt>
                <c:pt idx="52">
                  <c:v>81.8</c:v>
                </c:pt>
                <c:pt idx="53">
                  <c:v>82.7</c:v>
                </c:pt>
                <c:pt idx="54">
                  <c:v>83.9</c:v>
                </c:pt>
                <c:pt idx="55">
                  <c:v>88.8</c:v>
                </c:pt>
                <c:pt idx="56">
                  <c:v>93</c:v>
                </c:pt>
                <c:pt idx="57">
                  <c:v>90.7</c:v>
                </c:pt>
                <c:pt idx="58">
                  <c:v>95.7</c:v>
                </c:pt>
                <c:pt idx="59">
                  <c:v>93</c:v>
                </c:pt>
                <c:pt idx="60">
                  <c:v>96.9</c:v>
                </c:pt>
                <c:pt idx="61">
                  <c:v>92.4</c:v>
                </c:pt>
                <c:pt idx="62">
                  <c:v>88.1</c:v>
                </c:pt>
                <c:pt idx="63">
                  <c:v>87.6</c:v>
                </c:pt>
                <c:pt idx="64">
                  <c:v>86.1</c:v>
                </c:pt>
                <c:pt idx="65">
                  <c:v>80.599999999999994</c:v>
                </c:pt>
                <c:pt idx="66">
                  <c:v>84.2</c:v>
                </c:pt>
                <c:pt idx="67">
                  <c:v>86.7</c:v>
                </c:pt>
                <c:pt idx="68">
                  <c:v>82.4</c:v>
                </c:pt>
                <c:pt idx="69">
                  <c:v>79.900000000000006</c:v>
                </c:pt>
                <c:pt idx="70">
                  <c:v>77.599999999999994</c:v>
                </c:pt>
                <c:pt idx="71">
                  <c:v>86</c:v>
                </c:pt>
                <c:pt idx="72">
                  <c:v>92.1</c:v>
                </c:pt>
                <c:pt idx="73">
                  <c:v>89.7</c:v>
                </c:pt>
                <c:pt idx="74">
                  <c:v>90.9</c:v>
                </c:pt>
                <c:pt idx="75">
                  <c:v>89.3</c:v>
                </c:pt>
                <c:pt idx="76">
                  <c:v>87.7</c:v>
                </c:pt>
                <c:pt idx="77">
                  <c:v>89.6</c:v>
                </c:pt>
                <c:pt idx="78">
                  <c:v>93.7</c:v>
                </c:pt>
                <c:pt idx="79">
                  <c:v>92.6</c:v>
                </c:pt>
                <c:pt idx="80">
                  <c:v>103.8</c:v>
                </c:pt>
                <c:pt idx="81">
                  <c:v>94.4</c:v>
                </c:pt>
                <c:pt idx="82">
                  <c:v>95.8</c:v>
                </c:pt>
                <c:pt idx="83">
                  <c:v>94.2</c:v>
                </c:pt>
                <c:pt idx="84">
                  <c:v>90.2</c:v>
                </c:pt>
                <c:pt idx="85">
                  <c:v>95.6</c:v>
                </c:pt>
                <c:pt idx="86">
                  <c:v>96.7</c:v>
                </c:pt>
                <c:pt idx="87">
                  <c:v>95.9</c:v>
                </c:pt>
                <c:pt idx="88">
                  <c:v>94.2</c:v>
                </c:pt>
                <c:pt idx="89">
                  <c:v>91.7</c:v>
                </c:pt>
                <c:pt idx="90">
                  <c:v>92.8</c:v>
                </c:pt>
                <c:pt idx="91">
                  <c:v>97.1</c:v>
                </c:pt>
                <c:pt idx="92">
                  <c:v>95.5</c:v>
                </c:pt>
                <c:pt idx="93">
                  <c:v>94.1</c:v>
                </c:pt>
                <c:pt idx="94">
                  <c:v>92.6</c:v>
                </c:pt>
                <c:pt idx="95">
                  <c:v>87.7</c:v>
                </c:pt>
                <c:pt idx="96">
                  <c:v>86.9</c:v>
                </c:pt>
                <c:pt idx="97">
                  <c:v>96</c:v>
                </c:pt>
                <c:pt idx="98">
                  <c:v>96.5</c:v>
                </c:pt>
                <c:pt idx="99">
                  <c:v>89.1</c:v>
                </c:pt>
                <c:pt idx="100">
                  <c:v>76.900000000000006</c:v>
                </c:pt>
                <c:pt idx="101">
                  <c:v>74.2</c:v>
                </c:pt>
                <c:pt idx="102">
                  <c:v>81.599999999999994</c:v>
                </c:pt>
                <c:pt idx="103">
                  <c:v>91.5</c:v>
                </c:pt>
                <c:pt idx="104">
                  <c:v>91.2</c:v>
                </c:pt>
                <c:pt idx="105">
                  <c:v>86.7</c:v>
                </c:pt>
                <c:pt idx="106">
                  <c:v>88.9</c:v>
                </c:pt>
                <c:pt idx="107">
                  <c:v>87.4</c:v>
                </c:pt>
                <c:pt idx="108">
                  <c:v>79.099999999999994</c:v>
                </c:pt>
                <c:pt idx="109">
                  <c:v>84.9</c:v>
                </c:pt>
                <c:pt idx="110">
                  <c:v>84.7</c:v>
                </c:pt>
                <c:pt idx="111">
                  <c:v>82</c:v>
                </c:pt>
                <c:pt idx="112">
                  <c:v>85.4</c:v>
                </c:pt>
                <c:pt idx="113">
                  <c:v>93.6</c:v>
                </c:pt>
                <c:pt idx="114">
                  <c:v>92.1</c:v>
                </c:pt>
                <c:pt idx="115">
                  <c:v>91.7</c:v>
                </c:pt>
                <c:pt idx="116">
                  <c:v>96.9</c:v>
                </c:pt>
                <c:pt idx="117">
                  <c:v>91.3</c:v>
                </c:pt>
                <c:pt idx="118">
                  <c:v>88.4</c:v>
                </c:pt>
                <c:pt idx="119">
                  <c:v>87.1</c:v>
                </c:pt>
                <c:pt idx="120">
                  <c:v>88.3</c:v>
                </c:pt>
                <c:pt idx="121">
                  <c:v>85.3</c:v>
                </c:pt>
                <c:pt idx="122">
                  <c:v>90.4</c:v>
                </c:pt>
                <c:pt idx="123">
                  <c:v>83.4</c:v>
                </c:pt>
                <c:pt idx="124">
                  <c:v>83.4</c:v>
                </c:pt>
                <c:pt idx="125">
                  <c:v>80.900000000000006</c:v>
                </c:pt>
                <c:pt idx="126">
                  <c:v>76.099999999999994</c:v>
                </c:pt>
                <c:pt idx="127">
                  <c:v>75.5</c:v>
                </c:pt>
                <c:pt idx="128">
                  <c:v>78.400000000000006</c:v>
                </c:pt>
                <c:pt idx="129">
                  <c:v>70.8</c:v>
                </c:pt>
                <c:pt idx="130">
                  <c:v>69.5</c:v>
                </c:pt>
                <c:pt idx="131">
                  <c:v>62.6</c:v>
                </c:pt>
                <c:pt idx="132">
                  <c:v>59.8</c:v>
                </c:pt>
                <c:pt idx="133">
                  <c:v>56.4</c:v>
                </c:pt>
                <c:pt idx="134">
                  <c:v>61.2</c:v>
                </c:pt>
                <c:pt idx="135">
                  <c:v>63</c:v>
                </c:pt>
                <c:pt idx="136">
                  <c:v>70.3</c:v>
                </c:pt>
                <c:pt idx="137">
                  <c:v>57.6</c:v>
                </c:pt>
                <c:pt idx="138">
                  <c:v>55.3</c:v>
                </c:pt>
                <c:pt idx="139">
                  <c:v>60.1</c:v>
                </c:pt>
                <c:pt idx="140">
                  <c:v>61.2</c:v>
                </c:pt>
                <c:pt idx="141">
                  <c:v>56.3</c:v>
                </c:pt>
                <c:pt idx="142">
                  <c:v>57.3</c:v>
                </c:pt>
                <c:pt idx="143">
                  <c:v>65.099999999999994</c:v>
                </c:pt>
                <c:pt idx="144">
                  <c:v>68.7</c:v>
                </c:pt>
                <c:pt idx="145">
                  <c:v>70.8</c:v>
                </c:pt>
                <c:pt idx="146">
                  <c:v>66</c:v>
                </c:pt>
                <c:pt idx="147">
                  <c:v>65.7</c:v>
                </c:pt>
                <c:pt idx="148">
                  <c:v>73.5</c:v>
                </c:pt>
                <c:pt idx="149">
                  <c:v>70.599999999999994</c:v>
                </c:pt>
                <c:pt idx="150">
                  <c:v>67.400000000000006</c:v>
                </c:pt>
                <c:pt idx="151">
                  <c:v>72.5</c:v>
                </c:pt>
                <c:pt idx="152">
                  <c:v>74.400000000000006</c:v>
                </c:pt>
                <c:pt idx="153">
                  <c:v>73.599999999999994</c:v>
                </c:pt>
                <c:pt idx="154">
                  <c:v>73.599999999999994</c:v>
                </c:pt>
                <c:pt idx="155">
                  <c:v>72.2</c:v>
                </c:pt>
                <c:pt idx="156">
                  <c:v>73.599999999999994</c:v>
                </c:pt>
                <c:pt idx="157">
                  <c:v>76</c:v>
                </c:pt>
                <c:pt idx="158">
                  <c:v>67.8</c:v>
                </c:pt>
                <c:pt idx="159">
                  <c:v>68.900000000000006</c:v>
                </c:pt>
                <c:pt idx="160">
                  <c:v>68.2</c:v>
                </c:pt>
                <c:pt idx="161">
                  <c:v>67.7</c:v>
                </c:pt>
                <c:pt idx="162">
                  <c:v>71.599999999999994</c:v>
                </c:pt>
                <c:pt idx="163">
                  <c:v>74.5</c:v>
                </c:pt>
                <c:pt idx="164">
                  <c:v>74.2</c:v>
                </c:pt>
                <c:pt idx="165">
                  <c:v>77.5</c:v>
                </c:pt>
                <c:pt idx="166">
                  <c:v>67.5</c:v>
                </c:pt>
                <c:pt idx="167">
                  <c:v>69.8</c:v>
                </c:pt>
                <c:pt idx="168">
                  <c:v>74.3</c:v>
                </c:pt>
                <c:pt idx="169">
                  <c:v>71.5</c:v>
                </c:pt>
                <c:pt idx="170">
                  <c:v>63.7</c:v>
                </c:pt>
                <c:pt idx="171">
                  <c:v>55.8</c:v>
                </c:pt>
                <c:pt idx="172">
                  <c:v>59.5</c:v>
                </c:pt>
                <c:pt idx="173">
                  <c:v>60.8</c:v>
                </c:pt>
                <c:pt idx="174">
                  <c:v>63.7</c:v>
                </c:pt>
                <c:pt idx="175">
                  <c:v>69.900000000000006</c:v>
                </c:pt>
                <c:pt idx="176">
                  <c:v>75</c:v>
                </c:pt>
                <c:pt idx="177">
                  <c:v>75.3</c:v>
                </c:pt>
                <c:pt idx="178">
                  <c:v>76.2</c:v>
                </c:pt>
                <c:pt idx="179">
                  <c:v>76.400000000000006</c:v>
                </c:pt>
                <c:pt idx="180">
                  <c:v>79.3</c:v>
                </c:pt>
                <c:pt idx="181">
                  <c:v>73.2</c:v>
                </c:pt>
                <c:pt idx="182">
                  <c:v>72.3</c:v>
                </c:pt>
                <c:pt idx="183">
                  <c:v>74.3</c:v>
                </c:pt>
                <c:pt idx="184">
                  <c:v>78.3</c:v>
                </c:pt>
                <c:pt idx="185">
                  <c:v>82.6</c:v>
                </c:pt>
                <c:pt idx="186">
                  <c:v>82.7</c:v>
                </c:pt>
                <c:pt idx="187">
                  <c:v>72.900000000000006</c:v>
                </c:pt>
                <c:pt idx="188">
                  <c:v>73.8</c:v>
                </c:pt>
                <c:pt idx="189">
                  <c:v>77.599999999999994</c:v>
                </c:pt>
                <c:pt idx="190">
                  <c:v>78.599999999999994</c:v>
                </c:pt>
                <c:pt idx="191">
                  <c:v>76.400000000000006</c:v>
                </c:pt>
                <c:pt idx="192">
                  <c:v>84.5</c:v>
                </c:pt>
                <c:pt idx="193">
                  <c:v>84.1</c:v>
                </c:pt>
                <c:pt idx="194">
                  <c:v>85.1</c:v>
                </c:pt>
                <c:pt idx="195">
                  <c:v>82.1</c:v>
                </c:pt>
                <c:pt idx="196">
                  <c:v>77.5</c:v>
                </c:pt>
                <c:pt idx="197">
                  <c:v>73.2</c:v>
                </c:pt>
                <c:pt idx="198">
                  <c:v>75.099999999999994</c:v>
                </c:pt>
                <c:pt idx="199">
                  <c:v>82.5</c:v>
                </c:pt>
                <c:pt idx="200">
                  <c:v>81.2</c:v>
                </c:pt>
                <c:pt idx="201">
                  <c:v>81.599999999999994</c:v>
                </c:pt>
                <c:pt idx="202">
                  <c:v>80</c:v>
                </c:pt>
                <c:pt idx="203">
                  <c:v>84.1</c:v>
                </c:pt>
                <c:pt idx="204">
                  <c:v>81.900000000000006</c:v>
                </c:pt>
                <c:pt idx="205">
                  <c:v>82.5</c:v>
                </c:pt>
                <c:pt idx="206">
                  <c:v>81.8</c:v>
                </c:pt>
                <c:pt idx="207">
                  <c:v>82.5</c:v>
                </c:pt>
                <c:pt idx="208">
                  <c:v>84.6</c:v>
                </c:pt>
                <c:pt idx="209">
                  <c:v>86.9</c:v>
                </c:pt>
                <c:pt idx="210">
                  <c:v>88.8</c:v>
                </c:pt>
                <c:pt idx="211">
                  <c:v>93.6</c:v>
                </c:pt>
                <c:pt idx="212">
                  <c:v>98.1</c:v>
                </c:pt>
                <c:pt idx="213">
                  <c:v>95.4</c:v>
                </c:pt>
                <c:pt idx="214">
                  <c:v>93</c:v>
                </c:pt>
                <c:pt idx="215">
                  <c:v>95.9</c:v>
                </c:pt>
                <c:pt idx="216">
                  <c:v>90.7</c:v>
                </c:pt>
                <c:pt idx="217">
                  <c:v>96.1</c:v>
                </c:pt>
                <c:pt idx="218">
                  <c:v>93.1</c:v>
                </c:pt>
                <c:pt idx="219">
                  <c:v>91.9</c:v>
                </c:pt>
                <c:pt idx="220">
                  <c:v>87.2</c:v>
                </c:pt>
                <c:pt idx="221">
                  <c:v>90</c:v>
                </c:pt>
                <c:pt idx="222">
                  <c:v>91.3</c:v>
                </c:pt>
                <c:pt idx="223">
                  <c:v>92.6</c:v>
                </c:pt>
                <c:pt idx="224">
                  <c:v>92</c:v>
                </c:pt>
                <c:pt idx="225">
                  <c:v>91.7</c:v>
                </c:pt>
                <c:pt idx="226">
                  <c:v>91</c:v>
                </c:pt>
                <c:pt idx="227">
                  <c:v>89</c:v>
                </c:pt>
                <c:pt idx="228">
                  <c:v>94.7</c:v>
                </c:pt>
                <c:pt idx="229">
                  <c:v>93.5</c:v>
                </c:pt>
                <c:pt idx="230">
                  <c:v>90</c:v>
                </c:pt>
                <c:pt idx="231">
                  <c:v>89.8</c:v>
                </c:pt>
                <c:pt idx="232">
                  <c:v>91.2</c:v>
                </c:pt>
                <c:pt idx="233">
                  <c:v>87.2</c:v>
                </c:pt>
                <c:pt idx="234">
                  <c:v>93.8</c:v>
                </c:pt>
                <c:pt idx="235">
                  <c:v>98.2</c:v>
                </c:pt>
                <c:pt idx="236">
                  <c:v>98.5</c:v>
                </c:pt>
                <c:pt idx="237">
                  <c:v>96.3</c:v>
                </c:pt>
                <c:pt idx="238">
                  <c:v>96.9</c:v>
                </c:pt>
                <c:pt idx="239">
                  <c:v>97</c:v>
                </c:pt>
                <c:pt idx="240">
                  <c:v>97.1</c:v>
                </c:pt>
                <c:pt idx="241">
                  <c:v>95</c:v>
                </c:pt>
                <c:pt idx="242">
                  <c:v>93.4</c:v>
                </c:pt>
                <c:pt idx="243">
                  <c:v>96.8</c:v>
                </c:pt>
                <c:pt idx="244">
                  <c:v>95.1</c:v>
                </c:pt>
                <c:pt idx="245">
                  <c:v>100.7</c:v>
                </c:pt>
                <c:pt idx="246">
                  <c:v>98.5</c:v>
                </c:pt>
                <c:pt idx="247">
                  <c:v>95.9</c:v>
                </c:pt>
                <c:pt idx="248">
                  <c:v>95.7</c:v>
                </c:pt>
                <c:pt idx="249">
                  <c:v>99.7</c:v>
                </c:pt>
                <c:pt idx="250">
                  <c:v>101.4</c:v>
                </c:pt>
                <c:pt idx="251">
                  <c:v>98.8</c:v>
                </c:pt>
                <c:pt idx="252">
                  <c:v>98</c:v>
                </c:pt>
                <c:pt idx="253">
                  <c:v>98.2</c:v>
                </c:pt>
                <c:pt idx="254">
                  <c:v>97.9</c:v>
                </c:pt>
                <c:pt idx="255">
                  <c:v>96.2</c:v>
                </c:pt>
                <c:pt idx="256">
                  <c:v>100.1</c:v>
                </c:pt>
                <c:pt idx="257">
                  <c:v>98.6</c:v>
                </c:pt>
                <c:pt idx="258">
                  <c:v>97.5</c:v>
                </c:pt>
                <c:pt idx="259">
                  <c:v>98.3</c:v>
                </c:pt>
                <c:pt idx="260">
                  <c:v>91.2</c:v>
                </c:pt>
                <c:pt idx="261">
                  <c:v>93.8</c:v>
                </c:pt>
                <c:pt idx="262">
                  <c:v>98.4</c:v>
                </c:pt>
                <c:pt idx="263">
                  <c:v>97.2</c:v>
                </c:pt>
                <c:pt idx="264">
                  <c:v>100</c:v>
                </c:pt>
                <c:pt idx="265">
                  <c:v>98.2</c:v>
                </c:pt>
                <c:pt idx="266">
                  <c:v>98.4</c:v>
                </c:pt>
                <c:pt idx="267">
                  <c:v>89.8</c:v>
                </c:pt>
                <c:pt idx="268">
                  <c:v>93.2</c:v>
                </c:pt>
                <c:pt idx="269">
                  <c:v>95.5</c:v>
                </c:pt>
                <c:pt idx="270">
                  <c:v>96.8</c:v>
                </c:pt>
                <c:pt idx="271">
                  <c:v>99.3</c:v>
                </c:pt>
                <c:pt idx="272">
                  <c:v>99.8</c:v>
                </c:pt>
                <c:pt idx="273">
                  <c:v>101</c:v>
                </c:pt>
                <c:pt idx="274">
                  <c:v>89.1</c:v>
                </c:pt>
                <c:pt idx="275">
                  <c:v>71.8</c:v>
                </c:pt>
                <c:pt idx="276">
                  <c:v>72.3</c:v>
                </c:pt>
                <c:pt idx="277">
                  <c:v>78.099999999999994</c:v>
                </c:pt>
                <c:pt idx="278">
                  <c:v>72.5</c:v>
                </c:pt>
                <c:pt idx="279">
                  <c:v>74.099999999999994</c:v>
                </c:pt>
                <c:pt idx="280">
                  <c:v>80.400000000000006</c:v>
                </c:pt>
                <c:pt idx="281">
                  <c:v>81.8</c:v>
                </c:pt>
                <c:pt idx="282">
                  <c:v>76.900000000000006</c:v>
                </c:pt>
                <c:pt idx="283">
                  <c:v>80.7</c:v>
                </c:pt>
                <c:pt idx="284">
                  <c:v>79</c:v>
                </c:pt>
                <c:pt idx="285">
                  <c:v>76.8</c:v>
                </c:pt>
                <c:pt idx="286">
                  <c:v>84.9</c:v>
                </c:pt>
                <c:pt idx="287">
                  <c:v>88.3</c:v>
                </c:pt>
                <c:pt idx="288">
                  <c:v>82.9</c:v>
                </c:pt>
                <c:pt idx="289">
                  <c:v>85.5</c:v>
                </c:pt>
                <c:pt idx="290">
                  <c:v>81.2</c:v>
                </c:pt>
                <c:pt idx="291">
                  <c:v>70.3</c:v>
                </c:pt>
                <c:pt idx="292">
                  <c:v>72.8</c:v>
                </c:pt>
                <c:pt idx="293">
                  <c:v>71.7</c:v>
                </c:pt>
                <c:pt idx="294">
                  <c:v>67.400000000000006</c:v>
                </c:pt>
                <c:pt idx="295">
                  <c:v>70.599999999999994</c:v>
                </c:pt>
                <c:pt idx="296">
                  <c:v>67.2</c:v>
                </c:pt>
                <c:pt idx="297">
                  <c:v>62.8</c:v>
                </c:pt>
                <c:pt idx="298">
                  <c:v>59.4</c:v>
                </c:pt>
                <c:pt idx="299">
                  <c:v>65.2</c:v>
                </c:pt>
                <c:pt idx="300">
                  <c:v>59.1</c:v>
                </c:pt>
              </c:numCache>
            </c:numRef>
          </c:val>
          <c:smooth val="0"/>
          <c:extLst>
            <c:ext xmlns:c16="http://schemas.microsoft.com/office/drawing/2014/chart" uri="{C3380CC4-5D6E-409C-BE32-E72D297353CC}">
              <c16:uniqueId val="{00000000-1C82-41BB-8509-C310AAC8E10F}"/>
            </c:ext>
          </c:extLst>
        </c:ser>
        <c:dLbls>
          <c:showLegendKey val="0"/>
          <c:showVal val="0"/>
          <c:showCatName val="0"/>
          <c:showSerName val="0"/>
          <c:showPercent val="0"/>
          <c:showBubbleSize val="0"/>
        </c:dLbls>
        <c:marker val="1"/>
        <c:smooth val="0"/>
        <c:axId val="140732111"/>
        <c:axId val="140734191"/>
      </c:lineChart>
      <c:lineChart>
        <c:grouping val="standard"/>
        <c:varyColors val="0"/>
        <c:ser>
          <c:idx val="0"/>
          <c:order val="0"/>
          <c:tx>
            <c:strRef>
              <c:f>Sheet3!$E$1</c:f>
              <c:strCache>
                <c:ptCount val="1"/>
                <c:pt idx="0">
                  <c:v>MSCI ACWI Cons. Discretionare vs MSCI ACWI Cons. Staples (12m, %)</c:v>
                </c:pt>
              </c:strCache>
            </c:strRef>
          </c:tx>
          <c:spPr>
            <a:ln w="28575" cap="rnd">
              <a:solidFill>
                <a:srgbClr val="009BD2"/>
              </a:solidFill>
              <a:round/>
            </a:ln>
            <a:effectLst/>
          </c:spPr>
          <c:marker>
            <c:symbol val="none"/>
          </c:marker>
          <c:cat>
            <c:numRef>
              <c:f>Sheet3!$A$3:$A$303</c:f>
              <c:numCache>
                <c:formatCode>m/d/yyyy</c:formatCode>
                <c:ptCount val="301"/>
                <c:pt idx="0">
                  <c:v>35565</c:v>
                </c:pt>
                <c:pt idx="1">
                  <c:v>35596</c:v>
                </c:pt>
                <c:pt idx="2">
                  <c:v>35626</c:v>
                </c:pt>
                <c:pt idx="3">
                  <c:v>35657</c:v>
                </c:pt>
                <c:pt idx="4">
                  <c:v>35688</c:v>
                </c:pt>
                <c:pt idx="5">
                  <c:v>35718</c:v>
                </c:pt>
                <c:pt idx="6">
                  <c:v>35749</c:v>
                </c:pt>
                <c:pt idx="7">
                  <c:v>35779</c:v>
                </c:pt>
                <c:pt idx="8">
                  <c:v>35810</c:v>
                </c:pt>
                <c:pt idx="9">
                  <c:v>35841</c:v>
                </c:pt>
                <c:pt idx="10">
                  <c:v>35869</c:v>
                </c:pt>
                <c:pt idx="11">
                  <c:v>35900</c:v>
                </c:pt>
                <c:pt idx="12">
                  <c:v>35930</c:v>
                </c:pt>
                <c:pt idx="13">
                  <c:v>35961</c:v>
                </c:pt>
                <c:pt idx="14">
                  <c:v>35991</c:v>
                </c:pt>
                <c:pt idx="15">
                  <c:v>36022</c:v>
                </c:pt>
                <c:pt idx="16">
                  <c:v>36053</c:v>
                </c:pt>
                <c:pt idx="17">
                  <c:v>36083</c:v>
                </c:pt>
                <c:pt idx="18">
                  <c:v>36114</c:v>
                </c:pt>
                <c:pt idx="19">
                  <c:v>36144</c:v>
                </c:pt>
                <c:pt idx="20">
                  <c:v>36175</c:v>
                </c:pt>
                <c:pt idx="21">
                  <c:v>36206</c:v>
                </c:pt>
                <c:pt idx="22">
                  <c:v>36234</c:v>
                </c:pt>
                <c:pt idx="23">
                  <c:v>36265</c:v>
                </c:pt>
                <c:pt idx="24">
                  <c:v>36295</c:v>
                </c:pt>
                <c:pt idx="25">
                  <c:v>36326</c:v>
                </c:pt>
                <c:pt idx="26">
                  <c:v>36356</c:v>
                </c:pt>
                <c:pt idx="27">
                  <c:v>36387</c:v>
                </c:pt>
                <c:pt idx="28">
                  <c:v>36418</c:v>
                </c:pt>
                <c:pt idx="29">
                  <c:v>36448</c:v>
                </c:pt>
                <c:pt idx="30">
                  <c:v>36479</c:v>
                </c:pt>
                <c:pt idx="31">
                  <c:v>36509</c:v>
                </c:pt>
                <c:pt idx="32">
                  <c:v>36540</c:v>
                </c:pt>
                <c:pt idx="33">
                  <c:v>36571</c:v>
                </c:pt>
                <c:pt idx="34">
                  <c:v>36600</c:v>
                </c:pt>
                <c:pt idx="35">
                  <c:v>36631</c:v>
                </c:pt>
                <c:pt idx="36">
                  <c:v>36661</c:v>
                </c:pt>
                <c:pt idx="37">
                  <c:v>36692</c:v>
                </c:pt>
                <c:pt idx="38">
                  <c:v>36722</c:v>
                </c:pt>
                <c:pt idx="39">
                  <c:v>36753</c:v>
                </c:pt>
                <c:pt idx="40">
                  <c:v>36784</c:v>
                </c:pt>
                <c:pt idx="41">
                  <c:v>36814</c:v>
                </c:pt>
                <c:pt idx="42">
                  <c:v>36845</c:v>
                </c:pt>
                <c:pt idx="43">
                  <c:v>36875</c:v>
                </c:pt>
                <c:pt idx="44">
                  <c:v>36906</c:v>
                </c:pt>
                <c:pt idx="45">
                  <c:v>36937</c:v>
                </c:pt>
                <c:pt idx="46">
                  <c:v>36965</c:v>
                </c:pt>
                <c:pt idx="47">
                  <c:v>36996</c:v>
                </c:pt>
                <c:pt idx="48">
                  <c:v>37026</c:v>
                </c:pt>
                <c:pt idx="49">
                  <c:v>37057</c:v>
                </c:pt>
                <c:pt idx="50">
                  <c:v>37087</c:v>
                </c:pt>
                <c:pt idx="51">
                  <c:v>37118</c:v>
                </c:pt>
                <c:pt idx="52">
                  <c:v>37149</c:v>
                </c:pt>
                <c:pt idx="53">
                  <c:v>37179</c:v>
                </c:pt>
                <c:pt idx="54">
                  <c:v>37210</c:v>
                </c:pt>
                <c:pt idx="55">
                  <c:v>37240</c:v>
                </c:pt>
                <c:pt idx="56">
                  <c:v>37271</c:v>
                </c:pt>
                <c:pt idx="57">
                  <c:v>37302</c:v>
                </c:pt>
                <c:pt idx="58">
                  <c:v>37330</c:v>
                </c:pt>
                <c:pt idx="59">
                  <c:v>37361</c:v>
                </c:pt>
                <c:pt idx="60">
                  <c:v>37391</c:v>
                </c:pt>
                <c:pt idx="61">
                  <c:v>37422</c:v>
                </c:pt>
                <c:pt idx="62">
                  <c:v>37452</c:v>
                </c:pt>
                <c:pt idx="63">
                  <c:v>37483</c:v>
                </c:pt>
                <c:pt idx="64">
                  <c:v>37514</c:v>
                </c:pt>
                <c:pt idx="65">
                  <c:v>37544</c:v>
                </c:pt>
                <c:pt idx="66">
                  <c:v>37575</c:v>
                </c:pt>
                <c:pt idx="67">
                  <c:v>37605</c:v>
                </c:pt>
                <c:pt idx="68">
                  <c:v>37636</c:v>
                </c:pt>
                <c:pt idx="69">
                  <c:v>37667</c:v>
                </c:pt>
                <c:pt idx="70">
                  <c:v>37695</c:v>
                </c:pt>
                <c:pt idx="71">
                  <c:v>37726</c:v>
                </c:pt>
                <c:pt idx="72">
                  <c:v>37756</c:v>
                </c:pt>
                <c:pt idx="73">
                  <c:v>37787</c:v>
                </c:pt>
                <c:pt idx="74">
                  <c:v>37817</c:v>
                </c:pt>
                <c:pt idx="75">
                  <c:v>37848</c:v>
                </c:pt>
                <c:pt idx="76">
                  <c:v>37879</c:v>
                </c:pt>
                <c:pt idx="77">
                  <c:v>37909</c:v>
                </c:pt>
                <c:pt idx="78">
                  <c:v>37940</c:v>
                </c:pt>
                <c:pt idx="79">
                  <c:v>37970</c:v>
                </c:pt>
                <c:pt idx="80">
                  <c:v>38001</c:v>
                </c:pt>
                <c:pt idx="81">
                  <c:v>38032</c:v>
                </c:pt>
                <c:pt idx="82">
                  <c:v>38061</c:v>
                </c:pt>
                <c:pt idx="83">
                  <c:v>38092</c:v>
                </c:pt>
                <c:pt idx="84">
                  <c:v>38122</c:v>
                </c:pt>
                <c:pt idx="85">
                  <c:v>38153</c:v>
                </c:pt>
                <c:pt idx="86">
                  <c:v>38183</c:v>
                </c:pt>
                <c:pt idx="87">
                  <c:v>38214</c:v>
                </c:pt>
                <c:pt idx="88">
                  <c:v>38245</c:v>
                </c:pt>
                <c:pt idx="89">
                  <c:v>38275</c:v>
                </c:pt>
                <c:pt idx="90">
                  <c:v>38306</c:v>
                </c:pt>
                <c:pt idx="91">
                  <c:v>38336</c:v>
                </c:pt>
                <c:pt idx="92">
                  <c:v>38367</c:v>
                </c:pt>
                <c:pt idx="93">
                  <c:v>38398</c:v>
                </c:pt>
                <c:pt idx="94">
                  <c:v>38426</c:v>
                </c:pt>
                <c:pt idx="95">
                  <c:v>38457</c:v>
                </c:pt>
                <c:pt idx="96">
                  <c:v>38487</c:v>
                </c:pt>
                <c:pt idx="97">
                  <c:v>38518</c:v>
                </c:pt>
                <c:pt idx="98">
                  <c:v>38548</c:v>
                </c:pt>
                <c:pt idx="99">
                  <c:v>38579</c:v>
                </c:pt>
                <c:pt idx="100">
                  <c:v>38610</c:v>
                </c:pt>
                <c:pt idx="101">
                  <c:v>38640</c:v>
                </c:pt>
                <c:pt idx="102">
                  <c:v>38671</c:v>
                </c:pt>
                <c:pt idx="103">
                  <c:v>38701</c:v>
                </c:pt>
                <c:pt idx="104">
                  <c:v>38732</c:v>
                </c:pt>
                <c:pt idx="105">
                  <c:v>38763</c:v>
                </c:pt>
                <c:pt idx="106">
                  <c:v>38791</c:v>
                </c:pt>
                <c:pt idx="107">
                  <c:v>38822</c:v>
                </c:pt>
                <c:pt idx="108">
                  <c:v>38852</c:v>
                </c:pt>
                <c:pt idx="109">
                  <c:v>38883</c:v>
                </c:pt>
                <c:pt idx="110">
                  <c:v>38913</c:v>
                </c:pt>
                <c:pt idx="111">
                  <c:v>38944</c:v>
                </c:pt>
                <c:pt idx="112">
                  <c:v>38975</c:v>
                </c:pt>
                <c:pt idx="113">
                  <c:v>39005</c:v>
                </c:pt>
                <c:pt idx="114">
                  <c:v>39036</c:v>
                </c:pt>
                <c:pt idx="115">
                  <c:v>39066</c:v>
                </c:pt>
                <c:pt idx="116">
                  <c:v>39097</c:v>
                </c:pt>
                <c:pt idx="117">
                  <c:v>39128</c:v>
                </c:pt>
                <c:pt idx="118">
                  <c:v>39156</c:v>
                </c:pt>
                <c:pt idx="119">
                  <c:v>39187</c:v>
                </c:pt>
                <c:pt idx="120">
                  <c:v>39217</c:v>
                </c:pt>
                <c:pt idx="121">
                  <c:v>39248</c:v>
                </c:pt>
                <c:pt idx="122">
                  <c:v>39278</c:v>
                </c:pt>
                <c:pt idx="123">
                  <c:v>39309</c:v>
                </c:pt>
                <c:pt idx="124">
                  <c:v>39340</c:v>
                </c:pt>
                <c:pt idx="125">
                  <c:v>39370</c:v>
                </c:pt>
                <c:pt idx="126">
                  <c:v>39401</c:v>
                </c:pt>
                <c:pt idx="127">
                  <c:v>39431</c:v>
                </c:pt>
                <c:pt idx="128">
                  <c:v>39462</c:v>
                </c:pt>
                <c:pt idx="129">
                  <c:v>39493</c:v>
                </c:pt>
                <c:pt idx="130">
                  <c:v>39522</c:v>
                </c:pt>
                <c:pt idx="131">
                  <c:v>39553</c:v>
                </c:pt>
                <c:pt idx="132">
                  <c:v>39583</c:v>
                </c:pt>
                <c:pt idx="133">
                  <c:v>39614</c:v>
                </c:pt>
                <c:pt idx="134">
                  <c:v>39644</c:v>
                </c:pt>
                <c:pt idx="135">
                  <c:v>39675</c:v>
                </c:pt>
                <c:pt idx="136">
                  <c:v>39706</c:v>
                </c:pt>
                <c:pt idx="137">
                  <c:v>39736</c:v>
                </c:pt>
                <c:pt idx="138">
                  <c:v>39767</c:v>
                </c:pt>
                <c:pt idx="139">
                  <c:v>39797</c:v>
                </c:pt>
                <c:pt idx="140">
                  <c:v>39828</c:v>
                </c:pt>
                <c:pt idx="141">
                  <c:v>39859</c:v>
                </c:pt>
                <c:pt idx="142">
                  <c:v>39887</c:v>
                </c:pt>
                <c:pt idx="143">
                  <c:v>39918</c:v>
                </c:pt>
                <c:pt idx="144">
                  <c:v>39948</c:v>
                </c:pt>
                <c:pt idx="145">
                  <c:v>39979</c:v>
                </c:pt>
                <c:pt idx="146">
                  <c:v>40009</c:v>
                </c:pt>
                <c:pt idx="147">
                  <c:v>40040</c:v>
                </c:pt>
                <c:pt idx="148">
                  <c:v>40071</c:v>
                </c:pt>
                <c:pt idx="149">
                  <c:v>40101</c:v>
                </c:pt>
                <c:pt idx="150">
                  <c:v>40132</c:v>
                </c:pt>
                <c:pt idx="151">
                  <c:v>40162</c:v>
                </c:pt>
                <c:pt idx="152">
                  <c:v>40193</c:v>
                </c:pt>
                <c:pt idx="153">
                  <c:v>40224</c:v>
                </c:pt>
                <c:pt idx="154">
                  <c:v>40252</c:v>
                </c:pt>
                <c:pt idx="155">
                  <c:v>40283</c:v>
                </c:pt>
                <c:pt idx="156">
                  <c:v>40313</c:v>
                </c:pt>
                <c:pt idx="157">
                  <c:v>40344</c:v>
                </c:pt>
                <c:pt idx="158">
                  <c:v>40374</c:v>
                </c:pt>
                <c:pt idx="159">
                  <c:v>40405</c:v>
                </c:pt>
                <c:pt idx="160">
                  <c:v>40436</c:v>
                </c:pt>
                <c:pt idx="161">
                  <c:v>40466</c:v>
                </c:pt>
                <c:pt idx="162">
                  <c:v>40497</c:v>
                </c:pt>
                <c:pt idx="163">
                  <c:v>40527</c:v>
                </c:pt>
                <c:pt idx="164">
                  <c:v>40558</c:v>
                </c:pt>
                <c:pt idx="165">
                  <c:v>40589</c:v>
                </c:pt>
                <c:pt idx="166">
                  <c:v>40617</c:v>
                </c:pt>
                <c:pt idx="167">
                  <c:v>40648</c:v>
                </c:pt>
                <c:pt idx="168">
                  <c:v>40678</c:v>
                </c:pt>
                <c:pt idx="169">
                  <c:v>40709</c:v>
                </c:pt>
                <c:pt idx="170">
                  <c:v>40739</c:v>
                </c:pt>
                <c:pt idx="171">
                  <c:v>40770</c:v>
                </c:pt>
                <c:pt idx="172">
                  <c:v>40801</c:v>
                </c:pt>
                <c:pt idx="173">
                  <c:v>40831</c:v>
                </c:pt>
                <c:pt idx="174">
                  <c:v>40862</c:v>
                </c:pt>
                <c:pt idx="175">
                  <c:v>40892</c:v>
                </c:pt>
                <c:pt idx="176">
                  <c:v>40923</c:v>
                </c:pt>
                <c:pt idx="177">
                  <c:v>40954</c:v>
                </c:pt>
                <c:pt idx="178">
                  <c:v>40983</c:v>
                </c:pt>
                <c:pt idx="179">
                  <c:v>41014</c:v>
                </c:pt>
                <c:pt idx="180">
                  <c:v>41044</c:v>
                </c:pt>
                <c:pt idx="181">
                  <c:v>41075</c:v>
                </c:pt>
                <c:pt idx="182">
                  <c:v>41105</c:v>
                </c:pt>
                <c:pt idx="183">
                  <c:v>41136</c:v>
                </c:pt>
                <c:pt idx="184">
                  <c:v>41167</c:v>
                </c:pt>
                <c:pt idx="185">
                  <c:v>41197</c:v>
                </c:pt>
                <c:pt idx="186">
                  <c:v>41228</c:v>
                </c:pt>
                <c:pt idx="187">
                  <c:v>41258</c:v>
                </c:pt>
                <c:pt idx="188">
                  <c:v>41289</c:v>
                </c:pt>
                <c:pt idx="189">
                  <c:v>41320</c:v>
                </c:pt>
                <c:pt idx="190">
                  <c:v>41348</c:v>
                </c:pt>
                <c:pt idx="191">
                  <c:v>41379</c:v>
                </c:pt>
                <c:pt idx="192">
                  <c:v>41409</c:v>
                </c:pt>
                <c:pt idx="193">
                  <c:v>41440</c:v>
                </c:pt>
                <c:pt idx="194">
                  <c:v>41470</c:v>
                </c:pt>
                <c:pt idx="195">
                  <c:v>41501</c:v>
                </c:pt>
                <c:pt idx="196">
                  <c:v>41532</c:v>
                </c:pt>
                <c:pt idx="197">
                  <c:v>41562</c:v>
                </c:pt>
                <c:pt idx="198">
                  <c:v>41593</c:v>
                </c:pt>
                <c:pt idx="199">
                  <c:v>41623</c:v>
                </c:pt>
                <c:pt idx="200">
                  <c:v>41654</c:v>
                </c:pt>
                <c:pt idx="201">
                  <c:v>41685</c:v>
                </c:pt>
                <c:pt idx="202">
                  <c:v>41713</c:v>
                </c:pt>
                <c:pt idx="203">
                  <c:v>41744</c:v>
                </c:pt>
                <c:pt idx="204">
                  <c:v>41774</c:v>
                </c:pt>
                <c:pt idx="205">
                  <c:v>41805</c:v>
                </c:pt>
                <c:pt idx="206">
                  <c:v>41835</c:v>
                </c:pt>
                <c:pt idx="207">
                  <c:v>41866</c:v>
                </c:pt>
                <c:pt idx="208">
                  <c:v>41897</c:v>
                </c:pt>
                <c:pt idx="209">
                  <c:v>41927</c:v>
                </c:pt>
                <c:pt idx="210">
                  <c:v>41958</c:v>
                </c:pt>
                <c:pt idx="211">
                  <c:v>41988</c:v>
                </c:pt>
                <c:pt idx="212">
                  <c:v>42019</c:v>
                </c:pt>
                <c:pt idx="213">
                  <c:v>42050</c:v>
                </c:pt>
                <c:pt idx="214">
                  <c:v>42078</c:v>
                </c:pt>
                <c:pt idx="215">
                  <c:v>42109</c:v>
                </c:pt>
                <c:pt idx="216">
                  <c:v>42139</c:v>
                </c:pt>
                <c:pt idx="217">
                  <c:v>42170</c:v>
                </c:pt>
                <c:pt idx="218">
                  <c:v>42200</c:v>
                </c:pt>
                <c:pt idx="219">
                  <c:v>42231</c:v>
                </c:pt>
                <c:pt idx="220">
                  <c:v>42262</c:v>
                </c:pt>
                <c:pt idx="221">
                  <c:v>42292</c:v>
                </c:pt>
                <c:pt idx="222">
                  <c:v>42323</c:v>
                </c:pt>
                <c:pt idx="223">
                  <c:v>42353</c:v>
                </c:pt>
                <c:pt idx="224">
                  <c:v>42384</c:v>
                </c:pt>
                <c:pt idx="225">
                  <c:v>42415</c:v>
                </c:pt>
                <c:pt idx="226">
                  <c:v>42444</c:v>
                </c:pt>
                <c:pt idx="227">
                  <c:v>42475</c:v>
                </c:pt>
                <c:pt idx="228">
                  <c:v>42505</c:v>
                </c:pt>
                <c:pt idx="229">
                  <c:v>42536</c:v>
                </c:pt>
                <c:pt idx="230">
                  <c:v>42566</c:v>
                </c:pt>
                <c:pt idx="231">
                  <c:v>42597</c:v>
                </c:pt>
                <c:pt idx="232">
                  <c:v>42628</c:v>
                </c:pt>
                <c:pt idx="233">
                  <c:v>42658</c:v>
                </c:pt>
                <c:pt idx="234">
                  <c:v>42689</c:v>
                </c:pt>
                <c:pt idx="235">
                  <c:v>42719</c:v>
                </c:pt>
                <c:pt idx="236">
                  <c:v>42750</c:v>
                </c:pt>
                <c:pt idx="237">
                  <c:v>42781</c:v>
                </c:pt>
                <c:pt idx="238">
                  <c:v>42809</c:v>
                </c:pt>
                <c:pt idx="239">
                  <c:v>42840</c:v>
                </c:pt>
                <c:pt idx="240">
                  <c:v>42870</c:v>
                </c:pt>
                <c:pt idx="241">
                  <c:v>42901</c:v>
                </c:pt>
                <c:pt idx="242">
                  <c:v>42931</c:v>
                </c:pt>
                <c:pt idx="243">
                  <c:v>42962</c:v>
                </c:pt>
                <c:pt idx="244">
                  <c:v>42993</c:v>
                </c:pt>
                <c:pt idx="245">
                  <c:v>43023</c:v>
                </c:pt>
                <c:pt idx="246">
                  <c:v>43054</c:v>
                </c:pt>
                <c:pt idx="247">
                  <c:v>43084</c:v>
                </c:pt>
                <c:pt idx="248">
                  <c:v>43115</c:v>
                </c:pt>
                <c:pt idx="249">
                  <c:v>43146</c:v>
                </c:pt>
                <c:pt idx="250">
                  <c:v>43174</c:v>
                </c:pt>
                <c:pt idx="251">
                  <c:v>43205</c:v>
                </c:pt>
                <c:pt idx="252">
                  <c:v>43235</c:v>
                </c:pt>
                <c:pt idx="253">
                  <c:v>43266</c:v>
                </c:pt>
                <c:pt idx="254">
                  <c:v>43296</c:v>
                </c:pt>
                <c:pt idx="255">
                  <c:v>43327</c:v>
                </c:pt>
                <c:pt idx="256">
                  <c:v>43358</c:v>
                </c:pt>
                <c:pt idx="257">
                  <c:v>43388</c:v>
                </c:pt>
                <c:pt idx="258">
                  <c:v>43419</c:v>
                </c:pt>
                <c:pt idx="259">
                  <c:v>43449</c:v>
                </c:pt>
                <c:pt idx="260">
                  <c:v>43480</c:v>
                </c:pt>
                <c:pt idx="261">
                  <c:v>43511</c:v>
                </c:pt>
                <c:pt idx="262">
                  <c:v>43539</c:v>
                </c:pt>
                <c:pt idx="263">
                  <c:v>43570</c:v>
                </c:pt>
                <c:pt idx="264">
                  <c:v>43600</c:v>
                </c:pt>
                <c:pt idx="265">
                  <c:v>43631</c:v>
                </c:pt>
                <c:pt idx="266">
                  <c:v>43661</c:v>
                </c:pt>
                <c:pt idx="267">
                  <c:v>43692</c:v>
                </c:pt>
                <c:pt idx="268">
                  <c:v>43723</c:v>
                </c:pt>
                <c:pt idx="269">
                  <c:v>43753</c:v>
                </c:pt>
                <c:pt idx="270">
                  <c:v>43784</c:v>
                </c:pt>
                <c:pt idx="271">
                  <c:v>43814</c:v>
                </c:pt>
                <c:pt idx="272">
                  <c:v>43845</c:v>
                </c:pt>
                <c:pt idx="273">
                  <c:v>43876</c:v>
                </c:pt>
                <c:pt idx="274">
                  <c:v>43905</c:v>
                </c:pt>
                <c:pt idx="275">
                  <c:v>43936</c:v>
                </c:pt>
                <c:pt idx="276">
                  <c:v>43966</c:v>
                </c:pt>
                <c:pt idx="277">
                  <c:v>43997</c:v>
                </c:pt>
                <c:pt idx="278">
                  <c:v>44027</c:v>
                </c:pt>
                <c:pt idx="279">
                  <c:v>44058</c:v>
                </c:pt>
                <c:pt idx="280">
                  <c:v>44089</c:v>
                </c:pt>
                <c:pt idx="281">
                  <c:v>44119</c:v>
                </c:pt>
                <c:pt idx="282">
                  <c:v>44150</c:v>
                </c:pt>
                <c:pt idx="283">
                  <c:v>44180</c:v>
                </c:pt>
                <c:pt idx="284">
                  <c:v>44211</c:v>
                </c:pt>
                <c:pt idx="285">
                  <c:v>44242</c:v>
                </c:pt>
                <c:pt idx="286">
                  <c:v>44270</c:v>
                </c:pt>
                <c:pt idx="287">
                  <c:v>44301</c:v>
                </c:pt>
                <c:pt idx="288">
                  <c:v>44331</c:v>
                </c:pt>
                <c:pt idx="289">
                  <c:v>44362</c:v>
                </c:pt>
                <c:pt idx="290">
                  <c:v>44392</c:v>
                </c:pt>
                <c:pt idx="291">
                  <c:v>44423</c:v>
                </c:pt>
                <c:pt idx="292">
                  <c:v>44454</c:v>
                </c:pt>
                <c:pt idx="293">
                  <c:v>44484</c:v>
                </c:pt>
                <c:pt idx="294">
                  <c:v>44515</c:v>
                </c:pt>
                <c:pt idx="295">
                  <c:v>44545</c:v>
                </c:pt>
                <c:pt idx="296">
                  <c:v>44576</c:v>
                </c:pt>
                <c:pt idx="297">
                  <c:v>44607</c:v>
                </c:pt>
                <c:pt idx="298">
                  <c:v>44635</c:v>
                </c:pt>
                <c:pt idx="299">
                  <c:v>44666</c:v>
                </c:pt>
                <c:pt idx="300">
                  <c:v>44696</c:v>
                </c:pt>
              </c:numCache>
            </c:numRef>
          </c:cat>
          <c:val>
            <c:numRef>
              <c:f>Sheet3!$E$3:$E$303</c:f>
              <c:numCache>
                <c:formatCode>General</c:formatCode>
                <c:ptCount val="301"/>
                <c:pt idx="0">
                  <c:v>-14.920000000000002</c:v>
                </c:pt>
                <c:pt idx="1">
                  <c:v>-17.213999999999999</c:v>
                </c:pt>
                <c:pt idx="2">
                  <c:v>-13.442</c:v>
                </c:pt>
                <c:pt idx="3">
                  <c:v>-10.000999999999999</c:v>
                </c:pt>
                <c:pt idx="4">
                  <c:v>-8.7979999999999983</c:v>
                </c:pt>
                <c:pt idx="5">
                  <c:v>-9.6649999999999991</c:v>
                </c:pt>
                <c:pt idx="6">
                  <c:v>-13.02</c:v>
                </c:pt>
                <c:pt idx="7">
                  <c:v>-15.424000000000001</c:v>
                </c:pt>
                <c:pt idx="8">
                  <c:v>-8.3459999999999983</c:v>
                </c:pt>
                <c:pt idx="9">
                  <c:v>-5.9990000000000006</c:v>
                </c:pt>
                <c:pt idx="10">
                  <c:v>-9.6090000000000018</c:v>
                </c:pt>
                <c:pt idx="11">
                  <c:v>-4.0509999999999984</c:v>
                </c:pt>
                <c:pt idx="12">
                  <c:v>-4.8749999999999982</c:v>
                </c:pt>
                <c:pt idx="13">
                  <c:v>-3.3200000000000003</c:v>
                </c:pt>
                <c:pt idx="14">
                  <c:v>-0.65200000000000102</c:v>
                </c:pt>
                <c:pt idx="15">
                  <c:v>-5.36</c:v>
                </c:pt>
                <c:pt idx="16">
                  <c:v>-6.3239999999999998</c:v>
                </c:pt>
                <c:pt idx="17">
                  <c:v>-11.478</c:v>
                </c:pt>
                <c:pt idx="18">
                  <c:v>-4.706999999999999</c:v>
                </c:pt>
                <c:pt idx="19">
                  <c:v>4.4920000000000009</c:v>
                </c:pt>
                <c:pt idx="20">
                  <c:v>10.715999999999999</c:v>
                </c:pt>
                <c:pt idx="21">
                  <c:v>11.667999999999999</c:v>
                </c:pt>
                <c:pt idx="22">
                  <c:v>18.218999999999998</c:v>
                </c:pt>
                <c:pt idx="23">
                  <c:v>21.831</c:v>
                </c:pt>
                <c:pt idx="24">
                  <c:v>14.268000000000001</c:v>
                </c:pt>
                <c:pt idx="25">
                  <c:v>18.759999999999998</c:v>
                </c:pt>
                <c:pt idx="26">
                  <c:v>20.993000000000002</c:v>
                </c:pt>
                <c:pt idx="27">
                  <c:v>22.79</c:v>
                </c:pt>
                <c:pt idx="28">
                  <c:v>25.879000000000001</c:v>
                </c:pt>
                <c:pt idx="29">
                  <c:v>33.899000000000001</c:v>
                </c:pt>
                <c:pt idx="30">
                  <c:v>39.564</c:v>
                </c:pt>
                <c:pt idx="31">
                  <c:v>46.795999999999999</c:v>
                </c:pt>
                <c:pt idx="32">
                  <c:v>39.201000000000001</c:v>
                </c:pt>
                <c:pt idx="33">
                  <c:v>40.909000000000006</c:v>
                </c:pt>
                <c:pt idx="34">
                  <c:v>42.905999999999999</c:v>
                </c:pt>
                <c:pt idx="35">
                  <c:v>30.488</c:v>
                </c:pt>
                <c:pt idx="36">
                  <c:v>28.792000000000002</c:v>
                </c:pt>
                <c:pt idx="37">
                  <c:v>25.05</c:v>
                </c:pt>
                <c:pt idx="38">
                  <c:v>20.204000000000001</c:v>
                </c:pt>
                <c:pt idx="39">
                  <c:v>16.375</c:v>
                </c:pt>
                <c:pt idx="40">
                  <c:v>15.86</c:v>
                </c:pt>
                <c:pt idx="41">
                  <c:v>0.41699999999999982</c:v>
                </c:pt>
                <c:pt idx="42">
                  <c:v>-14.539</c:v>
                </c:pt>
                <c:pt idx="43">
                  <c:v>-28.802999999999997</c:v>
                </c:pt>
                <c:pt idx="44">
                  <c:v>-16.273999999999997</c:v>
                </c:pt>
                <c:pt idx="45">
                  <c:v>-32.834000000000003</c:v>
                </c:pt>
                <c:pt idx="46">
                  <c:v>-39.347999999999999</c:v>
                </c:pt>
                <c:pt idx="47">
                  <c:v>-25.587</c:v>
                </c:pt>
                <c:pt idx="48">
                  <c:v>-19.235999999999997</c:v>
                </c:pt>
                <c:pt idx="49">
                  <c:v>-20.208000000000002</c:v>
                </c:pt>
                <c:pt idx="50">
                  <c:v>-22.713000000000001</c:v>
                </c:pt>
                <c:pt idx="51">
                  <c:v>-24.076000000000001</c:v>
                </c:pt>
                <c:pt idx="52">
                  <c:v>-40.972999999999999</c:v>
                </c:pt>
                <c:pt idx="53">
                  <c:v>-23.186</c:v>
                </c:pt>
                <c:pt idx="54">
                  <c:v>-7.1639999999999997</c:v>
                </c:pt>
                <c:pt idx="55">
                  <c:v>-2.5019999999999998</c:v>
                </c:pt>
                <c:pt idx="56">
                  <c:v>-16.208000000000002</c:v>
                </c:pt>
                <c:pt idx="57">
                  <c:v>-12.779</c:v>
                </c:pt>
                <c:pt idx="58">
                  <c:v>-8.3109999999999999</c:v>
                </c:pt>
                <c:pt idx="59">
                  <c:v>-21.000999999999998</c:v>
                </c:pt>
                <c:pt idx="60">
                  <c:v>-21.599</c:v>
                </c:pt>
                <c:pt idx="61">
                  <c:v>-27.137999999999998</c:v>
                </c:pt>
                <c:pt idx="62">
                  <c:v>-19.14</c:v>
                </c:pt>
                <c:pt idx="63">
                  <c:v>-19.989000000000001</c:v>
                </c:pt>
                <c:pt idx="64">
                  <c:v>-0.38</c:v>
                </c:pt>
                <c:pt idx="65">
                  <c:v>-10.553000000000001</c:v>
                </c:pt>
                <c:pt idx="66">
                  <c:v>-15.632999999999999</c:v>
                </c:pt>
                <c:pt idx="67">
                  <c:v>-15.22</c:v>
                </c:pt>
                <c:pt idx="68">
                  <c:v>-15.510999999999999</c:v>
                </c:pt>
                <c:pt idx="69">
                  <c:v>-9.9420000000000002</c:v>
                </c:pt>
                <c:pt idx="70">
                  <c:v>-12.165999999999999</c:v>
                </c:pt>
                <c:pt idx="71">
                  <c:v>-7.7910000000000004</c:v>
                </c:pt>
                <c:pt idx="72">
                  <c:v>-6.7700000000000014</c:v>
                </c:pt>
                <c:pt idx="73">
                  <c:v>4.9229999999999992</c:v>
                </c:pt>
                <c:pt idx="74">
                  <c:v>7.4880000000000004</c:v>
                </c:pt>
                <c:pt idx="75">
                  <c:v>16.942</c:v>
                </c:pt>
                <c:pt idx="76">
                  <c:v>17.949000000000002</c:v>
                </c:pt>
                <c:pt idx="77">
                  <c:v>19.219000000000001</c:v>
                </c:pt>
                <c:pt idx="78">
                  <c:v>13.785000000000002</c:v>
                </c:pt>
                <c:pt idx="79">
                  <c:v>19.090000000000003</c:v>
                </c:pt>
                <c:pt idx="80">
                  <c:v>23.769999999999996</c:v>
                </c:pt>
                <c:pt idx="81">
                  <c:v>17.594000000000005</c:v>
                </c:pt>
                <c:pt idx="82">
                  <c:v>13.742000000000001</c:v>
                </c:pt>
                <c:pt idx="83">
                  <c:v>13.020999999999997</c:v>
                </c:pt>
                <c:pt idx="84">
                  <c:v>8.0060000000000002</c:v>
                </c:pt>
                <c:pt idx="85">
                  <c:v>5.0649999999999977</c:v>
                </c:pt>
                <c:pt idx="86">
                  <c:v>-1.7439999999999998</c:v>
                </c:pt>
                <c:pt idx="87">
                  <c:v>-3.6829999999999998</c:v>
                </c:pt>
                <c:pt idx="88">
                  <c:v>2.3260000000000005</c:v>
                </c:pt>
                <c:pt idx="89">
                  <c:v>1.4239999999999995</c:v>
                </c:pt>
                <c:pt idx="90">
                  <c:v>4.8150000000000013</c:v>
                </c:pt>
                <c:pt idx="91">
                  <c:v>2.3360000000000003</c:v>
                </c:pt>
                <c:pt idx="92">
                  <c:v>-2.7869999999999999</c:v>
                </c:pt>
                <c:pt idx="93">
                  <c:v>2.2490000000000006</c:v>
                </c:pt>
                <c:pt idx="94">
                  <c:v>2.2179999999999991</c:v>
                </c:pt>
                <c:pt idx="95">
                  <c:v>-2.7600000000000002</c:v>
                </c:pt>
                <c:pt idx="96">
                  <c:v>0.17899999999999849</c:v>
                </c:pt>
                <c:pt idx="97">
                  <c:v>0.79599999999999937</c:v>
                </c:pt>
                <c:pt idx="98">
                  <c:v>4.5360000000000005</c:v>
                </c:pt>
                <c:pt idx="99">
                  <c:v>2.1039999999999992</c:v>
                </c:pt>
                <c:pt idx="100">
                  <c:v>-5.3509999999999991</c:v>
                </c:pt>
                <c:pt idx="101">
                  <c:v>-6.6210000000000004</c:v>
                </c:pt>
                <c:pt idx="102">
                  <c:v>-3.6710000000000003</c:v>
                </c:pt>
                <c:pt idx="103">
                  <c:v>-3.8930000000000002</c:v>
                </c:pt>
                <c:pt idx="104">
                  <c:v>0.15199999999999925</c:v>
                </c:pt>
                <c:pt idx="105">
                  <c:v>0.38900000000000023</c:v>
                </c:pt>
                <c:pt idx="106">
                  <c:v>1.0380000000000003</c:v>
                </c:pt>
                <c:pt idx="107">
                  <c:v>8.9240000000000013</c:v>
                </c:pt>
                <c:pt idx="108">
                  <c:v>5.9500000000000011</c:v>
                </c:pt>
                <c:pt idx="109">
                  <c:v>-1.1659999999999995</c:v>
                </c:pt>
                <c:pt idx="110">
                  <c:v>-9.4949999999999992</c:v>
                </c:pt>
                <c:pt idx="111">
                  <c:v>-6.2720000000000002</c:v>
                </c:pt>
                <c:pt idx="112">
                  <c:v>-4.3919999999999995</c:v>
                </c:pt>
                <c:pt idx="113">
                  <c:v>3.1980000000000004</c:v>
                </c:pt>
                <c:pt idx="114">
                  <c:v>1.0299999999999976</c:v>
                </c:pt>
                <c:pt idx="115">
                  <c:v>0.80000000000000071</c:v>
                </c:pt>
                <c:pt idx="116">
                  <c:v>-7.3999999999998067E-2</c:v>
                </c:pt>
                <c:pt idx="117">
                  <c:v>0.625</c:v>
                </c:pt>
                <c:pt idx="118">
                  <c:v>-2.3850000000000016</c:v>
                </c:pt>
                <c:pt idx="119">
                  <c:v>-7.5259999999999998</c:v>
                </c:pt>
                <c:pt idx="120">
                  <c:v>-4.0330000000000013</c:v>
                </c:pt>
                <c:pt idx="121">
                  <c:v>2.5650000000000013</c:v>
                </c:pt>
                <c:pt idx="122">
                  <c:v>9.2259999999999991</c:v>
                </c:pt>
                <c:pt idx="123">
                  <c:v>-1.3680000000000003</c:v>
                </c:pt>
                <c:pt idx="124">
                  <c:v>-1.8460000000000019</c:v>
                </c:pt>
                <c:pt idx="125">
                  <c:v>-9.5389999999999997</c:v>
                </c:pt>
                <c:pt idx="126">
                  <c:v>-19.348000000000003</c:v>
                </c:pt>
                <c:pt idx="127">
                  <c:v>-20.376000000000001</c:v>
                </c:pt>
                <c:pt idx="128">
                  <c:v>-23.993000000000002</c:v>
                </c:pt>
                <c:pt idx="129">
                  <c:v>-19.658999999999999</c:v>
                </c:pt>
                <c:pt idx="130">
                  <c:v>-22.54</c:v>
                </c:pt>
                <c:pt idx="131">
                  <c:v>-20.445999999999998</c:v>
                </c:pt>
                <c:pt idx="132">
                  <c:v>-18.452999999999999</c:v>
                </c:pt>
                <c:pt idx="133">
                  <c:v>-20.878</c:v>
                </c:pt>
                <c:pt idx="134">
                  <c:v>-21.145</c:v>
                </c:pt>
                <c:pt idx="135">
                  <c:v>-20.61</c:v>
                </c:pt>
                <c:pt idx="136">
                  <c:v>-18.423000000000002</c:v>
                </c:pt>
                <c:pt idx="137">
                  <c:v>-22.348999999999997</c:v>
                </c:pt>
                <c:pt idx="138">
                  <c:v>-20.861000000000004</c:v>
                </c:pt>
                <c:pt idx="139">
                  <c:v>-16.720000000000002</c:v>
                </c:pt>
                <c:pt idx="140">
                  <c:v>-16.253000000000004</c:v>
                </c:pt>
                <c:pt idx="141">
                  <c:v>-18.194000000000003</c:v>
                </c:pt>
                <c:pt idx="142">
                  <c:v>-10.620000000000005</c:v>
                </c:pt>
                <c:pt idx="143">
                  <c:v>-5.0169999999999995</c:v>
                </c:pt>
                <c:pt idx="144">
                  <c:v>-9.304000000000002</c:v>
                </c:pt>
                <c:pt idx="145">
                  <c:v>-8.7189999999999976</c:v>
                </c:pt>
                <c:pt idx="146">
                  <c:v>-7.2600000000000016</c:v>
                </c:pt>
                <c:pt idx="147">
                  <c:v>-0.21199999999999974</c:v>
                </c:pt>
                <c:pt idx="148">
                  <c:v>-3.6999999999999922E-2</c:v>
                </c:pt>
                <c:pt idx="149">
                  <c:v>14.605999999999998</c:v>
                </c:pt>
                <c:pt idx="150">
                  <c:v>30.302999999999997</c:v>
                </c:pt>
                <c:pt idx="151">
                  <c:v>18.491999999999997</c:v>
                </c:pt>
                <c:pt idx="152">
                  <c:v>25.445999999999998</c:v>
                </c:pt>
                <c:pt idx="153">
                  <c:v>22.759</c:v>
                </c:pt>
                <c:pt idx="154">
                  <c:v>19.793000000000006</c:v>
                </c:pt>
                <c:pt idx="155">
                  <c:v>9.2420000000000044</c:v>
                </c:pt>
                <c:pt idx="156">
                  <c:v>8.6029999999999998</c:v>
                </c:pt>
                <c:pt idx="157">
                  <c:v>10.629999999999999</c:v>
                </c:pt>
                <c:pt idx="158">
                  <c:v>4.6000000000000014</c:v>
                </c:pt>
                <c:pt idx="159">
                  <c:v>0.78000000000000114</c:v>
                </c:pt>
                <c:pt idx="160">
                  <c:v>3.202</c:v>
                </c:pt>
                <c:pt idx="161">
                  <c:v>6.9280000000000008</c:v>
                </c:pt>
                <c:pt idx="162">
                  <c:v>14.25</c:v>
                </c:pt>
                <c:pt idx="163">
                  <c:v>11.946999999999999</c:v>
                </c:pt>
                <c:pt idx="164">
                  <c:v>13.940000000000001</c:v>
                </c:pt>
                <c:pt idx="165">
                  <c:v>21.506</c:v>
                </c:pt>
                <c:pt idx="166">
                  <c:v>9.3699999999999992</c:v>
                </c:pt>
                <c:pt idx="167">
                  <c:v>4.3530000000000015</c:v>
                </c:pt>
                <c:pt idx="168">
                  <c:v>4.7680000000000007</c:v>
                </c:pt>
                <c:pt idx="169">
                  <c:v>1.7100000000000009</c:v>
                </c:pt>
                <c:pt idx="170">
                  <c:v>12.657999999999998</c:v>
                </c:pt>
                <c:pt idx="171">
                  <c:v>-3.798</c:v>
                </c:pt>
                <c:pt idx="172">
                  <c:v>-1.4400000000000004</c:v>
                </c:pt>
                <c:pt idx="173">
                  <c:v>-4.0379999999999994</c:v>
                </c:pt>
                <c:pt idx="174">
                  <c:v>-8.6939999999999991</c:v>
                </c:pt>
                <c:pt idx="175">
                  <c:v>-12.158000000000001</c:v>
                </c:pt>
                <c:pt idx="176">
                  <c:v>-7.8390000000000004</c:v>
                </c:pt>
                <c:pt idx="177">
                  <c:v>-7.9580000000000011</c:v>
                </c:pt>
                <c:pt idx="178">
                  <c:v>-3.218</c:v>
                </c:pt>
                <c:pt idx="179">
                  <c:v>-5.3610000000000007</c:v>
                </c:pt>
                <c:pt idx="180">
                  <c:v>-5.9649999999999999</c:v>
                </c:pt>
                <c:pt idx="181">
                  <c:v>-2.9770000000000003</c:v>
                </c:pt>
                <c:pt idx="182">
                  <c:v>-11.558999999999999</c:v>
                </c:pt>
                <c:pt idx="183">
                  <c:v>3.4160000000000004</c:v>
                </c:pt>
                <c:pt idx="184">
                  <c:v>2.699999999999747E-2</c:v>
                </c:pt>
                <c:pt idx="185">
                  <c:v>-1.3999999999999346E-2</c:v>
                </c:pt>
                <c:pt idx="186">
                  <c:v>2.9139999999999997</c:v>
                </c:pt>
                <c:pt idx="187">
                  <c:v>8.6980000000000022</c:v>
                </c:pt>
                <c:pt idx="188">
                  <c:v>2.5209999999999972</c:v>
                </c:pt>
                <c:pt idx="189">
                  <c:v>-3.0120000000000005</c:v>
                </c:pt>
                <c:pt idx="190">
                  <c:v>-3.4039999999999999</c:v>
                </c:pt>
                <c:pt idx="191">
                  <c:v>-2.4659999999999993</c:v>
                </c:pt>
                <c:pt idx="192">
                  <c:v>10.454000000000001</c:v>
                </c:pt>
                <c:pt idx="193">
                  <c:v>9.5460000000000012</c:v>
                </c:pt>
                <c:pt idx="194">
                  <c:v>18.557000000000002</c:v>
                </c:pt>
                <c:pt idx="195">
                  <c:v>16.116</c:v>
                </c:pt>
                <c:pt idx="196">
                  <c:v>16.771999999999998</c:v>
                </c:pt>
                <c:pt idx="197">
                  <c:v>20.178000000000001</c:v>
                </c:pt>
                <c:pt idx="198">
                  <c:v>18.412000000000003</c:v>
                </c:pt>
                <c:pt idx="199">
                  <c:v>17.974000000000004</c:v>
                </c:pt>
                <c:pt idx="200">
                  <c:v>17.164999999999999</c:v>
                </c:pt>
                <c:pt idx="201">
                  <c:v>19.016999999999999</c:v>
                </c:pt>
                <c:pt idx="202">
                  <c:v>18.225000000000001</c:v>
                </c:pt>
                <c:pt idx="203">
                  <c:v>15.994999999999999</c:v>
                </c:pt>
                <c:pt idx="204">
                  <c:v>4.9169999999999998</c:v>
                </c:pt>
                <c:pt idx="205">
                  <c:v>6.036999999999999</c:v>
                </c:pt>
                <c:pt idx="206">
                  <c:v>4.0449999999999999</c:v>
                </c:pt>
                <c:pt idx="207">
                  <c:v>3.6980000000000004</c:v>
                </c:pt>
                <c:pt idx="208">
                  <c:v>0.7110000000000003</c:v>
                </c:pt>
                <c:pt idx="209">
                  <c:v>-3.6660000000000004</c:v>
                </c:pt>
                <c:pt idx="210">
                  <c:v>-1.2430000000000003</c:v>
                </c:pt>
                <c:pt idx="211">
                  <c:v>-2.2850000000000001</c:v>
                </c:pt>
                <c:pt idx="212">
                  <c:v>-7.0299999999999994</c:v>
                </c:pt>
                <c:pt idx="213">
                  <c:v>-0.55400000000000027</c:v>
                </c:pt>
                <c:pt idx="214">
                  <c:v>2.052999999999999</c:v>
                </c:pt>
                <c:pt idx="215">
                  <c:v>5.4269999999999996</c:v>
                </c:pt>
                <c:pt idx="216">
                  <c:v>9.4669999999999987</c:v>
                </c:pt>
                <c:pt idx="217">
                  <c:v>7.6450000000000014</c:v>
                </c:pt>
                <c:pt idx="218">
                  <c:v>4.8729999999999993</c:v>
                </c:pt>
                <c:pt idx="219">
                  <c:v>2.5119999999999996</c:v>
                </c:pt>
                <c:pt idx="220">
                  <c:v>4.5659999999999998</c:v>
                </c:pt>
                <c:pt idx="221">
                  <c:v>5.5330000000000013</c:v>
                </c:pt>
                <c:pt idx="222">
                  <c:v>5.9630000000000001</c:v>
                </c:pt>
                <c:pt idx="223">
                  <c:v>1.5249999999999999</c:v>
                </c:pt>
                <c:pt idx="224">
                  <c:v>-0.88600000000000012</c:v>
                </c:pt>
                <c:pt idx="225">
                  <c:v>-9.5370000000000008</c:v>
                </c:pt>
                <c:pt idx="226">
                  <c:v>-9.19</c:v>
                </c:pt>
                <c:pt idx="227">
                  <c:v>-7.5640000000000001</c:v>
                </c:pt>
                <c:pt idx="228">
                  <c:v>-10</c:v>
                </c:pt>
                <c:pt idx="229">
                  <c:v>-11.669</c:v>
                </c:pt>
                <c:pt idx="230">
                  <c:v>-10.847999999999999</c:v>
                </c:pt>
                <c:pt idx="231">
                  <c:v>-7.8980000000000006</c:v>
                </c:pt>
                <c:pt idx="232">
                  <c:v>-9.2490000000000006</c:v>
                </c:pt>
                <c:pt idx="233">
                  <c:v>-3.7110000000000003</c:v>
                </c:pt>
                <c:pt idx="234">
                  <c:v>-0.21700000000000008</c:v>
                </c:pt>
                <c:pt idx="235">
                  <c:v>2.6630000000000003</c:v>
                </c:pt>
                <c:pt idx="236">
                  <c:v>9.0839999999999996</c:v>
                </c:pt>
                <c:pt idx="237">
                  <c:v>11.317</c:v>
                </c:pt>
                <c:pt idx="238">
                  <c:v>6.9320000000000004</c:v>
                </c:pt>
                <c:pt idx="239">
                  <c:v>7.4090000000000007</c:v>
                </c:pt>
                <c:pt idx="240">
                  <c:v>9.7449999999999992</c:v>
                </c:pt>
                <c:pt idx="241">
                  <c:v>9.7509999999999994</c:v>
                </c:pt>
                <c:pt idx="242">
                  <c:v>12.979999999999999</c:v>
                </c:pt>
                <c:pt idx="243">
                  <c:v>8.8929999999999989</c:v>
                </c:pt>
                <c:pt idx="244">
                  <c:v>12.452999999999999</c:v>
                </c:pt>
                <c:pt idx="245">
                  <c:v>11.36</c:v>
                </c:pt>
                <c:pt idx="246">
                  <c:v>6.6489999999999991</c:v>
                </c:pt>
                <c:pt idx="247">
                  <c:v>6.6630000000000003</c:v>
                </c:pt>
                <c:pt idx="248">
                  <c:v>11.734999999999999</c:v>
                </c:pt>
                <c:pt idx="249">
                  <c:v>16.213999999999999</c:v>
                </c:pt>
                <c:pt idx="250">
                  <c:v>18.227</c:v>
                </c:pt>
                <c:pt idx="251">
                  <c:v>18.043000000000003</c:v>
                </c:pt>
                <c:pt idx="252">
                  <c:v>20.145</c:v>
                </c:pt>
                <c:pt idx="253">
                  <c:v>22.456</c:v>
                </c:pt>
                <c:pt idx="254">
                  <c:v>15.891</c:v>
                </c:pt>
                <c:pt idx="255">
                  <c:v>15.288</c:v>
                </c:pt>
                <c:pt idx="256">
                  <c:v>14.972</c:v>
                </c:pt>
                <c:pt idx="257">
                  <c:v>6.5839999999999996</c:v>
                </c:pt>
                <c:pt idx="258">
                  <c:v>1.1260000000000003</c:v>
                </c:pt>
                <c:pt idx="259">
                  <c:v>0.86800000000000033</c:v>
                </c:pt>
                <c:pt idx="260">
                  <c:v>2.5069999999999997</c:v>
                </c:pt>
                <c:pt idx="261">
                  <c:v>-2.0369999999999999</c:v>
                </c:pt>
                <c:pt idx="262">
                  <c:v>-3.8209999999999997</c:v>
                </c:pt>
                <c:pt idx="263">
                  <c:v>-0.35899999999999999</c:v>
                </c:pt>
                <c:pt idx="264">
                  <c:v>-9.3859999999999992</c:v>
                </c:pt>
                <c:pt idx="265">
                  <c:v>-8.8780000000000001</c:v>
                </c:pt>
                <c:pt idx="266">
                  <c:v>-4.1319999999999997</c:v>
                </c:pt>
                <c:pt idx="267">
                  <c:v>-6.1319999999999997</c:v>
                </c:pt>
                <c:pt idx="268">
                  <c:v>-6.2130000000000001</c:v>
                </c:pt>
                <c:pt idx="269">
                  <c:v>1.0079999999999991</c:v>
                </c:pt>
                <c:pt idx="270">
                  <c:v>5.9199999999999982</c:v>
                </c:pt>
                <c:pt idx="271">
                  <c:v>8.4519999999999982</c:v>
                </c:pt>
                <c:pt idx="272">
                  <c:v>2.9310000000000009</c:v>
                </c:pt>
                <c:pt idx="273">
                  <c:v>6.1890000000000018</c:v>
                </c:pt>
                <c:pt idx="274">
                  <c:v>-7.168000000000001</c:v>
                </c:pt>
                <c:pt idx="275">
                  <c:v>-5.2850000000000001</c:v>
                </c:pt>
                <c:pt idx="276">
                  <c:v>8.9909999999999997</c:v>
                </c:pt>
                <c:pt idx="277">
                  <c:v>10.013</c:v>
                </c:pt>
                <c:pt idx="278">
                  <c:v>17.481000000000002</c:v>
                </c:pt>
                <c:pt idx="279">
                  <c:v>25.677</c:v>
                </c:pt>
                <c:pt idx="280">
                  <c:v>22.797000000000001</c:v>
                </c:pt>
                <c:pt idx="281">
                  <c:v>26.77</c:v>
                </c:pt>
                <c:pt idx="282">
                  <c:v>28.954000000000001</c:v>
                </c:pt>
                <c:pt idx="283">
                  <c:v>30.446999999999999</c:v>
                </c:pt>
                <c:pt idx="284">
                  <c:v>37.247</c:v>
                </c:pt>
                <c:pt idx="285">
                  <c:v>38.732999999999997</c:v>
                </c:pt>
                <c:pt idx="286">
                  <c:v>67.962999999999994</c:v>
                </c:pt>
                <c:pt idx="287">
                  <c:v>46.412999999999997</c:v>
                </c:pt>
                <c:pt idx="288">
                  <c:v>26.633999999999997</c:v>
                </c:pt>
                <c:pt idx="289">
                  <c:v>26.606999999999999</c:v>
                </c:pt>
                <c:pt idx="290">
                  <c:v>15.933</c:v>
                </c:pt>
                <c:pt idx="291">
                  <c:v>6.5910000000000011</c:v>
                </c:pt>
                <c:pt idx="292">
                  <c:v>10.079000000000001</c:v>
                </c:pt>
                <c:pt idx="293">
                  <c:v>10.696999999999999</c:v>
                </c:pt>
                <c:pt idx="294">
                  <c:v>13.706000000000001</c:v>
                </c:pt>
                <c:pt idx="295">
                  <c:v>-3.3620000000000001</c:v>
                </c:pt>
                <c:pt idx="296">
                  <c:v>-11.805999999999999</c:v>
                </c:pt>
                <c:pt idx="297">
                  <c:v>-18.581</c:v>
                </c:pt>
                <c:pt idx="298">
                  <c:v>-13.879000000000001</c:v>
                </c:pt>
                <c:pt idx="299">
                  <c:v>-18.216000000000001</c:v>
                </c:pt>
                <c:pt idx="300">
                  <c:v>-18.199000000000002</c:v>
                </c:pt>
              </c:numCache>
            </c:numRef>
          </c:val>
          <c:smooth val="0"/>
          <c:extLst>
            <c:ext xmlns:c16="http://schemas.microsoft.com/office/drawing/2014/chart" uri="{C3380CC4-5D6E-409C-BE32-E72D297353CC}">
              <c16:uniqueId val="{00000001-1C82-41BB-8509-C310AAC8E10F}"/>
            </c:ext>
          </c:extLst>
        </c:ser>
        <c:dLbls>
          <c:showLegendKey val="0"/>
          <c:showVal val="0"/>
          <c:showCatName val="0"/>
          <c:showSerName val="0"/>
          <c:showPercent val="0"/>
          <c:showBubbleSize val="0"/>
        </c:dLbls>
        <c:marker val="1"/>
        <c:smooth val="0"/>
        <c:axId val="2017285136"/>
        <c:axId val="2017296784"/>
      </c:lineChart>
      <c:dateAx>
        <c:axId val="140732111"/>
        <c:scaling>
          <c:orientation val="minMax"/>
        </c:scaling>
        <c:delete val="0"/>
        <c:axPos val="b"/>
        <c:numFmt formatCode="yyyy" sourceLinked="0"/>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140734191"/>
        <c:crosses val="autoZero"/>
        <c:auto val="1"/>
        <c:lblOffset val="100"/>
        <c:baseTimeUnit val="months"/>
        <c:majorUnit val="5"/>
        <c:majorTimeUnit val="years"/>
      </c:dateAx>
      <c:valAx>
        <c:axId val="140734191"/>
        <c:scaling>
          <c:orientation val="minMax"/>
          <c:min val="5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140732111"/>
        <c:crosses val="autoZero"/>
        <c:crossBetween val="between"/>
      </c:valAx>
      <c:valAx>
        <c:axId val="2017296784"/>
        <c:scaling>
          <c:orientation val="minMax"/>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2017285136"/>
        <c:crosses val="max"/>
        <c:crossBetween val="between"/>
      </c:valAx>
      <c:dateAx>
        <c:axId val="2017285136"/>
        <c:scaling>
          <c:orientation val="minMax"/>
        </c:scaling>
        <c:delete val="1"/>
        <c:axPos val="b"/>
        <c:numFmt formatCode="m/d/yyyy" sourceLinked="1"/>
        <c:majorTickMark val="out"/>
        <c:minorTickMark val="none"/>
        <c:tickLblPos val="nextTo"/>
        <c:crossAx val="2017296784"/>
        <c:crosses val="autoZero"/>
        <c:auto val="1"/>
        <c:lblOffset val="100"/>
        <c:baseTimeUnit val="months"/>
      </c:dateAx>
      <c:spPr>
        <a:noFill/>
        <a:ln>
          <a:noFill/>
        </a:ln>
        <a:effectLst/>
      </c:spPr>
    </c:plotArea>
    <c:legend>
      <c:legendPos val="b"/>
      <c:layout>
        <c:manualLayout>
          <c:xMode val="edge"/>
          <c:yMode val="edge"/>
          <c:x val="2.3741765480895918E-2"/>
          <c:y val="0.76834648840438713"/>
          <c:w val="0.93670619235836627"/>
          <c:h val="0.21209376380344191"/>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200">
          <a:latin typeface="Frutiger 45 Light" panose="020B0603020202020204" pitchFamily="34" charset="0"/>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2231590635641538E-2"/>
          <c:y val="0.12370085536384669"/>
          <c:w val="0.89001321369641884"/>
          <c:h val="0.58912388508335345"/>
        </c:manualLayout>
      </c:layout>
      <c:barChart>
        <c:barDir val="col"/>
        <c:grouping val="clustered"/>
        <c:varyColors val="0"/>
        <c:ser>
          <c:idx val="1"/>
          <c:order val="1"/>
          <c:tx>
            <c:strRef>
              <c:f>'pharma biotech &amp; ls'!$P$12</c:f>
              <c:strCache>
                <c:ptCount val="1"/>
                <c:pt idx="0">
                  <c:v>US recessions</c:v>
                </c:pt>
              </c:strCache>
            </c:strRef>
          </c:tx>
          <c:spPr>
            <a:solidFill>
              <a:schemeClr val="bg1">
                <a:lumMod val="65000"/>
                <a:alpha val="58000"/>
              </a:schemeClr>
            </a:solidFill>
            <a:ln w="12700" cap="rnd" cmpd="sng" algn="ctr">
              <a:noFill/>
              <a:prstDash val="solid"/>
              <a:round/>
              <a:headEnd type="none" w="med" len="med"/>
              <a:tailEnd type="none" w="med" len="med"/>
            </a:ln>
            <a:effectLst/>
          </c:spPr>
          <c:invertIfNegative val="0"/>
          <c:cat>
            <c:numRef>
              <c:f>'pharma biotech &amp; ls'!$N$13:$N$274</c:f>
              <c:numCache>
                <c:formatCode>dd\.mm\.yyyy</c:formatCode>
                <c:ptCount val="262"/>
                <c:pt idx="0">
                  <c:v>36738</c:v>
                </c:pt>
                <c:pt idx="1">
                  <c:v>36769</c:v>
                </c:pt>
                <c:pt idx="2">
                  <c:v>36798</c:v>
                </c:pt>
                <c:pt idx="3">
                  <c:v>36830</c:v>
                </c:pt>
                <c:pt idx="4">
                  <c:v>36860</c:v>
                </c:pt>
                <c:pt idx="5">
                  <c:v>36889</c:v>
                </c:pt>
                <c:pt idx="6">
                  <c:v>36922</c:v>
                </c:pt>
                <c:pt idx="7">
                  <c:v>36950</c:v>
                </c:pt>
                <c:pt idx="8">
                  <c:v>36980</c:v>
                </c:pt>
                <c:pt idx="9">
                  <c:v>37011</c:v>
                </c:pt>
                <c:pt idx="10">
                  <c:v>37042</c:v>
                </c:pt>
                <c:pt idx="11">
                  <c:v>37071</c:v>
                </c:pt>
                <c:pt idx="12">
                  <c:v>37103</c:v>
                </c:pt>
                <c:pt idx="13">
                  <c:v>37134</c:v>
                </c:pt>
                <c:pt idx="14">
                  <c:v>37162</c:v>
                </c:pt>
                <c:pt idx="15">
                  <c:v>37195</c:v>
                </c:pt>
                <c:pt idx="16">
                  <c:v>37225</c:v>
                </c:pt>
                <c:pt idx="17">
                  <c:v>37256</c:v>
                </c:pt>
                <c:pt idx="18">
                  <c:v>37287</c:v>
                </c:pt>
                <c:pt idx="19">
                  <c:v>37315</c:v>
                </c:pt>
                <c:pt idx="20">
                  <c:v>37344</c:v>
                </c:pt>
                <c:pt idx="21">
                  <c:v>37376</c:v>
                </c:pt>
                <c:pt idx="22">
                  <c:v>37407</c:v>
                </c:pt>
                <c:pt idx="23">
                  <c:v>37435</c:v>
                </c:pt>
                <c:pt idx="24">
                  <c:v>37468</c:v>
                </c:pt>
                <c:pt idx="25">
                  <c:v>37498</c:v>
                </c:pt>
                <c:pt idx="26">
                  <c:v>37529</c:v>
                </c:pt>
                <c:pt idx="27">
                  <c:v>37560</c:v>
                </c:pt>
                <c:pt idx="28">
                  <c:v>37589</c:v>
                </c:pt>
                <c:pt idx="29">
                  <c:v>37621</c:v>
                </c:pt>
                <c:pt idx="30">
                  <c:v>37652</c:v>
                </c:pt>
                <c:pt idx="31">
                  <c:v>37680</c:v>
                </c:pt>
                <c:pt idx="32">
                  <c:v>37711</c:v>
                </c:pt>
                <c:pt idx="33">
                  <c:v>37741</c:v>
                </c:pt>
                <c:pt idx="34">
                  <c:v>37771</c:v>
                </c:pt>
                <c:pt idx="35">
                  <c:v>37802</c:v>
                </c:pt>
                <c:pt idx="36">
                  <c:v>37833</c:v>
                </c:pt>
                <c:pt idx="37">
                  <c:v>37862</c:v>
                </c:pt>
                <c:pt idx="38">
                  <c:v>37894</c:v>
                </c:pt>
                <c:pt idx="39">
                  <c:v>37925</c:v>
                </c:pt>
                <c:pt idx="40">
                  <c:v>37953</c:v>
                </c:pt>
                <c:pt idx="41">
                  <c:v>37986</c:v>
                </c:pt>
                <c:pt idx="42">
                  <c:v>38016</c:v>
                </c:pt>
                <c:pt idx="43">
                  <c:v>38044</c:v>
                </c:pt>
                <c:pt idx="44">
                  <c:v>38077</c:v>
                </c:pt>
                <c:pt idx="45">
                  <c:v>38107</c:v>
                </c:pt>
                <c:pt idx="46">
                  <c:v>38138</c:v>
                </c:pt>
                <c:pt idx="47">
                  <c:v>38168</c:v>
                </c:pt>
                <c:pt idx="48">
                  <c:v>38198</c:v>
                </c:pt>
                <c:pt idx="49">
                  <c:v>38230</c:v>
                </c:pt>
                <c:pt idx="50">
                  <c:v>38260</c:v>
                </c:pt>
                <c:pt idx="51">
                  <c:v>38289</c:v>
                </c:pt>
                <c:pt idx="52">
                  <c:v>38321</c:v>
                </c:pt>
                <c:pt idx="53">
                  <c:v>38352</c:v>
                </c:pt>
                <c:pt idx="54">
                  <c:v>38383</c:v>
                </c:pt>
                <c:pt idx="55">
                  <c:v>38411</c:v>
                </c:pt>
                <c:pt idx="56">
                  <c:v>38442</c:v>
                </c:pt>
                <c:pt idx="57">
                  <c:v>38471</c:v>
                </c:pt>
                <c:pt idx="58">
                  <c:v>38503</c:v>
                </c:pt>
                <c:pt idx="59">
                  <c:v>38533</c:v>
                </c:pt>
                <c:pt idx="60">
                  <c:v>38562</c:v>
                </c:pt>
                <c:pt idx="61">
                  <c:v>38595</c:v>
                </c:pt>
                <c:pt idx="62">
                  <c:v>38625</c:v>
                </c:pt>
                <c:pt idx="63">
                  <c:v>38656</c:v>
                </c:pt>
                <c:pt idx="64">
                  <c:v>38686</c:v>
                </c:pt>
                <c:pt idx="65">
                  <c:v>38716</c:v>
                </c:pt>
                <c:pt idx="66">
                  <c:v>38748</c:v>
                </c:pt>
                <c:pt idx="67">
                  <c:v>38776</c:v>
                </c:pt>
                <c:pt idx="68">
                  <c:v>38807</c:v>
                </c:pt>
                <c:pt idx="69">
                  <c:v>38835</c:v>
                </c:pt>
                <c:pt idx="70">
                  <c:v>38868</c:v>
                </c:pt>
                <c:pt idx="71">
                  <c:v>38898</c:v>
                </c:pt>
                <c:pt idx="72">
                  <c:v>38929</c:v>
                </c:pt>
                <c:pt idx="73">
                  <c:v>38960</c:v>
                </c:pt>
                <c:pt idx="74">
                  <c:v>38989</c:v>
                </c:pt>
                <c:pt idx="75">
                  <c:v>39021</c:v>
                </c:pt>
                <c:pt idx="76">
                  <c:v>39051</c:v>
                </c:pt>
                <c:pt idx="77">
                  <c:v>39080</c:v>
                </c:pt>
                <c:pt idx="78">
                  <c:v>39113</c:v>
                </c:pt>
                <c:pt idx="79">
                  <c:v>39141</c:v>
                </c:pt>
                <c:pt idx="80">
                  <c:v>39171</c:v>
                </c:pt>
                <c:pt idx="81">
                  <c:v>39202</c:v>
                </c:pt>
                <c:pt idx="82">
                  <c:v>39233</c:v>
                </c:pt>
                <c:pt idx="83">
                  <c:v>39262</c:v>
                </c:pt>
                <c:pt idx="84">
                  <c:v>39294</c:v>
                </c:pt>
                <c:pt idx="85">
                  <c:v>39325</c:v>
                </c:pt>
                <c:pt idx="86">
                  <c:v>39353</c:v>
                </c:pt>
                <c:pt idx="87">
                  <c:v>39386</c:v>
                </c:pt>
                <c:pt idx="88">
                  <c:v>39416</c:v>
                </c:pt>
                <c:pt idx="89">
                  <c:v>39447</c:v>
                </c:pt>
                <c:pt idx="90">
                  <c:v>39478</c:v>
                </c:pt>
                <c:pt idx="91">
                  <c:v>39507</c:v>
                </c:pt>
                <c:pt idx="92">
                  <c:v>39538</c:v>
                </c:pt>
                <c:pt idx="93">
                  <c:v>39568</c:v>
                </c:pt>
                <c:pt idx="94">
                  <c:v>39598</c:v>
                </c:pt>
                <c:pt idx="95">
                  <c:v>39629</c:v>
                </c:pt>
                <c:pt idx="96">
                  <c:v>39660</c:v>
                </c:pt>
                <c:pt idx="97">
                  <c:v>39689</c:v>
                </c:pt>
                <c:pt idx="98">
                  <c:v>39721</c:v>
                </c:pt>
                <c:pt idx="99">
                  <c:v>39752</c:v>
                </c:pt>
                <c:pt idx="100">
                  <c:v>39780</c:v>
                </c:pt>
                <c:pt idx="101">
                  <c:v>39813</c:v>
                </c:pt>
                <c:pt idx="102">
                  <c:v>39843</c:v>
                </c:pt>
                <c:pt idx="103">
                  <c:v>39871</c:v>
                </c:pt>
                <c:pt idx="104">
                  <c:v>39903</c:v>
                </c:pt>
                <c:pt idx="105">
                  <c:v>39933</c:v>
                </c:pt>
                <c:pt idx="106">
                  <c:v>39962</c:v>
                </c:pt>
                <c:pt idx="107">
                  <c:v>39994</c:v>
                </c:pt>
                <c:pt idx="108">
                  <c:v>40025</c:v>
                </c:pt>
                <c:pt idx="109">
                  <c:v>40056</c:v>
                </c:pt>
                <c:pt idx="110">
                  <c:v>40086</c:v>
                </c:pt>
                <c:pt idx="111">
                  <c:v>40116</c:v>
                </c:pt>
                <c:pt idx="112">
                  <c:v>40147</c:v>
                </c:pt>
                <c:pt idx="113">
                  <c:v>40178</c:v>
                </c:pt>
                <c:pt idx="114">
                  <c:v>40207</c:v>
                </c:pt>
                <c:pt idx="115">
                  <c:v>40235</c:v>
                </c:pt>
                <c:pt idx="116">
                  <c:v>40268</c:v>
                </c:pt>
                <c:pt idx="117">
                  <c:v>40298</c:v>
                </c:pt>
                <c:pt idx="118">
                  <c:v>40329</c:v>
                </c:pt>
                <c:pt idx="119">
                  <c:v>40359</c:v>
                </c:pt>
                <c:pt idx="120">
                  <c:v>40389</c:v>
                </c:pt>
                <c:pt idx="121">
                  <c:v>40421</c:v>
                </c:pt>
                <c:pt idx="122">
                  <c:v>40451</c:v>
                </c:pt>
                <c:pt idx="123">
                  <c:v>40480</c:v>
                </c:pt>
                <c:pt idx="124">
                  <c:v>40512</c:v>
                </c:pt>
                <c:pt idx="125">
                  <c:v>40543</c:v>
                </c:pt>
                <c:pt idx="126">
                  <c:v>40574</c:v>
                </c:pt>
                <c:pt idx="127">
                  <c:v>40602</c:v>
                </c:pt>
                <c:pt idx="128">
                  <c:v>40633</c:v>
                </c:pt>
                <c:pt idx="129">
                  <c:v>40662</c:v>
                </c:pt>
                <c:pt idx="130">
                  <c:v>40694</c:v>
                </c:pt>
                <c:pt idx="131">
                  <c:v>40724</c:v>
                </c:pt>
                <c:pt idx="132">
                  <c:v>40753</c:v>
                </c:pt>
                <c:pt idx="133">
                  <c:v>40786</c:v>
                </c:pt>
                <c:pt idx="134">
                  <c:v>40816</c:v>
                </c:pt>
                <c:pt idx="135">
                  <c:v>40847</c:v>
                </c:pt>
                <c:pt idx="136">
                  <c:v>40877</c:v>
                </c:pt>
                <c:pt idx="137">
                  <c:v>40907</c:v>
                </c:pt>
                <c:pt idx="138">
                  <c:v>40939</c:v>
                </c:pt>
                <c:pt idx="139">
                  <c:v>40968</c:v>
                </c:pt>
                <c:pt idx="140">
                  <c:v>40998</c:v>
                </c:pt>
                <c:pt idx="141">
                  <c:v>41029</c:v>
                </c:pt>
                <c:pt idx="142">
                  <c:v>41060</c:v>
                </c:pt>
                <c:pt idx="143">
                  <c:v>41089</c:v>
                </c:pt>
                <c:pt idx="144">
                  <c:v>41121</c:v>
                </c:pt>
                <c:pt idx="145">
                  <c:v>41152</c:v>
                </c:pt>
                <c:pt idx="146">
                  <c:v>41180</c:v>
                </c:pt>
                <c:pt idx="147">
                  <c:v>41213</c:v>
                </c:pt>
                <c:pt idx="148">
                  <c:v>41243</c:v>
                </c:pt>
                <c:pt idx="149">
                  <c:v>41274</c:v>
                </c:pt>
                <c:pt idx="150">
                  <c:v>41305</c:v>
                </c:pt>
                <c:pt idx="151">
                  <c:v>41333</c:v>
                </c:pt>
                <c:pt idx="152">
                  <c:v>41362</c:v>
                </c:pt>
                <c:pt idx="153">
                  <c:v>41394</c:v>
                </c:pt>
                <c:pt idx="154">
                  <c:v>41425</c:v>
                </c:pt>
                <c:pt idx="155">
                  <c:v>41453</c:v>
                </c:pt>
                <c:pt idx="156">
                  <c:v>41486</c:v>
                </c:pt>
                <c:pt idx="157">
                  <c:v>41516</c:v>
                </c:pt>
                <c:pt idx="158">
                  <c:v>41547</c:v>
                </c:pt>
                <c:pt idx="159">
                  <c:v>41578</c:v>
                </c:pt>
                <c:pt idx="160">
                  <c:v>41607</c:v>
                </c:pt>
                <c:pt idx="161">
                  <c:v>41639</c:v>
                </c:pt>
                <c:pt idx="162">
                  <c:v>41670</c:v>
                </c:pt>
                <c:pt idx="163">
                  <c:v>41698</c:v>
                </c:pt>
                <c:pt idx="164">
                  <c:v>41729</c:v>
                </c:pt>
                <c:pt idx="165">
                  <c:v>41759</c:v>
                </c:pt>
                <c:pt idx="166">
                  <c:v>41789</c:v>
                </c:pt>
                <c:pt idx="167">
                  <c:v>41820</c:v>
                </c:pt>
                <c:pt idx="168">
                  <c:v>41851</c:v>
                </c:pt>
                <c:pt idx="169">
                  <c:v>41880</c:v>
                </c:pt>
                <c:pt idx="170">
                  <c:v>41912</c:v>
                </c:pt>
                <c:pt idx="171">
                  <c:v>41943</c:v>
                </c:pt>
                <c:pt idx="172">
                  <c:v>41971</c:v>
                </c:pt>
                <c:pt idx="173">
                  <c:v>42004</c:v>
                </c:pt>
                <c:pt idx="174">
                  <c:v>42034</c:v>
                </c:pt>
                <c:pt idx="175">
                  <c:v>42062</c:v>
                </c:pt>
                <c:pt idx="176">
                  <c:v>42094</c:v>
                </c:pt>
                <c:pt idx="177">
                  <c:v>42124</c:v>
                </c:pt>
                <c:pt idx="178">
                  <c:v>42153</c:v>
                </c:pt>
                <c:pt idx="179">
                  <c:v>42185</c:v>
                </c:pt>
                <c:pt idx="180">
                  <c:v>42216</c:v>
                </c:pt>
                <c:pt idx="181">
                  <c:v>42247</c:v>
                </c:pt>
                <c:pt idx="182">
                  <c:v>42277</c:v>
                </c:pt>
                <c:pt idx="183">
                  <c:v>42307</c:v>
                </c:pt>
                <c:pt idx="184">
                  <c:v>42338</c:v>
                </c:pt>
                <c:pt idx="185">
                  <c:v>42369</c:v>
                </c:pt>
                <c:pt idx="186">
                  <c:v>42398</c:v>
                </c:pt>
                <c:pt idx="187">
                  <c:v>42429</c:v>
                </c:pt>
                <c:pt idx="188">
                  <c:v>42460</c:v>
                </c:pt>
                <c:pt idx="189">
                  <c:v>42489</c:v>
                </c:pt>
                <c:pt idx="190">
                  <c:v>42521</c:v>
                </c:pt>
                <c:pt idx="191">
                  <c:v>42551</c:v>
                </c:pt>
                <c:pt idx="192">
                  <c:v>42580</c:v>
                </c:pt>
                <c:pt idx="193">
                  <c:v>42613</c:v>
                </c:pt>
                <c:pt idx="194">
                  <c:v>42643</c:v>
                </c:pt>
                <c:pt idx="195">
                  <c:v>42674</c:v>
                </c:pt>
                <c:pt idx="196">
                  <c:v>42704</c:v>
                </c:pt>
                <c:pt idx="197">
                  <c:v>42734</c:v>
                </c:pt>
                <c:pt idx="198">
                  <c:v>42766</c:v>
                </c:pt>
                <c:pt idx="199">
                  <c:v>42794</c:v>
                </c:pt>
                <c:pt idx="200">
                  <c:v>42825</c:v>
                </c:pt>
                <c:pt idx="201">
                  <c:v>42853</c:v>
                </c:pt>
                <c:pt idx="202">
                  <c:v>42886</c:v>
                </c:pt>
                <c:pt idx="203">
                  <c:v>42916</c:v>
                </c:pt>
                <c:pt idx="204">
                  <c:v>42947</c:v>
                </c:pt>
                <c:pt idx="205">
                  <c:v>42978</c:v>
                </c:pt>
                <c:pt idx="206">
                  <c:v>43007</c:v>
                </c:pt>
                <c:pt idx="207">
                  <c:v>43039</c:v>
                </c:pt>
                <c:pt idx="208">
                  <c:v>43069</c:v>
                </c:pt>
                <c:pt idx="209">
                  <c:v>43098</c:v>
                </c:pt>
                <c:pt idx="210">
                  <c:v>43131</c:v>
                </c:pt>
                <c:pt idx="211">
                  <c:v>43159</c:v>
                </c:pt>
                <c:pt idx="212">
                  <c:v>43189</c:v>
                </c:pt>
                <c:pt idx="213">
                  <c:v>43220</c:v>
                </c:pt>
                <c:pt idx="214">
                  <c:v>43251</c:v>
                </c:pt>
                <c:pt idx="215">
                  <c:v>43280</c:v>
                </c:pt>
                <c:pt idx="216">
                  <c:v>43312</c:v>
                </c:pt>
                <c:pt idx="217">
                  <c:v>43343</c:v>
                </c:pt>
                <c:pt idx="218">
                  <c:v>43371</c:v>
                </c:pt>
                <c:pt idx="219">
                  <c:v>43404</c:v>
                </c:pt>
                <c:pt idx="220">
                  <c:v>43434</c:v>
                </c:pt>
                <c:pt idx="221">
                  <c:v>43465</c:v>
                </c:pt>
                <c:pt idx="222">
                  <c:v>43496</c:v>
                </c:pt>
                <c:pt idx="223">
                  <c:v>43524</c:v>
                </c:pt>
                <c:pt idx="224">
                  <c:v>43553</c:v>
                </c:pt>
                <c:pt idx="225">
                  <c:v>43585</c:v>
                </c:pt>
                <c:pt idx="226">
                  <c:v>43616</c:v>
                </c:pt>
                <c:pt idx="227">
                  <c:v>43644</c:v>
                </c:pt>
                <c:pt idx="228">
                  <c:v>43677</c:v>
                </c:pt>
                <c:pt idx="229">
                  <c:v>43707</c:v>
                </c:pt>
                <c:pt idx="230">
                  <c:v>43738</c:v>
                </c:pt>
                <c:pt idx="231">
                  <c:v>43769</c:v>
                </c:pt>
                <c:pt idx="232">
                  <c:v>43798</c:v>
                </c:pt>
                <c:pt idx="233">
                  <c:v>43830</c:v>
                </c:pt>
                <c:pt idx="234">
                  <c:v>43861</c:v>
                </c:pt>
                <c:pt idx="235">
                  <c:v>43889</c:v>
                </c:pt>
                <c:pt idx="236">
                  <c:v>43921</c:v>
                </c:pt>
                <c:pt idx="237">
                  <c:v>43951</c:v>
                </c:pt>
                <c:pt idx="238">
                  <c:v>43980</c:v>
                </c:pt>
                <c:pt idx="239">
                  <c:v>44012</c:v>
                </c:pt>
                <c:pt idx="240">
                  <c:v>44043</c:v>
                </c:pt>
                <c:pt idx="241">
                  <c:v>44074</c:v>
                </c:pt>
                <c:pt idx="242">
                  <c:v>44104</c:v>
                </c:pt>
                <c:pt idx="243">
                  <c:v>44134</c:v>
                </c:pt>
                <c:pt idx="244">
                  <c:v>44165</c:v>
                </c:pt>
                <c:pt idx="245">
                  <c:v>44196</c:v>
                </c:pt>
                <c:pt idx="246">
                  <c:v>44225</c:v>
                </c:pt>
                <c:pt idx="247">
                  <c:v>44253</c:v>
                </c:pt>
                <c:pt idx="248">
                  <c:v>44286</c:v>
                </c:pt>
                <c:pt idx="249">
                  <c:v>44316</c:v>
                </c:pt>
                <c:pt idx="250">
                  <c:v>44347</c:v>
                </c:pt>
                <c:pt idx="251">
                  <c:v>44377</c:v>
                </c:pt>
                <c:pt idx="252">
                  <c:v>44407</c:v>
                </c:pt>
                <c:pt idx="253">
                  <c:v>44439</c:v>
                </c:pt>
                <c:pt idx="254">
                  <c:v>44469</c:v>
                </c:pt>
                <c:pt idx="255">
                  <c:v>44498</c:v>
                </c:pt>
                <c:pt idx="256">
                  <c:v>44530</c:v>
                </c:pt>
                <c:pt idx="257">
                  <c:v>44561</c:v>
                </c:pt>
                <c:pt idx="258">
                  <c:v>44592</c:v>
                </c:pt>
                <c:pt idx="259">
                  <c:v>44620</c:v>
                </c:pt>
                <c:pt idx="260">
                  <c:v>44651</c:v>
                </c:pt>
                <c:pt idx="261">
                  <c:v>44680</c:v>
                </c:pt>
              </c:numCache>
            </c:numRef>
          </c:cat>
          <c:val>
            <c:numRef>
              <c:f>'pharma biotech &amp; ls'!$P$13:$P$274</c:f>
              <c:numCache>
                <c:formatCode>General</c:formatCode>
                <c:ptCount val="262"/>
                <c:pt idx="0">
                  <c:v>0</c:v>
                </c:pt>
                <c:pt idx="1">
                  <c:v>0</c:v>
                </c:pt>
                <c:pt idx="2">
                  <c:v>0</c:v>
                </c:pt>
                <c:pt idx="3">
                  <c:v>0</c:v>
                </c:pt>
                <c:pt idx="4">
                  <c:v>0</c:v>
                </c:pt>
                <c:pt idx="5">
                  <c:v>0</c:v>
                </c:pt>
                <c:pt idx="6">
                  <c:v>0</c:v>
                </c:pt>
                <c:pt idx="7">
                  <c:v>0</c:v>
                </c:pt>
                <c:pt idx="8">
                  <c:v>1</c:v>
                </c:pt>
                <c:pt idx="9">
                  <c:v>1</c:v>
                </c:pt>
                <c:pt idx="10">
                  <c:v>1</c:v>
                </c:pt>
                <c:pt idx="11">
                  <c:v>1</c:v>
                </c:pt>
                <c:pt idx="12">
                  <c:v>1</c:v>
                </c:pt>
                <c:pt idx="13">
                  <c:v>1</c:v>
                </c:pt>
                <c:pt idx="14">
                  <c:v>1</c:v>
                </c:pt>
                <c:pt idx="15">
                  <c:v>1</c:v>
                </c:pt>
                <c:pt idx="16">
                  <c:v>1</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1</c:v>
                </c:pt>
                <c:pt idx="90">
                  <c:v>1</c:v>
                </c:pt>
                <c:pt idx="91">
                  <c:v>1</c:v>
                </c:pt>
                <c:pt idx="92">
                  <c:v>1</c:v>
                </c:pt>
                <c:pt idx="93">
                  <c:v>1</c:v>
                </c:pt>
                <c:pt idx="94">
                  <c:v>1</c:v>
                </c:pt>
                <c:pt idx="95">
                  <c:v>1</c:v>
                </c:pt>
                <c:pt idx="96">
                  <c:v>1</c:v>
                </c:pt>
                <c:pt idx="97">
                  <c:v>1</c:v>
                </c:pt>
                <c:pt idx="98">
                  <c:v>1</c:v>
                </c:pt>
                <c:pt idx="99">
                  <c:v>1</c:v>
                </c:pt>
                <c:pt idx="100">
                  <c:v>1</c:v>
                </c:pt>
                <c:pt idx="101">
                  <c:v>1</c:v>
                </c:pt>
                <c:pt idx="102">
                  <c:v>1</c:v>
                </c:pt>
                <c:pt idx="103">
                  <c:v>1</c:v>
                </c:pt>
                <c:pt idx="104">
                  <c:v>1</c:v>
                </c:pt>
                <c:pt idx="105">
                  <c:v>1</c:v>
                </c:pt>
                <c:pt idx="106">
                  <c:v>1</c:v>
                </c:pt>
                <c:pt idx="107">
                  <c:v>1</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1</c:v>
                </c:pt>
                <c:pt idx="236">
                  <c:v>1</c:v>
                </c:pt>
                <c:pt idx="237">
                  <c:v>1</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numCache>
            </c:numRef>
          </c:val>
          <c:extLst>
            <c:ext xmlns:c16="http://schemas.microsoft.com/office/drawing/2014/chart" uri="{C3380CC4-5D6E-409C-BE32-E72D297353CC}">
              <c16:uniqueId val="{00000000-10DE-4838-A59D-D8216D42C924}"/>
            </c:ext>
          </c:extLst>
        </c:ser>
        <c:dLbls>
          <c:showLegendKey val="0"/>
          <c:showVal val="0"/>
          <c:showCatName val="0"/>
          <c:showSerName val="0"/>
          <c:showPercent val="0"/>
          <c:showBubbleSize val="0"/>
        </c:dLbls>
        <c:gapWidth val="50"/>
        <c:axId val="645453855"/>
        <c:axId val="645433887"/>
      </c:barChart>
      <c:lineChart>
        <c:grouping val="standard"/>
        <c:varyColors val="0"/>
        <c:ser>
          <c:idx val="0"/>
          <c:order val="0"/>
          <c:tx>
            <c:strRef>
              <c:f>'pharma biotech &amp; ls'!$O$12</c:f>
              <c:strCache>
                <c:ptCount val="1"/>
                <c:pt idx="0">
                  <c:v>Pharma, biotech and life sciences vs overall market</c:v>
                </c:pt>
              </c:strCache>
            </c:strRef>
          </c:tx>
          <c:spPr>
            <a:ln w="31750" cap="rnd" cmpd="sng" algn="ctr">
              <a:solidFill>
                <a:srgbClr val="009BD2"/>
              </a:solidFill>
              <a:prstDash val="solid"/>
              <a:round/>
              <a:headEnd type="none" w="med" len="med"/>
              <a:tailEnd type="none" w="med" len="med"/>
            </a:ln>
            <a:effectLst/>
          </c:spPr>
          <c:marker>
            <c:symbol val="none"/>
          </c:marker>
          <c:cat>
            <c:numRef>
              <c:f>'pharma biotech &amp; ls'!$N$13:$N$274</c:f>
              <c:numCache>
                <c:formatCode>dd\.mm\.yyyy</c:formatCode>
                <c:ptCount val="262"/>
                <c:pt idx="0">
                  <c:v>36738</c:v>
                </c:pt>
                <c:pt idx="1">
                  <c:v>36769</c:v>
                </c:pt>
                <c:pt idx="2">
                  <c:v>36798</c:v>
                </c:pt>
                <c:pt idx="3">
                  <c:v>36830</c:v>
                </c:pt>
                <c:pt idx="4">
                  <c:v>36860</c:v>
                </c:pt>
                <c:pt idx="5">
                  <c:v>36889</c:v>
                </c:pt>
                <c:pt idx="6">
                  <c:v>36922</c:v>
                </c:pt>
                <c:pt idx="7">
                  <c:v>36950</c:v>
                </c:pt>
                <c:pt idx="8">
                  <c:v>36980</c:v>
                </c:pt>
                <c:pt idx="9">
                  <c:v>37011</c:v>
                </c:pt>
                <c:pt idx="10">
                  <c:v>37042</c:v>
                </c:pt>
                <c:pt idx="11">
                  <c:v>37071</c:v>
                </c:pt>
                <c:pt idx="12">
                  <c:v>37103</c:v>
                </c:pt>
                <c:pt idx="13">
                  <c:v>37134</c:v>
                </c:pt>
                <c:pt idx="14">
                  <c:v>37162</c:v>
                </c:pt>
                <c:pt idx="15">
                  <c:v>37195</c:v>
                </c:pt>
                <c:pt idx="16">
                  <c:v>37225</c:v>
                </c:pt>
                <c:pt idx="17">
                  <c:v>37256</c:v>
                </c:pt>
                <c:pt idx="18">
                  <c:v>37287</c:v>
                </c:pt>
                <c:pt idx="19">
                  <c:v>37315</c:v>
                </c:pt>
                <c:pt idx="20">
                  <c:v>37344</c:v>
                </c:pt>
                <c:pt idx="21">
                  <c:v>37376</c:v>
                </c:pt>
                <c:pt idx="22">
                  <c:v>37407</c:v>
                </c:pt>
                <c:pt idx="23">
                  <c:v>37435</c:v>
                </c:pt>
                <c:pt idx="24">
                  <c:v>37468</c:v>
                </c:pt>
                <c:pt idx="25">
                  <c:v>37498</c:v>
                </c:pt>
                <c:pt idx="26">
                  <c:v>37529</c:v>
                </c:pt>
                <c:pt idx="27">
                  <c:v>37560</c:v>
                </c:pt>
                <c:pt idx="28">
                  <c:v>37589</c:v>
                </c:pt>
                <c:pt idx="29">
                  <c:v>37621</c:v>
                </c:pt>
                <c:pt idx="30">
                  <c:v>37652</c:v>
                </c:pt>
                <c:pt idx="31">
                  <c:v>37680</c:v>
                </c:pt>
                <c:pt idx="32">
                  <c:v>37711</c:v>
                </c:pt>
                <c:pt idx="33">
                  <c:v>37741</c:v>
                </c:pt>
                <c:pt idx="34">
                  <c:v>37771</c:v>
                </c:pt>
                <c:pt idx="35">
                  <c:v>37802</c:v>
                </c:pt>
                <c:pt idx="36">
                  <c:v>37833</c:v>
                </c:pt>
                <c:pt idx="37">
                  <c:v>37862</c:v>
                </c:pt>
                <c:pt idx="38">
                  <c:v>37894</c:v>
                </c:pt>
                <c:pt idx="39">
                  <c:v>37925</c:v>
                </c:pt>
                <c:pt idx="40">
                  <c:v>37953</c:v>
                </c:pt>
                <c:pt idx="41">
                  <c:v>37986</c:v>
                </c:pt>
                <c:pt idx="42">
                  <c:v>38016</c:v>
                </c:pt>
                <c:pt idx="43">
                  <c:v>38044</c:v>
                </c:pt>
                <c:pt idx="44">
                  <c:v>38077</c:v>
                </c:pt>
                <c:pt idx="45">
                  <c:v>38107</c:v>
                </c:pt>
                <c:pt idx="46">
                  <c:v>38138</c:v>
                </c:pt>
                <c:pt idx="47">
                  <c:v>38168</c:v>
                </c:pt>
                <c:pt idx="48">
                  <c:v>38198</c:v>
                </c:pt>
                <c:pt idx="49">
                  <c:v>38230</c:v>
                </c:pt>
                <c:pt idx="50">
                  <c:v>38260</c:v>
                </c:pt>
                <c:pt idx="51">
                  <c:v>38289</c:v>
                </c:pt>
                <c:pt idx="52">
                  <c:v>38321</c:v>
                </c:pt>
                <c:pt idx="53">
                  <c:v>38352</c:v>
                </c:pt>
                <c:pt idx="54">
                  <c:v>38383</c:v>
                </c:pt>
                <c:pt idx="55">
                  <c:v>38411</c:v>
                </c:pt>
                <c:pt idx="56">
                  <c:v>38442</c:v>
                </c:pt>
                <c:pt idx="57">
                  <c:v>38471</c:v>
                </c:pt>
                <c:pt idx="58">
                  <c:v>38503</c:v>
                </c:pt>
                <c:pt idx="59">
                  <c:v>38533</c:v>
                </c:pt>
                <c:pt idx="60">
                  <c:v>38562</c:v>
                </c:pt>
                <c:pt idx="61">
                  <c:v>38595</c:v>
                </c:pt>
                <c:pt idx="62">
                  <c:v>38625</c:v>
                </c:pt>
                <c:pt idx="63">
                  <c:v>38656</c:v>
                </c:pt>
                <c:pt idx="64">
                  <c:v>38686</c:v>
                </c:pt>
                <c:pt idx="65">
                  <c:v>38716</c:v>
                </c:pt>
                <c:pt idx="66">
                  <c:v>38748</c:v>
                </c:pt>
                <c:pt idx="67">
                  <c:v>38776</c:v>
                </c:pt>
                <c:pt idx="68">
                  <c:v>38807</c:v>
                </c:pt>
                <c:pt idx="69">
                  <c:v>38835</c:v>
                </c:pt>
                <c:pt idx="70">
                  <c:v>38868</c:v>
                </c:pt>
                <c:pt idx="71">
                  <c:v>38898</c:v>
                </c:pt>
                <c:pt idx="72">
                  <c:v>38929</c:v>
                </c:pt>
                <c:pt idx="73">
                  <c:v>38960</c:v>
                </c:pt>
                <c:pt idx="74">
                  <c:v>38989</c:v>
                </c:pt>
                <c:pt idx="75">
                  <c:v>39021</c:v>
                </c:pt>
                <c:pt idx="76">
                  <c:v>39051</c:v>
                </c:pt>
                <c:pt idx="77">
                  <c:v>39080</c:v>
                </c:pt>
                <c:pt idx="78">
                  <c:v>39113</c:v>
                </c:pt>
                <c:pt idx="79">
                  <c:v>39141</c:v>
                </c:pt>
                <c:pt idx="80">
                  <c:v>39171</c:v>
                </c:pt>
                <c:pt idx="81">
                  <c:v>39202</c:v>
                </c:pt>
                <c:pt idx="82">
                  <c:v>39233</c:v>
                </c:pt>
                <c:pt idx="83">
                  <c:v>39262</c:v>
                </c:pt>
                <c:pt idx="84">
                  <c:v>39294</c:v>
                </c:pt>
                <c:pt idx="85">
                  <c:v>39325</c:v>
                </c:pt>
                <c:pt idx="86">
                  <c:v>39353</c:v>
                </c:pt>
                <c:pt idx="87">
                  <c:v>39386</c:v>
                </c:pt>
                <c:pt idx="88">
                  <c:v>39416</c:v>
                </c:pt>
                <c:pt idx="89">
                  <c:v>39447</c:v>
                </c:pt>
                <c:pt idx="90">
                  <c:v>39478</c:v>
                </c:pt>
                <c:pt idx="91">
                  <c:v>39507</c:v>
                </c:pt>
                <c:pt idx="92">
                  <c:v>39538</c:v>
                </c:pt>
                <c:pt idx="93">
                  <c:v>39568</c:v>
                </c:pt>
                <c:pt idx="94">
                  <c:v>39598</c:v>
                </c:pt>
                <c:pt idx="95">
                  <c:v>39629</c:v>
                </c:pt>
                <c:pt idx="96">
                  <c:v>39660</c:v>
                </c:pt>
                <c:pt idx="97">
                  <c:v>39689</c:v>
                </c:pt>
                <c:pt idx="98">
                  <c:v>39721</c:v>
                </c:pt>
                <c:pt idx="99">
                  <c:v>39752</c:v>
                </c:pt>
                <c:pt idx="100">
                  <c:v>39780</c:v>
                </c:pt>
                <c:pt idx="101">
                  <c:v>39813</c:v>
                </c:pt>
                <c:pt idx="102">
                  <c:v>39843</c:v>
                </c:pt>
                <c:pt idx="103">
                  <c:v>39871</c:v>
                </c:pt>
                <c:pt idx="104">
                  <c:v>39903</c:v>
                </c:pt>
                <c:pt idx="105">
                  <c:v>39933</c:v>
                </c:pt>
                <c:pt idx="106">
                  <c:v>39962</c:v>
                </c:pt>
                <c:pt idx="107">
                  <c:v>39994</c:v>
                </c:pt>
                <c:pt idx="108">
                  <c:v>40025</c:v>
                </c:pt>
                <c:pt idx="109">
                  <c:v>40056</c:v>
                </c:pt>
                <c:pt idx="110">
                  <c:v>40086</c:v>
                </c:pt>
                <c:pt idx="111">
                  <c:v>40116</c:v>
                </c:pt>
                <c:pt idx="112">
                  <c:v>40147</c:v>
                </c:pt>
                <c:pt idx="113">
                  <c:v>40178</c:v>
                </c:pt>
                <c:pt idx="114">
                  <c:v>40207</c:v>
                </c:pt>
                <c:pt idx="115">
                  <c:v>40235</c:v>
                </c:pt>
                <c:pt idx="116">
                  <c:v>40268</c:v>
                </c:pt>
                <c:pt idx="117">
                  <c:v>40298</c:v>
                </c:pt>
                <c:pt idx="118">
                  <c:v>40329</c:v>
                </c:pt>
                <c:pt idx="119">
                  <c:v>40359</c:v>
                </c:pt>
                <c:pt idx="120">
                  <c:v>40389</c:v>
                </c:pt>
                <c:pt idx="121">
                  <c:v>40421</c:v>
                </c:pt>
                <c:pt idx="122">
                  <c:v>40451</c:v>
                </c:pt>
                <c:pt idx="123">
                  <c:v>40480</c:v>
                </c:pt>
                <c:pt idx="124">
                  <c:v>40512</c:v>
                </c:pt>
                <c:pt idx="125">
                  <c:v>40543</c:v>
                </c:pt>
                <c:pt idx="126">
                  <c:v>40574</c:v>
                </c:pt>
                <c:pt idx="127">
                  <c:v>40602</c:v>
                </c:pt>
                <c:pt idx="128">
                  <c:v>40633</c:v>
                </c:pt>
                <c:pt idx="129">
                  <c:v>40662</c:v>
                </c:pt>
                <c:pt idx="130">
                  <c:v>40694</c:v>
                </c:pt>
                <c:pt idx="131">
                  <c:v>40724</c:v>
                </c:pt>
                <c:pt idx="132">
                  <c:v>40753</c:v>
                </c:pt>
                <c:pt idx="133">
                  <c:v>40786</c:v>
                </c:pt>
                <c:pt idx="134">
                  <c:v>40816</c:v>
                </c:pt>
                <c:pt idx="135">
                  <c:v>40847</c:v>
                </c:pt>
                <c:pt idx="136">
                  <c:v>40877</c:v>
                </c:pt>
                <c:pt idx="137">
                  <c:v>40907</c:v>
                </c:pt>
                <c:pt idx="138">
                  <c:v>40939</c:v>
                </c:pt>
                <c:pt idx="139">
                  <c:v>40968</c:v>
                </c:pt>
                <c:pt idx="140">
                  <c:v>40998</c:v>
                </c:pt>
                <c:pt idx="141">
                  <c:v>41029</c:v>
                </c:pt>
                <c:pt idx="142">
                  <c:v>41060</c:v>
                </c:pt>
                <c:pt idx="143">
                  <c:v>41089</c:v>
                </c:pt>
                <c:pt idx="144">
                  <c:v>41121</c:v>
                </c:pt>
                <c:pt idx="145">
                  <c:v>41152</c:v>
                </c:pt>
                <c:pt idx="146">
                  <c:v>41180</c:v>
                </c:pt>
                <c:pt idx="147">
                  <c:v>41213</c:v>
                </c:pt>
                <c:pt idx="148">
                  <c:v>41243</c:v>
                </c:pt>
                <c:pt idx="149">
                  <c:v>41274</c:v>
                </c:pt>
                <c:pt idx="150">
                  <c:v>41305</c:v>
                </c:pt>
                <c:pt idx="151">
                  <c:v>41333</c:v>
                </c:pt>
                <c:pt idx="152">
                  <c:v>41362</c:v>
                </c:pt>
                <c:pt idx="153">
                  <c:v>41394</c:v>
                </c:pt>
                <c:pt idx="154">
                  <c:v>41425</c:v>
                </c:pt>
                <c:pt idx="155">
                  <c:v>41453</c:v>
                </c:pt>
                <c:pt idx="156">
                  <c:v>41486</c:v>
                </c:pt>
                <c:pt idx="157">
                  <c:v>41516</c:v>
                </c:pt>
                <c:pt idx="158">
                  <c:v>41547</c:v>
                </c:pt>
                <c:pt idx="159">
                  <c:v>41578</c:v>
                </c:pt>
                <c:pt idx="160">
                  <c:v>41607</c:v>
                </c:pt>
                <c:pt idx="161">
                  <c:v>41639</c:v>
                </c:pt>
                <c:pt idx="162">
                  <c:v>41670</c:v>
                </c:pt>
                <c:pt idx="163">
                  <c:v>41698</c:v>
                </c:pt>
                <c:pt idx="164">
                  <c:v>41729</c:v>
                </c:pt>
                <c:pt idx="165">
                  <c:v>41759</c:v>
                </c:pt>
                <c:pt idx="166">
                  <c:v>41789</c:v>
                </c:pt>
                <c:pt idx="167">
                  <c:v>41820</c:v>
                </c:pt>
                <c:pt idx="168">
                  <c:v>41851</c:v>
                </c:pt>
                <c:pt idx="169">
                  <c:v>41880</c:v>
                </c:pt>
                <c:pt idx="170">
                  <c:v>41912</c:v>
                </c:pt>
                <c:pt idx="171">
                  <c:v>41943</c:v>
                </c:pt>
                <c:pt idx="172">
                  <c:v>41971</c:v>
                </c:pt>
                <c:pt idx="173">
                  <c:v>42004</c:v>
                </c:pt>
                <c:pt idx="174">
                  <c:v>42034</c:v>
                </c:pt>
                <c:pt idx="175">
                  <c:v>42062</c:v>
                </c:pt>
                <c:pt idx="176">
                  <c:v>42094</c:v>
                </c:pt>
                <c:pt idx="177">
                  <c:v>42124</c:v>
                </c:pt>
                <c:pt idx="178">
                  <c:v>42153</c:v>
                </c:pt>
                <c:pt idx="179">
                  <c:v>42185</c:v>
                </c:pt>
                <c:pt idx="180">
                  <c:v>42216</c:v>
                </c:pt>
                <c:pt idx="181">
                  <c:v>42247</c:v>
                </c:pt>
                <c:pt idx="182">
                  <c:v>42277</c:v>
                </c:pt>
                <c:pt idx="183">
                  <c:v>42307</c:v>
                </c:pt>
                <c:pt idx="184">
                  <c:v>42338</c:v>
                </c:pt>
                <c:pt idx="185">
                  <c:v>42369</c:v>
                </c:pt>
                <c:pt idx="186">
                  <c:v>42398</c:v>
                </c:pt>
                <c:pt idx="187">
                  <c:v>42429</c:v>
                </c:pt>
                <c:pt idx="188">
                  <c:v>42460</c:v>
                </c:pt>
                <c:pt idx="189">
                  <c:v>42489</c:v>
                </c:pt>
                <c:pt idx="190">
                  <c:v>42521</c:v>
                </c:pt>
                <c:pt idx="191">
                  <c:v>42551</c:v>
                </c:pt>
                <c:pt idx="192">
                  <c:v>42580</c:v>
                </c:pt>
                <c:pt idx="193">
                  <c:v>42613</c:v>
                </c:pt>
                <c:pt idx="194">
                  <c:v>42643</c:v>
                </c:pt>
                <c:pt idx="195">
                  <c:v>42674</c:v>
                </c:pt>
                <c:pt idx="196">
                  <c:v>42704</c:v>
                </c:pt>
                <c:pt idx="197">
                  <c:v>42734</c:v>
                </c:pt>
                <c:pt idx="198">
                  <c:v>42766</c:v>
                </c:pt>
                <c:pt idx="199">
                  <c:v>42794</c:v>
                </c:pt>
                <c:pt idx="200">
                  <c:v>42825</c:v>
                </c:pt>
                <c:pt idx="201">
                  <c:v>42853</c:v>
                </c:pt>
                <c:pt idx="202">
                  <c:v>42886</c:v>
                </c:pt>
                <c:pt idx="203">
                  <c:v>42916</c:v>
                </c:pt>
                <c:pt idx="204">
                  <c:v>42947</c:v>
                </c:pt>
                <c:pt idx="205">
                  <c:v>42978</c:v>
                </c:pt>
                <c:pt idx="206">
                  <c:v>43007</c:v>
                </c:pt>
                <c:pt idx="207">
                  <c:v>43039</c:v>
                </c:pt>
                <c:pt idx="208">
                  <c:v>43069</c:v>
                </c:pt>
                <c:pt idx="209">
                  <c:v>43098</c:v>
                </c:pt>
                <c:pt idx="210">
                  <c:v>43131</c:v>
                </c:pt>
                <c:pt idx="211">
                  <c:v>43159</c:v>
                </c:pt>
                <c:pt idx="212">
                  <c:v>43189</c:v>
                </c:pt>
                <c:pt idx="213">
                  <c:v>43220</c:v>
                </c:pt>
                <c:pt idx="214">
                  <c:v>43251</c:v>
                </c:pt>
                <c:pt idx="215">
                  <c:v>43280</c:v>
                </c:pt>
                <c:pt idx="216">
                  <c:v>43312</c:v>
                </c:pt>
                <c:pt idx="217">
                  <c:v>43343</c:v>
                </c:pt>
                <c:pt idx="218">
                  <c:v>43371</c:v>
                </c:pt>
                <c:pt idx="219">
                  <c:v>43404</c:v>
                </c:pt>
                <c:pt idx="220">
                  <c:v>43434</c:v>
                </c:pt>
                <c:pt idx="221">
                  <c:v>43465</c:v>
                </c:pt>
                <c:pt idx="222">
                  <c:v>43496</c:v>
                </c:pt>
                <c:pt idx="223">
                  <c:v>43524</c:v>
                </c:pt>
                <c:pt idx="224">
                  <c:v>43553</c:v>
                </c:pt>
                <c:pt idx="225">
                  <c:v>43585</c:v>
                </c:pt>
                <c:pt idx="226">
                  <c:v>43616</c:v>
                </c:pt>
                <c:pt idx="227">
                  <c:v>43644</c:v>
                </c:pt>
                <c:pt idx="228">
                  <c:v>43677</c:v>
                </c:pt>
                <c:pt idx="229">
                  <c:v>43707</c:v>
                </c:pt>
                <c:pt idx="230">
                  <c:v>43738</c:v>
                </c:pt>
                <c:pt idx="231">
                  <c:v>43769</c:v>
                </c:pt>
                <c:pt idx="232">
                  <c:v>43798</c:v>
                </c:pt>
                <c:pt idx="233">
                  <c:v>43830</c:v>
                </c:pt>
                <c:pt idx="234">
                  <c:v>43861</c:v>
                </c:pt>
                <c:pt idx="235">
                  <c:v>43889</c:v>
                </c:pt>
                <c:pt idx="236">
                  <c:v>43921</c:v>
                </c:pt>
                <c:pt idx="237">
                  <c:v>43951</c:v>
                </c:pt>
                <c:pt idx="238">
                  <c:v>43980</c:v>
                </c:pt>
                <c:pt idx="239">
                  <c:v>44012</c:v>
                </c:pt>
                <c:pt idx="240">
                  <c:v>44043</c:v>
                </c:pt>
                <c:pt idx="241">
                  <c:v>44074</c:v>
                </c:pt>
                <c:pt idx="242">
                  <c:v>44104</c:v>
                </c:pt>
                <c:pt idx="243">
                  <c:v>44134</c:v>
                </c:pt>
                <c:pt idx="244">
                  <c:v>44165</c:v>
                </c:pt>
                <c:pt idx="245">
                  <c:v>44196</c:v>
                </c:pt>
                <c:pt idx="246">
                  <c:v>44225</c:v>
                </c:pt>
                <c:pt idx="247">
                  <c:v>44253</c:v>
                </c:pt>
                <c:pt idx="248">
                  <c:v>44286</c:v>
                </c:pt>
                <c:pt idx="249">
                  <c:v>44316</c:v>
                </c:pt>
                <c:pt idx="250">
                  <c:v>44347</c:v>
                </c:pt>
                <c:pt idx="251">
                  <c:v>44377</c:v>
                </c:pt>
                <c:pt idx="252">
                  <c:v>44407</c:v>
                </c:pt>
                <c:pt idx="253">
                  <c:v>44439</c:v>
                </c:pt>
                <c:pt idx="254">
                  <c:v>44469</c:v>
                </c:pt>
                <c:pt idx="255">
                  <c:v>44498</c:v>
                </c:pt>
                <c:pt idx="256">
                  <c:v>44530</c:v>
                </c:pt>
                <c:pt idx="257">
                  <c:v>44561</c:v>
                </c:pt>
                <c:pt idx="258">
                  <c:v>44592</c:v>
                </c:pt>
                <c:pt idx="259">
                  <c:v>44620</c:v>
                </c:pt>
                <c:pt idx="260">
                  <c:v>44651</c:v>
                </c:pt>
                <c:pt idx="261">
                  <c:v>44680</c:v>
                </c:pt>
              </c:numCache>
            </c:numRef>
          </c:cat>
          <c:val>
            <c:numRef>
              <c:f>'pharma biotech &amp; ls'!$O$13:$O$274</c:f>
              <c:numCache>
                <c:formatCode>General</c:formatCode>
                <c:ptCount val="262"/>
                <c:pt idx="0">
                  <c:v>100</c:v>
                </c:pt>
                <c:pt idx="1">
                  <c:v>93.689256421982975</c:v>
                </c:pt>
                <c:pt idx="2">
                  <c:v>103.80152927026498</c:v>
                </c:pt>
                <c:pt idx="3">
                  <c:v>107.97083455066021</c:v>
                </c:pt>
                <c:pt idx="4">
                  <c:v>123.12382858306583</c:v>
                </c:pt>
                <c:pt idx="5">
                  <c:v>124.91619252456314</c:v>
                </c:pt>
                <c:pt idx="6">
                  <c:v>110.71801653690036</c:v>
                </c:pt>
                <c:pt idx="7">
                  <c:v>121.90637222238927</c:v>
                </c:pt>
                <c:pt idx="8">
                  <c:v>120.44710444138298</c:v>
                </c:pt>
                <c:pt idx="9">
                  <c:v>115.48249334113052</c:v>
                </c:pt>
                <c:pt idx="10">
                  <c:v>116.44999447154179</c:v>
                </c:pt>
                <c:pt idx="11">
                  <c:v>111.54252713217245</c:v>
                </c:pt>
                <c:pt idx="12">
                  <c:v>118.99198238958408</c:v>
                </c:pt>
                <c:pt idx="13">
                  <c:v>121.72887647940813</c:v>
                </c:pt>
                <c:pt idx="14">
                  <c:v>135.10037690349304</c:v>
                </c:pt>
                <c:pt idx="15">
                  <c:v>133.29944314761661</c:v>
                </c:pt>
                <c:pt idx="16">
                  <c:v>129.01681286807585</c:v>
                </c:pt>
                <c:pt idx="17">
                  <c:v>122.1839385455129</c:v>
                </c:pt>
                <c:pt idx="18">
                  <c:v>122.440301643219</c:v>
                </c:pt>
                <c:pt idx="19">
                  <c:v>126.7104631366833</c:v>
                </c:pt>
                <c:pt idx="20">
                  <c:v>120.59554775286581</c:v>
                </c:pt>
                <c:pt idx="21">
                  <c:v>117.37561787343245</c:v>
                </c:pt>
                <c:pt idx="22">
                  <c:v>115.0529453157267</c:v>
                </c:pt>
                <c:pt idx="23">
                  <c:v>111.37879822327147</c:v>
                </c:pt>
                <c:pt idx="24">
                  <c:v>119.45934967765469</c:v>
                </c:pt>
                <c:pt idx="25">
                  <c:v>120.30494052126615</c:v>
                </c:pt>
                <c:pt idx="26">
                  <c:v>124.65098868982525</c:v>
                </c:pt>
                <c:pt idx="27">
                  <c:v>124.98487474727472</c:v>
                </c:pt>
                <c:pt idx="28">
                  <c:v>123.44583996780796</c:v>
                </c:pt>
                <c:pt idx="29">
                  <c:v>125.16471126727551</c:v>
                </c:pt>
                <c:pt idx="30">
                  <c:v>127.46929471944944</c:v>
                </c:pt>
                <c:pt idx="31">
                  <c:v>126.40457081240939</c:v>
                </c:pt>
                <c:pt idx="32">
                  <c:v>131.02168606999726</c:v>
                </c:pt>
                <c:pt idx="33">
                  <c:v>126.0420174456184</c:v>
                </c:pt>
                <c:pt idx="34">
                  <c:v>120.09744611140943</c:v>
                </c:pt>
                <c:pt idx="35">
                  <c:v>124.44452216287209</c:v>
                </c:pt>
                <c:pt idx="36">
                  <c:v>119.07414847486659</c:v>
                </c:pt>
                <c:pt idx="37">
                  <c:v>110.98597775229362</c:v>
                </c:pt>
                <c:pt idx="38">
                  <c:v>112.81864452634404</c:v>
                </c:pt>
                <c:pt idx="39">
                  <c:v>106.55681018571386</c:v>
                </c:pt>
                <c:pt idx="40">
                  <c:v>106.11273920882378</c:v>
                </c:pt>
                <c:pt idx="41">
                  <c:v>107.50031968561184</c:v>
                </c:pt>
                <c:pt idx="42">
                  <c:v>107.66505213774762</c:v>
                </c:pt>
                <c:pt idx="43">
                  <c:v>107.50441332186642</c:v>
                </c:pt>
                <c:pt idx="44">
                  <c:v>102.21093241533296</c:v>
                </c:pt>
                <c:pt idx="45">
                  <c:v>107.55367209372217</c:v>
                </c:pt>
                <c:pt idx="46">
                  <c:v>106.01867552702824</c:v>
                </c:pt>
                <c:pt idx="47">
                  <c:v>102.5083114306334</c:v>
                </c:pt>
                <c:pt idx="48">
                  <c:v>101.87342473104781</c:v>
                </c:pt>
                <c:pt idx="49">
                  <c:v>103.93245115635999</c:v>
                </c:pt>
                <c:pt idx="50">
                  <c:v>97.585613026359468</c:v>
                </c:pt>
                <c:pt idx="51">
                  <c:v>94.244874895748367</c:v>
                </c:pt>
                <c:pt idx="52">
                  <c:v>89.775267323172145</c:v>
                </c:pt>
                <c:pt idx="53">
                  <c:v>91.659537301780531</c:v>
                </c:pt>
                <c:pt idx="54">
                  <c:v>88.886790109503067</c:v>
                </c:pt>
                <c:pt idx="55">
                  <c:v>89.969930583352195</c:v>
                </c:pt>
                <c:pt idx="56">
                  <c:v>91.278680227046863</c:v>
                </c:pt>
                <c:pt idx="57">
                  <c:v>96.865422838220354</c:v>
                </c:pt>
                <c:pt idx="58">
                  <c:v>94.326681457781419</c:v>
                </c:pt>
                <c:pt idx="59">
                  <c:v>92.728549221251043</c:v>
                </c:pt>
                <c:pt idx="60">
                  <c:v>91.676326417704203</c:v>
                </c:pt>
                <c:pt idx="61">
                  <c:v>91.103161386614033</c:v>
                </c:pt>
                <c:pt idx="62">
                  <c:v>89.448860009953066</c:v>
                </c:pt>
                <c:pt idx="63">
                  <c:v>86.942298344300738</c:v>
                </c:pt>
                <c:pt idx="64">
                  <c:v>83.600999985395475</c:v>
                </c:pt>
                <c:pt idx="65">
                  <c:v>87.187987913893707</c:v>
                </c:pt>
                <c:pt idx="66">
                  <c:v>86.798804783114875</c:v>
                </c:pt>
                <c:pt idx="67">
                  <c:v>88.018457282571433</c:v>
                </c:pt>
                <c:pt idx="68">
                  <c:v>86.130076698489674</c:v>
                </c:pt>
                <c:pt idx="69">
                  <c:v>83.740820204757696</c:v>
                </c:pt>
                <c:pt idx="70">
                  <c:v>84.445980567048878</c:v>
                </c:pt>
                <c:pt idx="71">
                  <c:v>85.314576566094885</c:v>
                </c:pt>
                <c:pt idx="72">
                  <c:v>90.024334721203687</c:v>
                </c:pt>
                <c:pt idx="73">
                  <c:v>89.843089404094044</c:v>
                </c:pt>
                <c:pt idx="74">
                  <c:v>90.266106364166973</c:v>
                </c:pt>
                <c:pt idx="75">
                  <c:v>88.371077579973459</c:v>
                </c:pt>
                <c:pt idx="76">
                  <c:v>85.917847098925833</c:v>
                </c:pt>
                <c:pt idx="77">
                  <c:v>84.333725001026991</c:v>
                </c:pt>
                <c:pt idx="78">
                  <c:v>85.391660272475121</c:v>
                </c:pt>
                <c:pt idx="79">
                  <c:v>84.03743261728782</c:v>
                </c:pt>
                <c:pt idx="80">
                  <c:v>82.955258674364657</c:v>
                </c:pt>
                <c:pt idx="81">
                  <c:v>86.624405114507454</c:v>
                </c:pt>
                <c:pt idx="82">
                  <c:v>84.496247427268941</c:v>
                </c:pt>
                <c:pt idx="83">
                  <c:v>82.673559202272102</c:v>
                </c:pt>
                <c:pt idx="84">
                  <c:v>81.354048843474274</c:v>
                </c:pt>
                <c:pt idx="85">
                  <c:v>81.793150910480875</c:v>
                </c:pt>
                <c:pt idx="86">
                  <c:v>81.535426223719227</c:v>
                </c:pt>
                <c:pt idx="87">
                  <c:v>82.839809718399678</c:v>
                </c:pt>
                <c:pt idx="88">
                  <c:v>86.802701174672492</c:v>
                </c:pt>
                <c:pt idx="89">
                  <c:v>82.772825751291592</c:v>
                </c:pt>
                <c:pt idx="90">
                  <c:v>83.41578044994786</c:v>
                </c:pt>
                <c:pt idx="91">
                  <c:v>84.836366836589349</c:v>
                </c:pt>
                <c:pt idx="92">
                  <c:v>83.054795978477472</c:v>
                </c:pt>
                <c:pt idx="93">
                  <c:v>79.735093629262181</c:v>
                </c:pt>
                <c:pt idx="94">
                  <c:v>80.00853674029041</c:v>
                </c:pt>
                <c:pt idx="95">
                  <c:v>84.410112848217736</c:v>
                </c:pt>
                <c:pt idx="96">
                  <c:v>89.427577642478369</c:v>
                </c:pt>
                <c:pt idx="97">
                  <c:v>89.297134752495751</c:v>
                </c:pt>
                <c:pt idx="98">
                  <c:v>92.811573651413511</c:v>
                </c:pt>
                <c:pt idx="99">
                  <c:v>102.29846872861184</c:v>
                </c:pt>
                <c:pt idx="100">
                  <c:v>105.7082202753588</c:v>
                </c:pt>
                <c:pt idx="101">
                  <c:v>111.19556446727323</c:v>
                </c:pt>
                <c:pt idx="102">
                  <c:v>117.20554497628035</c:v>
                </c:pt>
                <c:pt idx="103">
                  <c:v>116.01040009502104</c:v>
                </c:pt>
                <c:pt idx="104">
                  <c:v>115.08015515651545</c:v>
                </c:pt>
                <c:pt idx="105">
                  <c:v>101.213483609196</c:v>
                </c:pt>
                <c:pt idx="106">
                  <c:v>101.96763504786568</c:v>
                </c:pt>
                <c:pt idx="107">
                  <c:v>104.66441825267547</c:v>
                </c:pt>
                <c:pt idx="108">
                  <c:v>103.09341266996348</c:v>
                </c:pt>
                <c:pt idx="109">
                  <c:v>100.81252678948096</c:v>
                </c:pt>
                <c:pt idx="110">
                  <c:v>98.745877988067519</c:v>
                </c:pt>
                <c:pt idx="111">
                  <c:v>98.338023139831961</c:v>
                </c:pt>
                <c:pt idx="112">
                  <c:v>100.87603815142003</c:v>
                </c:pt>
                <c:pt idx="113">
                  <c:v>99.988836555879928</c:v>
                </c:pt>
                <c:pt idx="114">
                  <c:v>104.43291734804268</c:v>
                </c:pt>
                <c:pt idx="115">
                  <c:v>100.77106617817651</c:v>
                </c:pt>
                <c:pt idx="116">
                  <c:v>96.906694345537943</c:v>
                </c:pt>
                <c:pt idx="117">
                  <c:v>92.408010415866485</c:v>
                </c:pt>
                <c:pt idx="118">
                  <c:v>92.637151915134837</c:v>
                </c:pt>
                <c:pt idx="119">
                  <c:v>97.368442045709799</c:v>
                </c:pt>
                <c:pt idx="120">
                  <c:v>93.068910007749224</c:v>
                </c:pt>
                <c:pt idx="121">
                  <c:v>97.611097447297581</c:v>
                </c:pt>
                <c:pt idx="122">
                  <c:v>96.468276206729527</c:v>
                </c:pt>
                <c:pt idx="123">
                  <c:v>95.144426267484079</c:v>
                </c:pt>
                <c:pt idx="124">
                  <c:v>90.43386858462938</c:v>
                </c:pt>
                <c:pt idx="125">
                  <c:v>88.102938114487756</c:v>
                </c:pt>
                <c:pt idx="126">
                  <c:v>84.613228663742532</c:v>
                </c:pt>
                <c:pt idx="127">
                  <c:v>83.578075253923103</c:v>
                </c:pt>
                <c:pt idx="128">
                  <c:v>85.371242041795043</c:v>
                </c:pt>
                <c:pt idx="129">
                  <c:v>88.803955502984053</c:v>
                </c:pt>
                <c:pt idx="130">
                  <c:v>92.312660577278933</c:v>
                </c:pt>
                <c:pt idx="131">
                  <c:v>92.896189446076349</c:v>
                </c:pt>
                <c:pt idx="132">
                  <c:v>91.199028891599326</c:v>
                </c:pt>
                <c:pt idx="133">
                  <c:v>95.553905472792621</c:v>
                </c:pt>
                <c:pt idx="134">
                  <c:v>99.759068315694975</c:v>
                </c:pt>
                <c:pt idx="135">
                  <c:v>94.378533457872109</c:v>
                </c:pt>
                <c:pt idx="136">
                  <c:v>95.948018885137586</c:v>
                </c:pt>
                <c:pt idx="137">
                  <c:v>99.282252710844915</c:v>
                </c:pt>
                <c:pt idx="138">
                  <c:v>96.509583277087714</c:v>
                </c:pt>
                <c:pt idx="139">
                  <c:v>92.819608191415199</c:v>
                </c:pt>
                <c:pt idx="140">
                  <c:v>93.690660779071706</c:v>
                </c:pt>
                <c:pt idx="141">
                  <c:v>95.067521942796716</c:v>
                </c:pt>
                <c:pt idx="142">
                  <c:v>97.792388052738417</c:v>
                </c:pt>
                <c:pt idx="143">
                  <c:v>99.723780734973673</c:v>
                </c:pt>
                <c:pt idx="144">
                  <c:v>101.86186562487578</c:v>
                </c:pt>
                <c:pt idx="145">
                  <c:v>99.34642680859757</c:v>
                </c:pt>
                <c:pt idx="146">
                  <c:v>100.98908727745213</c:v>
                </c:pt>
                <c:pt idx="147">
                  <c:v>102.58870140279797</c:v>
                </c:pt>
                <c:pt idx="148">
                  <c:v>103.21752399916851</c:v>
                </c:pt>
                <c:pt idx="149">
                  <c:v>101.45292951337123</c:v>
                </c:pt>
                <c:pt idx="150">
                  <c:v>103.8381418672564</c:v>
                </c:pt>
                <c:pt idx="151">
                  <c:v>104.65010970743865</c:v>
                </c:pt>
                <c:pt idx="152">
                  <c:v>108.54835786828035</c:v>
                </c:pt>
                <c:pt idx="153">
                  <c:v>110.41235752386704</c:v>
                </c:pt>
                <c:pt idx="154">
                  <c:v>108.26110935628049</c:v>
                </c:pt>
                <c:pt idx="155">
                  <c:v>108.14027207643331</c:v>
                </c:pt>
                <c:pt idx="156">
                  <c:v>111.16793134826699</c:v>
                </c:pt>
                <c:pt idx="157">
                  <c:v>110.47880360330333</c:v>
                </c:pt>
                <c:pt idx="158">
                  <c:v>111.43451409811591</c:v>
                </c:pt>
                <c:pt idx="159">
                  <c:v>111.23983474729748</c:v>
                </c:pt>
                <c:pt idx="160">
                  <c:v>112.63202651237741</c:v>
                </c:pt>
                <c:pt idx="161">
                  <c:v>110.83998649872228</c:v>
                </c:pt>
                <c:pt idx="162">
                  <c:v>116.45395112577677</c:v>
                </c:pt>
                <c:pt idx="163">
                  <c:v>119.13281321383866</c:v>
                </c:pt>
                <c:pt idx="164">
                  <c:v>114.99624410531403</c:v>
                </c:pt>
                <c:pt idx="165">
                  <c:v>115.56972316046688</c:v>
                </c:pt>
                <c:pt idx="166">
                  <c:v>114.455301280542</c:v>
                </c:pt>
                <c:pt idx="167">
                  <c:v>114.6972513684519</c:v>
                </c:pt>
                <c:pt idx="168">
                  <c:v>116.40745467005395</c:v>
                </c:pt>
                <c:pt idx="169">
                  <c:v>118.12332056665905</c:v>
                </c:pt>
                <c:pt idx="170">
                  <c:v>121.57222985100351</c:v>
                </c:pt>
                <c:pt idx="171">
                  <c:v>123.8993366992398</c:v>
                </c:pt>
                <c:pt idx="172">
                  <c:v>124.13570753202676</c:v>
                </c:pt>
                <c:pt idx="173">
                  <c:v>121.72801335999</c:v>
                </c:pt>
                <c:pt idx="174">
                  <c:v>127.31053161693447</c:v>
                </c:pt>
                <c:pt idx="175">
                  <c:v>124.4160856809343</c:v>
                </c:pt>
                <c:pt idx="176">
                  <c:v>126.64732038146349</c:v>
                </c:pt>
                <c:pt idx="177">
                  <c:v>124.55126014647024</c:v>
                </c:pt>
                <c:pt idx="178">
                  <c:v>128.18244929383118</c:v>
                </c:pt>
                <c:pt idx="179">
                  <c:v>129.82641613754348</c:v>
                </c:pt>
                <c:pt idx="180">
                  <c:v>132.04441384900218</c:v>
                </c:pt>
                <c:pt idx="181">
                  <c:v>128.15395241834142</c:v>
                </c:pt>
                <c:pt idx="182">
                  <c:v>123.73426844537465</c:v>
                </c:pt>
                <c:pt idx="183">
                  <c:v>124.61659593096772</c:v>
                </c:pt>
                <c:pt idx="184">
                  <c:v>123.87851049777719</c:v>
                </c:pt>
                <c:pt idx="185">
                  <c:v>127.63836997169614</c:v>
                </c:pt>
                <c:pt idx="186">
                  <c:v>123.49416256058907</c:v>
                </c:pt>
                <c:pt idx="187">
                  <c:v>121.66043718036586</c:v>
                </c:pt>
                <c:pt idx="188">
                  <c:v>116.29593691458275</c:v>
                </c:pt>
                <c:pt idx="189">
                  <c:v>118.81620240554697</c:v>
                </c:pt>
                <c:pt idx="190">
                  <c:v>120.08676994642965</c:v>
                </c:pt>
                <c:pt idx="191">
                  <c:v>119.38229880925131</c:v>
                </c:pt>
                <c:pt idx="192">
                  <c:v>122.26970170687625</c:v>
                </c:pt>
                <c:pt idx="193">
                  <c:v>117.44678745162777</c:v>
                </c:pt>
                <c:pt idx="194">
                  <c:v>116.48397973597167</c:v>
                </c:pt>
                <c:pt idx="195">
                  <c:v>110.37118890122328</c:v>
                </c:pt>
                <c:pt idx="196">
                  <c:v>107.99565277535896</c:v>
                </c:pt>
                <c:pt idx="197">
                  <c:v>107.26870684664264</c:v>
                </c:pt>
                <c:pt idx="198">
                  <c:v>105.99605330790661</c:v>
                </c:pt>
                <c:pt idx="199">
                  <c:v>109.31488937307851</c:v>
                </c:pt>
                <c:pt idx="200">
                  <c:v>108.47262710448375</c:v>
                </c:pt>
                <c:pt idx="201">
                  <c:v>108.04460278855971</c:v>
                </c:pt>
                <c:pt idx="202">
                  <c:v>106.06109694480759</c:v>
                </c:pt>
                <c:pt idx="203">
                  <c:v>110.63554948191805</c:v>
                </c:pt>
                <c:pt idx="204">
                  <c:v>110.09790935206043</c:v>
                </c:pt>
                <c:pt idx="205">
                  <c:v>112.65095592464075</c:v>
                </c:pt>
                <c:pt idx="206">
                  <c:v>112.08087387975092</c:v>
                </c:pt>
                <c:pt idx="207">
                  <c:v>105.78141478418735</c:v>
                </c:pt>
                <c:pt idx="208">
                  <c:v>104.16873168053438</c:v>
                </c:pt>
                <c:pt idx="209">
                  <c:v>102.88940806085031</c:v>
                </c:pt>
                <c:pt idx="210">
                  <c:v>102.37594381026487</c:v>
                </c:pt>
                <c:pt idx="211">
                  <c:v>101.58706637872474</c:v>
                </c:pt>
                <c:pt idx="212">
                  <c:v>101.22586419727564</c:v>
                </c:pt>
                <c:pt idx="213">
                  <c:v>99.895443811864638</c:v>
                </c:pt>
                <c:pt idx="214">
                  <c:v>96.943012472038106</c:v>
                </c:pt>
                <c:pt idx="215">
                  <c:v>97.692817726701392</c:v>
                </c:pt>
                <c:pt idx="216">
                  <c:v>102.44886683470989</c:v>
                </c:pt>
                <c:pt idx="217">
                  <c:v>102.71520954869675</c:v>
                </c:pt>
                <c:pt idx="218">
                  <c:v>104.54770448072588</c:v>
                </c:pt>
                <c:pt idx="219">
                  <c:v>104.9270478863338</c:v>
                </c:pt>
                <c:pt idx="220">
                  <c:v>110.58049993576317</c:v>
                </c:pt>
                <c:pt idx="221">
                  <c:v>112.03011092771618</c:v>
                </c:pt>
                <c:pt idx="222">
                  <c:v>106.80615747435576</c:v>
                </c:pt>
                <c:pt idx="223">
                  <c:v>106.44410421765225</c:v>
                </c:pt>
                <c:pt idx="224">
                  <c:v>104.9773457334646</c:v>
                </c:pt>
                <c:pt idx="225">
                  <c:v>98.227873098351608</c:v>
                </c:pt>
                <c:pt idx="226">
                  <c:v>100.93194992770347</c:v>
                </c:pt>
                <c:pt idx="227">
                  <c:v>100.5136127222604</c:v>
                </c:pt>
                <c:pt idx="228">
                  <c:v>94.26242962753193</c:v>
                </c:pt>
                <c:pt idx="229">
                  <c:v>96.193228908732081</c:v>
                </c:pt>
                <c:pt idx="230">
                  <c:v>95.475815232348452</c:v>
                </c:pt>
                <c:pt idx="231">
                  <c:v>98.272758044789754</c:v>
                </c:pt>
                <c:pt idx="232">
                  <c:v>98.787099293890563</c:v>
                </c:pt>
                <c:pt idx="233">
                  <c:v>100.11175653681119</c:v>
                </c:pt>
                <c:pt idx="234">
                  <c:v>97.134010474325564</c:v>
                </c:pt>
                <c:pt idx="235">
                  <c:v>100.38629653353317</c:v>
                </c:pt>
                <c:pt idx="236">
                  <c:v>112.76066503034241</c:v>
                </c:pt>
                <c:pt idx="237">
                  <c:v>111.68801119308168</c:v>
                </c:pt>
                <c:pt idx="238">
                  <c:v>109.45210313543797</c:v>
                </c:pt>
                <c:pt idx="239">
                  <c:v>105.12783509160009</c:v>
                </c:pt>
                <c:pt idx="240">
                  <c:v>102.98972751240423</c:v>
                </c:pt>
                <c:pt idx="241">
                  <c:v>98.650310120638707</c:v>
                </c:pt>
                <c:pt idx="242">
                  <c:v>99.878312200032923</c:v>
                </c:pt>
                <c:pt idx="243">
                  <c:v>96.827624475730687</c:v>
                </c:pt>
                <c:pt idx="244">
                  <c:v>93.563141244587314</c:v>
                </c:pt>
                <c:pt idx="245">
                  <c:v>93.527601583126938</c:v>
                </c:pt>
                <c:pt idx="246">
                  <c:v>97.303322919669995</c:v>
                </c:pt>
                <c:pt idx="247">
                  <c:v>91.375046558980529</c:v>
                </c:pt>
                <c:pt idx="248">
                  <c:v>89.715341232924573</c:v>
                </c:pt>
                <c:pt idx="249">
                  <c:v>86.457432899713965</c:v>
                </c:pt>
                <c:pt idx="250">
                  <c:v>88.230826840638656</c:v>
                </c:pt>
                <c:pt idx="251">
                  <c:v>89.662230288059448</c:v>
                </c:pt>
                <c:pt idx="252">
                  <c:v>91.532875685896101</c:v>
                </c:pt>
                <c:pt idx="253">
                  <c:v>91.421326206088565</c:v>
                </c:pt>
                <c:pt idx="254">
                  <c:v>89.793056496601366</c:v>
                </c:pt>
                <c:pt idx="255">
                  <c:v>87.246239301935034</c:v>
                </c:pt>
                <c:pt idx="256">
                  <c:v>87.224883348065148</c:v>
                </c:pt>
                <c:pt idx="257">
                  <c:v>89.470622244085632</c:v>
                </c:pt>
                <c:pt idx="258">
                  <c:v>88.198369581216156</c:v>
                </c:pt>
                <c:pt idx="259">
                  <c:v>88.01948771962671</c:v>
                </c:pt>
                <c:pt idx="260">
                  <c:v>91.279827328180403</c:v>
                </c:pt>
                <c:pt idx="261">
                  <c:v>96.210622094093722</c:v>
                </c:pt>
              </c:numCache>
            </c:numRef>
          </c:val>
          <c:smooth val="0"/>
          <c:extLst>
            <c:ext xmlns:c16="http://schemas.microsoft.com/office/drawing/2014/chart" uri="{C3380CC4-5D6E-409C-BE32-E72D297353CC}">
              <c16:uniqueId val="{00000001-10DE-4838-A59D-D8216D42C924}"/>
            </c:ext>
          </c:extLst>
        </c:ser>
        <c:dLbls>
          <c:showLegendKey val="0"/>
          <c:showVal val="0"/>
          <c:showCatName val="0"/>
          <c:showSerName val="0"/>
          <c:showPercent val="0"/>
          <c:showBubbleSize val="0"/>
        </c:dLbls>
        <c:marker val="1"/>
        <c:smooth val="0"/>
        <c:axId val="645433055"/>
        <c:axId val="645423903"/>
      </c:lineChart>
      <c:dateAx>
        <c:axId val="645433055"/>
        <c:scaling>
          <c:orientation val="minMax"/>
        </c:scaling>
        <c:delete val="0"/>
        <c:axPos val="b"/>
        <c:numFmt formatCode="yyyy" sourceLinked="0"/>
        <c:majorTickMark val="none"/>
        <c:minorTickMark val="none"/>
        <c:tickLblPos val="low"/>
        <c:spPr>
          <a:no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rot="-60000000" spcFirstLastPara="1" vertOverflow="ellipsis" vert="horz" wrap="square" anchor="ctr" anchorCtr="1"/>
          <a:lstStyle/>
          <a:p>
            <a:pPr>
              <a:defRPr sz="1100" b="0" i="0" u="none" strike="noStrike" kern="1200" baseline="0">
                <a:solidFill>
                  <a:srgbClr val="000000"/>
                </a:solidFill>
                <a:latin typeface="Frutiger 45 Light" panose="020B0603020202020204" pitchFamily="34" charset="0"/>
                <a:ea typeface="+mn-ea"/>
                <a:cs typeface="+mn-cs"/>
              </a:defRPr>
            </a:pPr>
            <a:endParaRPr lang="en-US"/>
          </a:p>
        </c:txPr>
        <c:crossAx val="645423903"/>
        <c:crosses val="autoZero"/>
        <c:auto val="0"/>
        <c:lblOffset val="100"/>
        <c:baseTimeUnit val="months"/>
        <c:majorUnit val="5"/>
        <c:majorTimeUnit val="years"/>
      </c:dateAx>
      <c:valAx>
        <c:axId val="645423903"/>
        <c:scaling>
          <c:orientation val="minMax"/>
          <c:min val="60"/>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100" b="0" i="0" u="none" strike="noStrike" kern="1200" baseline="0">
                <a:solidFill>
                  <a:srgbClr val="000000"/>
                </a:solidFill>
                <a:latin typeface="Frutiger 45 Light" panose="020B0603020202020204" pitchFamily="34" charset="0"/>
                <a:ea typeface="+mn-ea"/>
                <a:cs typeface="+mn-cs"/>
              </a:defRPr>
            </a:pPr>
            <a:endParaRPr lang="en-US"/>
          </a:p>
        </c:txPr>
        <c:crossAx val="645433055"/>
        <c:crosses val="autoZero"/>
        <c:crossBetween val="between"/>
      </c:valAx>
      <c:valAx>
        <c:axId val="645433887"/>
        <c:scaling>
          <c:orientation val="minMax"/>
          <c:max val="1"/>
        </c:scaling>
        <c:delete val="0"/>
        <c:axPos val="r"/>
        <c:numFmt formatCode="General" sourceLinked="1"/>
        <c:majorTickMark val="out"/>
        <c:minorTickMark val="none"/>
        <c:tickLblPos val="none"/>
        <c:spPr>
          <a:noFill/>
          <a:ln>
            <a:noFill/>
          </a:ln>
          <a:effectLst/>
        </c:spPr>
        <c:txPr>
          <a:bodyPr rot="-60000000" spcFirstLastPara="1" vertOverflow="ellipsis" vert="horz" wrap="square" anchor="ctr" anchorCtr="1"/>
          <a:lstStyle/>
          <a:p>
            <a:pPr>
              <a:defRPr sz="1100" b="0" i="0" u="none" strike="noStrike" kern="1200" baseline="0">
                <a:solidFill>
                  <a:srgbClr val="000000"/>
                </a:solidFill>
                <a:latin typeface="Frutiger 45 Light" panose="020B0603020202020204" pitchFamily="34" charset="0"/>
                <a:ea typeface="+mn-ea"/>
                <a:cs typeface="+mn-cs"/>
              </a:defRPr>
            </a:pPr>
            <a:endParaRPr lang="en-US"/>
          </a:p>
        </c:txPr>
        <c:crossAx val="645453855"/>
        <c:crosses val="max"/>
        <c:crossBetween val="between"/>
      </c:valAx>
      <c:dateAx>
        <c:axId val="645453855"/>
        <c:scaling>
          <c:orientation val="minMax"/>
        </c:scaling>
        <c:delete val="1"/>
        <c:axPos val="b"/>
        <c:numFmt formatCode="dd\.mm\.yyyy" sourceLinked="1"/>
        <c:majorTickMark val="out"/>
        <c:minorTickMark val="none"/>
        <c:tickLblPos val="nextTo"/>
        <c:crossAx val="645433887"/>
        <c:crosses val="autoZero"/>
        <c:auto val="1"/>
        <c:lblOffset val="100"/>
        <c:baseTimeUnit val="months"/>
        <c:majorUnit val="1"/>
        <c:minorUnit val="1"/>
      </c:dateAx>
      <c:spPr>
        <a:solidFill>
          <a:srgbClr val="FFFFFF"/>
        </a:solidFill>
        <a:ln>
          <a:noFill/>
        </a:ln>
        <a:effectLst/>
      </c:spPr>
    </c:plotArea>
    <c:legend>
      <c:legendPos val="b"/>
      <c:layout>
        <c:manualLayout>
          <c:xMode val="edge"/>
          <c:yMode val="edge"/>
          <c:x val="9.2729696367327266E-2"/>
          <c:y val="0.78033958703803086"/>
          <c:w val="0.8145403223140778"/>
          <c:h val="0.19293398009897894"/>
        </c:manualLayout>
      </c:layout>
      <c:overlay val="0"/>
      <c:spPr>
        <a:noFill/>
        <a:ln>
          <a:noFill/>
        </a:ln>
        <a:effectLst/>
      </c:spPr>
      <c:txPr>
        <a:bodyPr rot="0" spcFirstLastPara="1" vertOverflow="ellipsis" vert="horz" wrap="square" anchor="ctr" anchorCtr="1"/>
        <a:lstStyle/>
        <a:p>
          <a:pPr>
            <a:defRPr sz="1100" b="0" i="0" u="none" strike="noStrike" kern="1200" baseline="0">
              <a:solidFill>
                <a:srgbClr val="000000"/>
              </a:solidFill>
              <a:latin typeface="Frutiger 45 Light" panose="020B0603020202020204" pitchFamily="34" charset="0"/>
              <a:ea typeface="+mn-ea"/>
              <a:cs typeface="+mn-cs"/>
            </a:defRPr>
          </a:pPr>
          <a:endParaRPr lang="en-US"/>
        </a:p>
      </c:txPr>
    </c:legend>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100">
          <a:solidFill>
            <a:srgbClr val="000000"/>
          </a:solidFill>
          <a:latin typeface="Frutiger 45 Light" panose="020B0603020202020204" pitchFamily="34" charset="0"/>
          <a:ea typeface="+mn-ea"/>
        </a:defRPr>
      </a:pPr>
      <a:endParaRPr lang="en-US"/>
    </a:p>
  </c:txPr>
  <c:externalData r:id="rId3">
    <c:autoUpdate val="0"/>
  </c:externalData>
  <c:userShapes r:id="rId4"/>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729429979965496"/>
          <c:y val="0.11927692156927804"/>
          <c:w val="0.85785355390683171"/>
          <c:h val="0.69311259075325693"/>
        </c:manualLayout>
      </c:layout>
      <c:barChart>
        <c:barDir val="col"/>
        <c:grouping val="clustered"/>
        <c:varyColors val="0"/>
        <c:ser>
          <c:idx val="0"/>
          <c:order val="0"/>
          <c:tx>
            <c:strRef>
              <c:f>'Chart 2'!$BC$15</c:f>
              <c:strCache>
                <c:ptCount val="1"/>
                <c:pt idx="0">
                  <c:v>Relative performance MSCI World High dividend yield index vs. MSCI World index</c:v>
                </c:pt>
              </c:strCache>
            </c:strRef>
          </c:tx>
          <c:spPr>
            <a:solidFill>
              <a:srgbClr val="CCCCCC"/>
            </a:solidFill>
            <a:ln w="9525">
              <a:solidFill>
                <a:srgbClr val="FFFFFF"/>
              </a:solid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Frutiger 45 Light" panose="020B060302020202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'Chart 2'!$AY$16:$AY$19</c:f>
              <c:strCache>
                <c:ptCount val="4"/>
                <c:pt idx="0">
                  <c:v>Recovery</c:v>
                </c:pt>
                <c:pt idx="1">
                  <c:v>Expansion</c:v>
                </c:pt>
                <c:pt idx="2">
                  <c:v>Slowdown</c:v>
                </c:pt>
                <c:pt idx="3">
                  <c:v>Recession</c:v>
                </c:pt>
              </c:strCache>
            </c:strRef>
          </c:cat>
          <c:val>
            <c:numRef>
              <c:f>'Chart 2'!$BC$16:$BC$19</c:f>
              <c:numCache>
                <c:formatCode>0.0</c:formatCode>
                <c:ptCount val="4"/>
                <c:pt idx="0">
                  <c:v>-7.2196060049104513</c:v>
                </c:pt>
                <c:pt idx="1">
                  <c:v>-10.82266124916978</c:v>
                </c:pt>
                <c:pt idx="2">
                  <c:v>2.862722848075709</c:v>
                </c:pt>
                <c:pt idx="3">
                  <c:v>5.4193651653415014</c:v>
                </c:pt>
              </c:numCache>
            </c:numRef>
          </c:val>
          <c:extLst>
            <c:ext xmlns:c16="http://schemas.microsoft.com/office/drawing/2014/chart" uri="{C3380CC4-5D6E-409C-BE32-E72D297353CC}">
              <c16:uniqueId val="{00000000-B7D0-4E3C-9DC3-13B7D31CA042}"/>
            </c:ext>
          </c:extLst>
        </c:ser>
        <c:dLbls>
          <c:showLegendKey val="0"/>
          <c:showVal val="0"/>
          <c:showCatName val="0"/>
          <c:showSerName val="0"/>
          <c:showPercent val="0"/>
          <c:showBubbleSize val="0"/>
        </c:dLbls>
        <c:gapWidth val="219"/>
        <c:overlap val="-27"/>
        <c:axId val="899088288"/>
        <c:axId val="899075392"/>
      </c:barChart>
      <c:catAx>
        <c:axId val="89908828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899075392"/>
        <c:crosses val="autoZero"/>
        <c:auto val="1"/>
        <c:lblAlgn val="ctr"/>
        <c:lblOffset val="100"/>
        <c:noMultiLvlLbl val="0"/>
      </c:catAx>
      <c:valAx>
        <c:axId val="899075392"/>
        <c:scaling>
          <c:orientation val="minMax"/>
        </c:scaling>
        <c:delete val="0"/>
        <c:axPos val="l"/>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899088288"/>
        <c:crosses val="autoZero"/>
        <c:crossBetween val="between"/>
        <c:majorUnit val="4"/>
      </c:valAx>
      <c:spPr>
        <a:solidFill>
          <a:srgbClr val="FFFFFF"/>
        </a:soli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9525" cap="flat" cmpd="sng" algn="ctr">
      <a:noFill/>
      <a:round/>
    </a:ln>
    <a:effectLst/>
  </c:spPr>
  <c:txPr>
    <a:bodyPr/>
    <a:lstStyle/>
    <a:p>
      <a:pPr>
        <a:defRPr sz="1000">
          <a:latin typeface="Frutiger 45 Light" panose="020B0603020202020204" pitchFamily="34" charset="0"/>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1011865704286964E-2"/>
          <c:y val="7.6838295603674542E-2"/>
          <c:w val="0.89802411417322836"/>
          <c:h val="0.60649640474628175"/>
        </c:manualLayout>
      </c:layout>
      <c:barChart>
        <c:barDir val="col"/>
        <c:grouping val="clustered"/>
        <c:varyColors val="0"/>
        <c:ser>
          <c:idx val="0"/>
          <c:order val="0"/>
          <c:tx>
            <c:strRef>
              <c:f>CHART!$G$8</c:f>
              <c:strCache>
                <c:ptCount val="1"/>
                <c:pt idx="0">
                  <c:v>Average cost of security breaches in USD million</c:v>
                </c:pt>
              </c:strCache>
            </c:strRef>
          </c:tx>
          <c:spPr>
            <a:solidFill>
              <a:srgbClr val="CCCCCC"/>
            </a:solidFill>
            <a:ln w="9525">
              <a:solidFill>
                <a:srgbClr val="FFFFFF"/>
              </a:solidFill>
            </a:ln>
            <a:effectLst/>
          </c:spPr>
          <c:invertIfNegative val="0"/>
          <c:cat>
            <c:strRef>
              <c:f>CHART!$F$9:$F$26</c:f>
              <c:strCache>
                <c:ptCount val="18"/>
                <c:pt idx="0">
                  <c:v>US</c:v>
                </c:pt>
                <c:pt idx="1">
                  <c:v>Middle East</c:v>
                </c:pt>
                <c:pt idx="2">
                  <c:v>Canada</c:v>
                </c:pt>
                <c:pt idx="3">
                  <c:v>Germany</c:v>
                </c:pt>
                <c:pt idx="4">
                  <c:v>Japan</c:v>
                </c:pt>
                <c:pt idx="5">
                  <c:v>UK</c:v>
                </c:pt>
                <c:pt idx="6">
                  <c:v>France</c:v>
                </c:pt>
                <c:pt idx="7">
                  <c:v>Global Avg</c:v>
                </c:pt>
                <c:pt idx="8">
                  <c:v>South Korea</c:v>
                </c:pt>
                <c:pt idx="9">
                  <c:v>Italy</c:v>
                </c:pt>
                <c:pt idx="10">
                  <c:v>South Africa</c:v>
                </c:pt>
                <c:pt idx="11">
                  <c:v>Australia</c:v>
                </c:pt>
                <c:pt idx="12">
                  <c:v>ASEAN</c:v>
                </c:pt>
                <c:pt idx="13">
                  <c:v>Scandinavia</c:v>
                </c:pt>
                <c:pt idx="14">
                  <c:v>Latin America</c:v>
                </c:pt>
                <c:pt idx="15">
                  <c:v>India</c:v>
                </c:pt>
                <c:pt idx="16">
                  <c:v>Turkey</c:v>
                </c:pt>
                <c:pt idx="17">
                  <c:v>Brazil</c:v>
                </c:pt>
              </c:strCache>
            </c:strRef>
          </c:cat>
          <c:val>
            <c:numRef>
              <c:f>CHART!$G$9:$G$26</c:f>
              <c:numCache>
                <c:formatCode>#,##0.0_);[Red]\(#,##0.0\)</c:formatCode>
                <c:ptCount val="18"/>
                <c:pt idx="0">
                  <c:v>9.0500000000000007</c:v>
                </c:pt>
                <c:pt idx="1">
                  <c:v>6.93</c:v>
                </c:pt>
                <c:pt idx="2">
                  <c:v>5.4</c:v>
                </c:pt>
                <c:pt idx="3">
                  <c:v>4.8899999999999997</c:v>
                </c:pt>
                <c:pt idx="4">
                  <c:v>4.6900000000000004</c:v>
                </c:pt>
                <c:pt idx="5">
                  <c:v>4.67</c:v>
                </c:pt>
                <c:pt idx="6">
                  <c:v>4.57</c:v>
                </c:pt>
                <c:pt idx="7">
                  <c:v>4.24</c:v>
                </c:pt>
                <c:pt idx="8">
                  <c:v>3.68</c:v>
                </c:pt>
                <c:pt idx="9">
                  <c:v>3.61</c:v>
                </c:pt>
                <c:pt idx="10">
                  <c:v>3.21</c:v>
                </c:pt>
                <c:pt idx="11">
                  <c:v>2.82</c:v>
                </c:pt>
                <c:pt idx="12">
                  <c:v>2.71</c:v>
                </c:pt>
                <c:pt idx="13">
                  <c:v>2.67</c:v>
                </c:pt>
                <c:pt idx="14">
                  <c:v>2.56</c:v>
                </c:pt>
                <c:pt idx="15">
                  <c:v>2.21</c:v>
                </c:pt>
                <c:pt idx="16">
                  <c:v>1.91</c:v>
                </c:pt>
                <c:pt idx="17">
                  <c:v>1.08</c:v>
                </c:pt>
              </c:numCache>
            </c:numRef>
          </c:val>
          <c:extLst>
            <c:ext xmlns:c16="http://schemas.microsoft.com/office/drawing/2014/chart" uri="{C3380CC4-5D6E-409C-BE32-E72D297353CC}">
              <c16:uniqueId val="{00000000-D15A-47FD-A84F-D075BF162ACC}"/>
            </c:ext>
          </c:extLst>
        </c:ser>
        <c:dLbls>
          <c:showLegendKey val="0"/>
          <c:showVal val="0"/>
          <c:showCatName val="0"/>
          <c:showSerName val="0"/>
          <c:showPercent val="0"/>
          <c:showBubbleSize val="0"/>
        </c:dLbls>
        <c:gapWidth val="50"/>
        <c:axId val="1588193183"/>
        <c:axId val="1588195679"/>
      </c:barChart>
      <c:catAx>
        <c:axId val="1588193183"/>
        <c:scaling>
          <c:orientation val="minMax"/>
        </c:scaling>
        <c:delete val="0"/>
        <c:axPos val="b"/>
        <c:numFmt formatCode="General" sourceLinked="1"/>
        <c:majorTickMark val="none"/>
        <c:minorTickMark val="none"/>
        <c:tickLblPos val="low"/>
        <c:spPr>
          <a:noFill/>
          <a:ln w="12700" cap="flat" cmpd="sng" algn="ctr">
            <a:noFill/>
            <a:prstDash val="solid"/>
            <a:round/>
            <a:headEnd type="none" w="med" len="med"/>
            <a:tailEnd type="none" w="med" len="med"/>
          </a:ln>
          <a:effectLst/>
        </c:spPr>
        <c:txPr>
          <a:bodyPr rot="-60000000" spcFirstLastPara="1" vertOverflow="ellipsis" vert="horz" wrap="square" anchor="ctr" anchorCtr="1"/>
          <a:lstStyle/>
          <a:p>
            <a:pPr>
              <a:defRPr sz="1000" b="0" i="0" u="none" strike="noStrike" kern="1200" baseline="0">
                <a:solidFill>
                  <a:srgbClr val="000000"/>
                </a:solidFill>
                <a:latin typeface="Frutiger 45 Light" panose="020B0603020202020204" pitchFamily="34" charset="0"/>
                <a:ea typeface="+mn-ea"/>
                <a:cs typeface="+mn-cs"/>
              </a:defRPr>
            </a:pPr>
            <a:endParaRPr lang="en-US"/>
          </a:p>
        </c:txPr>
        <c:crossAx val="1588195679"/>
        <c:crosses val="autoZero"/>
        <c:auto val="1"/>
        <c:lblAlgn val="ctr"/>
        <c:lblOffset val="100"/>
        <c:noMultiLvlLbl val="0"/>
      </c:catAx>
      <c:valAx>
        <c:axId val="1588195679"/>
        <c:scaling>
          <c:orientation val="minMax"/>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solidFill>
                  <a:srgbClr val="000000"/>
                </a:solidFill>
              </a14:hiddenLine>
            </a:ext>
          </a:extLst>
        </c:spPr>
        <c:txPr>
          <a:bodyPr rot="-60000000" spcFirstLastPara="1" vertOverflow="ellipsis" vert="horz" wrap="square" anchor="ctr" anchorCtr="1"/>
          <a:lstStyle/>
          <a:p>
            <a:pPr>
              <a:defRPr sz="1000" b="0" i="0" u="none" strike="noStrike" kern="1200" baseline="0">
                <a:solidFill>
                  <a:srgbClr val="000000"/>
                </a:solidFill>
                <a:latin typeface="Frutiger 45 Light" panose="020B0603020202020204" pitchFamily="34" charset="0"/>
                <a:ea typeface="+mn-ea"/>
                <a:cs typeface="+mn-cs"/>
              </a:defRPr>
            </a:pPr>
            <a:endParaRPr lang="en-US"/>
          </a:p>
        </c:txPr>
        <c:crossAx val="1588193183"/>
        <c:crosses val="autoZero"/>
        <c:crossBetween val="between"/>
      </c:valAx>
      <c:spPr>
        <a:solidFill>
          <a:srgbClr val="FFFFFF"/>
        </a:soli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000">
          <a:solidFill>
            <a:srgbClr val="000000"/>
          </a:solidFill>
          <a:latin typeface="Frutiger 45 Light" panose="020B0603020202020204" pitchFamily="34" charset="0"/>
          <a:ea typeface="+mn-ea"/>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957033148634194E-2"/>
          <c:y val="4.4994268873219771E-2"/>
          <c:w val="0.82145866004556622"/>
          <c:h val="0.76762261306994517"/>
        </c:manualLayout>
      </c:layout>
      <c:lineChart>
        <c:grouping val="standard"/>
        <c:varyColors val="0"/>
        <c:ser>
          <c:idx val="0"/>
          <c:order val="0"/>
          <c:spPr>
            <a:ln w="31750" cap="rnd" cmpd="sng" algn="ctr">
              <a:solidFill>
                <a:schemeClr val="bg1">
                  <a:lumMod val="85000"/>
                </a:schemeClr>
              </a:solidFill>
              <a:prstDash val="solid"/>
              <a:round/>
              <a:headEnd type="none" w="med" len="med"/>
              <a:tailEnd type="none" w="med" len="med"/>
            </a:ln>
            <a:effectLst/>
          </c:spPr>
          <c:marker>
            <c:symbol val="none"/>
          </c:marker>
          <c:cat>
            <c:numRef>
              <c:f>Sheet1!$E$9:$E$153</c:f>
              <c:numCache>
                <c:formatCode>dd\.mm\.yyyy</c:formatCode>
                <c:ptCount val="145"/>
                <c:pt idx="0">
                  <c:v>40268</c:v>
                </c:pt>
                <c:pt idx="1">
                  <c:v>40298</c:v>
                </c:pt>
                <c:pt idx="2">
                  <c:v>40329</c:v>
                </c:pt>
                <c:pt idx="3">
                  <c:v>40359</c:v>
                </c:pt>
                <c:pt idx="4">
                  <c:v>40390</c:v>
                </c:pt>
                <c:pt idx="5">
                  <c:v>40421</c:v>
                </c:pt>
                <c:pt idx="6">
                  <c:v>40451</c:v>
                </c:pt>
                <c:pt idx="7">
                  <c:v>40482</c:v>
                </c:pt>
                <c:pt idx="8">
                  <c:v>40512</c:v>
                </c:pt>
                <c:pt idx="9">
                  <c:v>40543</c:v>
                </c:pt>
                <c:pt idx="10">
                  <c:v>40574</c:v>
                </c:pt>
                <c:pt idx="11">
                  <c:v>40602</c:v>
                </c:pt>
                <c:pt idx="12">
                  <c:v>40633</c:v>
                </c:pt>
                <c:pt idx="13">
                  <c:v>40663</c:v>
                </c:pt>
                <c:pt idx="14">
                  <c:v>40694</c:v>
                </c:pt>
                <c:pt idx="15">
                  <c:v>40724</c:v>
                </c:pt>
                <c:pt idx="16">
                  <c:v>40755</c:v>
                </c:pt>
                <c:pt idx="17">
                  <c:v>40786</c:v>
                </c:pt>
                <c:pt idx="18">
                  <c:v>40816</c:v>
                </c:pt>
                <c:pt idx="19">
                  <c:v>40847</c:v>
                </c:pt>
                <c:pt idx="20">
                  <c:v>40877</c:v>
                </c:pt>
                <c:pt idx="21">
                  <c:v>40908</c:v>
                </c:pt>
                <c:pt idx="22">
                  <c:v>40939</c:v>
                </c:pt>
                <c:pt idx="23">
                  <c:v>40968</c:v>
                </c:pt>
                <c:pt idx="24">
                  <c:v>40999</c:v>
                </c:pt>
                <c:pt idx="25">
                  <c:v>41029</c:v>
                </c:pt>
                <c:pt idx="26">
                  <c:v>41060</c:v>
                </c:pt>
                <c:pt idx="27">
                  <c:v>41090</c:v>
                </c:pt>
                <c:pt idx="28">
                  <c:v>41121</c:v>
                </c:pt>
                <c:pt idx="29">
                  <c:v>41152</c:v>
                </c:pt>
                <c:pt idx="30">
                  <c:v>41182</c:v>
                </c:pt>
                <c:pt idx="31">
                  <c:v>41213</c:v>
                </c:pt>
                <c:pt idx="32">
                  <c:v>41243</c:v>
                </c:pt>
                <c:pt idx="33">
                  <c:v>41274</c:v>
                </c:pt>
                <c:pt idx="34">
                  <c:v>41305</c:v>
                </c:pt>
                <c:pt idx="35">
                  <c:v>41333</c:v>
                </c:pt>
                <c:pt idx="36">
                  <c:v>41364</c:v>
                </c:pt>
                <c:pt idx="37">
                  <c:v>41394</c:v>
                </c:pt>
                <c:pt idx="38">
                  <c:v>41425</c:v>
                </c:pt>
                <c:pt idx="39">
                  <c:v>41455</c:v>
                </c:pt>
                <c:pt idx="40">
                  <c:v>41486</c:v>
                </c:pt>
                <c:pt idx="41">
                  <c:v>41517</c:v>
                </c:pt>
                <c:pt idx="42">
                  <c:v>41547</c:v>
                </c:pt>
                <c:pt idx="43">
                  <c:v>41578</c:v>
                </c:pt>
                <c:pt idx="44">
                  <c:v>41608</c:v>
                </c:pt>
                <c:pt idx="45">
                  <c:v>41639</c:v>
                </c:pt>
                <c:pt idx="46">
                  <c:v>41670</c:v>
                </c:pt>
                <c:pt idx="47">
                  <c:v>41698</c:v>
                </c:pt>
                <c:pt idx="48">
                  <c:v>41729</c:v>
                </c:pt>
                <c:pt idx="49">
                  <c:v>41759</c:v>
                </c:pt>
                <c:pt idx="50">
                  <c:v>41790</c:v>
                </c:pt>
                <c:pt idx="51">
                  <c:v>41820</c:v>
                </c:pt>
                <c:pt idx="52">
                  <c:v>41851</c:v>
                </c:pt>
                <c:pt idx="53">
                  <c:v>41882</c:v>
                </c:pt>
                <c:pt idx="54">
                  <c:v>41912</c:v>
                </c:pt>
                <c:pt idx="55">
                  <c:v>41943</c:v>
                </c:pt>
                <c:pt idx="56">
                  <c:v>41973</c:v>
                </c:pt>
                <c:pt idx="57">
                  <c:v>42004</c:v>
                </c:pt>
                <c:pt idx="58">
                  <c:v>42035</c:v>
                </c:pt>
                <c:pt idx="59">
                  <c:v>42063</c:v>
                </c:pt>
                <c:pt idx="60">
                  <c:v>42094</c:v>
                </c:pt>
                <c:pt idx="61">
                  <c:v>42124</c:v>
                </c:pt>
                <c:pt idx="62">
                  <c:v>42155</c:v>
                </c:pt>
                <c:pt idx="63">
                  <c:v>42185</c:v>
                </c:pt>
                <c:pt idx="64">
                  <c:v>42216</c:v>
                </c:pt>
                <c:pt idx="65">
                  <c:v>42247</c:v>
                </c:pt>
                <c:pt idx="66">
                  <c:v>42277</c:v>
                </c:pt>
                <c:pt idx="67">
                  <c:v>42308</c:v>
                </c:pt>
                <c:pt idx="68">
                  <c:v>42338</c:v>
                </c:pt>
                <c:pt idx="69">
                  <c:v>42369</c:v>
                </c:pt>
                <c:pt idx="70">
                  <c:v>42400</c:v>
                </c:pt>
                <c:pt idx="71">
                  <c:v>42429</c:v>
                </c:pt>
                <c:pt idx="72">
                  <c:v>42460</c:v>
                </c:pt>
                <c:pt idx="73">
                  <c:v>42490</c:v>
                </c:pt>
                <c:pt idx="74">
                  <c:v>42521</c:v>
                </c:pt>
                <c:pt idx="75">
                  <c:v>42551</c:v>
                </c:pt>
                <c:pt idx="76">
                  <c:v>42582</c:v>
                </c:pt>
                <c:pt idx="77">
                  <c:v>42613</c:v>
                </c:pt>
                <c:pt idx="78">
                  <c:v>42643</c:v>
                </c:pt>
                <c:pt idx="79">
                  <c:v>42674</c:v>
                </c:pt>
                <c:pt idx="80">
                  <c:v>42704</c:v>
                </c:pt>
                <c:pt idx="81">
                  <c:v>42735</c:v>
                </c:pt>
                <c:pt idx="82">
                  <c:v>42766</c:v>
                </c:pt>
                <c:pt idx="83">
                  <c:v>42794</c:v>
                </c:pt>
                <c:pt idx="84">
                  <c:v>42825</c:v>
                </c:pt>
                <c:pt idx="85">
                  <c:v>42855</c:v>
                </c:pt>
                <c:pt idx="86">
                  <c:v>42886</c:v>
                </c:pt>
                <c:pt idx="87">
                  <c:v>42916</c:v>
                </c:pt>
                <c:pt idx="88">
                  <c:v>42947</c:v>
                </c:pt>
                <c:pt idx="89">
                  <c:v>42978</c:v>
                </c:pt>
                <c:pt idx="90">
                  <c:v>43008</c:v>
                </c:pt>
                <c:pt idx="91">
                  <c:v>43039</c:v>
                </c:pt>
                <c:pt idx="92">
                  <c:v>43069</c:v>
                </c:pt>
                <c:pt idx="93">
                  <c:v>43100</c:v>
                </c:pt>
                <c:pt idx="94">
                  <c:v>43131</c:v>
                </c:pt>
                <c:pt idx="95">
                  <c:v>43159</c:v>
                </c:pt>
                <c:pt idx="96">
                  <c:v>43190</c:v>
                </c:pt>
                <c:pt idx="97">
                  <c:v>43220</c:v>
                </c:pt>
                <c:pt idx="98">
                  <c:v>43251</c:v>
                </c:pt>
                <c:pt idx="99">
                  <c:v>43281</c:v>
                </c:pt>
                <c:pt idx="100">
                  <c:v>43312</c:v>
                </c:pt>
                <c:pt idx="101">
                  <c:v>43343</c:v>
                </c:pt>
                <c:pt idx="102">
                  <c:v>43373</c:v>
                </c:pt>
                <c:pt idx="103">
                  <c:v>43404</c:v>
                </c:pt>
                <c:pt idx="104">
                  <c:v>43434</c:v>
                </c:pt>
                <c:pt idx="105">
                  <c:v>43465</c:v>
                </c:pt>
                <c:pt idx="106">
                  <c:v>43496</c:v>
                </c:pt>
                <c:pt idx="107">
                  <c:v>43524</c:v>
                </c:pt>
                <c:pt idx="108">
                  <c:v>43555</c:v>
                </c:pt>
                <c:pt idx="109">
                  <c:v>43585</c:v>
                </c:pt>
                <c:pt idx="110">
                  <c:v>43616</c:v>
                </c:pt>
                <c:pt idx="111">
                  <c:v>43646</c:v>
                </c:pt>
                <c:pt idx="112">
                  <c:v>43677</c:v>
                </c:pt>
                <c:pt idx="113">
                  <c:v>43708</c:v>
                </c:pt>
                <c:pt idx="114">
                  <c:v>43738</c:v>
                </c:pt>
                <c:pt idx="115">
                  <c:v>43769</c:v>
                </c:pt>
                <c:pt idx="116">
                  <c:v>43799</c:v>
                </c:pt>
                <c:pt idx="117">
                  <c:v>43830</c:v>
                </c:pt>
                <c:pt idx="118">
                  <c:v>43861</c:v>
                </c:pt>
                <c:pt idx="119">
                  <c:v>43890</c:v>
                </c:pt>
                <c:pt idx="120">
                  <c:v>43921</c:v>
                </c:pt>
                <c:pt idx="121">
                  <c:v>43951</c:v>
                </c:pt>
                <c:pt idx="122">
                  <c:v>43982</c:v>
                </c:pt>
                <c:pt idx="123">
                  <c:v>44012</c:v>
                </c:pt>
                <c:pt idx="124">
                  <c:v>44043</c:v>
                </c:pt>
                <c:pt idx="125">
                  <c:v>44074</c:v>
                </c:pt>
                <c:pt idx="126">
                  <c:v>44104</c:v>
                </c:pt>
                <c:pt idx="127">
                  <c:v>44135</c:v>
                </c:pt>
                <c:pt idx="128">
                  <c:v>44165</c:v>
                </c:pt>
                <c:pt idx="129">
                  <c:v>44196</c:v>
                </c:pt>
                <c:pt idx="130">
                  <c:v>44227</c:v>
                </c:pt>
                <c:pt idx="131">
                  <c:v>44255</c:v>
                </c:pt>
                <c:pt idx="132">
                  <c:v>44286</c:v>
                </c:pt>
                <c:pt idx="133">
                  <c:v>44316</c:v>
                </c:pt>
                <c:pt idx="134">
                  <c:v>44347</c:v>
                </c:pt>
                <c:pt idx="135">
                  <c:v>44377</c:v>
                </c:pt>
                <c:pt idx="136">
                  <c:v>44408</c:v>
                </c:pt>
                <c:pt idx="137">
                  <c:v>44439</c:v>
                </c:pt>
                <c:pt idx="138">
                  <c:v>44469</c:v>
                </c:pt>
                <c:pt idx="139">
                  <c:v>44500</c:v>
                </c:pt>
                <c:pt idx="140">
                  <c:v>44530</c:v>
                </c:pt>
                <c:pt idx="141">
                  <c:v>44561</c:v>
                </c:pt>
                <c:pt idx="142">
                  <c:v>44592</c:v>
                </c:pt>
                <c:pt idx="143">
                  <c:v>44620</c:v>
                </c:pt>
                <c:pt idx="144">
                  <c:v>44651</c:v>
                </c:pt>
              </c:numCache>
            </c:numRef>
          </c:cat>
          <c:val>
            <c:numRef>
              <c:f>Sheet1!$F$9:$F$153</c:f>
              <c:numCache>
                <c:formatCode>General</c:formatCode>
                <c:ptCount val="145"/>
                <c:pt idx="0">
                  <c:v>96.31</c:v>
                </c:pt>
                <c:pt idx="1">
                  <c:v>96.84</c:v>
                </c:pt>
                <c:pt idx="2">
                  <c:v>96.29</c:v>
                </c:pt>
                <c:pt idx="3">
                  <c:v>95.75</c:v>
                </c:pt>
                <c:pt idx="4">
                  <c:v>99.96</c:v>
                </c:pt>
                <c:pt idx="5">
                  <c:v>107.67</c:v>
                </c:pt>
                <c:pt idx="6">
                  <c:v>114.13</c:v>
                </c:pt>
                <c:pt idx="7">
                  <c:v>120.07</c:v>
                </c:pt>
                <c:pt idx="8">
                  <c:v>124.12</c:v>
                </c:pt>
                <c:pt idx="9">
                  <c:v>129.31</c:v>
                </c:pt>
                <c:pt idx="10">
                  <c:v>133.69</c:v>
                </c:pt>
                <c:pt idx="11">
                  <c:v>137.62</c:v>
                </c:pt>
                <c:pt idx="12">
                  <c:v>134.28</c:v>
                </c:pt>
                <c:pt idx="13">
                  <c:v>136.41999999999999</c:v>
                </c:pt>
                <c:pt idx="14">
                  <c:v>135.16</c:v>
                </c:pt>
                <c:pt idx="15">
                  <c:v>134.96</c:v>
                </c:pt>
                <c:pt idx="16">
                  <c:v>133.19999999999999</c:v>
                </c:pt>
                <c:pt idx="17">
                  <c:v>132.97999999999999</c:v>
                </c:pt>
                <c:pt idx="18">
                  <c:v>130.41</c:v>
                </c:pt>
                <c:pt idx="19">
                  <c:v>125.72</c:v>
                </c:pt>
                <c:pt idx="20">
                  <c:v>126.12</c:v>
                </c:pt>
                <c:pt idx="21">
                  <c:v>122.06</c:v>
                </c:pt>
                <c:pt idx="22">
                  <c:v>122.4</c:v>
                </c:pt>
                <c:pt idx="23">
                  <c:v>125.38</c:v>
                </c:pt>
                <c:pt idx="24">
                  <c:v>125.76</c:v>
                </c:pt>
                <c:pt idx="25">
                  <c:v>124.38</c:v>
                </c:pt>
                <c:pt idx="26">
                  <c:v>119.04</c:v>
                </c:pt>
                <c:pt idx="27">
                  <c:v>115.87</c:v>
                </c:pt>
                <c:pt idx="28">
                  <c:v>122.13</c:v>
                </c:pt>
                <c:pt idx="29">
                  <c:v>123.35</c:v>
                </c:pt>
                <c:pt idx="30">
                  <c:v>125.22</c:v>
                </c:pt>
                <c:pt idx="31">
                  <c:v>124.04</c:v>
                </c:pt>
                <c:pt idx="32">
                  <c:v>123.64</c:v>
                </c:pt>
                <c:pt idx="33">
                  <c:v>122.86</c:v>
                </c:pt>
                <c:pt idx="34">
                  <c:v>123.39</c:v>
                </c:pt>
                <c:pt idx="35">
                  <c:v>123.25</c:v>
                </c:pt>
                <c:pt idx="36">
                  <c:v>122.89</c:v>
                </c:pt>
                <c:pt idx="37">
                  <c:v>122.87</c:v>
                </c:pt>
                <c:pt idx="38">
                  <c:v>122.09</c:v>
                </c:pt>
                <c:pt idx="39">
                  <c:v>120.92</c:v>
                </c:pt>
                <c:pt idx="40">
                  <c:v>117.9</c:v>
                </c:pt>
                <c:pt idx="41">
                  <c:v>116.15</c:v>
                </c:pt>
                <c:pt idx="42">
                  <c:v>116.41</c:v>
                </c:pt>
                <c:pt idx="43">
                  <c:v>118.75</c:v>
                </c:pt>
                <c:pt idx="44">
                  <c:v>118.68</c:v>
                </c:pt>
                <c:pt idx="45">
                  <c:v>118.2</c:v>
                </c:pt>
                <c:pt idx="46">
                  <c:v>116.22</c:v>
                </c:pt>
                <c:pt idx="47">
                  <c:v>118.47</c:v>
                </c:pt>
                <c:pt idx="48">
                  <c:v>122.1</c:v>
                </c:pt>
                <c:pt idx="49">
                  <c:v>121.46</c:v>
                </c:pt>
                <c:pt idx="50">
                  <c:v>121.3</c:v>
                </c:pt>
                <c:pt idx="51">
                  <c:v>119.29</c:v>
                </c:pt>
                <c:pt idx="52">
                  <c:v>116.37</c:v>
                </c:pt>
                <c:pt idx="53">
                  <c:v>113.02</c:v>
                </c:pt>
                <c:pt idx="54">
                  <c:v>109.35</c:v>
                </c:pt>
                <c:pt idx="55">
                  <c:v>109.36</c:v>
                </c:pt>
                <c:pt idx="56">
                  <c:v>108.24</c:v>
                </c:pt>
                <c:pt idx="57">
                  <c:v>105.15</c:v>
                </c:pt>
                <c:pt idx="58">
                  <c:v>100.71</c:v>
                </c:pt>
                <c:pt idx="59">
                  <c:v>98.45</c:v>
                </c:pt>
                <c:pt idx="60">
                  <c:v>95.61</c:v>
                </c:pt>
                <c:pt idx="61">
                  <c:v>94.7</c:v>
                </c:pt>
                <c:pt idx="62">
                  <c:v>95.03</c:v>
                </c:pt>
                <c:pt idx="63">
                  <c:v>94.54</c:v>
                </c:pt>
                <c:pt idx="64">
                  <c:v>93.8</c:v>
                </c:pt>
                <c:pt idx="65">
                  <c:v>89.56</c:v>
                </c:pt>
                <c:pt idx="66">
                  <c:v>89.02</c:v>
                </c:pt>
                <c:pt idx="67">
                  <c:v>90.37</c:v>
                </c:pt>
                <c:pt idx="68">
                  <c:v>87.71</c:v>
                </c:pt>
                <c:pt idx="69">
                  <c:v>87.06</c:v>
                </c:pt>
                <c:pt idx="70">
                  <c:v>84.86</c:v>
                </c:pt>
                <c:pt idx="71">
                  <c:v>86.05</c:v>
                </c:pt>
                <c:pt idx="72">
                  <c:v>87.42</c:v>
                </c:pt>
                <c:pt idx="73">
                  <c:v>89.18</c:v>
                </c:pt>
                <c:pt idx="74">
                  <c:v>90.58</c:v>
                </c:pt>
                <c:pt idx="75">
                  <c:v>93.84</c:v>
                </c:pt>
                <c:pt idx="76">
                  <c:v>92.97</c:v>
                </c:pt>
                <c:pt idx="77">
                  <c:v>95.29</c:v>
                </c:pt>
                <c:pt idx="78">
                  <c:v>96.09</c:v>
                </c:pt>
                <c:pt idx="79">
                  <c:v>95.93</c:v>
                </c:pt>
                <c:pt idx="80">
                  <c:v>95.8</c:v>
                </c:pt>
                <c:pt idx="81">
                  <c:v>95.09</c:v>
                </c:pt>
                <c:pt idx="82">
                  <c:v>97.7</c:v>
                </c:pt>
                <c:pt idx="83">
                  <c:v>98.12</c:v>
                </c:pt>
                <c:pt idx="84">
                  <c:v>96.24</c:v>
                </c:pt>
                <c:pt idx="85">
                  <c:v>95.14</c:v>
                </c:pt>
                <c:pt idx="86">
                  <c:v>97.4</c:v>
                </c:pt>
                <c:pt idx="87">
                  <c:v>97.97</c:v>
                </c:pt>
                <c:pt idx="88">
                  <c:v>100.23</c:v>
                </c:pt>
                <c:pt idx="89">
                  <c:v>99.34</c:v>
                </c:pt>
                <c:pt idx="90">
                  <c:v>99.89</c:v>
                </c:pt>
                <c:pt idx="91">
                  <c:v>98.91</c:v>
                </c:pt>
                <c:pt idx="92">
                  <c:v>98.93</c:v>
                </c:pt>
                <c:pt idx="93">
                  <c:v>96.41</c:v>
                </c:pt>
                <c:pt idx="94">
                  <c:v>96.8</c:v>
                </c:pt>
                <c:pt idx="95">
                  <c:v>97.88</c:v>
                </c:pt>
                <c:pt idx="96">
                  <c:v>99.04</c:v>
                </c:pt>
                <c:pt idx="97">
                  <c:v>98.56</c:v>
                </c:pt>
                <c:pt idx="98">
                  <c:v>98.67</c:v>
                </c:pt>
                <c:pt idx="99">
                  <c:v>96.95</c:v>
                </c:pt>
                <c:pt idx="100">
                  <c:v>95.14</c:v>
                </c:pt>
                <c:pt idx="101">
                  <c:v>95.97</c:v>
                </c:pt>
                <c:pt idx="102">
                  <c:v>94.24</c:v>
                </c:pt>
                <c:pt idx="103">
                  <c:v>93.31</c:v>
                </c:pt>
                <c:pt idx="104">
                  <c:v>92.2</c:v>
                </c:pt>
                <c:pt idx="105">
                  <c:v>92.25</c:v>
                </c:pt>
                <c:pt idx="106">
                  <c:v>93.32</c:v>
                </c:pt>
                <c:pt idx="107">
                  <c:v>94.01</c:v>
                </c:pt>
                <c:pt idx="108">
                  <c:v>93.16</c:v>
                </c:pt>
                <c:pt idx="109">
                  <c:v>93.61</c:v>
                </c:pt>
                <c:pt idx="110">
                  <c:v>94.27</c:v>
                </c:pt>
                <c:pt idx="111">
                  <c:v>95.4</c:v>
                </c:pt>
                <c:pt idx="112">
                  <c:v>95.15</c:v>
                </c:pt>
                <c:pt idx="113">
                  <c:v>94.08</c:v>
                </c:pt>
                <c:pt idx="114">
                  <c:v>93.37</c:v>
                </c:pt>
                <c:pt idx="115">
                  <c:v>95.25</c:v>
                </c:pt>
                <c:pt idx="116">
                  <c:v>98.63</c:v>
                </c:pt>
                <c:pt idx="117">
                  <c:v>101.01</c:v>
                </c:pt>
                <c:pt idx="118">
                  <c:v>102.52</c:v>
                </c:pt>
                <c:pt idx="119">
                  <c:v>99.42</c:v>
                </c:pt>
                <c:pt idx="120">
                  <c:v>95.18</c:v>
                </c:pt>
                <c:pt idx="121">
                  <c:v>92.53</c:v>
                </c:pt>
                <c:pt idx="122">
                  <c:v>91.14</c:v>
                </c:pt>
                <c:pt idx="123">
                  <c:v>93.26</c:v>
                </c:pt>
                <c:pt idx="124">
                  <c:v>94.04</c:v>
                </c:pt>
                <c:pt idx="125">
                  <c:v>95.92</c:v>
                </c:pt>
                <c:pt idx="126">
                  <c:v>98.01</c:v>
                </c:pt>
                <c:pt idx="127">
                  <c:v>101.38</c:v>
                </c:pt>
                <c:pt idx="128">
                  <c:v>105.59</c:v>
                </c:pt>
                <c:pt idx="129">
                  <c:v>108.6</c:v>
                </c:pt>
                <c:pt idx="130">
                  <c:v>113.53</c:v>
                </c:pt>
                <c:pt idx="131">
                  <c:v>116.57</c:v>
                </c:pt>
                <c:pt idx="132">
                  <c:v>119.23</c:v>
                </c:pt>
                <c:pt idx="133">
                  <c:v>122.07</c:v>
                </c:pt>
                <c:pt idx="134">
                  <c:v>128.13</c:v>
                </c:pt>
                <c:pt idx="135">
                  <c:v>125.28</c:v>
                </c:pt>
                <c:pt idx="136">
                  <c:v>124.56</c:v>
                </c:pt>
                <c:pt idx="137">
                  <c:v>127.96</c:v>
                </c:pt>
                <c:pt idx="138">
                  <c:v>129.19</c:v>
                </c:pt>
                <c:pt idx="139">
                  <c:v>133.22</c:v>
                </c:pt>
                <c:pt idx="140">
                  <c:v>135.31</c:v>
                </c:pt>
                <c:pt idx="141">
                  <c:v>133.69</c:v>
                </c:pt>
                <c:pt idx="142">
                  <c:v>135.59</c:v>
                </c:pt>
                <c:pt idx="143">
                  <c:v>141.41999999999999</c:v>
                </c:pt>
                <c:pt idx="144">
                  <c:v>159.29</c:v>
                </c:pt>
              </c:numCache>
            </c:numRef>
          </c:val>
          <c:smooth val="0"/>
          <c:extLst>
            <c:ext xmlns:c16="http://schemas.microsoft.com/office/drawing/2014/chart" uri="{C3380CC4-5D6E-409C-BE32-E72D297353CC}">
              <c16:uniqueId val="{00000000-96AF-4D0C-9366-C902E3C7F77C}"/>
            </c:ext>
          </c:extLst>
        </c:ser>
        <c:dLbls>
          <c:showLegendKey val="0"/>
          <c:showVal val="0"/>
          <c:showCatName val="0"/>
          <c:showSerName val="0"/>
          <c:showPercent val="0"/>
          <c:showBubbleSize val="0"/>
        </c:dLbls>
        <c:smooth val="0"/>
        <c:axId val="1194935504"/>
        <c:axId val="1194934256"/>
      </c:lineChart>
      <c:dateAx>
        <c:axId val="1194935504"/>
        <c:scaling>
          <c:orientation val="minMax"/>
        </c:scaling>
        <c:delete val="0"/>
        <c:axPos val="b"/>
        <c:numFmt formatCode="yyyy" sourceLinked="0"/>
        <c:majorTickMark val="none"/>
        <c:minorTickMark val="none"/>
        <c:tickLblPos val="low"/>
        <c:spPr>
          <a:noFill/>
          <a:ln w="12700" cap="flat" cmpd="sng" algn="ctr">
            <a:noFill/>
            <a:prstDash val="solid"/>
            <a:round/>
            <a:headEnd type="none" w="med" len="med"/>
            <a:tailEnd type="none" w="med" len="med"/>
          </a:ln>
          <a:effectLst/>
        </c:spPr>
        <c:txPr>
          <a:bodyPr rot="-6000000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crossAx val="1194934256"/>
        <c:crosses val="autoZero"/>
        <c:auto val="0"/>
        <c:lblOffset val="100"/>
        <c:baseTimeUnit val="months"/>
        <c:majorUnit val="3"/>
        <c:majorTimeUnit val="years"/>
      </c:dateAx>
      <c:valAx>
        <c:axId val="1194934256"/>
        <c:scaling>
          <c:orientation val="minMax"/>
          <c:max val="150"/>
          <c:min val="80"/>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crossAx val="1194935504"/>
        <c:crosses val="autoZero"/>
        <c:crossBetween val="between"/>
        <c:majorUnit val="20"/>
      </c:valAx>
      <c:spPr>
        <a:solidFill>
          <a:srgbClr val="FFFFFF"/>
        </a:solidFill>
        <a:ln>
          <a:noFill/>
        </a:ln>
        <a:effectLst/>
      </c:spPr>
    </c:plotArea>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200">
          <a:solidFill>
            <a:srgbClr val="000000"/>
          </a:solidFill>
          <a:latin typeface="Frutiger 45 Light" panose="020B0603020202020204" pitchFamily="34" charset="0"/>
          <a:ea typeface="+mn-ea"/>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9079629509121275E-2"/>
          <c:y val="0.12774326382938209"/>
          <c:w val="0.79547073587273431"/>
          <c:h val="0.74365147372859453"/>
        </c:manualLayout>
      </c:layout>
      <c:lineChart>
        <c:grouping val="standard"/>
        <c:varyColors val="0"/>
        <c:ser>
          <c:idx val="0"/>
          <c:order val="0"/>
          <c:tx>
            <c:strRef>
              <c:f>Sheet1!$I$10</c:f>
              <c:strCache>
                <c:ptCount val="1"/>
                <c:pt idx="0">
                  <c:v>Column2</c:v>
                </c:pt>
              </c:strCache>
            </c:strRef>
          </c:tx>
          <c:spPr>
            <a:ln w="31750" cap="rnd" cmpd="sng" algn="ctr">
              <a:solidFill>
                <a:schemeClr val="bg1">
                  <a:lumMod val="85000"/>
                </a:schemeClr>
              </a:solidFill>
              <a:prstDash val="solid"/>
              <a:round/>
              <a:headEnd type="none" w="med" len="med"/>
              <a:tailEnd type="none" w="med" len="med"/>
            </a:ln>
            <a:effectLst/>
          </c:spPr>
          <c:marker>
            <c:symbol val="none"/>
          </c:marker>
          <c:cat>
            <c:numRef>
              <c:f>Sheet1!$H$11:$H$3938</c:f>
              <c:numCache>
                <c:formatCode>dd\.mm\.yyyy</c:formatCode>
                <c:ptCount val="3928"/>
                <c:pt idx="0">
                  <c:v>39139</c:v>
                </c:pt>
                <c:pt idx="1">
                  <c:v>39140</c:v>
                </c:pt>
                <c:pt idx="2">
                  <c:v>39141</c:v>
                </c:pt>
                <c:pt idx="3">
                  <c:v>39142</c:v>
                </c:pt>
                <c:pt idx="4">
                  <c:v>39143</c:v>
                </c:pt>
                <c:pt idx="5">
                  <c:v>39146</c:v>
                </c:pt>
                <c:pt idx="6">
                  <c:v>39147</c:v>
                </c:pt>
                <c:pt idx="7">
                  <c:v>39148</c:v>
                </c:pt>
                <c:pt idx="8">
                  <c:v>39149</c:v>
                </c:pt>
                <c:pt idx="9">
                  <c:v>39150</c:v>
                </c:pt>
                <c:pt idx="10">
                  <c:v>39153</c:v>
                </c:pt>
                <c:pt idx="11">
                  <c:v>39154</c:v>
                </c:pt>
                <c:pt idx="12">
                  <c:v>39155</c:v>
                </c:pt>
                <c:pt idx="13">
                  <c:v>39156</c:v>
                </c:pt>
                <c:pt idx="14">
                  <c:v>39157</c:v>
                </c:pt>
                <c:pt idx="15">
                  <c:v>39160</c:v>
                </c:pt>
                <c:pt idx="16">
                  <c:v>39161</c:v>
                </c:pt>
                <c:pt idx="17">
                  <c:v>39162</c:v>
                </c:pt>
                <c:pt idx="18">
                  <c:v>39163</c:v>
                </c:pt>
                <c:pt idx="19">
                  <c:v>39164</c:v>
                </c:pt>
                <c:pt idx="20">
                  <c:v>39167</c:v>
                </c:pt>
                <c:pt idx="21">
                  <c:v>39168</c:v>
                </c:pt>
                <c:pt idx="22">
                  <c:v>39169</c:v>
                </c:pt>
                <c:pt idx="23">
                  <c:v>39170</c:v>
                </c:pt>
                <c:pt idx="24">
                  <c:v>39171</c:v>
                </c:pt>
                <c:pt idx="25">
                  <c:v>39174</c:v>
                </c:pt>
                <c:pt idx="26">
                  <c:v>39175</c:v>
                </c:pt>
                <c:pt idx="27">
                  <c:v>39176</c:v>
                </c:pt>
                <c:pt idx="28">
                  <c:v>39177</c:v>
                </c:pt>
                <c:pt idx="29">
                  <c:v>39181</c:v>
                </c:pt>
                <c:pt idx="30">
                  <c:v>39182</c:v>
                </c:pt>
                <c:pt idx="31">
                  <c:v>39183</c:v>
                </c:pt>
                <c:pt idx="32">
                  <c:v>39184</c:v>
                </c:pt>
                <c:pt idx="33">
                  <c:v>39185</c:v>
                </c:pt>
                <c:pt idx="34">
                  <c:v>39188</c:v>
                </c:pt>
                <c:pt idx="35">
                  <c:v>39189</c:v>
                </c:pt>
                <c:pt idx="36">
                  <c:v>39190</c:v>
                </c:pt>
                <c:pt idx="37">
                  <c:v>39191</c:v>
                </c:pt>
                <c:pt idx="38">
                  <c:v>39192</c:v>
                </c:pt>
                <c:pt idx="39">
                  <c:v>39195</c:v>
                </c:pt>
                <c:pt idx="40">
                  <c:v>39196</c:v>
                </c:pt>
                <c:pt idx="41">
                  <c:v>39197</c:v>
                </c:pt>
                <c:pt idx="42">
                  <c:v>39198</c:v>
                </c:pt>
                <c:pt idx="43">
                  <c:v>39199</c:v>
                </c:pt>
                <c:pt idx="44">
                  <c:v>39202</c:v>
                </c:pt>
                <c:pt idx="45">
                  <c:v>39203</c:v>
                </c:pt>
                <c:pt idx="46">
                  <c:v>39204</c:v>
                </c:pt>
                <c:pt idx="47">
                  <c:v>39205</c:v>
                </c:pt>
                <c:pt idx="48">
                  <c:v>39206</c:v>
                </c:pt>
                <c:pt idx="49">
                  <c:v>39209</c:v>
                </c:pt>
                <c:pt idx="50">
                  <c:v>39210</c:v>
                </c:pt>
                <c:pt idx="51">
                  <c:v>39211</c:v>
                </c:pt>
                <c:pt idx="52">
                  <c:v>39212</c:v>
                </c:pt>
                <c:pt idx="53">
                  <c:v>39213</c:v>
                </c:pt>
                <c:pt idx="54">
                  <c:v>39216</c:v>
                </c:pt>
                <c:pt idx="55">
                  <c:v>39217</c:v>
                </c:pt>
                <c:pt idx="56">
                  <c:v>39218</c:v>
                </c:pt>
                <c:pt idx="57">
                  <c:v>39219</c:v>
                </c:pt>
                <c:pt idx="58">
                  <c:v>39220</c:v>
                </c:pt>
                <c:pt idx="59">
                  <c:v>39223</c:v>
                </c:pt>
                <c:pt idx="60">
                  <c:v>39224</c:v>
                </c:pt>
                <c:pt idx="61">
                  <c:v>39225</c:v>
                </c:pt>
                <c:pt idx="62">
                  <c:v>39226</c:v>
                </c:pt>
                <c:pt idx="63">
                  <c:v>39227</c:v>
                </c:pt>
                <c:pt idx="64">
                  <c:v>39230</c:v>
                </c:pt>
                <c:pt idx="65">
                  <c:v>39231</c:v>
                </c:pt>
                <c:pt idx="66">
                  <c:v>39232</c:v>
                </c:pt>
                <c:pt idx="67">
                  <c:v>39233</c:v>
                </c:pt>
                <c:pt idx="68">
                  <c:v>39234</c:v>
                </c:pt>
                <c:pt idx="69">
                  <c:v>39237</c:v>
                </c:pt>
                <c:pt idx="70">
                  <c:v>39238</c:v>
                </c:pt>
                <c:pt idx="71">
                  <c:v>39239</c:v>
                </c:pt>
                <c:pt idx="72">
                  <c:v>39240</c:v>
                </c:pt>
                <c:pt idx="73">
                  <c:v>39241</c:v>
                </c:pt>
                <c:pt idx="74">
                  <c:v>39244</c:v>
                </c:pt>
                <c:pt idx="75">
                  <c:v>39245</c:v>
                </c:pt>
                <c:pt idx="76">
                  <c:v>39246</c:v>
                </c:pt>
                <c:pt idx="77">
                  <c:v>39247</c:v>
                </c:pt>
                <c:pt idx="78">
                  <c:v>39248</c:v>
                </c:pt>
                <c:pt idx="79">
                  <c:v>39251</c:v>
                </c:pt>
                <c:pt idx="80">
                  <c:v>39252</c:v>
                </c:pt>
                <c:pt idx="81">
                  <c:v>39253</c:v>
                </c:pt>
                <c:pt idx="82">
                  <c:v>39254</c:v>
                </c:pt>
                <c:pt idx="83">
                  <c:v>39255</c:v>
                </c:pt>
                <c:pt idx="84">
                  <c:v>39258</c:v>
                </c:pt>
                <c:pt idx="85">
                  <c:v>39259</c:v>
                </c:pt>
                <c:pt idx="86">
                  <c:v>39260</c:v>
                </c:pt>
                <c:pt idx="87">
                  <c:v>39261</c:v>
                </c:pt>
                <c:pt idx="88">
                  <c:v>39262</c:v>
                </c:pt>
                <c:pt idx="89">
                  <c:v>39265</c:v>
                </c:pt>
                <c:pt idx="90">
                  <c:v>39266</c:v>
                </c:pt>
                <c:pt idx="91">
                  <c:v>39267</c:v>
                </c:pt>
                <c:pt idx="92">
                  <c:v>39268</c:v>
                </c:pt>
                <c:pt idx="93">
                  <c:v>39269</c:v>
                </c:pt>
                <c:pt idx="94">
                  <c:v>39272</c:v>
                </c:pt>
                <c:pt idx="95">
                  <c:v>39273</c:v>
                </c:pt>
                <c:pt idx="96">
                  <c:v>39274</c:v>
                </c:pt>
                <c:pt idx="97">
                  <c:v>39275</c:v>
                </c:pt>
                <c:pt idx="98">
                  <c:v>39276</c:v>
                </c:pt>
                <c:pt idx="99">
                  <c:v>39279</c:v>
                </c:pt>
                <c:pt idx="100">
                  <c:v>39280</c:v>
                </c:pt>
                <c:pt idx="101">
                  <c:v>39281</c:v>
                </c:pt>
                <c:pt idx="102">
                  <c:v>39282</c:v>
                </c:pt>
                <c:pt idx="103">
                  <c:v>39283</c:v>
                </c:pt>
                <c:pt idx="104">
                  <c:v>39286</c:v>
                </c:pt>
                <c:pt idx="105">
                  <c:v>39287</c:v>
                </c:pt>
                <c:pt idx="106">
                  <c:v>39288</c:v>
                </c:pt>
                <c:pt idx="107">
                  <c:v>39289</c:v>
                </c:pt>
                <c:pt idx="108">
                  <c:v>39290</c:v>
                </c:pt>
                <c:pt idx="109">
                  <c:v>39293</c:v>
                </c:pt>
                <c:pt idx="110">
                  <c:v>39294</c:v>
                </c:pt>
                <c:pt idx="111">
                  <c:v>39295</c:v>
                </c:pt>
                <c:pt idx="112">
                  <c:v>39296</c:v>
                </c:pt>
                <c:pt idx="113">
                  <c:v>39297</c:v>
                </c:pt>
                <c:pt idx="114">
                  <c:v>39300</c:v>
                </c:pt>
                <c:pt idx="115">
                  <c:v>39301</c:v>
                </c:pt>
                <c:pt idx="116">
                  <c:v>39302</c:v>
                </c:pt>
                <c:pt idx="117">
                  <c:v>39303</c:v>
                </c:pt>
                <c:pt idx="118">
                  <c:v>39304</c:v>
                </c:pt>
                <c:pt idx="119">
                  <c:v>39307</c:v>
                </c:pt>
                <c:pt idx="120">
                  <c:v>39308</c:v>
                </c:pt>
                <c:pt idx="121">
                  <c:v>39309</c:v>
                </c:pt>
                <c:pt idx="122">
                  <c:v>39310</c:v>
                </c:pt>
                <c:pt idx="123">
                  <c:v>39311</c:v>
                </c:pt>
                <c:pt idx="124">
                  <c:v>39314</c:v>
                </c:pt>
                <c:pt idx="125">
                  <c:v>39315</c:v>
                </c:pt>
                <c:pt idx="126">
                  <c:v>39316</c:v>
                </c:pt>
                <c:pt idx="127">
                  <c:v>39317</c:v>
                </c:pt>
                <c:pt idx="128">
                  <c:v>39318</c:v>
                </c:pt>
                <c:pt idx="129">
                  <c:v>39321</c:v>
                </c:pt>
                <c:pt idx="130">
                  <c:v>39322</c:v>
                </c:pt>
                <c:pt idx="131">
                  <c:v>39323</c:v>
                </c:pt>
                <c:pt idx="132">
                  <c:v>39324</c:v>
                </c:pt>
                <c:pt idx="133">
                  <c:v>39325</c:v>
                </c:pt>
                <c:pt idx="134">
                  <c:v>39328</c:v>
                </c:pt>
                <c:pt idx="135">
                  <c:v>39329</c:v>
                </c:pt>
                <c:pt idx="136">
                  <c:v>39330</c:v>
                </c:pt>
                <c:pt idx="137">
                  <c:v>39331</c:v>
                </c:pt>
                <c:pt idx="138">
                  <c:v>39332</c:v>
                </c:pt>
                <c:pt idx="139">
                  <c:v>39335</c:v>
                </c:pt>
                <c:pt idx="140">
                  <c:v>39336</c:v>
                </c:pt>
                <c:pt idx="141">
                  <c:v>39337</c:v>
                </c:pt>
                <c:pt idx="142">
                  <c:v>39338</c:v>
                </c:pt>
                <c:pt idx="143">
                  <c:v>39339</c:v>
                </c:pt>
                <c:pt idx="144">
                  <c:v>39342</c:v>
                </c:pt>
                <c:pt idx="145">
                  <c:v>39343</c:v>
                </c:pt>
                <c:pt idx="146">
                  <c:v>39344</c:v>
                </c:pt>
                <c:pt idx="147">
                  <c:v>39345</c:v>
                </c:pt>
                <c:pt idx="148">
                  <c:v>39346</c:v>
                </c:pt>
                <c:pt idx="149">
                  <c:v>39349</c:v>
                </c:pt>
                <c:pt idx="150">
                  <c:v>39350</c:v>
                </c:pt>
                <c:pt idx="151">
                  <c:v>39351</c:v>
                </c:pt>
                <c:pt idx="152">
                  <c:v>39352</c:v>
                </c:pt>
                <c:pt idx="153">
                  <c:v>39353</c:v>
                </c:pt>
                <c:pt idx="154">
                  <c:v>39356</c:v>
                </c:pt>
                <c:pt idx="155">
                  <c:v>39357</c:v>
                </c:pt>
                <c:pt idx="156">
                  <c:v>39358</c:v>
                </c:pt>
                <c:pt idx="157">
                  <c:v>39359</c:v>
                </c:pt>
                <c:pt idx="158">
                  <c:v>39360</c:v>
                </c:pt>
                <c:pt idx="159">
                  <c:v>39363</c:v>
                </c:pt>
                <c:pt idx="160">
                  <c:v>39364</c:v>
                </c:pt>
                <c:pt idx="161">
                  <c:v>39365</c:v>
                </c:pt>
                <c:pt idx="162">
                  <c:v>39366</c:v>
                </c:pt>
                <c:pt idx="163">
                  <c:v>39367</c:v>
                </c:pt>
                <c:pt idx="164">
                  <c:v>39370</c:v>
                </c:pt>
                <c:pt idx="165">
                  <c:v>39371</c:v>
                </c:pt>
                <c:pt idx="166">
                  <c:v>39372</c:v>
                </c:pt>
                <c:pt idx="167">
                  <c:v>39373</c:v>
                </c:pt>
                <c:pt idx="168">
                  <c:v>39374</c:v>
                </c:pt>
                <c:pt idx="169">
                  <c:v>39377</c:v>
                </c:pt>
                <c:pt idx="170">
                  <c:v>39378</c:v>
                </c:pt>
                <c:pt idx="171">
                  <c:v>39379</c:v>
                </c:pt>
                <c:pt idx="172">
                  <c:v>39380</c:v>
                </c:pt>
                <c:pt idx="173">
                  <c:v>39381</c:v>
                </c:pt>
                <c:pt idx="174">
                  <c:v>39384</c:v>
                </c:pt>
                <c:pt idx="175">
                  <c:v>39385</c:v>
                </c:pt>
                <c:pt idx="176">
                  <c:v>39386</c:v>
                </c:pt>
                <c:pt idx="177">
                  <c:v>39387</c:v>
                </c:pt>
                <c:pt idx="178">
                  <c:v>39388</c:v>
                </c:pt>
                <c:pt idx="179">
                  <c:v>39391</c:v>
                </c:pt>
                <c:pt idx="180">
                  <c:v>39392</c:v>
                </c:pt>
                <c:pt idx="181">
                  <c:v>39393</c:v>
                </c:pt>
                <c:pt idx="182">
                  <c:v>39394</c:v>
                </c:pt>
                <c:pt idx="183">
                  <c:v>39395</c:v>
                </c:pt>
                <c:pt idx="184">
                  <c:v>39398</c:v>
                </c:pt>
                <c:pt idx="185">
                  <c:v>39399</c:v>
                </c:pt>
                <c:pt idx="186">
                  <c:v>39400</c:v>
                </c:pt>
                <c:pt idx="187">
                  <c:v>39401</c:v>
                </c:pt>
                <c:pt idx="188">
                  <c:v>39402</c:v>
                </c:pt>
                <c:pt idx="189">
                  <c:v>39405</c:v>
                </c:pt>
                <c:pt idx="190">
                  <c:v>39406</c:v>
                </c:pt>
                <c:pt idx="191">
                  <c:v>39407</c:v>
                </c:pt>
                <c:pt idx="192">
                  <c:v>39408</c:v>
                </c:pt>
                <c:pt idx="193">
                  <c:v>39409</c:v>
                </c:pt>
                <c:pt idx="194">
                  <c:v>39412</c:v>
                </c:pt>
                <c:pt idx="195">
                  <c:v>39413</c:v>
                </c:pt>
                <c:pt idx="196">
                  <c:v>39414</c:v>
                </c:pt>
                <c:pt idx="197">
                  <c:v>39415</c:v>
                </c:pt>
                <c:pt idx="198">
                  <c:v>39416</c:v>
                </c:pt>
                <c:pt idx="199">
                  <c:v>39419</c:v>
                </c:pt>
                <c:pt idx="200">
                  <c:v>39420</c:v>
                </c:pt>
                <c:pt idx="201">
                  <c:v>39421</c:v>
                </c:pt>
                <c:pt idx="202">
                  <c:v>39422</c:v>
                </c:pt>
                <c:pt idx="203">
                  <c:v>39423</c:v>
                </c:pt>
                <c:pt idx="204">
                  <c:v>39426</c:v>
                </c:pt>
                <c:pt idx="205">
                  <c:v>39427</c:v>
                </c:pt>
                <c:pt idx="206">
                  <c:v>39428</c:v>
                </c:pt>
                <c:pt idx="207">
                  <c:v>39429</c:v>
                </c:pt>
                <c:pt idx="208">
                  <c:v>39430</c:v>
                </c:pt>
                <c:pt idx="209">
                  <c:v>39433</c:v>
                </c:pt>
                <c:pt idx="210">
                  <c:v>39434</c:v>
                </c:pt>
                <c:pt idx="211">
                  <c:v>39435</c:v>
                </c:pt>
                <c:pt idx="212">
                  <c:v>39436</c:v>
                </c:pt>
                <c:pt idx="213">
                  <c:v>39437</c:v>
                </c:pt>
                <c:pt idx="214">
                  <c:v>39440</c:v>
                </c:pt>
                <c:pt idx="215">
                  <c:v>39442</c:v>
                </c:pt>
                <c:pt idx="216">
                  <c:v>39443</c:v>
                </c:pt>
                <c:pt idx="217">
                  <c:v>39444</c:v>
                </c:pt>
                <c:pt idx="218">
                  <c:v>39447</c:v>
                </c:pt>
                <c:pt idx="219">
                  <c:v>39449</c:v>
                </c:pt>
                <c:pt idx="220">
                  <c:v>39450</c:v>
                </c:pt>
                <c:pt idx="221">
                  <c:v>39451</c:v>
                </c:pt>
                <c:pt idx="222">
                  <c:v>39454</c:v>
                </c:pt>
                <c:pt idx="223">
                  <c:v>39455</c:v>
                </c:pt>
                <c:pt idx="224">
                  <c:v>39456</c:v>
                </c:pt>
                <c:pt idx="225">
                  <c:v>39457</c:v>
                </c:pt>
                <c:pt idx="226">
                  <c:v>39458</c:v>
                </c:pt>
                <c:pt idx="227">
                  <c:v>39461</c:v>
                </c:pt>
                <c:pt idx="228">
                  <c:v>39462</c:v>
                </c:pt>
                <c:pt idx="229">
                  <c:v>39463</c:v>
                </c:pt>
                <c:pt idx="230">
                  <c:v>39464</c:v>
                </c:pt>
                <c:pt idx="231">
                  <c:v>39465</c:v>
                </c:pt>
                <c:pt idx="232">
                  <c:v>39468</c:v>
                </c:pt>
                <c:pt idx="233">
                  <c:v>39469</c:v>
                </c:pt>
                <c:pt idx="234">
                  <c:v>39470</c:v>
                </c:pt>
                <c:pt idx="235">
                  <c:v>39471</c:v>
                </c:pt>
                <c:pt idx="236">
                  <c:v>39472</c:v>
                </c:pt>
                <c:pt idx="237">
                  <c:v>39475</c:v>
                </c:pt>
                <c:pt idx="238">
                  <c:v>39476</c:v>
                </c:pt>
                <c:pt idx="239">
                  <c:v>39477</c:v>
                </c:pt>
                <c:pt idx="240">
                  <c:v>39478</c:v>
                </c:pt>
                <c:pt idx="241">
                  <c:v>39479</c:v>
                </c:pt>
                <c:pt idx="242">
                  <c:v>39482</c:v>
                </c:pt>
                <c:pt idx="243">
                  <c:v>39483</c:v>
                </c:pt>
                <c:pt idx="244">
                  <c:v>39484</c:v>
                </c:pt>
                <c:pt idx="245">
                  <c:v>39485</c:v>
                </c:pt>
                <c:pt idx="246">
                  <c:v>39486</c:v>
                </c:pt>
                <c:pt idx="247">
                  <c:v>39489</c:v>
                </c:pt>
                <c:pt idx="248">
                  <c:v>39490</c:v>
                </c:pt>
                <c:pt idx="249">
                  <c:v>39491</c:v>
                </c:pt>
                <c:pt idx="250">
                  <c:v>39492</c:v>
                </c:pt>
                <c:pt idx="251">
                  <c:v>39493</c:v>
                </c:pt>
                <c:pt idx="252">
                  <c:v>39496</c:v>
                </c:pt>
                <c:pt idx="253">
                  <c:v>39497</c:v>
                </c:pt>
                <c:pt idx="254">
                  <c:v>39498</c:v>
                </c:pt>
                <c:pt idx="255">
                  <c:v>39499</c:v>
                </c:pt>
                <c:pt idx="256">
                  <c:v>39500</c:v>
                </c:pt>
                <c:pt idx="257">
                  <c:v>39503</c:v>
                </c:pt>
                <c:pt idx="258">
                  <c:v>39504</c:v>
                </c:pt>
                <c:pt idx="259">
                  <c:v>39505</c:v>
                </c:pt>
                <c:pt idx="260">
                  <c:v>39506</c:v>
                </c:pt>
                <c:pt idx="261">
                  <c:v>39507</c:v>
                </c:pt>
                <c:pt idx="262">
                  <c:v>39510</c:v>
                </c:pt>
                <c:pt idx="263">
                  <c:v>39511</c:v>
                </c:pt>
                <c:pt idx="264">
                  <c:v>39512</c:v>
                </c:pt>
                <c:pt idx="265">
                  <c:v>39513</c:v>
                </c:pt>
                <c:pt idx="266">
                  <c:v>39514</c:v>
                </c:pt>
                <c:pt idx="267">
                  <c:v>39517</c:v>
                </c:pt>
                <c:pt idx="268">
                  <c:v>39518</c:v>
                </c:pt>
                <c:pt idx="269">
                  <c:v>39519</c:v>
                </c:pt>
                <c:pt idx="270">
                  <c:v>39520</c:v>
                </c:pt>
                <c:pt idx="271">
                  <c:v>39521</c:v>
                </c:pt>
                <c:pt idx="272">
                  <c:v>39524</c:v>
                </c:pt>
                <c:pt idx="273">
                  <c:v>39525</c:v>
                </c:pt>
                <c:pt idx="274">
                  <c:v>39526</c:v>
                </c:pt>
                <c:pt idx="275">
                  <c:v>39527</c:v>
                </c:pt>
                <c:pt idx="276">
                  <c:v>39531</c:v>
                </c:pt>
                <c:pt idx="277">
                  <c:v>39532</c:v>
                </c:pt>
                <c:pt idx="278">
                  <c:v>39533</c:v>
                </c:pt>
                <c:pt idx="279">
                  <c:v>39534</c:v>
                </c:pt>
                <c:pt idx="280">
                  <c:v>39535</c:v>
                </c:pt>
                <c:pt idx="281">
                  <c:v>39538</c:v>
                </c:pt>
                <c:pt idx="282">
                  <c:v>39539</c:v>
                </c:pt>
                <c:pt idx="283">
                  <c:v>39540</c:v>
                </c:pt>
                <c:pt idx="284">
                  <c:v>39541</c:v>
                </c:pt>
                <c:pt idx="285">
                  <c:v>39542</c:v>
                </c:pt>
                <c:pt idx="286">
                  <c:v>39545</c:v>
                </c:pt>
                <c:pt idx="287">
                  <c:v>39546</c:v>
                </c:pt>
                <c:pt idx="288">
                  <c:v>39547</c:v>
                </c:pt>
                <c:pt idx="289">
                  <c:v>39548</c:v>
                </c:pt>
                <c:pt idx="290">
                  <c:v>39549</c:v>
                </c:pt>
                <c:pt idx="291">
                  <c:v>39552</c:v>
                </c:pt>
                <c:pt idx="292">
                  <c:v>39553</c:v>
                </c:pt>
                <c:pt idx="293">
                  <c:v>39554</c:v>
                </c:pt>
                <c:pt idx="294">
                  <c:v>39555</c:v>
                </c:pt>
                <c:pt idx="295">
                  <c:v>39556</c:v>
                </c:pt>
                <c:pt idx="296">
                  <c:v>39559</c:v>
                </c:pt>
                <c:pt idx="297">
                  <c:v>39560</c:v>
                </c:pt>
                <c:pt idx="298">
                  <c:v>39561</c:v>
                </c:pt>
                <c:pt idx="299">
                  <c:v>39562</c:v>
                </c:pt>
                <c:pt idx="300">
                  <c:v>39563</c:v>
                </c:pt>
                <c:pt idx="301">
                  <c:v>39566</c:v>
                </c:pt>
                <c:pt idx="302">
                  <c:v>39567</c:v>
                </c:pt>
                <c:pt idx="303">
                  <c:v>39568</c:v>
                </c:pt>
                <c:pt idx="304">
                  <c:v>39569</c:v>
                </c:pt>
                <c:pt idx="305">
                  <c:v>39570</c:v>
                </c:pt>
                <c:pt idx="306">
                  <c:v>39573</c:v>
                </c:pt>
                <c:pt idx="307">
                  <c:v>39574</c:v>
                </c:pt>
                <c:pt idx="308">
                  <c:v>39575</c:v>
                </c:pt>
                <c:pt idx="309">
                  <c:v>39576</c:v>
                </c:pt>
                <c:pt idx="310">
                  <c:v>39577</c:v>
                </c:pt>
                <c:pt idx="311">
                  <c:v>39580</c:v>
                </c:pt>
                <c:pt idx="312">
                  <c:v>39581</c:v>
                </c:pt>
                <c:pt idx="313">
                  <c:v>39582</c:v>
                </c:pt>
                <c:pt idx="314">
                  <c:v>39583</c:v>
                </c:pt>
                <c:pt idx="315">
                  <c:v>39584</c:v>
                </c:pt>
                <c:pt idx="316">
                  <c:v>39587</c:v>
                </c:pt>
                <c:pt idx="317">
                  <c:v>39588</c:v>
                </c:pt>
                <c:pt idx="318">
                  <c:v>39589</c:v>
                </c:pt>
                <c:pt idx="319">
                  <c:v>39590</c:v>
                </c:pt>
                <c:pt idx="320">
                  <c:v>39591</c:v>
                </c:pt>
                <c:pt idx="321">
                  <c:v>39594</c:v>
                </c:pt>
                <c:pt idx="322">
                  <c:v>39595</c:v>
                </c:pt>
                <c:pt idx="323">
                  <c:v>39596</c:v>
                </c:pt>
                <c:pt idx="324">
                  <c:v>39597</c:v>
                </c:pt>
                <c:pt idx="325">
                  <c:v>39598</c:v>
                </c:pt>
                <c:pt idx="326">
                  <c:v>39601</c:v>
                </c:pt>
                <c:pt idx="327">
                  <c:v>39602</c:v>
                </c:pt>
                <c:pt idx="328">
                  <c:v>39603</c:v>
                </c:pt>
                <c:pt idx="329">
                  <c:v>39604</c:v>
                </c:pt>
                <c:pt idx="330">
                  <c:v>39605</c:v>
                </c:pt>
                <c:pt idx="331">
                  <c:v>39608</c:v>
                </c:pt>
                <c:pt idx="332">
                  <c:v>39609</c:v>
                </c:pt>
                <c:pt idx="333">
                  <c:v>39610</c:v>
                </c:pt>
                <c:pt idx="334">
                  <c:v>39611</c:v>
                </c:pt>
                <c:pt idx="335">
                  <c:v>39612</c:v>
                </c:pt>
                <c:pt idx="336">
                  <c:v>39615</c:v>
                </c:pt>
                <c:pt idx="337">
                  <c:v>39616</c:v>
                </c:pt>
                <c:pt idx="338">
                  <c:v>39617</c:v>
                </c:pt>
                <c:pt idx="339">
                  <c:v>39618</c:v>
                </c:pt>
                <c:pt idx="340">
                  <c:v>39619</c:v>
                </c:pt>
                <c:pt idx="341">
                  <c:v>39622</c:v>
                </c:pt>
                <c:pt idx="342">
                  <c:v>39623</c:v>
                </c:pt>
                <c:pt idx="343">
                  <c:v>39624</c:v>
                </c:pt>
                <c:pt idx="344">
                  <c:v>39625</c:v>
                </c:pt>
                <c:pt idx="345">
                  <c:v>39626</c:v>
                </c:pt>
                <c:pt idx="346">
                  <c:v>39629</c:v>
                </c:pt>
                <c:pt idx="347">
                  <c:v>39630</c:v>
                </c:pt>
                <c:pt idx="348">
                  <c:v>39631</c:v>
                </c:pt>
                <c:pt idx="349">
                  <c:v>39632</c:v>
                </c:pt>
                <c:pt idx="350">
                  <c:v>39633</c:v>
                </c:pt>
                <c:pt idx="351">
                  <c:v>39636</c:v>
                </c:pt>
                <c:pt idx="352">
                  <c:v>39637</c:v>
                </c:pt>
                <c:pt idx="353">
                  <c:v>39638</c:v>
                </c:pt>
                <c:pt idx="354">
                  <c:v>39639</c:v>
                </c:pt>
                <c:pt idx="355">
                  <c:v>39640</c:v>
                </c:pt>
                <c:pt idx="356">
                  <c:v>39643</c:v>
                </c:pt>
                <c:pt idx="357">
                  <c:v>39644</c:v>
                </c:pt>
                <c:pt idx="358">
                  <c:v>39645</c:v>
                </c:pt>
                <c:pt idx="359">
                  <c:v>39646</c:v>
                </c:pt>
                <c:pt idx="360">
                  <c:v>39647</c:v>
                </c:pt>
                <c:pt idx="361">
                  <c:v>39650</c:v>
                </c:pt>
                <c:pt idx="362">
                  <c:v>39651</c:v>
                </c:pt>
                <c:pt idx="363">
                  <c:v>39652</c:v>
                </c:pt>
                <c:pt idx="364">
                  <c:v>39653</c:v>
                </c:pt>
                <c:pt idx="365">
                  <c:v>39654</c:v>
                </c:pt>
                <c:pt idx="366">
                  <c:v>39657</c:v>
                </c:pt>
                <c:pt idx="367">
                  <c:v>39658</c:v>
                </c:pt>
                <c:pt idx="368">
                  <c:v>39659</c:v>
                </c:pt>
                <c:pt idx="369">
                  <c:v>39660</c:v>
                </c:pt>
                <c:pt idx="370">
                  <c:v>39661</c:v>
                </c:pt>
                <c:pt idx="371">
                  <c:v>39664</c:v>
                </c:pt>
                <c:pt idx="372">
                  <c:v>39665</c:v>
                </c:pt>
                <c:pt idx="373">
                  <c:v>39666</c:v>
                </c:pt>
                <c:pt idx="374">
                  <c:v>39667</c:v>
                </c:pt>
                <c:pt idx="375">
                  <c:v>39668</c:v>
                </c:pt>
                <c:pt idx="376">
                  <c:v>39671</c:v>
                </c:pt>
                <c:pt idx="377">
                  <c:v>39672</c:v>
                </c:pt>
                <c:pt idx="378">
                  <c:v>39673</c:v>
                </c:pt>
                <c:pt idx="379">
                  <c:v>39674</c:v>
                </c:pt>
                <c:pt idx="380">
                  <c:v>39675</c:v>
                </c:pt>
                <c:pt idx="381">
                  <c:v>39678</c:v>
                </c:pt>
                <c:pt idx="382">
                  <c:v>39679</c:v>
                </c:pt>
                <c:pt idx="383">
                  <c:v>39680</c:v>
                </c:pt>
                <c:pt idx="384">
                  <c:v>39681</c:v>
                </c:pt>
                <c:pt idx="385">
                  <c:v>39682</c:v>
                </c:pt>
                <c:pt idx="386">
                  <c:v>39685</c:v>
                </c:pt>
                <c:pt idx="387">
                  <c:v>39686</c:v>
                </c:pt>
                <c:pt idx="388">
                  <c:v>39687</c:v>
                </c:pt>
                <c:pt idx="389">
                  <c:v>39688</c:v>
                </c:pt>
                <c:pt idx="390">
                  <c:v>39689</c:v>
                </c:pt>
                <c:pt idx="391">
                  <c:v>39692</c:v>
                </c:pt>
                <c:pt idx="392">
                  <c:v>39693</c:v>
                </c:pt>
                <c:pt idx="393">
                  <c:v>39694</c:v>
                </c:pt>
                <c:pt idx="394">
                  <c:v>39695</c:v>
                </c:pt>
                <c:pt idx="395">
                  <c:v>39696</c:v>
                </c:pt>
                <c:pt idx="396">
                  <c:v>39699</c:v>
                </c:pt>
                <c:pt idx="397">
                  <c:v>39700</c:v>
                </c:pt>
                <c:pt idx="398">
                  <c:v>39701</c:v>
                </c:pt>
                <c:pt idx="399">
                  <c:v>39702</c:v>
                </c:pt>
                <c:pt idx="400">
                  <c:v>39703</c:v>
                </c:pt>
                <c:pt idx="401">
                  <c:v>39706</c:v>
                </c:pt>
                <c:pt idx="402">
                  <c:v>39707</c:v>
                </c:pt>
                <c:pt idx="403">
                  <c:v>39708</c:v>
                </c:pt>
                <c:pt idx="404">
                  <c:v>39709</c:v>
                </c:pt>
                <c:pt idx="405">
                  <c:v>39710</c:v>
                </c:pt>
                <c:pt idx="406">
                  <c:v>39713</c:v>
                </c:pt>
                <c:pt idx="407">
                  <c:v>39714</c:v>
                </c:pt>
                <c:pt idx="408">
                  <c:v>39715</c:v>
                </c:pt>
                <c:pt idx="409">
                  <c:v>39716</c:v>
                </c:pt>
                <c:pt idx="410">
                  <c:v>39717</c:v>
                </c:pt>
                <c:pt idx="411">
                  <c:v>39720</c:v>
                </c:pt>
                <c:pt idx="412">
                  <c:v>39721</c:v>
                </c:pt>
                <c:pt idx="413">
                  <c:v>39722</c:v>
                </c:pt>
                <c:pt idx="414">
                  <c:v>39723</c:v>
                </c:pt>
                <c:pt idx="415">
                  <c:v>39724</c:v>
                </c:pt>
                <c:pt idx="416">
                  <c:v>39727</c:v>
                </c:pt>
                <c:pt idx="417">
                  <c:v>39728</c:v>
                </c:pt>
                <c:pt idx="418">
                  <c:v>39729</c:v>
                </c:pt>
                <c:pt idx="419">
                  <c:v>39730</c:v>
                </c:pt>
                <c:pt idx="420">
                  <c:v>39731</c:v>
                </c:pt>
                <c:pt idx="421">
                  <c:v>39734</c:v>
                </c:pt>
                <c:pt idx="422">
                  <c:v>39735</c:v>
                </c:pt>
                <c:pt idx="423">
                  <c:v>39736</c:v>
                </c:pt>
                <c:pt idx="424">
                  <c:v>39737</c:v>
                </c:pt>
                <c:pt idx="425">
                  <c:v>39738</c:v>
                </c:pt>
                <c:pt idx="426">
                  <c:v>39741</c:v>
                </c:pt>
                <c:pt idx="427">
                  <c:v>39742</c:v>
                </c:pt>
                <c:pt idx="428">
                  <c:v>39743</c:v>
                </c:pt>
                <c:pt idx="429">
                  <c:v>39744</c:v>
                </c:pt>
                <c:pt idx="430">
                  <c:v>39745</c:v>
                </c:pt>
                <c:pt idx="431">
                  <c:v>39748</c:v>
                </c:pt>
                <c:pt idx="432">
                  <c:v>39749</c:v>
                </c:pt>
                <c:pt idx="433">
                  <c:v>39750</c:v>
                </c:pt>
                <c:pt idx="434">
                  <c:v>39751</c:v>
                </c:pt>
                <c:pt idx="435">
                  <c:v>39752</c:v>
                </c:pt>
                <c:pt idx="436">
                  <c:v>39755</c:v>
                </c:pt>
                <c:pt idx="437">
                  <c:v>39756</c:v>
                </c:pt>
                <c:pt idx="438">
                  <c:v>39757</c:v>
                </c:pt>
                <c:pt idx="439">
                  <c:v>39758</c:v>
                </c:pt>
                <c:pt idx="440">
                  <c:v>39759</c:v>
                </c:pt>
                <c:pt idx="441">
                  <c:v>39762</c:v>
                </c:pt>
                <c:pt idx="442">
                  <c:v>39763</c:v>
                </c:pt>
                <c:pt idx="443">
                  <c:v>39764</c:v>
                </c:pt>
                <c:pt idx="444">
                  <c:v>39765</c:v>
                </c:pt>
                <c:pt idx="445">
                  <c:v>39766</c:v>
                </c:pt>
                <c:pt idx="446">
                  <c:v>39769</c:v>
                </c:pt>
                <c:pt idx="447">
                  <c:v>39770</c:v>
                </c:pt>
                <c:pt idx="448">
                  <c:v>39771</c:v>
                </c:pt>
                <c:pt idx="449">
                  <c:v>39772</c:v>
                </c:pt>
                <c:pt idx="450">
                  <c:v>39773</c:v>
                </c:pt>
                <c:pt idx="451">
                  <c:v>39776</c:v>
                </c:pt>
                <c:pt idx="452">
                  <c:v>39777</c:v>
                </c:pt>
                <c:pt idx="453">
                  <c:v>39778</c:v>
                </c:pt>
                <c:pt idx="454">
                  <c:v>39779</c:v>
                </c:pt>
                <c:pt idx="455">
                  <c:v>39780</c:v>
                </c:pt>
                <c:pt idx="456">
                  <c:v>39783</c:v>
                </c:pt>
                <c:pt idx="457">
                  <c:v>39784</c:v>
                </c:pt>
                <c:pt idx="458">
                  <c:v>39785</c:v>
                </c:pt>
                <c:pt idx="459">
                  <c:v>39786</c:v>
                </c:pt>
                <c:pt idx="460">
                  <c:v>39787</c:v>
                </c:pt>
                <c:pt idx="461">
                  <c:v>39790</c:v>
                </c:pt>
                <c:pt idx="462">
                  <c:v>39791</c:v>
                </c:pt>
                <c:pt idx="463">
                  <c:v>39792</c:v>
                </c:pt>
                <c:pt idx="464">
                  <c:v>39793</c:v>
                </c:pt>
                <c:pt idx="465">
                  <c:v>39794</c:v>
                </c:pt>
                <c:pt idx="466">
                  <c:v>39797</c:v>
                </c:pt>
                <c:pt idx="467">
                  <c:v>39798</c:v>
                </c:pt>
                <c:pt idx="468">
                  <c:v>39799</c:v>
                </c:pt>
                <c:pt idx="469">
                  <c:v>39800</c:v>
                </c:pt>
                <c:pt idx="470">
                  <c:v>39801</c:v>
                </c:pt>
                <c:pt idx="471">
                  <c:v>39804</c:v>
                </c:pt>
                <c:pt idx="472">
                  <c:v>39805</c:v>
                </c:pt>
                <c:pt idx="473">
                  <c:v>39806</c:v>
                </c:pt>
                <c:pt idx="474">
                  <c:v>39808</c:v>
                </c:pt>
                <c:pt idx="475">
                  <c:v>39811</c:v>
                </c:pt>
                <c:pt idx="476">
                  <c:v>39812</c:v>
                </c:pt>
                <c:pt idx="477">
                  <c:v>39813</c:v>
                </c:pt>
                <c:pt idx="478">
                  <c:v>39815</c:v>
                </c:pt>
                <c:pt idx="479">
                  <c:v>39818</c:v>
                </c:pt>
                <c:pt idx="480">
                  <c:v>39819</c:v>
                </c:pt>
                <c:pt idx="481">
                  <c:v>39820</c:v>
                </c:pt>
                <c:pt idx="482">
                  <c:v>39821</c:v>
                </c:pt>
                <c:pt idx="483">
                  <c:v>39822</c:v>
                </c:pt>
                <c:pt idx="484">
                  <c:v>39825</c:v>
                </c:pt>
                <c:pt idx="485">
                  <c:v>39826</c:v>
                </c:pt>
                <c:pt idx="486">
                  <c:v>39827</c:v>
                </c:pt>
                <c:pt idx="487">
                  <c:v>39828</c:v>
                </c:pt>
                <c:pt idx="488">
                  <c:v>39829</c:v>
                </c:pt>
                <c:pt idx="489">
                  <c:v>39832</c:v>
                </c:pt>
                <c:pt idx="490">
                  <c:v>39833</c:v>
                </c:pt>
                <c:pt idx="491">
                  <c:v>39834</c:v>
                </c:pt>
                <c:pt idx="492">
                  <c:v>39835</c:v>
                </c:pt>
                <c:pt idx="493">
                  <c:v>39836</c:v>
                </c:pt>
                <c:pt idx="494">
                  <c:v>39839</c:v>
                </c:pt>
                <c:pt idx="495">
                  <c:v>39840</c:v>
                </c:pt>
                <c:pt idx="496">
                  <c:v>39841</c:v>
                </c:pt>
                <c:pt idx="497">
                  <c:v>39842</c:v>
                </c:pt>
                <c:pt idx="498">
                  <c:v>39843</c:v>
                </c:pt>
                <c:pt idx="499">
                  <c:v>39846</c:v>
                </c:pt>
                <c:pt idx="500">
                  <c:v>39847</c:v>
                </c:pt>
                <c:pt idx="501">
                  <c:v>39848</c:v>
                </c:pt>
                <c:pt idx="502">
                  <c:v>39849</c:v>
                </c:pt>
                <c:pt idx="503">
                  <c:v>39850</c:v>
                </c:pt>
                <c:pt idx="504">
                  <c:v>39853</c:v>
                </c:pt>
                <c:pt idx="505">
                  <c:v>39854</c:v>
                </c:pt>
                <c:pt idx="506">
                  <c:v>39855</c:v>
                </c:pt>
                <c:pt idx="507">
                  <c:v>39856</c:v>
                </c:pt>
                <c:pt idx="508">
                  <c:v>39857</c:v>
                </c:pt>
                <c:pt idx="509">
                  <c:v>39860</c:v>
                </c:pt>
                <c:pt idx="510">
                  <c:v>39861</c:v>
                </c:pt>
                <c:pt idx="511">
                  <c:v>39862</c:v>
                </c:pt>
                <c:pt idx="512">
                  <c:v>39863</c:v>
                </c:pt>
                <c:pt idx="513">
                  <c:v>39864</c:v>
                </c:pt>
                <c:pt idx="514">
                  <c:v>39867</c:v>
                </c:pt>
                <c:pt idx="515">
                  <c:v>39868</c:v>
                </c:pt>
                <c:pt idx="516">
                  <c:v>39869</c:v>
                </c:pt>
                <c:pt idx="517">
                  <c:v>39870</c:v>
                </c:pt>
                <c:pt idx="518">
                  <c:v>39871</c:v>
                </c:pt>
                <c:pt idx="519">
                  <c:v>39874</c:v>
                </c:pt>
                <c:pt idx="520">
                  <c:v>39875</c:v>
                </c:pt>
                <c:pt idx="521">
                  <c:v>39876</c:v>
                </c:pt>
                <c:pt idx="522">
                  <c:v>39877</c:v>
                </c:pt>
                <c:pt idx="523">
                  <c:v>39878</c:v>
                </c:pt>
                <c:pt idx="524">
                  <c:v>39881</c:v>
                </c:pt>
                <c:pt idx="525">
                  <c:v>39882</c:v>
                </c:pt>
                <c:pt idx="526">
                  <c:v>39883</c:v>
                </c:pt>
                <c:pt idx="527">
                  <c:v>39884</c:v>
                </c:pt>
                <c:pt idx="528">
                  <c:v>39885</c:v>
                </c:pt>
                <c:pt idx="529">
                  <c:v>39888</c:v>
                </c:pt>
                <c:pt idx="530">
                  <c:v>39889</c:v>
                </c:pt>
                <c:pt idx="531">
                  <c:v>39890</c:v>
                </c:pt>
                <c:pt idx="532">
                  <c:v>39891</c:v>
                </c:pt>
                <c:pt idx="533">
                  <c:v>39892</c:v>
                </c:pt>
                <c:pt idx="534">
                  <c:v>39895</c:v>
                </c:pt>
                <c:pt idx="535">
                  <c:v>39896</c:v>
                </c:pt>
                <c:pt idx="536">
                  <c:v>39897</c:v>
                </c:pt>
                <c:pt idx="537">
                  <c:v>39898</c:v>
                </c:pt>
                <c:pt idx="538">
                  <c:v>39899</c:v>
                </c:pt>
                <c:pt idx="539">
                  <c:v>39902</c:v>
                </c:pt>
                <c:pt idx="540">
                  <c:v>39903</c:v>
                </c:pt>
                <c:pt idx="541">
                  <c:v>39904</c:v>
                </c:pt>
                <c:pt idx="542">
                  <c:v>39905</c:v>
                </c:pt>
                <c:pt idx="543">
                  <c:v>39906</c:v>
                </c:pt>
                <c:pt idx="544">
                  <c:v>39909</c:v>
                </c:pt>
                <c:pt idx="545">
                  <c:v>39910</c:v>
                </c:pt>
                <c:pt idx="546">
                  <c:v>39911</c:v>
                </c:pt>
                <c:pt idx="547">
                  <c:v>39912</c:v>
                </c:pt>
                <c:pt idx="548">
                  <c:v>39916</c:v>
                </c:pt>
                <c:pt idx="549">
                  <c:v>39917</c:v>
                </c:pt>
                <c:pt idx="550">
                  <c:v>39918</c:v>
                </c:pt>
                <c:pt idx="551">
                  <c:v>39919</c:v>
                </c:pt>
                <c:pt idx="552">
                  <c:v>39920</c:v>
                </c:pt>
                <c:pt idx="553">
                  <c:v>39923</c:v>
                </c:pt>
                <c:pt idx="554">
                  <c:v>39924</c:v>
                </c:pt>
                <c:pt idx="555">
                  <c:v>39925</c:v>
                </c:pt>
                <c:pt idx="556">
                  <c:v>39926</c:v>
                </c:pt>
                <c:pt idx="557">
                  <c:v>39927</c:v>
                </c:pt>
                <c:pt idx="558">
                  <c:v>39930</c:v>
                </c:pt>
                <c:pt idx="559">
                  <c:v>39931</c:v>
                </c:pt>
                <c:pt idx="560">
                  <c:v>39932</c:v>
                </c:pt>
                <c:pt idx="561">
                  <c:v>39933</c:v>
                </c:pt>
                <c:pt idx="562">
                  <c:v>39934</c:v>
                </c:pt>
                <c:pt idx="563">
                  <c:v>39937</c:v>
                </c:pt>
                <c:pt idx="564">
                  <c:v>39938</c:v>
                </c:pt>
                <c:pt idx="565">
                  <c:v>39939</c:v>
                </c:pt>
                <c:pt idx="566">
                  <c:v>39940</c:v>
                </c:pt>
                <c:pt idx="567">
                  <c:v>39941</c:v>
                </c:pt>
                <c:pt idx="568">
                  <c:v>39944</c:v>
                </c:pt>
                <c:pt idx="569">
                  <c:v>39945</c:v>
                </c:pt>
                <c:pt idx="570">
                  <c:v>39946</c:v>
                </c:pt>
                <c:pt idx="571">
                  <c:v>39947</c:v>
                </c:pt>
                <c:pt idx="572">
                  <c:v>39948</c:v>
                </c:pt>
                <c:pt idx="573">
                  <c:v>39951</c:v>
                </c:pt>
                <c:pt idx="574">
                  <c:v>39952</c:v>
                </c:pt>
                <c:pt idx="575">
                  <c:v>39953</c:v>
                </c:pt>
                <c:pt idx="576">
                  <c:v>39954</c:v>
                </c:pt>
                <c:pt idx="577">
                  <c:v>39955</c:v>
                </c:pt>
                <c:pt idx="578">
                  <c:v>39958</c:v>
                </c:pt>
                <c:pt idx="579">
                  <c:v>39959</c:v>
                </c:pt>
                <c:pt idx="580">
                  <c:v>39960</c:v>
                </c:pt>
                <c:pt idx="581">
                  <c:v>39961</c:v>
                </c:pt>
                <c:pt idx="582">
                  <c:v>39962</c:v>
                </c:pt>
                <c:pt idx="583">
                  <c:v>39965</c:v>
                </c:pt>
                <c:pt idx="584">
                  <c:v>39966</c:v>
                </c:pt>
                <c:pt idx="585">
                  <c:v>39967</c:v>
                </c:pt>
                <c:pt idx="586">
                  <c:v>39968</c:v>
                </c:pt>
                <c:pt idx="587">
                  <c:v>39969</c:v>
                </c:pt>
                <c:pt idx="588">
                  <c:v>39972</c:v>
                </c:pt>
                <c:pt idx="589">
                  <c:v>39973</c:v>
                </c:pt>
                <c:pt idx="590">
                  <c:v>39974</c:v>
                </c:pt>
                <c:pt idx="591">
                  <c:v>39975</c:v>
                </c:pt>
                <c:pt idx="592">
                  <c:v>39976</c:v>
                </c:pt>
                <c:pt idx="593">
                  <c:v>39979</c:v>
                </c:pt>
                <c:pt idx="594">
                  <c:v>39980</c:v>
                </c:pt>
                <c:pt idx="595">
                  <c:v>39981</c:v>
                </c:pt>
                <c:pt idx="596">
                  <c:v>39982</c:v>
                </c:pt>
                <c:pt idx="597">
                  <c:v>39983</c:v>
                </c:pt>
                <c:pt idx="598">
                  <c:v>39986</c:v>
                </c:pt>
                <c:pt idx="599">
                  <c:v>39987</c:v>
                </c:pt>
                <c:pt idx="600">
                  <c:v>39988</c:v>
                </c:pt>
                <c:pt idx="601">
                  <c:v>39989</c:v>
                </c:pt>
                <c:pt idx="602">
                  <c:v>39990</c:v>
                </c:pt>
                <c:pt idx="603">
                  <c:v>39993</c:v>
                </c:pt>
                <c:pt idx="604">
                  <c:v>39994</c:v>
                </c:pt>
                <c:pt idx="605">
                  <c:v>39995</c:v>
                </c:pt>
                <c:pt idx="606">
                  <c:v>39996</c:v>
                </c:pt>
                <c:pt idx="607">
                  <c:v>39997</c:v>
                </c:pt>
                <c:pt idx="608">
                  <c:v>40000</c:v>
                </c:pt>
                <c:pt idx="609">
                  <c:v>40001</c:v>
                </c:pt>
                <c:pt idx="610">
                  <c:v>40002</c:v>
                </c:pt>
                <c:pt idx="611">
                  <c:v>40003</c:v>
                </c:pt>
                <c:pt idx="612">
                  <c:v>40004</c:v>
                </c:pt>
                <c:pt idx="613">
                  <c:v>40007</c:v>
                </c:pt>
                <c:pt idx="614">
                  <c:v>40008</c:v>
                </c:pt>
                <c:pt idx="615">
                  <c:v>40009</c:v>
                </c:pt>
                <c:pt idx="616">
                  <c:v>40010</c:v>
                </c:pt>
                <c:pt idx="617">
                  <c:v>40011</c:v>
                </c:pt>
                <c:pt idx="618">
                  <c:v>40014</c:v>
                </c:pt>
                <c:pt idx="619">
                  <c:v>40015</c:v>
                </c:pt>
                <c:pt idx="620">
                  <c:v>40016</c:v>
                </c:pt>
                <c:pt idx="621">
                  <c:v>40017</c:v>
                </c:pt>
                <c:pt idx="622">
                  <c:v>40018</c:v>
                </c:pt>
                <c:pt idx="623">
                  <c:v>40021</c:v>
                </c:pt>
                <c:pt idx="624">
                  <c:v>40022</c:v>
                </c:pt>
                <c:pt idx="625">
                  <c:v>40023</c:v>
                </c:pt>
                <c:pt idx="626">
                  <c:v>40024</c:v>
                </c:pt>
                <c:pt idx="627">
                  <c:v>40025</c:v>
                </c:pt>
                <c:pt idx="628">
                  <c:v>40028</c:v>
                </c:pt>
                <c:pt idx="629">
                  <c:v>40029</c:v>
                </c:pt>
                <c:pt idx="630">
                  <c:v>40030</c:v>
                </c:pt>
                <c:pt idx="631">
                  <c:v>40031</c:v>
                </c:pt>
                <c:pt idx="632">
                  <c:v>40032</c:v>
                </c:pt>
                <c:pt idx="633">
                  <c:v>40035</c:v>
                </c:pt>
                <c:pt idx="634">
                  <c:v>40036</c:v>
                </c:pt>
                <c:pt idx="635">
                  <c:v>40037</c:v>
                </c:pt>
                <c:pt idx="636">
                  <c:v>40038</c:v>
                </c:pt>
                <c:pt idx="637">
                  <c:v>40039</c:v>
                </c:pt>
                <c:pt idx="638">
                  <c:v>40042</c:v>
                </c:pt>
                <c:pt idx="639">
                  <c:v>40043</c:v>
                </c:pt>
                <c:pt idx="640">
                  <c:v>40044</c:v>
                </c:pt>
                <c:pt idx="641">
                  <c:v>40045</c:v>
                </c:pt>
                <c:pt idx="642">
                  <c:v>40046</c:v>
                </c:pt>
                <c:pt idx="643">
                  <c:v>40049</c:v>
                </c:pt>
                <c:pt idx="644">
                  <c:v>40050</c:v>
                </c:pt>
                <c:pt idx="645">
                  <c:v>40051</c:v>
                </c:pt>
                <c:pt idx="646">
                  <c:v>40052</c:v>
                </c:pt>
                <c:pt idx="647">
                  <c:v>40053</c:v>
                </c:pt>
                <c:pt idx="648">
                  <c:v>40056</c:v>
                </c:pt>
                <c:pt idx="649">
                  <c:v>40057</c:v>
                </c:pt>
                <c:pt idx="650">
                  <c:v>40058</c:v>
                </c:pt>
                <c:pt idx="651">
                  <c:v>40059</c:v>
                </c:pt>
                <c:pt idx="652">
                  <c:v>40060</c:v>
                </c:pt>
                <c:pt idx="653">
                  <c:v>40063</c:v>
                </c:pt>
                <c:pt idx="654">
                  <c:v>40064</c:v>
                </c:pt>
                <c:pt idx="655">
                  <c:v>40065</c:v>
                </c:pt>
                <c:pt idx="656">
                  <c:v>40066</c:v>
                </c:pt>
                <c:pt idx="657">
                  <c:v>40067</c:v>
                </c:pt>
                <c:pt idx="658">
                  <c:v>40070</c:v>
                </c:pt>
                <c:pt idx="659">
                  <c:v>40071</c:v>
                </c:pt>
                <c:pt idx="660">
                  <c:v>40072</c:v>
                </c:pt>
                <c:pt idx="661">
                  <c:v>40073</c:v>
                </c:pt>
                <c:pt idx="662">
                  <c:v>40074</c:v>
                </c:pt>
                <c:pt idx="663">
                  <c:v>40077</c:v>
                </c:pt>
                <c:pt idx="664">
                  <c:v>40078</c:v>
                </c:pt>
                <c:pt idx="665">
                  <c:v>40079</c:v>
                </c:pt>
                <c:pt idx="666">
                  <c:v>40080</c:v>
                </c:pt>
                <c:pt idx="667">
                  <c:v>40081</c:v>
                </c:pt>
                <c:pt idx="668">
                  <c:v>40084</c:v>
                </c:pt>
                <c:pt idx="669">
                  <c:v>40085</c:v>
                </c:pt>
                <c:pt idx="670">
                  <c:v>40086</c:v>
                </c:pt>
                <c:pt idx="671">
                  <c:v>40087</c:v>
                </c:pt>
                <c:pt idx="672">
                  <c:v>40088</c:v>
                </c:pt>
                <c:pt idx="673">
                  <c:v>40091</c:v>
                </c:pt>
                <c:pt idx="674">
                  <c:v>40092</c:v>
                </c:pt>
                <c:pt idx="675">
                  <c:v>40093</c:v>
                </c:pt>
                <c:pt idx="676">
                  <c:v>40094</c:v>
                </c:pt>
                <c:pt idx="677">
                  <c:v>40095</c:v>
                </c:pt>
                <c:pt idx="678">
                  <c:v>40098</c:v>
                </c:pt>
                <c:pt idx="679">
                  <c:v>40099</c:v>
                </c:pt>
                <c:pt idx="680">
                  <c:v>40100</c:v>
                </c:pt>
                <c:pt idx="681">
                  <c:v>40101</c:v>
                </c:pt>
                <c:pt idx="682">
                  <c:v>40102</c:v>
                </c:pt>
                <c:pt idx="683">
                  <c:v>40105</c:v>
                </c:pt>
                <c:pt idx="684">
                  <c:v>40106</c:v>
                </c:pt>
                <c:pt idx="685">
                  <c:v>40107</c:v>
                </c:pt>
                <c:pt idx="686">
                  <c:v>40108</c:v>
                </c:pt>
                <c:pt idx="687">
                  <c:v>40109</c:v>
                </c:pt>
                <c:pt idx="688">
                  <c:v>40112</c:v>
                </c:pt>
                <c:pt idx="689">
                  <c:v>40113</c:v>
                </c:pt>
                <c:pt idx="690">
                  <c:v>40114</c:v>
                </c:pt>
                <c:pt idx="691">
                  <c:v>40115</c:v>
                </c:pt>
                <c:pt idx="692">
                  <c:v>40116</c:v>
                </c:pt>
                <c:pt idx="693">
                  <c:v>40119</c:v>
                </c:pt>
                <c:pt idx="694">
                  <c:v>40120</c:v>
                </c:pt>
                <c:pt idx="695">
                  <c:v>40121</c:v>
                </c:pt>
                <c:pt idx="696">
                  <c:v>40122</c:v>
                </c:pt>
                <c:pt idx="697">
                  <c:v>40123</c:v>
                </c:pt>
                <c:pt idx="698">
                  <c:v>40126</c:v>
                </c:pt>
                <c:pt idx="699">
                  <c:v>40127</c:v>
                </c:pt>
                <c:pt idx="700">
                  <c:v>40128</c:v>
                </c:pt>
                <c:pt idx="701">
                  <c:v>40129</c:v>
                </c:pt>
                <c:pt idx="702">
                  <c:v>40130</c:v>
                </c:pt>
                <c:pt idx="703">
                  <c:v>40133</c:v>
                </c:pt>
                <c:pt idx="704">
                  <c:v>40134</c:v>
                </c:pt>
                <c:pt idx="705">
                  <c:v>40135</c:v>
                </c:pt>
                <c:pt idx="706">
                  <c:v>40136</c:v>
                </c:pt>
                <c:pt idx="707">
                  <c:v>40137</c:v>
                </c:pt>
                <c:pt idx="708">
                  <c:v>40140</c:v>
                </c:pt>
                <c:pt idx="709">
                  <c:v>40141</c:v>
                </c:pt>
                <c:pt idx="710">
                  <c:v>40142</c:v>
                </c:pt>
                <c:pt idx="711">
                  <c:v>40143</c:v>
                </c:pt>
                <c:pt idx="712">
                  <c:v>40144</c:v>
                </c:pt>
                <c:pt idx="713">
                  <c:v>40147</c:v>
                </c:pt>
                <c:pt idx="714">
                  <c:v>40148</c:v>
                </c:pt>
                <c:pt idx="715">
                  <c:v>40149</c:v>
                </c:pt>
                <c:pt idx="716">
                  <c:v>40150</c:v>
                </c:pt>
                <c:pt idx="717">
                  <c:v>40151</c:v>
                </c:pt>
                <c:pt idx="718">
                  <c:v>40154</c:v>
                </c:pt>
                <c:pt idx="719">
                  <c:v>40155</c:v>
                </c:pt>
                <c:pt idx="720">
                  <c:v>40156</c:v>
                </c:pt>
                <c:pt idx="721">
                  <c:v>40157</c:v>
                </c:pt>
                <c:pt idx="722">
                  <c:v>40158</c:v>
                </c:pt>
                <c:pt idx="723">
                  <c:v>40161</c:v>
                </c:pt>
                <c:pt idx="724">
                  <c:v>40162</c:v>
                </c:pt>
                <c:pt idx="725">
                  <c:v>40163</c:v>
                </c:pt>
                <c:pt idx="726">
                  <c:v>40164</c:v>
                </c:pt>
                <c:pt idx="727">
                  <c:v>40165</c:v>
                </c:pt>
                <c:pt idx="728">
                  <c:v>40168</c:v>
                </c:pt>
                <c:pt idx="729">
                  <c:v>40169</c:v>
                </c:pt>
                <c:pt idx="730">
                  <c:v>40170</c:v>
                </c:pt>
                <c:pt idx="731">
                  <c:v>40171</c:v>
                </c:pt>
                <c:pt idx="732">
                  <c:v>40175</c:v>
                </c:pt>
                <c:pt idx="733">
                  <c:v>40176</c:v>
                </c:pt>
                <c:pt idx="734">
                  <c:v>40177</c:v>
                </c:pt>
                <c:pt idx="735">
                  <c:v>40178</c:v>
                </c:pt>
                <c:pt idx="736">
                  <c:v>40182</c:v>
                </c:pt>
                <c:pt idx="737">
                  <c:v>40183</c:v>
                </c:pt>
                <c:pt idx="738">
                  <c:v>40184</c:v>
                </c:pt>
                <c:pt idx="739">
                  <c:v>40185</c:v>
                </c:pt>
                <c:pt idx="740">
                  <c:v>40186</c:v>
                </c:pt>
                <c:pt idx="741">
                  <c:v>40189</c:v>
                </c:pt>
                <c:pt idx="742">
                  <c:v>40190</c:v>
                </c:pt>
                <c:pt idx="743">
                  <c:v>40191</c:v>
                </c:pt>
                <c:pt idx="744">
                  <c:v>40192</c:v>
                </c:pt>
                <c:pt idx="745">
                  <c:v>40193</c:v>
                </c:pt>
                <c:pt idx="746">
                  <c:v>40196</c:v>
                </c:pt>
                <c:pt idx="747">
                  <c:v>40197</c:v>
                </c:pt>
                <c:pt idx="748">
                  <c:v>40198</c:v>
                </c:pt>
                <c:pt idx="749">
                  <c:v>40199</c:v>
                </c:pt>
                <c:pt idx="750">
                  <c:v>40200</c:v>
                </c:pt>
                <c:pt idx="751">
                  <c:v>40203</c:v>
                </c:pt>
                <c:pt idx="752">
                  <c:v>40204</c:v>
                </c:pt>
                <c:pt idx="753">
                  <c:v>40205</c:v>
                </c:pt>
                <c:pt idx="754">
                  <c:v>40206</c:v>
                </c:pt>
                <c:pt idx="755">
                  <c:v>40207</c:v>
                </c:pt>
                <c:pt idx="756">
                  <c:v>40210</c:v>
                </c:pt>
                <c:pt idx="757">
                  <c:v>40211</c:v>
                </c:pt>
                <c:pt idx="758">
                  <c:v>40212</c:v>
                </c:pt>
                <c:pt idx="759">
                  <c:v>40213</c:v>
                </c:pt>
                <c:pt idx="760">
                  <c:v>40214</c:v>
                </c:pt>
                <c:pt idx="761">
                  <c:v>40217</c:v>
                </c:pt>
                <c:pt idx="762">
                  <c:v>40218</c:v>
                </c:pt>
                <c:pt idx="763">
                  <c:v>40219</c:v>
                </c:pt>
                <c:pt idx="764">
                  <c:v>40220</c:v>
                </c:pt>
                <c:pt idx="765">
                  <c:v>40221</c:v>
                </c:pt>
                <c:pt idx="766">
                  <c:v>40224</c:v>
                </c:pt>
                <c:pt idx="767">
                  <c:v>40225</c:v>
                </c:pt>
                <c:pt idx="768">
                  <c:v>40226</c:v>
                </c:pt>
                <c:pt idx="769">
                  <c:v>40227</c:v>
                </c:pt>
                <c:pt idx="770">
                  <c:v>40228</c:v>
                </c:pt>
                <c:pt idx="771">
                  <c:v>40231</c:v>
                </c:pt>
                <c:pt idx="772">
                  <c:v>40232</c:v>
                </c:pt>
                <c:pt idx="773">
                  <c:v>40233</c:v>
                </c:pt>
                <c:pt idx="774">
                  <c:v>40234</c:v>
                </c:pt>
                <c:pt idx="775">
                  <c:v>40235</c:v>
                </c:pt>
                <c:pt idx="776">
                  <c:v>40238</c:v>
                </c:pt>
                <c:pt idx="777">
                  <c:v>40239</c:v>
                </c:pt>
                <c:pt idx="778">
                  <c:v>40240</c:v>
                </c:pt>
                <c:pt idx="779">
                  <c:v>40241</c:v>
                </c:pt>
                <c:pt idx="780">
                  <c:v>40242</c:v>
                </c:pt>
                <c:pt idx="781">
                  <c:v>40245</c:v>
                </c:pt>
                <c:pt idx="782">
                  <c:v>40246</c:v>
                </c:pt>
                <c:pt idx="783">
                  <c:v>40247</c:v>
                </c:pt>
                <c:pt idx="784">
                  <c:v>40248</c:v>
                </c:pt>
                <c:pt idx="785">
                  <c:v>40249</c:v>
                </c:pt>
                <c:pt idx="786">
                  <c:v>40252</c:v>
                </c:pt>
                <c:pt idx="787">
                  <c:v>40253</c:v>
                </c:pt>
                <c:pt idx="788">
                  <c:v>40254</c:v>
                </c:pt>
                <c:pt idx="789">
                  <c:v>40255</c:v>
                </c:pt>
                <c:pt idx="790">
                  <c:v>40256</c:v>
                </c:pt>
                <c:pt idx="791">
                  <c:v>40259</c:v>
                </c:pt>
                <c:pt idx="792">
                  <c:v>40260</c:v>
                </c:pt>
                <c:pt idx="793">
                  <c:v>40261</c:v>
                </c:pt>
                <c:pt idx="794">
                  <c:v>40262</c:v>
                </c:pt>
                <c:pt idx="795">
                  <c:v>40263</c:v>
                </c:pt>
                <c:pt idx="796">
                  <c:v>40266</c:v>
                </c:pt>
                <c:pt idx="797">
                  <c:v>40267</c:v>
                </c:pt>
                <c:pt idx="798">
                  <c:v>40268</c:v>
                </c:pt>
                <c:pt idx="799">
                  <c:v>40269</c:v>
                </c:pt>
                <c:pt idx="800">
                  <c:v>40273</c:v>
                </c:pt>
                <c:pt idx="801">
                  <c:v>40274</c:v>
                </c:pt>
                <c:pt idx="802">
                  <c:v>40275</c:v>
                </c:pt>
                <c:pt idx="803">
                  <c:v>40276</c:v>
                </c:pt>
                <c:pt idx="804">
                  <c:v>40277</c:v>
                </c:pt>
                <c:pt idx="805">
                  <c:v>40280</c:v>
                </c:pt>
                <c:pt idx="806">
                  <c:v>40281</c:v>
                </c:pt>
                <c:pt idx="807">
                  <c:v>40282</c:v>
                </c:pt>
                <c:pt idx="808">
                  <c:v>40283</c:v>
                </c:pt>
                <c:pt idx="809">
                  <c:v>40284</c:v>
                </c:pt>
                <c:pt idx="810">
                  <c:v>40287</c:v>
                </c:pt>
                <c:pt idx="811">
                  <c:v>40288</c:v>
                </c:pt>
                <c:pt idx="812">
                  <c:v>40289</c:v>
                </c:pt>
                <c:pt idx="813">
                  <c:v>40290</c:v>
                </c:pt>
                <c:pt idx="814">
                  <c:v>40291</c:v>
                </c:pt>
                <c:pt idx="815">
                  <c:v>40294</c:v>
                </c:pt>
                <c:pt idx="816">
                  <c:v>40295</c:v>
                </c:pt>
                <c:pt idx="817">
                  <c:v>40296</c:v>
                </c:pt>
                <c:pt idx="818">
                  <c:v>40297</c:v>
                </c:pt>
                <c:pt idx="819">
                  <c:v>40298</c:v>
                </c:pt>
                <c:pt idx="820">
                  <c:v>40301</c:v>
                </c:pt>
                <c:pt idx="821">
                  <c:v>40302</c:v>
                </c:pt>
                <c:pt idx="822">
                  <c:v>40303</c:v>
                </c:pt>
                <c:pt idx="823">
                  <c:v>40304</c:v>
                </c:pt>
                <c:pt idx="824">
                  <c:v>40305</c:v>
                </c:pt>
                <c:pt idx="825">
                  <c:v>40308</c:v>
                </c:pt>
                <c:pt idx="826">
                  <c:v>40309</c:v>
                </c:pt>
                <c:pt idx="827">
                  <c:v>40310</c:v>
                </c:pt>
                <c:pt idx="828">
                  <c:v>40311</c:v>
                </c:pt>
                <c:pt idx="829">
                  <c:v>40312</c:v>
                </c:pt>
                <c:pt idx="830">
                  <c:v>40315</c:v>
                </c:pt>
                <c:pt idx="831">
                  <c:v>40316</c:v>
                </c:pt>
                <c:pt idx="832">
                  <c:v>40317</c:v>
                </c:pt>
                <c:pt idx="833">
                  <c:v>40318</c:v>
                </c:pt>
                <c:pt idx="834">
                  <c:v>40319</c:v>
                </c:pt>
                <c:pt idx="835">
                  <c:v>40322</c:v>
                </c:pt>
                <c:pt idx="836">
                  <c:v>40323</c:v>
                </c:pt>
                <c:pt idx="837">
                  <c:v>40324</c:v>
                </c:pt>
                <c:pt idx="838">
                  <c:v>40325</c:v>
                </c:pt>
                <c:pt idx="839">
                  <c:v>40326</c:v>
                </c:pt>
                <c:pt idx="840">
                  <c:v>40329</c:v>
                </c:pt>
                <c:pt idx="841">
                  <c:v>40330</c:v>
                </c:pt>
                <c:pt idx="842">
                  <c:v>40331</c:v>
                </c:pt>
                <c:pt idx="843">
                  <c:v>40332</c:v>
                </c:pt>
                <c:pt idx="844">
                  <c:v>40333</c:v>
                </c:pt>
                <c:pt idx="845">
                  <c:v>40336</c:v>
                </c:pt>
                <c:pt idx="846">
                  <c:v>40337</c:v>
                </c:pt>
                <c:pt idx="847">
                  <c:v>40338</c:v>
                </c:pt>
                <c:pt idx="848">
                  <c:v>40339</c:v>
                </c:pt>
                <c:pt idx="849">
                  <c:v>40340</c:v>
                </c:pt>
                <c:pt idx="850">
                  <c:v>40343</c:v>
                </c:pt>
                <c:pt idx="851">
                  <c:v>40344</c:v>
                </c:pt>
                <c:pt idx="852">
                  <c:v>40345</c:v>
                </c:pt>
                <c:pt idx="853">
                  <c:v>40346</c:v>
                </c:pt>
                <c:pt idx="854">
                  <c:v>40347</c:v>
                </c:pt>
                <c:pt idx="855">
                  <c:v>40350</c:v>
                </c:pt>
                <c:pt idx="856">
                  <c:v>40351</c:v>
                </c:pt>
                <c:pt idx="857">
                  <c:v>40352</c:v>
                </c:pt>
                <c:pt idx="858">
                  <c:v>40353</c:v>
                </c:pt>
                <c:pt idx="859">
                  <c:v>40354</c:v>
                </c:pt>
                <c:pt idx="860">
                  <c:v>40357</c:v>
                </c:pt>
                <c:pt idx="861">
                  <c:v>40358</c:v>
                </c:pt>
                <c:pt idx="862">
                  <c:v>40359</c:v>
                </c:pt>
                <c:pt idx="863">
                  <c:v>40360</c:v>
                </c:pt>
                <c:pt idx="864">
                  <c:v>40361</c:v>
                </c:pt>
                <c:pt idx="865">
                  <c:v>40364</c:v>
                </c:pt>
                <c:pt idx="866">
                  <c:v>40365</c:v>
                </c:pt>
                <c:pt idx="867">
                  <c:v>40366</c:v>
                </c:pt>
                <c:pt idx="868">
                  <c:v>40367</c:v>
                </c:pt>
                <c:pt idx="869">
                  <c:v>40368</c:v>
                </c:pt>
                <c:pt idx="870">
                  <c:v>40371</c:v>
                </c:pt>
                <c:pt idx="871">
                  <c:v>40372</c:v>
                </c:pt>
                <c:pt idx="872">
                  <c:v>40373</c:v>
                </c:pt>
                <c:pt idx="873">
                  <c:v>40374</c:v>
                </c:pt>
                <c:pt idx="874">
                  <c:v>40375</c:v>
                </c:pt>
                <c:pt idx="875">
                  <c:v>40378</c:v>
                </c:pt>
                <c:pt idx="876">
                  <c:v>40379</c:v>
                </c:pt>
                <c:pt idx="877">
                  <c:v>40380</c:v>
                </c:pt>
                <c:pt idx="878">
                  <c:v>40381</c:v>
                </c:pt>
                <c:pt idx="879">
                  <c:v>40382</c:v>
                </c:pt>
                <c:pt idx="880">
                  <c:v>40385</c:v>
                </c:pt>
                <c:pt idx="881">
                  <c:v>40386</c:v>
                </c:pt>
                <c:pt idx="882">
                  <c:v>40387</c:v>
                </c:pt>
                <c:pt idx="883">
                  <c:v>40388</c:v>
                </c:pt>
                <c:pt idx="884">
                  <c:v>40389</c:v>
                </c:pt>
                <c:pt idx="885">
                  <c:v>40392</c:v>
                </c:pt>
                <c:pt idx="886">
                  <c:v>40393</c:v>
                </c:pt>
                <c:pt idx="887">
                  <c:v>40394</c:v>
                </c:pt>
                <c:pt idx="888">
                  <c:v>40395</c:v>
                </c:pt>
                <c:pt idx="889">
                  <c:v>40396</c:v>
                </c:pt>
                <c:pt idx="890">
                  <c:v>40399</c:v>
                </c:pt>
                <c:pt idx="891">
                  <c:v>40400</c:v>
                </c:pt>
                <c:pt idx="892">
                  <c:v>40401</c:v>
                </c:pt>
                <c:pt idx="893">
                  <c:v>40402</c:v>
                </c:pt>
                <c:pt idx="894">
                  <c:v>40403</c:v>
                </c:pt>
                <c:pt idx="895">
                  <c:v>40406</c:v>
                </c:pt>
                <c:pt idx="896">
                  <c:v>40407</c:v>
                </c:pt>
                <c:pt idx="897">
                  <c:v>40408</c:v>
                </c:pt>
                <c:pt idx="898">
                  <c:v>40409</c:v>
                </c:pt>
                <c:pt idx="899">
                  <c:v>40410</c:v>
                </c:pt>
                <c:pt idx="900">
                  <c:v>40413</c:v>
                </c:pt>
                <c:pt idx="901">
                  <c:v>40414</c:v>
                </c:pt>
                <c:pt idx="902">
                  <c:v>40415</c:v>
                </c:pt>
                <c:pt idx="903">
                  <c:v>40416</c:v>
                </c:pt>
                <c:pt idx="904">
                  <c:v>40417</c:v>
                </c:pt>
                <c:pt idx="905">
                  <c:v>40420</c:v>
                </c:pt>
                <c:pt idx="906">
                  <c:v>40421</c:v>
                </c:pt>
                <c:pt idx="907">
                  <c:v>40422</c:v>
                </c:pt>
                <c:pt idx="908">
                  <c:v>40423</c:v>
                </c:pt>
                <c:pt idx="909">
                  <c:v>40424</c:v>
                </c:pt>
                <c:pt idx="910">
                  <c:v>40427</c:v>
                </c:pt>
                <c:pt idx="911">
                  <c:v>40428</c:v>
                </c:pt>
                <c:pt idx="912">
                  <c:v>40429</c:v>
                </c:pt>
                <c:pt idx="913">
                  <c:v>40430</c:v>
                </c:pt>
                <c:pt idx="914">
                  <c:v>40431</c:v>
                </c:pt>
                <c:pt idx="915">
                  <c:v>40434</c:v>
                </c:pt>
                <c:pt idx="916">
                  <c:v>40435</c:v>
                </c:pt>
                <c:pt idx="917">
                  <c:v>40436</c:v>
                </c:pt>
                <c:pt idx="918">
                  <c:v>40437</c:v>
                </c:pt>
                <c:pt idx="919">
                  <c:v>40438</c:v>
                </c:pt>
                <c:pt idx="920">
                  <c:v>40441</c:v>
                </c:pt>
                <c:pt idx="921">
                  <c:v>40442</c:v>
                </c:pt>
                <c:pt idx="922">
                  <c:v>40443</c:v>
                </c:pt>
                <c:pt idx="923">
                  <c:v>40444</c:v>
                </c:pt>
                <c:pt idx="924">
                  <c:v>40445</c:v>
                </c:pt>
                <c:pt idx="925">
                  <c:v>40448</c:v>
                </c:pt>
                <c:pt idx="926">
                  <c:v>40449</c:v>
                </c:pt>
                <c:pt idx="927">
                  <c:v>40450</c:v>
                </c:pt>
                <c:pt idx="928">
                  <c:v>40451</c:v>
                </c:pt>
                <c:pt idx="929">
                  <c:v>40452</c:v>
                </c:pt>
                <c:pt idx="930">
                  <c:v>40455</c:v>
                </c:pt>
                <c:pt idx="931">
                  <c:v>40456</c:v>
                </c:pt>
                <c:pt idx="932">
                  <c:v>40457</c:v>
                </c:pt>
                <c:pt idx="933">
                  <c:v>40458</c:v>
                </c:pt>
                <c:pt idx="934">
                  <c:v>40459</c:v>
                </c:pt>
                <c:pt idx="935">
                  <c:v>40462</c:v>
                </c:pt>
                <c:pt idx="936">
                  <c:v>40463</c:v>
                </c:pt>
                <c:pt idx="937">
                  <c:v>40464</c:v>
                </c:pt>
                <c:pt idx="938">
                  <c:v>40465</c:v>
                </c:pt>
                <c:pt idx="939">
                  <c:v>40466</c:v>
                </c:pt>
                <c:pt idx="940">
                  <c:v>40469</c:v>
                </c:pt>
                <c:pt idx="941">
                  <c:v>40470</c:v>
                </c:pt>
                <c:pt idx="942">
                  <c:v>40471</c:v>
                </c:pt>
                <c:pt idx="943">
                  <c:v>40472</c:v>
                </c:pt>
                <c:pt idx="944">
                  <c:v>40473</c:v>
                </c:pt>
                <c:pt idx="945">
                  <c:v>40476</c:v>
                </c:pt>
                <c:pt idx="946">
                  <c:v>40477</c:v>
                </c:pt>
                <c:pt idx="947">
                  <c:v>40478</c:v>
                </c:pt>
                <c:pt idx="948">
                  <c:v>40479</c:v>
                </c:pt>
                <c:pt idx="949">
                  <c:v>40480</c:v>
                </c:pt>
                <c:pt idx="950">
                  <c:v>40483</c:v>
                </c:pt>
                <c:pt idx="951">
                  <c:v>40484</c:v>
                </c:pt>
                <c:pt idx="952">
                  <c:v>40485</c:v>
                </c:pt>
                <c:pt idx="953">
                  <c:v>40486</c:v>
                </c:pt>
                <c:pt idx="954">
                  <c:v>40487</c:v>
                </c:pt>
                <c:pt idx="955">
                  <c:v>40490</c:v>
                </c:pt>
                <c:pt idx="956">
                  <c:v>40491</c:v>
                </c:pt>
                <c:pt idx="957">
                  <c:v>40492</c:v>
                </c:pt>
                <c:pt idx="958">
                  <c:v>40493</c:v>
                </c:pt>
                <c:pt idx="959">
                  <c:v>40494</c:v>
                </c:pt>
                <c:pt idx="960">
                  <c:v>40497</c:v>
                </c:pt>
                <c:pt idx="961">
                  <c:v>40498</c:v>
                </c:pt>
                <c:pt idx="962">
                  <c:v>40499</c:v>
                </c:pt>
                <c:pt idx="963">
                  <c:v>40500</c:v>
                </c:pt>
                <c:pt idx="964">
                  <c:v>40501</c:v>
                </c:pt>
                <c:pt idx="965">
                  <c:v>40504</c:v>
                </c:pt>
                <c:pt idx="966">
                  <c:v>40505</c:v>
                </c:pt>
                <c:pt idx="967">
                  <c:v>40506</c:v>
                </c:pt>
                <c:pt idx="968">
                  <c:v>40507</c:v>
                </c:pt>
                <c:pt idx="969">
                  <c:v>40508</c:v>
                </c:pt>
                <c:pt idx="970">
                  <c:v>40511</c:v>
                </c:pt>
                <c:pt idx="971">
                  <c:v>40512</c:v>
                </c:pt>
                <c:pt idx="972">
                  <c:v>40513</c:v>
                </c:pt>
                <c:pt idx="973">
                  <c:v>40514</c:v>
                </c:pt>
                <c:pt idx="974">
                  <c:v>40515</c:v>
                </c:pt>
                <c:pt idx="975">
                  <c:v>40518</c:v>
                </c:pt>
                <c:pt idx="976">
                  <c:v>40519</c:v>
                </c:pt>
                <c:pt idx="977">
                  <c:v>40520</c:v>
                </c:pt>
                <c:pt idx="978">
                  <c:v>40521</c:v>
                </c:pt>
                <c:pt idx="979">
                  <c:v>40522</c:v>
                </c:pt>
                <c:pt idx="980">
                  <c:v>40525</c:v>
                </c:pt>
                <c:pt idx="981">
                  <c:v>40526</c:v>
                </c:pt>
                <c:pt idx="982">
                  <c:v>40527</c:v>
                </c:pt>
                <c:pt idx="983">
                  <c:v>40528</c:v>
                </c:pt>
                <c:pt idx="984">
                  <c:v>40529</c:v>
                </c:pt>
                <c:pt idx="985">
                  <c:v>40532</c:v>
                </c:pt>
                <c:pt idx="986">
                  <c:v>40533</c:v>
                </c:pt>
                <c:pt idx="987">
                  <c:v>40534</c:v>
                </c:pt>
                <c:pt idx="988">
                  <c:v>40535</c:v>
                </c:pt>
                <c:pt idx="989">
                  <c:v>40536</c:v>
                </c:pt>
                <c:pt idx="990">
                  <c:v>40539</c:v>
                </c:pt>
                <c:pt idx="991">
                  <c:v>40540</c:v>
                </c:pt>
                <c:pt idx="992">
                  <c:v>40541</c:v>
                </c:pt>
                <c:pt idx="993">
                  <c:v>40542</c:v>
                </c:pt>
                <c:pt idx="994">
                  <c:v>40543</c:v>
                </c:pt>
                <c:pt idx="995">
                  <c:v>40546</c:v>
                </c:pt>
                <c:pt idx="996">
                  <c:v>40547</c:v>
                </c:pt>
                <c:pt idx="997">
                  <c:v>40548</c:v>
                </c:pt>
                <c:pt idx="998">
                  <c:v>40549</c:v>
                </c:pt>
                <c:pt idx="999">
                  <c:v>40550</c:v>
                </c:pt>
                <c:pt idx="1000">
                  <c:v>40553</c:v>
                </c:pt>
                <c:pt idx="1001">
                  <c:v>40554</c:v>
                </c:pt>
                <c:pt idx="1002">
                  <c:v>40555</c:v>
                </c:pt>
                <c:pt idx="1003">
                  <c:v>40556</c:v>
                </c:pt>
                <c:pt idx="1004">
                  <c:v>40557</c:v>
                </c:pt>
                <c:pt idx="1005">
                  <c:v>40560</c:v>
                </c:pt>
                <c:pt idx="1006">
                  <c:v>40561</c:v>
                </c:pt>
                <c:pt idx="1007">
                  <c:v>40562</c:v>
                </c:pt>
                <c:pt idx="1008">
                  <c:v>40563</c:v>
                </c:pt>
                <c:pt idx="1009">
                  <c:v>40564</c:v>
                </c:pt>
                <c:pt idx="1010">
                  <c:v>40567</c:v>
                </c:pt>
                <c:pt idx="1011">
                  <c:v>40568</c:v>
                </c:pt>
                <c:pt idx="1012">
                  <c:v>40569</c:v>
                </c:pt>
                <c:pt idx="1013">
                  <c:v>40570</c:v>
                </c:pt>
                <c:pt idx="1014">
                  <c:v>40571</c:v>
                </c:pt>
                <c:pt idx="1015">
                  <c:v>40574</c:v>
                </c:pt>
                <c:pt idx="1016">
                  <c:v>40575</c:v>
                </c:pt>
                <c:pt idx="1017">
                  <c:v>40576</c:v>
                </c:pt>
                <c:pt idx="1018">
                  <c:v>40577</c:v>
                </c:pt>
                <c:pt idx="1019">
                  <c:v>40578</c:v>
                </c:pt>
                <c:pt idx="1020">
                  <c:v>40581</c:v>
                </c:pt>
                <c:pt idx="1021">
                  <c:v>40582</c:v>
                </c:pt>
                <c:pt idx="1022">
                  <c:v>40583</c:v>
                </c:pt>
                <c:pt idx="1023">
                  <c:v>40584</c:v>
                </c:pt>
                <c:pt idx="1024">
                  <c:v>40585</c:v>
                </c:pt>
                <c:pt idx="1025">
                  <c:v>40588</c:v>
                </c:pt>
                <c:pt idx="1026">
                  <c:v>40589</c:v>
                </c:pt>
                <c:pt idx="1027">
                  <c:v>40590</c:v>
                </c:pt>
                <c:pt idx="1028">
                  <c:v>40591</c:v>
                </c:pt>
                <c:pt idx="1029">
                  <c:v>40592</c:v>
                </c:pt>
                <c:pt idx="1030">
                  <c:v>40595</c:v>
                </c:pt>
                <c:pt idx="1031">
                  <c:v>40596</c:v>
                </c:pt>
                <c:pt idx="1032">
                  <c:v>40597</c:v>
                </c:pt>
                <c:pt idx="1033">
                  <c:v>40598</c:v>
                </c:pt>
                <c:pt idx="1034">
                  <c:v>40599</c:v>
                </c:pt>
                <c:pt idx="1035">
                  <c:v>40602</c:v>
                </c:pt>
                <c:pt idx="1036">
                  <c:v>40603</c:v>
                </c:pt>
                <c:pt idx="1037">
                  <c:v>40604</c:v>
                </c:pt>
                <c:pt idx="1038">
                  <c:v>40605</c:v>
                </c:pt>
                <c:pt idx="1039">
                  <c:v>40606</c:v>
                </c:pt>
                <c:pt idx="1040">
                  <c:v>40609</c:v>
                </c:pt>
                <c:pt idx="1041">
                  <c:v>40610</c:v>
                </c:pt>
                <c:pt idx="1042">
                  <c:v>40611</c:v>
                </c:pt>
                <c:pt idx="1043">
                  <c:v>40612</c:v>
                </c:pt>
                <c:pt idx="1044">
                  <c:v>40613</c:v>
                </c:pt>
                <c:pt idx="1045">
                  <c:v>40616</c:v>
                </c:pt>
                <c:pt idx="1046">
                  <c:v>40617</c:v>
                </c:pt>
                <c:pt idx="1047">
                  <c:v>40618</c:v>
                </c:pt>
                <c:pt idx="1048">
                  <c:v>40619</c:v>
                </c:pt>
                <c:pt idx="1049">
                  <c:v>40620</c:v>
                </c:pt>
                <c:pt idx="1050">
                  <c:v>40623</c:v>
                </c:pt>
                <c:pt idx="1051">
                  <c:v>40624</c:v>
                </c:pt>
                <c:pt idx="1052">
                  <c:v>40625</c:v>
                </c:pt>
                <c:pt idx="1053">
                  <c:v>40626</c:v>
                </c:pt>
                <c:pt idx="1054">
                  <c:v>40627</c:v>
                </c:pt>
                <c:pt idx="1055">
                  <c:v>40630</c:v>
                </c:pt>
                <c:pt idx="1056">
                  <c:v>40631</c:v>
                </c:pt>
                <c:pt idx="1057">
                  <c:v>40632</c:v>
                </c:pt>
                <c:pt idx="1058">
                  <c:v>40633</c:v>
                </c:pt>
                <c:pt idx="1059">
                  <c:v>40634</c:v>
                </c:pt>
                <c:pt idx="1060">
                  <c:v>40637</c:v>
                </c:pt>
                <c:pt idx="1061">
                  <c:v>40638</c:v>
                </c:pt>
                <c:pt idx="1062">
                  <c:v>40639</c:v>
                </c:pt>
                <c:pt idx="1063">
                  <c:v>40640</c:v>
                </c:pt>
                <c:pt idx="1064">
                  <c:v>40641</c:v>
                </c:pt>
                <c:pt idx="1065">
                  <c:v>40644</c:v>
                </c:pt>
                <c:pt idx="1066">
                  <c:v>40645</c:v>
                </c:pt>
                <c:pt idx="1067">
                  <c:v>40646</c:v>
                </c:pt>
                <c:pt idx="1068">
                  <c:v>40647</c:v>
                </c:pt>
                <c:pt idx="1069">
                  <c:v>40648</c:v>
                </c:pt>
                <c:pt idx="1070">
                  <c:v>40651</c:v>
                </c:pt>
                <c:pt idx="1071">
                  <c:v>40652</c:v>
                </c:pt>
                <c:pt idx="1072">
                  <c:v>40653</c:v>
                </c:pt>
                <c:pt idx="1073">
                  <c:v>40654</c:v>
                </c:pt>
                <c:pt idx="1074">
                  <c:v>40658</c:v>
                </c:pt>
                <c:pt idx="1075">
                  <c:v>40659</c:v>
                </c:pt>
                <c:pt idx="1076">
                  <c:v>40660</c:v>
                </c:pt>
                <c:pt idx="1077">
                  <c:v>40661</c:v>
                </c:pt>
                <c:pt idx="1078">
                  <c:v>40662</c:v>
                </c:pt>
                <c:pt idx="1079">
                  <c:v>40665</c:v>
                </c:pt>
                <c:pt idx="1080">
                  <c:v>40666</c:v>
                </c:pt>
                <c:pt idx="1081">
                  <c:v>40667</c:v>
                </c:pt>
                <c:pt idx="1082">
                  <c:v>40668</c:v>
                </c:pt>
                <c:pt idx="1083">
                  <c:v>40669</c:v>
                </c:pt>
                <c:pt idx="1084">
                  <c:v>40672</c:v>
                </c:pt>
                <c:pt idx="1085">
                  <c:v>40673</c:v>
                </c:pt>
                <c:pt idx="1086">
                  <c:v>40674</c:v>
                </c:pt>
                <c:pt idx="1087">
                  <c:v>40675</c:v>
                </c:pt>
                <c:pt idx="1088">
                  <c:v>40676</c:v>
                </c:pt>
                <c:pt idx="1089">
                  <c:v>40679</c:v>
                </c:pt>
                <c:pt idx="1090">
                  <c:v>40680</c:v>
                </c:pt>
                <c:pt idx="1091">
                  <c:v>40681</c:v>
                </c:pt>
                <c:pt idx="1092">
                  <c:v>40682</c:v>
                </c:pt>
                <c:pt idx="1093">
                  <c:v>40683</c:v>
                </c:pt>
                <c:pt idx="1094">
                  <c:v>40686</c:v>
                </c:pt>
                <c:pt idx="1095">
                  <c:v>40687</c:v>
                </c:pt>
                <c:pt idx="1096">
                  <c:v>40688</c:v>
                </c:pt>
                <c:pt idx="1097">
                  <c:v>40689</c:v>
                </c:pt>
                <c:pt idx="1098">
                  <c:v>40690</c:v>
                </c:pt>
                <c:pt idx="1099">
                  <c:v>40693</c:v>
                </c:pt>
                <c:pt idx="1100">
                  <c:v>40694</c:v>
                </c:pt>
                <c:pt idx="1101">
                  <c:v>40695</c:v>
                </c:pt>
                <c:pt idx="1102">
                  <c:v>40696</c:v>
                </c:pt>
                <c:pt idx="1103">
                  <c:v>40697</c:v>
                </c:pt>
                <c:pt idx="1104">
                  <c:v>40700</c:v>
                </c:pt>
                <c:pt idx="1105">
                  <c:v>40701</c:v>
                </c:pt>
                <c:pt idx="1106">
                  <c:v>40702</c:v>
                </c:pt>
                <c:pt idx="1107">
                  <c:v>40703</c:v>
                </c:pt>
                <c:pt idx="1108">
                  <c:v>40704</c:v>
                </c:pt>
                <c:pt idx="1109">
                  <c:v>40707</c:v>
                </c:pt>
                <c:pt idx="1110">
                  <c:v>40708</c:v>
                </c:pt>
                <c:pt idx="1111">
                  <c:v>40709</c:v>
                </c:pt>
                <c:pt idx="1112">
                  <c:v>40710</c:v>
                </c:pt>
                <c:pt idx="1113">
                  <c:v>40711</c:v>
                </c:pt>
                <c:pt idx="1114">
                  <c:v>40714</c:v>
                </c:pt>
                <c:pt idx="1115">
                  <c:v>40715</c:v>
                </c:pt>
                <c:pt idx="1116">
                  <c:v>40716</c:v>
                </c:pt>
                <c:pt idx="1117">
                  <c:v>40717</c:v>
                </c:pt>
                <c:pt idx="1118">
                  <c:v>40718</c:v>
                </c:pt>
                <c:pt idx="1119">
                  <c:v>40721</c:v>
                </c:pt>
                <c:pt idx="1120">
                  <c:v>40722</c:v>
                </c:pt>
                <c:pt idx="1121">
                  <c:v>40723</c:v>
                </c:pt>
                <c:pt idx="1122">
                  <c:v>40724</c:v>
                </c:pt>
                <c:pt idx="1123">
                  <c:v>40725</c:v>
                </c:pt>
                <c:pt idx="1124">
                  <c:v>40728</c:v>
                </c:pt>
                <c:pt idx="1125">
                  <c:v>40729</c:v>
                </c:pt>
                <c:pt idx="1126">
                  <c:v>40730</c:v>
                </c:pt>
                <c:pt idx="1127">
                  <c:v>40731</c:v>
                </c:pt>
                <c:pt idx="1128">
                  <c:v>40732</c:v>
                </c:pt>
                <c:pt idx="1129">
                  <c:v>40735</c:v>
                </c:pt>
                <c:pt idx="1130">
                  <c:v>40736</c:v>
                </c:pt>
                <c:pt idx="1131">
                  <c:v>40737</c:v>
                </c:pt>
                <c:pt idx="1132">
                  <c:v>40738</c:v>
                </c:pt>
                <c:pt idx="1133">
                  <c:v>40739</c:v>
                </c:pt>
                <c:pt idx="1134">
                  <c:v>40742</c:v>
                </c:pt>
                <c:pt idx="1135">
                  <c:v>40743</c:v>
                </c:pt>
                <c:pt idx="1136">
                  <c:v>40744</c:v>
                </c:pt>
                <c:pt idx="1137">
                  <c:v>40745</c:v>
                </c:pt>
                <c:pt idx="1138">
                  <c:v>40746</c:v>
                </c:pt>
                <c:pt idx="1139">
                  <c:v>40749</c:v>
                </c:pt>
                <c:pt idx="1140">
                  <c:v>40750</c:v>
                </c:pt>
                <c:pt idx="1141">
                  <c:v>40751</c:v>
                </c:pt>
                <c:pt idx="1142">
                  <c:v>40752</c:v>
                </c:pt>
                <c:pt idx="1143">
                  <c:v>40753</c:v>
                </c:pt>
                <c:pt idx="1144">
                  <c:v>40756</c:v>
                </c:pt>
                <c:pt idx="1145">
                  <c:v>40757</c:v>
                </c:pt>
                <c:pt idx="1146">
                  <c:v>40758</c:v>
                </c:pt>
                <c:pt idx="1147">
                  <c:v>40759</c:v>
                </c:pt>
                <c:pt idx="1148">
                  <c:v>40760</c:v>
                </c:pt>
                <c:pt idx="1149">
                  <c:v>40763</c:v>
                </c:pt>
                <c:pt idx="1150">
                  <c:v>40764</c:v>
                </c:pt>
                <c:pt idx="1151">
                  <c:v>40765</c:v>
                </c:pt>
                <c:pt idx="1152">
                  <c:v>40766</c:v>
                </c:pt>
                <c:pt idx="1153">
                  <c:v>40767</c:v>
                </c:pt>
                <c:pt idx="1154">
                  <c:v>40770</c:v>
                </c:pt>
                <c:pt idx="1155">
                  <c:v>40771</c:v>
                </c:pt>
                <c:pt idx="1156">
                  <c:v>40772</c:v>
                </c:pt>
                <c:pt idx="1157">
                  <c:v>40773</c:v>
                </c:pt>
                <c:pt idx="1158">
                  <c:v>40774</c:v>
                </c:pt>
                <c:pt idx="1159">
                  <c:v>40777</c:v>
                </c:pt>
                <c:pt idx="1160">
                  <c:v>40778</c:v>
                </c:pt>
                <c:pt idx="1161">
                  <c:v>40779</c:v>
                </c:pt>
                <c:pt idx="1162">
                  <c:v>40780</c:v>
                </c:pt>
                <c:pt idx="1163">
                  <c:v>40781</c:v>
                </c:pt>
                <c:pt idx="1164">
                  <c:v>40784</c:v>
                </c:pt>
                <c:pt idx="1165">
                  <c:v>40785</c:v>
                </c:pt>
                <c:pt idx="1166">
                  <c:v>40786</c:v>
                </c:pt>
                <c:pt idx="1167">
                  <c:v>40787</c:v>
                </c:pt>
                <c:pt idx="1168">
                  <c:v>40788</c:v>
                </c:pt>
                <c:pt idx="1169">
                  <c:v>40791</c:v>
                </c:pt>
                <c:pt idx="1170">
                  <c:v>40792</c:v>
                </c:pt>
                <c:pt idx="1171">
                  <c:v>40793</c:v>
                </c:pt>
                <c:pt idx="1172">
                  <c:v>40794</c:v>
                </c:pt>
                <c:pt idx="1173">
                  <c:v>40795</c:v>
                </c:pt>
                <c:pt idx="1174">
                  <c:v>40798</c:v>
                </c:pt>
                <c:pt idx="1175">
                  <c:v>40799</c:v>
                </c:pt>
                <c:pt idx="1176">
                  <c:v>40800</c:v>
                </c:pt>
                <c:pt idx="1177">
                  <c:v>40801</c:v>
                </c:pt>
                <c:pt idx="1178">
                  <c:v>40802</c:v>
                </c:pt>
                <c:pt idx="1179">
                  <c:v>40805</c:v>
                </c:pt>
                <c:pt idx="1180">
                  <c:v>40806</c:v>
                </c:pt>
                <c:pt idx="1181">
                  <c:v>40807</c:v>
                </c:pt>
                <c:pt idx="1182">
                  <c:v>40808</c:v>
                </c:pt>
                <c:pt idx="1183">
                  <c:v>40809</c:v>
                </c:pt>
                <c:pt idx="1184">
                  <c:v>40812</c:v>
                </c:pt>
                <c:pt idx="1185">
                  <c:v>40813</c:v>
                </c:pt>
                <c:pt idx="1186">
                  <c:v>40814</c:v>
                </c:pt>
                <c:pt idx="1187">
                  <c:v>40815</c:v>
                </c:pt>
                <c:pt idx="1188">
                  <c:v>40816</c:v>
                </c:pt>
                <c:pt idx="1189">
                  <c:v>40819</c:v>
                </c:pt>
                <c:pt idx="1190">
                  <c:v>40820</c:v>
                </c:pt>
                <c:pt idx="1191">
                  <c:v>40821</c:v>
                </c:pt>
                <c:pt idx="1192">
                  <c:v>40822</c:v>
                </c:pt>
                <c:pt idx="1193">
                  <c:v>40823</c:v>
                </c:pt>
                <c:pt idx="1194">
                  <c:v>40826</c:v>
                </c:pt>
                <c:pt idx="1195">
                  <c:v>40827</c:v>
                </c:pt>
                <c:pt idx="1196">
                  <c:v>40828</c:v>
                </c:pt>
                <c:pt idx="1197">
                  <c:v>40829</c:v>
                </c:pt>
                <c:pt idx="1198">
                  <c:v>40830</c:v>
                </c:pt>
                <c:pt idx="1199">
                  <c:v>40833</c:v>
                </c:pt>
                <c:pt idx="1200">
                  <c:v>40834</c:v>
                </c:pt>
                <c:pt idx="1201">
                  <c:v>40835</c:v>
                </c:pt>
                <c:pt idx="1202">
                  <c:v>40836</c:v>
                </c:pt>
                <c:pt idx="1203">
                  <c:v>40837</c:v>
                </c:pt>
                <c:pt idx="1204">
                  <c:v>40840</c:v>
                </c:pt>
                <c:pt idx="1205">
                  <c:v>40841</c:v>
                </c:pt>
                <c:pt idx="1206">
                  <c:v>40842</c:v>
                </c:pt>
                <c:pt idx="1207">
                  <c:v>40843</c:v>
                </c:pt>
                <c:pt idx="1208">
                  <c:v>40844</c:v>
                </c:pt>
                <c:pt idx="1209">
                  <c:v>40847</c:v>
                </c:pt>
                <c:pt idx="1210">
                  <c:v>40848</c:v>
                </c:pt>
                <c:pt idx="1211">
                  <c:v>40849</c:v>
                </c:pt>
                <c:pt idx="1212">
                  <c:v>40850</c:v>
                </c:pt>
                <c:pt idx="1213">
                  <c:v>40851</c:v>
                </c:pt>
                <c:pt idx="1214">
                  <c:v>40854</c:v>
                </c:pt>
                <c:pt idx="1215">
                  <c:v>40855</c:v>
                </c:pt>
                <c:pt idx="1216">
                  <c:v>40856</c:v>
                </c:pt>
                <c:pt idx="1217">
                  <c:v>40857</c:v>
                </c:pt>
                <c:pt idx="1218">
                  <c:v>40858</c:v>
                </c:pt>
                <c:pt idx="1219">
                  <c:v>40861</c:v>
                </c:pt>
                <c:pt idx="1220">
                  <c:v>40862</c:v>
                </c:pt>
                <c:pt idx="1221">
                  <c:v>40863</c:v>
                </c:pt>
                <c:pt idx="1222">
                  <c:v>40864</c:v>
                </c:pt>
                <c:pt idx="1223">
                  <c:v>40865</c:v>
                </c:pt>
                <c:pt idx="1224">
                  <c:v>40868</c:v>
                </c:pt>
                <c:pt idx="1225">
                  <c:v>40869</c:v>
                </c:pt>
                <c:pt idx="1226">
                  <c:v>40870</c:v>
                </c:pt>
                <c:pt idx="1227">
                  <c:v>40871</c:v>
                </c:pt>
                <c:pt idx="1228">
                  <c:v>40872</c:v>
                </c:pt>
                <c:pt idx="1229">
                  <c:v>40875</c:v>
                </c:pt>
                <c:pt idx="1230">
                  <c:v>40876</c:v>
                </c:pt>
                <c:pt idx="1231">
                  <c:v>40877</c:v>
                </c:pt>
                <c:pt idx="1232">
                  <c:v>40878</c:v>
                </c:pt>
                <c:pt idx="1233">
                  <c:v>40879</c:v>
                </c:pt>
                <c:pt idx="1234">
                  <c:v>40882</c:v>
                </c:pt>
                <c:pt idx="1235">
                  <c:v>40883</c:v>
                </c:pt>
                <c:pt idx="1236">
                  <c:v>40884</c:v>
                </c:pt>
                <c:pt idx="1237">
                  <c:v>40885</c:v>
                </c:pt>
                <c:pt idx="1238">
                  <c:v>40886</c:v>
                </c:pt>
                <c:pt idx="1239">
                  <c:v>40889</c:v>
                </c:pt>
                <c:pt idx="1240">
                  <c:v>40890</c:v>
                </c:pt>
                <c:pt idx="1241">
                  <c:v>40891</c:v>
                </c:pt>
                <c:pt idx="1242">
                  <c:v>40892</c:v>
                </c:pt>
                <c:pt idx="1243">
                  <c:v>40893</c:v>
                </c:pt>
                <c:pt idx="1244">
                  <c:v>40896</c:v>
                </c:pt>
                <c:pt idx="1245">
                  <c:v>40897</c:v>
                </c:pt>
                <c:pt idx="1246">
                  <c:v>40898</c:v>
                </c:pt>
                <c:pt idx="1247">
                  <c:v>40899</c:v>
                </c:pt>
                <c:pt idx="1248">
                  <c:v>40900</c:v>
                </c:pt>
                <c:pt idx="1249">
                  <c:v>40904</c:v>
                </c:pt>
                <c:pt idx="1250">
                  <c:v>40905</c:v>
                </c:pt>
                <c:pt idx="1251">
                  <c:v>40906</c:v>
                </c:pt>
                <c:pt idx="1252">
                  <c:v>40907</c:v>
                </c:pt>
                <c:pt idx="1253">
                  <c:v>40911</c:v>
                </c:pt>
                <c:pt idx="1254">
                  <c:v>40912</c:v>
                </c:pt>
                <c:pt idx="1255">
                  <c:v>40913</c:v>
                </c:pt>
                <c:pt idx="1256">
                  <c:v>40914</c:v>
                </c:pt>
                <c:pt idx="1257">
                  <c:v>40917</c:v>
                </c:pt>
                <c:pt idx="1258">
                  <c:v>40918</c:v>
                </c:pt>
                <c:pt idx="1259">
                  <c:v>40919</c:v>
                </c:pt>
                <c:pt idx="1260">
                  <c:v>40920</c:v>
                </c:pt>
                <c:pt idx="1261">
                  <c:v>40921</c:v>
                </c:pt>
                <c:pt idx="1262">
                  <c:v>40924</c:v>
                </c:pt>
                <c:pt idx="1263">
                  <c:v>40925</c:v>
                </c:pt>
                <c:pt idx="1264">
                  <c:v>40926</c:v>
                </c:pt>
                <c:pt idx="1265">
                  <c:v>40927</c:v>
                </c:pt>
                <c:pt idx="1266">
                  <c:v>40928</c:v>
                </c:pt>
                <c:pt idx="1267">
                  <c:v>40931</c:v>
                </c:pt>
                <c:pt idx="1268">
                  <c:v>40932</c:v>
                </c:pt>
                <c:pt idx="1269">
                  <c:v>40933</c:v>
                </c:pt>
                <c:pt idx="1270">
                  <c:v>40934</c:v>
                </c:pt>
                <c:pt idx="1271">
                  <c:v>40935</c:v>
                </c:pt>
                <c:pt idx="1272">
                  <c:v>40938</c:v>
                </c:pt>
                <c:pt idx="1273">
                  <c:v>40939</c:v>
                </c:pt>
                <c:pt idx="1274">
                  <c:v>40940</c:v>
                </c:pt>
                <c:pt idx="1275">
                  <c:v>40941</c:v>
                </c:pt>
                <c:pt idx="1276">
                  <c:v>40942</c:v>
                </c:pt>
                <c:pt idx="1277">
                  <c:v>40945</c:v>
                </c:pt>
                <c:pt idx="1278">
                  <c:v>40946</c:v>
                </c:pt>
                <c:pt idx="1279">
                  <c:v>40947</c:v>
                </c:pt>
                <c:pt idx="1280">
                  <c:v>40948</c:v>
                </c:pt>
                <c:pt idx="1281">
                  <c:v>40949</c:v>
                </c:pt>
                <c:pt idx="1282">
                  <c:v>40952</c:v>
                </c:pt>
                <c:pt idx="1283">
                  <c:v>40953</c:v>
                </c:pt>
                <c:pt idx="1284">
                  <c:v>40954</c:v>
                </c:pt>
                <c:pt idx="1285">
                  <c:v>40955</c:v>
                </c:pt>
                <c:pt idx="1286">
                  <c:v>40956</c:v>
                </c:pt>
                <c:pt idx="1287">
                  <c:v>40959</c:v>
                </c:pt>
                <c:pt idx="1288">
                  <c:v>40960</c:v>
                </c:pt>
                <c:pt idx="1289">
                  <c:v>40961</c:v>
                </c:pt>
                <c:pt idx="1290">
                  <c:v>40962</c:v>
                </c:pt>
                <c:pt idx="1291">
                  <c:v>40963</c:v>
                </c:pt>
                <c:pt idx="1292">
                  <c:v>40966</c:v>
                </c:pt>
                <c:pt idx="1293">
                  <c:v>40967</c:v>
                </c:pt>
                <c:pt idx="1294">
                  <c:v>40968</c:v>
                </c:pt>
                <c:pt idx="1295">
                  <c:v>40969</c:v>
                </c:pt>
                <c:pt idx="1296">
                  <c:v>40970</c:v>
                </c:pt>
                <c:pt idx="1297">
                  <c:v>40973</c:v>
                </c:pt>
                <c:pt idx="1298">
                  <c:v>40974</c:v>
                </c:pt>
                <c:pt idx="1299">
                  <c:v>40975</c:v>
                </c:pt>
                <c:pt idx="1300">
                  <c:v>40976</c:v>
                </c:pt>
                <c:pt idx="1301">
                  <c:v>40977</c:v>
                </c:pt>
                <c:pt idx="1302">
                  <c:v>40980</c:v>
                </c:pt>
                <c:pt idx="1303">
                  <c:v>40981</c:v>
                </c:pt>
                <c:pt idx="1304">
                  <c:v>40982</c:v>
                </c:pt>
                <c:pt idx="1305">
                  <c:v>40983</c:v>
                </c:pt>
                <c:pt idx="1306">
                  <c:v>40984</c:v>
                </c:pt>
                <c:pt idx="1307">
                  <c:v>40987</c:v>
                </c:pt>
                <c:pt idx="1308">
                  <c:v>40988</c:v>
                </c:pt>
                <c:pt idx="1309">
                  <c:v>40989</c:v>
                </c:pt>
                <c:pt idx="1310">
                  <c:v>40990</c:v>
                </c:pt>
                <c:pt idx="1311">
                  <c:v>40991</c:v>
                </c:pt>
                <c:pt idx="1312">
                  <c:v>40994</c:v>
                </c:pt>
                <c:pt idx="1313">
                  <c:v>40995</c:v>
                </c:pt>
                <c:pt idx="1314">
                  <c:v>40996</c:v>
                </c:pt>
                <c:pt idx="1315">
                  <c:v>40997</c:v>
                </c:pt>
                <c:pt idx="1316">
                  <c:v>40998</c:v>
                </c:pt>
                <c:pt idx="1317">
                  <c:v>41001</c:v>
                </c:pt>
                <c:pt idx="1318">
                  <c:v>41002</c:v>
                </c:pt>
                <c:pt idx="1319">
                  <c:v>41003</c:v>
                </c:pt>
                <c:pt idx="1320">
                  <c:v>41004</c:v>
                </c:pt>
                <c:pt idx="1321">
                  <c:v>41008</c:v>
                </c:pt>
                <c:pt idx="1322">
                  <c:v>41009</c:v>
                </c:pt>
                <c:pt idx="1323">
                  <c:v>41010</c:v>
                </c:pt>
                <c:pt idx="1324">
                  <c:v>41011</c:v>
                </c:pt>
                <c:pt idx="1325">
                  <c:v>41012</c:v>
                </c:pt>
                <c:pt idx="1326">
                  <c:v>41015</c:v>
                </c:pt>
                <c:pt idx="1327">
                  <c:v>41016</c:v>
                </c:pt>
                <c:pt idx="1328">
                  <c:v>41017</c:v>
                </c:pt>
                <c:pt idx="1329">
                  <c:v>41018</c:v>
                </c:pt>
                <c:pt idx="1330">
                  <c:v>41019</c:v>
                </c:pt>
                <c:pt idx="1331">
                  <c:v>41022</c:v>
                </c:pt>
                <c:pt idx="1332">
                  <c:v>41023</c:v>
                </c:pt>
                <c:pt idx="1333">
                  <c:v>41024</c:v>
                </c:pt>
                <c:pt idx="1334">
                  <c:v>41025</c:v>
                </c:pt>
                <c:pt idx="1335">
                  <c:v>41026</c:v>
                </c:pt>
                <c:pt idx="1336">
                  <c:v>41029</c:v>
                </c:pt>
                <c:pt idx="1337">
                  <c:v>41030</c:v>
                </c:pt>
                <c:pt idx="1338">
                  <c:v>41031</c:v>
                </c:pt>
                <c:pt idx="1339">
                  <c:v>41032</c:v>
                </c:pt>
                <c:pt idx="1340">
                  <c:v>41033</c:v>
                </c:pt>
                <c:pt idx="1341">
                  <c:v>41036</c:v>
                </c:pt>
                <c:pt idx="1342">
                  <c:v>41037</c:v>
                </c:pt>
                <c:pt idx="1343">
                  <c:v>41038</c:v>
                </c:pt>
                <c:pt idx="1344">
                  <c:v>41039</c:v>
                </c:pt>
                <c:pt idx="1345">
                  <c:v>41040</c:v>
                </c:pt>
                <c:pt idx="1346">
                  <c:v>41043</c:v>
                </c:pt>
                <c:pt idx="1347">
                  <c:v>41044</c:v>
                </c:pt>
                <c:pt idx="1348">
                  <c:v>41045</c:v>
                </c:pt>
                <c:pt idx="1349">
                  <c:v>41046</c:v>
                </c:pt>
                <c:pt idx="1350">
                  <c:v>41047</c:v>
                </c:pt>
                <c:pt idx="1351">
                  <c:v>41050</c:v>
                </c:pt>
                <c:pt idx="1352">
                  <c:v>41051</c:v>
                </c:pt>
                <c:pt idx="1353">
                  <c:v>41052</c:v>
                </c:pt>
                <c:pt idx="1354">
                  <c:v>41053</c:v>
                </c:pt>
                <c:pt idx="1355">
                  <c:v>41054</c:v>
                </c:pt>
                <c:pt idx="1356">
                  <c:v>41057</c:v>
                </c:pt>
                <c:pt idx="1357">
                  <c:v>41058</c:v>
                </c:pt>
                <c:pt idx="1358">
                  <c:v>41059</c:v>
                </c:pt>
                <c:pt idx="1359">
                  <c:v>41060</c:v>
                </c:pt>
                <c:pt idx="1360">
                  <c:v>41061</c:v>
                </c:pt>
                <c:pt idx="1361">
                  <c:v>41064</c:v>
                </c:pt>
                <c:pt idx="1362">
                  <c:v>41065</c:v>
                </c:pt>
                <c:pt idx="1363">
                  <c:v>41066</c:v>
                </c:pt>
                <c:pt idx="1364">
                  <c:v>41067</c:v>
                </c:pt>
                <c:pt idx="1365">
                  <c:v>41068</c:v>
                </c:pt>
                <c:pt idx="1366">
                  <c:v>41071</c:v>
                </c:pt>
                <c:pt idx="1367">
                  <c:v>41072</c:v>
                </c:pt>
                <c:pt idx="1368">
                  <c:v>41073</c:v>
                </c:pt>
                <c:pt idx="1369">
                  <c:v>41074</c:v>
                </c:pt>
                <c:pt idx="1370">
                  <c:v>41075</c:v>
                </c:pt>
                <c:pt idx="1371">
                  <c:v>41078</c:v>
                </c:pt>
                <c:pt idx="1372">
                  <c:v>41079</c:v>
                </c:pt>
                <c:pt idx="1373">
                  <c:v>41080</c:v>
                </c:pt>
                <c:pt idx="1374">
                  <c:v>41081</c:v>
                </c:pt>
                <c:pt idx="1375">
                  <c:v>41082</c:v>
                </c:pt>
                <c:pt idx="1376">
                  <c:v>41085</c:v>
                </c:pt>
                <c:pt idx="1377">
                  <c:v>41086</c:v>
                </c:pt>
                <c:pt idx="1378">
                  <c:v>41087</c:v>
                </c:pt>
                <c:pt idx="1379">
                  <c:v>41088</c:v>
                </c:pt>
                <c:pt idx="1380">
                  <c:v>41089</c:v>
                </c:pt>
                <c:pt idx="1381">
                  <c:v>41092</c:v>
                </c:pt>
                <c:pt idx="1382">
                  <c:v>41093</c:v>
                </c:pt>
                <c:pt idx="1383">
                  <c:v>41094</c:v>
                </c:pt>
                <c:pt idx="1384">
                  <c:v>41095</c:v>
                </c:pt>
                <c:pt idx="1385">
                  <c:v>41096</c:v>
                </c:pt>
                <c:pt idx="1386">
                  <c:v>41099</c:v>
                </c:pt>
                <c:pt idx="1387">
                  <c:v>41100</c:v>
                </c:pt>
                <c:pt idx="1388">
                  <c:v>41101</c:v>
                </c:pt>
                <c:pt idx="1389">
                  <c:v>41102</c:v>
                </c:pt>
                <c:pt idx="1390">
                  <c:v>41103</c:v>
                </c:pt>
                <c:pt idx="1391">
                  <c:v>41106</c:v>
                </c:pt>
                <c:pt idx="1392">
                  <c:v>41107</c:v>
                </c:pt>
                <c:pt idx="1393">
                  <c:v>41108</c:v>
                </c:pt>
                <c:pt idx="1394">
                  <c:v>41109</c:v>
                </c:pt>
                <c:pt idx="1395">
                  <c:v>41110</c:v>
                </c:pt>
                <c:pt idx="1396">
                  <c:v>41113</c:v>
                </c:pt>
                <c:pt idx="1397">
                  <c:v>41114</c:v>
                </c:pt>
                <c:pt idx="1398">
                  <c:v>41115</c:v>
                </c:pt>
                <c:pt idx="1399">
                  <c:v>41116</c:v>
                </c:pt>
                <c:pt idx="1400">
                  <c:v>41117</c:v>
                </c:pt>
                <c:pt idx="1401">
                  <c:v>41120</c:v>
                </c:pt>
                <c:pt idx="1402">
                  <c:v>41121</c:v>
                </c:pt>
                <c:pt idx="1403">
                  <c:v>41122</c:v>
                </c:pt>
                <c:pt idx="1404">
                  <c:v>41123</c:v>
                </c:pt>
                <c:pt idx="1405">
                  <c:v>41124</c:v>
                </c:pt>
                <c:pt idx="1406">
                  <c:v>41127</c:v>
                </c:pt>
                <c:pt idx="1407">
                  <c:v>41128</c:v>
                </c:pt>
                <c:pt idx="1408">
                  <c:v>41129</c:v>
                </c:pt>
                <c:pt idx="1409">
                  <c:v>41130</c:v>
                </c:pt>
                <c:pt idx="1410">
                  <c:v>41131</c:v>
                </c:pt>
                <c:pt idx="1411">
                  <c:v>41134</c:v>
                </c:pt>
                <c:pt idx="1412">
                  <c:v>41135</c:v>
                </c:pt>
                <c:pt idx="1413">
                  <c:v>41136</c:v>
                </c:pt>
                <c:pt idx="1414">
                  <c:v>41137</c:v>
                </c:pt>
                <c:pt idx="1415">
                  <c:v>41138</c:v>
                </c:pt>
                <c:pt idx="1416">
                  <c:v>41141</c:v>
                </c:pt>
                <c:pt idx="1417">
                  <c:v>41142</c:v>
                </c:pt>
                <c:pt idx="1418">
                  <c:v>41143</c:v>
                </c:pt>
                <c:pt idx="1419">
                  <c:v>41144</c:v>
                </c:pt>
                <c:pt idx="1420">
                  <c:v>41145</c:v>
                </c:pt>
                <c:pt idx="1421">
                  <c:v>41148</c:v>
                </c:pt>
                <c:pt idx="1422">
                  <c:v>41149</c:v>
                </c:pt>
                <c:pt idx="1423">
                  <c:v>41150</c:v>
                </c:pt>
                <c:pt idx="1424">
                  <c:v>41151</c:v>
                </c:pt>
                <c:pt idx="1425">
                  <c:v>41152</c:v>
                </c:pt>
                <c:pt idx="1426">
                  <c:v>41155</c:v>
                </c:pt>
                <c:pt idx="1427">
                  <c:v>41156</c:v>
                </c:pt>
                <c:pt idx="1428">
                  <c:v>41157</c:v>
                </c:pt>
                <c:pt idx="1429">
                  <c:v>41158</c:v>
                </c:pt>
                <c:pt idx="1430">
                  <c:v>41159</c:v>
                </c:pt>
                <c:pt idx="1431">
                  <c:v>41162</c:v>
                </c:pt>
                <c:pt idx="1432">
                  <c:v>41163</c:v>
                </c:pt>
                <c:pt idx="1433">
                  <c:v>41164</c:v>
                </c:pt>
                <c:pt idx="1434">
                  <c:v>41165</c:v>
                </c:pt>
                <c:pt idx="1435">
                  <c:v>41166</c:v>
                </c:pt>
                <c:pt idx="1436">
                  <c:v>41169</c:v>
                </c:pt>
                <c:pt idx="1437">
                  <c:v>41170</c:v>
                </c:pt>
                <c:pt idx="1438">
                  <c:v>41171</c:v>
                </c:pt>
                <c:pt idx="1439">
                  <c:v>41172</c:v>
                </c:pt>
                <c:pt idx="1440">
                  <c:v>41173</c:v>
                </c:pt>
                <c:pt idx="1441">
                  <c:v>41176</c:v>
                </c:pt>
                <c:pt idx="1442">
                  <c:v>41177</c:v>
                </c:pt>
                <c:pt idx="1443">
                  <c:v>41178</c:v>
                </c:pt>
                <c:pt idx="1444">
                  <c:v>41179</c:v>
                </c:pt>
                <c:pt idx="1445">
                  <c:v>41180</c:v>
                </c:pt>
                <c:pt idx="1446">
                  <c:v>41183</c:v>
                </c:pt>
                <c:pt idx="1447">
                  <c:v>41184</c:v>
                </c:pt>
                <c:pt idx="1448">
                  <c:v>41185</c:v>
                </c:pt>
                <c:pt idx="1449">
                  <c:v>41186</c:v>
                </c:pt>
                <c:pt idx="1450">
                  <c:v>41187</c:v>
                </c:pt>
                <c:pt idx="1451">
                  <c:v>41190</c:v>
                </c:pt>
                <c:pt idx="1452">
                  <c:v>41191</c:v>
                </c:pt>
                <c:pt idx="1453">
                  <c:v>41192</c:v>
                </c:pt>
                <c:pt idx="1454">
                  <c:v>41193</c:v>
                </c:pt>
                <c:pt idx="1455">
                  <c:v>41194</c:v>
                </c:pt>
                <c:pt idx="1456">
                  <c:v>41197</c:v>
                </c:pt>
                <c:pt idx="1457">
                  <c:v>41198</c:v>
                </c:pt>
                <c:pt idx="1458">
                  <c:v>41199</c:v>
                </c:pt>
                <c:pt idx="1459">
                  <c:v>41200</c:v>
                </c:pt>
                <c:pt idx="1460">
                  <c:v>41201</c:v>
                </c:pt>
                <c:pt idx="1461">
                  <c:v>41204</c:v>
                </c:pt>
                <c:pt idx="1462">
                  <c:v>41205</c:v>
                </c:pt>
                <c:pt idx="1463">
                  <c:v>41206</c:v>
                </c:pt>
                <c:pt idx="1464">
                  <c:v>41207</c:v>
                </c:pt>
                <c:pt idx="1465">
                  <c:v>41208</c:v>
                </c:pt>
                <c:pt idx="1466">
                  <c:v>41211</c:v>
                </c:pt>
                <c:pt idx="1467">
                  <c:v>41212</c:v>
                </c:pt>
                <c:pt idx="1468">
                  <c:v>41213</c:v>
                </c:pt>
                <c:pt idx="1469">
                  <c:v>41214</c:v>
                </c:pt>
                <c:pt idx="1470">
                  <c:v>41215</c:v>
                </c:pt>
                <c:pt idx="1471">
                  <c:v>41218</c:v>
                </c:pt>
                <c:pt idx="1472">
                  <c:v>41219</c:v>
                </c:pt>
                <c:pt idx="1473">
                  <c:v>41220</c:v>
                </c:pt>
                <c:pt idx="1474">
                  <c:v>41221</c:v>
                </c:pt>
                <c:pt idx="1475">
                  <c:v>41222</c:v>
                </c:pt>
                <c:pt idx="1476">
                  <c:v>41225</c:v>
                </c:pt>
                <c:pt idx="1477">
                  <c:v>41226</c:v>
                </c:pt>
                <c:pt idx="1478">
                  <c:v>41227</c:v>
                </c:pt>
                <c:pt idx="1479">
                  <c:v>41228</c:v>
                </c:pt>
                <c:pt idx="1480">
                  <c:v>41229</c:v>
                </c:pt>
                <c:pt idx="1481">
                  <c:v>41232</c:v>
                </c:pt>
                <c:pt idx="1482">
                  <c:v>41233</c:v>
                </c:pt>
                <c:pt idx="1483">
                  <c:v>41234</c:v>
                </c:pt>
                <c:pt idx="1484">
                  <c:v>41235</c:v>
                </c:pt>
                <c:pt idx="1485">
                  <c:v>41236</c:v>
                </c:pt>
                <c:pt idx="1486">
                  <c:v>41239</c:v>
                </c:pt>
                <c:pt idx="1487">
                  <c:v>41240</c:v>
                </c:pt>
                <c:pt idx="1488">
                  <c:v>41241</c:v>
                </c:pt>
                <c:pt idx="1489">
                  <c:v>41242</c:v>
                </c:pt>
                <c:pt idx="1490">
                  <c:v>41243</c:v>
                </c:pt>
                <c:pt idx="1491">
                  <c:v>41246</c:v>
                </c:pt>
                <c:pt idx="1492">
                  <c:v>41247</c:v>
                </c:pt>
                <c:pt idx="1493">
                  <c:v>41248</c:v>
                </c:pt>
                <c:pt idx="1494">
                  <c:v>41249</c:v>
                </c:pt>
                <c:pt idx="1495">
                  <c:v>41250</c:v>
                </c:pt>
                <c:pt idx="1496">
                  <c:v>41253</c:v>
                </c:pt>
                <c:pt idx="1497">
                  <c:v>41254</c:v>
                </c:pt>
                <c:pt idx="1498">
                  <c:v>41255</c:v>
                </c:pt>
                <c:pt idx="1499">
                  <c:v>41256</c:v>
                </c:pt>
                <c:pt idx="1500">
                  <c:v>41257</c:v>
                </c:pt>
                <c:pt idx="1501">
                  <c:v>41260</c:v>
                </c:pt>
                <c:pt idx="1502">
                  <c:v>41261</c:v>
                </c:pt>
                <c:pt idx="1503">
                  <c:v>41262</c:v>
                </c:pt>
                <c:pt idx="1504">
                  <c:v>41263</c:v>
                </c:pt>
                <c:pt idx="1505">
                  <c:v>41264</c:v>
                </c:pt>
                <c:pt idx="1506">
                  <c:v>41267</c:v>
                </c:pt>
                <c:pt idx="1507">
                  <c:v>41269</c:v>
                </c:pt>
                <c:pt idx="1508">
                  <c:v>41270</c:v>
                </c:pt>
                <c:pt idx="1509">
                  <c:v>41271</c:v>
                </c:pt>
                <c:pt idx="1510">
                  <c:v>41274</c:v>
                </c:pt>
                <c:pt idx="1511">
                  <c:v>41276</c:v>
                </c:pt>
                <c:pt idx="1512">
                  <c:v>41277</c:v>
                </c:pt>
                <c:pt idx="1513">
                  <c:v>41278</c:v>
                </c:pt>
                <c:pt idx="1514">
                  <c:v>41281</c:v>
                </c:pt>
                <c:pt idx="1515">
                  <c:v>41282</c:v>
                </c:pt>
                <c:pt idx="1516">
                  <c:v>41283</c:v>
                </c:pt>
                <c:pt idx="1517">
                  <c:v>41284</c:v>
                </c:pt>
                <c:pt idx="1518">
                  <c:v>41285</c:v>
                </c:pt>
                <c:pt idx="1519">
                  <c:v>41288</c:v>
                </c:pt>
                <c:pt idx="1520">
                  <c:v>41289</c:v>
                </c:pt>
                <c:pt idx="1521">
                  <c:v>41290</c:v>
                </c:pt>
                <c:pt idx="1522">
                  <c:v>41291</c:v>
                </c:pt>
                <c:pt idx="1523">
                  <c:v>41292</c:v>
                </c:pt>
                <c:pt idx="1524">
                  <c:v>41295</c:v>
                </c:pt>
                <c:pt idx="1525">
                  <c:v>41296</c:v>
                </c:pt>
                <c:pt idx="1526">
                  <c:v>41297</c:v>
                </c:pt>
                <c:pt idx="1527">
                  <c:v>41298</c:v>
                </c:pt>
                <c:pt idx="1528">
                  <c:v>41299</c:v>
                </c:pt>
                <c:pt idx="1529">
                  <c:v>41302</c:v>
                </c:pt>
                <c:pt idx="1530">
                  <c:v>41303</c:v>
                </c:pt>
                <c:pt idx="1531">
                  <c:v>41304</c:v>
                </c:pt>
                <c:pt idx="1532">
                  <c:v>41305</c:v>
                </c:pt>
                <c:pt idx="1533">
                  <c:v>41306</c:v>
                </c:pt>
                <c:pt idx="1534">
                  <c:v>41309</c:v>
                </c:pt>
                <c:pt idx="1535">
                  <c:v>41310</c:v>
                </c:pt>
                <c:pt idx="1536">
                  <c:v>41311</c:v>
                </c:pt>
                <c:pt idx="1537">
                  <c:v>41312</c:v>
                </c:pt>
                <c:pt idx="1538">
                  <c:v>41313</c:v>
                </c:pt>
                <c:pt idx="1539">
                  <c:v>41316</c:v>
                </c:pt>
                <c:pt idx="1540">
                  <c:v>41317</c:v>
                </c:pt>
                <c:pt idx="1541">
                  <c:v>41318</c:v>
                </c:pt>
                <c:pt idx="1542">
                  <c:v>41319</c:v>
                </c:pt>
                <c:pt idx="1543">
                  <c:v>41320</c:v>
                </c:pt>
                <c:pt idx="1544">
                  <c:v>41323</c:v>
                </c:pt>
                <c:pt idx="1545">
                  <c:v>41324</c:v>
                </c:pt>
                <c:pt idx="1546">
                  <c:v>41325</c:v>
                </c:pt>
                <c:pt idx="1547">
                  <c:v>41326</c:v>
                </c:pt>
                <c:pt idx="1548">
                  <c:v>41327</c:v>
                </c:pt>
                <c:pt idx="1549">
                  <c:v>41330</c:v>
                </c:pt>
                <c:pt idx="1550">
                  <c:v>41331</c:v>
                </c:pt>
                <c:pt idx="1551">
                  <c:v>41332</c:v>
                </c:pt>
                <c:pt idx="1552">
                  <c:v>41333</c:v>
                </c:pt>
                <c:pt idx="1553">
                  <c:v>41334</c:v>
                </c:pt>
                <c:pt idx="1554">
                  <c:v>41337</c:v>
                </c:pt>
                <c:pt idx="1555">
                  <c:v>41338</c:v>
                </c:pt>
                <c:pt idx="1556">
                  <c:v>41339</c:v>
                </c:pt>
                <c:pt idx="1557">
                  <c:v>41340</c:v>
                </c:pt>
                <c:pt idx="1558">
                  <c:v>41341</c:v>
                </c:pt>
                <c:pt idx="1559">
                  <c:v>41344</c:v>
                </c:pt>
                <c:pt idx="1560">
                  <c:v>41345</c:v>
                </c:pt>
                <c:pt idx="1561">
                  <c:v>41346</c:v>
                </c:pt>
                <c:pt idx="1562">
                  <c:v>41347</c:v>
                </c:pt>
                <c:pt idx="1563">
                  <c:v>41348</c:v>
                </c:pt>
                <c:pt idx="1564">
                  <c:v>41351</c:v>
                </c:pt>
                <c:pt idx="1565">
                  <c:v>41352</c:v>
                </c:pt>
                <c:pt idx="1566">
                  <c:v>41353</c:v>
                </c:pt>
                <c:pt idx="1567">
                  <c:v>41354</c:v>
                </c:pt>
                <c:pt idx="1568">
                  <c:v>41355</c:v>
                </c:pt>
                <c:pt idx="1569">
                  <c:v>41358</c:v>
                </c:pt>
                <c:pt idx="1570">
                  <c:v>41359</c:v>
                </c:pt>
                <c:pt idx="1571">
                  <c:v>41360</c:v>
                </c:pt>
                <c:pt idx="1572">
                  <c:v>41361</c:v>
                </c:pt>
                <c:pt idx="1573">
                  <c:v>41365</c:v>
                </c:pt>
                <c:pt idx="1574">
                  <c:v>41366</c:v>
                </c:pt>
                <c:pt idx="1575">
                  <c:v>41367</c:v>
                </c:pt>
                <c:pt idx="1576">
                  <c:v>41368</c:v>
                </c:pt>
                <c:pt idx="1577">
                  <c:v>41369</c:v>
                </c:pt>
                <c:pt idx="1578">
                  <c:v>41372</c:v>
                </c:pt>
                <c:pt idx="1579">
                  <c:v>41373</c:v>
                </c:pt>
                <c:pt idx="1580">
                  <c:v>41374</c:v>
                </c:pt>
                <c:pt idx="1581">
                  <c:v>41375</c:v>
                </c:pt>
                <c:pt idx="1582">
                  <c:v>41376</c:v>
                </c:pt>
                <c:pt idx="1583">
                  <c:v>41379</c:v>
                </c:pt>
                <c:pt idx="1584">
                  <c:v>41380</c:v>
                </c:pt>
                <c:pt idx="1585">
                  <c:v>41381</c:v>
                </c:pt>
                <c:pt idx="1586">
                  <c:v>41382</c:v>
                </c:pt>
                <c:pt idx="1587">
                  <c:v>41383</c:v>
                </c:pt>
                <c:pt idx="1588">
                  <c:v>41386</c:v>
                </c:pt>
                <c:pt idx="1589">
                  <c:v>41387</c:v>
                </c:pt>
                <c:pt idx="1590">
                  <c:v>41388</c:v>
                </c:pt>
                <c:pt idx="1591">
                  <c:v>41389</c:v>
                </c:pt>
                <c:pt idx="1592">
                  <c:v>41390</c:v>
                </c:pt>
                <c:pt idx="1593">
                  <c:v>41393</c:v>
                </c:pt>
                <c:pt idx="1594">
                  <c:v>41394</c:v>
                </c:pt>
                <c:pt idx="1595">
                  <c:v>41395</c:v>
                </c:pt>
                <c:pt idx="1596">
                  <c:v>41396</c:v>
                </c:pt>
                <c:pt idx="1597">
                  <c:v>41397</c:v>
                </c:pt>
                <c:pt idx="1598">
                  <c:v>41400</c:v>
                </c:pt>
                <c:pt idx="1599">
                  <c:v>41401</c:v>
                </c:pt>
                <c:pt idx="1600">
                  <c:v>41402</c:v>
                </c:pt>
                <c:pt idx="1601">
                  <c:v>41403</c:v>
                </c:pt>
                <c:pt idx="1602">
                  <c:v>41404</c:v>
                </c:pt>
                <c:pt idx="1603">
                  <c:v>41407</c:v>
                </c:pt>
                <c:pt idx="1604">
                  <c:v>41408</c:v>
                </c:pt>
                <c:pt idx="1605">
                  <c:v>41409</c:v>
                </c:pt>
                <c:pt idx="1606">
                  <c:v>41410</c:v>
                </c:pt>
                <c:pt idx="1607">
                  <c:v>41411</c:v>
                </c:pt>
                <c:pt idx="1608">
                  <c:v>41414</c:v>
                </c:pt>
                <c:pt idx="1609">
                  <c:v>41415</c:v>
                </c:pt>
                <c:pt idx="1610">
                  <c:v>41416</c:v>
                </c:pt>
                <c:pt idx="1611">
                  <c:v>41417</c:v>
                </c:pt>
                <c:pt idx="1612">
                  <c:v>41418</c:v>
                </c:pt>
                <c:pt idx="1613">
                  <c:v>41421</c:v>
                </c:pt>
                <c:pt idx="1614">
                  <c:v>41422</c:v>
                </c:pt>
                <c:pt idx="1615">
                  <c:v>41423</c:v>
                </c:pt>
                <c:pt idx="1616">
                  <c:v>41424</c:v>
                </c:pt>
                <c:pt idx="1617">
                  <c:v>41425</c:v>
                </c:pt>
                <c:pt idx="1618">
                  <c:v>41428</c:v>
                </c:pt>
                <c:pt idx="1619">
                  <c:v>41429</c:v>
                </c:pt>
                <c:pt idx="1620">
                  <c:v>41430</c:v>
                </c:pt>
                <c:pt idx="1621">
                  <c:v>41431</c:v>
                </c:pt>
                <c:pt idx="1622">
                  <c:v>41432</c:v>
                </c:pt>
                <c:pt idx="1623">
                  <c:v>41435</c:v>
                </c:pt>
                <c:pt idx="1624">
                  <c:v>41436</c:v>
                </c:pt>
                <c:pt idx="1625">
                  <c:v>41437</c:v>
                </c:pt>
                <c:pt idx="1626">
                  <c:v>41438</c:v>
                </c:pt>
                <c:pt idx="1627">
                  <c:v>41439</c:v>
                </c:pt>
                <c:pt idx="1628">
                  <c:v>41442</c:v>
                </c:pt>
                <c:pt idx="1629">
                  <c:v>41443</c:v>
                </c:pt>
                <c:pt idx="1630">
                  <c:v>41444</c:v>
                </c:pt>
                <c:pt idx="1631">
                  <c:v>41445</c:v>
                </c:pt>
                <c:pt idx="1632">
                  <c:v>41446</c:v>
                </c:pt>
                <c:pt idx="1633">
                  <c:v>41449</c:v>
                </c:pt>
                <c:pt idx="1634">
                  <c:v>41450</c:v>
                </c:pt>
                <c:pt idx="1635">
                  <c:v>41451</c:v>
                </c:pt>
                <c:pt idx="1636">
                  <c:v>41452</c:v>
                </c:pt>
                <c:pt idx="1637">
                  <c:v>41453</c:v>
                </c:pt>
                <c:pt idx="1638">
                  <c:v>41456</c:v>
                </c:pt>
                <c:pt idx="1639">
                  <c:v>41457</c:v>
                </c:pt>
                <c:pt idx="1640">
                  <c:v>41458</c:v>
                </c:pt>
                <c:pt idx="1641">
                  <c:v>41459</c:v>
                </c:pt>
                <c:pt idx="1642">
                  <c:v>41460</c:v>
                </c:pt>
                <c:pt idx="1643">
                  <c:v>41463</c:v>
                </c:pt>
                <c:pt idx="1644">
                  <c:v>41464</c:v>
                </c:pt>
                <c:pt idx="1645">
                  <c:v>41465</c:v>
                </c:pt>
                <c:pt idx="1646">
                  <c:v>41466</c:v>
                </c:pt>
                <c:pt idx="1647">
                  <c:v>41467</c:v>
                </c:pt>
                <c:pt idx="1648">
                  <c:v>41470</c:v>
                </c:pt>
                <c:pt idx="1649">
                  <c:v>41471</c:v>
                </c:pt>
                <c:pt idx="1650">
                  <c:v>41472</c:v>
                </c:pt>
                <c:pt idx="1651">
                  <c:v>41473</c:v>
                </c:pt>
                <c:pt idx="1652">
                  <c:v>41474</c:v>
                </c:pt>
                <c:pt idx="1653">
                  <c:v>41477</c:v>
                </c:pt>
                <c:pt idx="1654">
                  <c:v>41478</c:v>
                </c:pt>
                <c:pt idx="1655">
                  <c:v>41479</c:v>
                </c:pt>
                <c:pt idx="1656">
                  <c:v>41480</c:v>
                </c:pt>
                <c:pt idx="1657">
                  <c:v>41481</c:v>
                </c:pt>
                <c:pt idx="1658">
                  <c:v>41484</c:v>
                </c:pt>
                <c:pt idx="1659">
                  <c:v>41485</c:v>
                </c:pt>
                <c:pt idx="1660">
                  <c:v>41486</c:v>
                </c:pt>
                <c:pt idx="1661">
                  <c:v>41487</c:v>
                </c:pt>
                <c:pt idx="1662">
                  <c:v>41488</c:v>
                </c:pt>
                <c:pt idx="1663">
                  <c:v>41491</c:v>
                </c:pt>
                <c:pt idx="1664">
                  <c:v>41492</c:v>
                </c:pt>
                <c:pt idx="1665">
                  <c:v>41493</c:v>
                </c:pt>
                <c:pt idx="1666">
                  <c:v>41494</c:v>
                </c:pt>
                <c:pt idx="1667">
                  <c:v>41495</c:v>
                </c:pt>
                <c:pt idx="1668">
                  <c:v>41498</c:v>
                </c:pt>
                <c:pt idx="1669">
                  <c:v>41499</c:v>
                </c:pt>
                <c:pt idx="1670">
                  <c:v>41500</c:v>
                </c:pt>
                <c:pt idx="1671">
                  <c:v>41501</c:v>
                </c:pt>
                <c:pt idx="1672">
                  <c:v>41502</c:v>
                </c:pt>
                <c:pt idx="1673">
                  <c:v>41505</c:v>
                </c:pt>
                <c:pt idx="1674">
                  <c:v>41506</c:v>
                </c:pt>
                <c:pt idx="1675">
                  <c:v>41507</c:v>
                </c:pt>
                <c:pt idx="1676">
                  <c:v>41508</c:v>
                </c:pt>
                <c:pt idx="1677">
                  <c:v>41509</c:v>
                </c:pt>
                <c:pt idx="1678">
                  <c:v>41512</c:v>
                </c:pt>
                <c:pt idx="1679">
                  <c:v>41513</c:v>
                </c:pt>
                <c:pt idx="1680">
                  <c:v>41514</c:v>
                </c:pt>
                <c:pt idx="1681">
                  <c:v>41515</c:v>
                </c:pt>
                <c:pt idx="1682">
                  <c:v>41516</c:v>
                </c:pt>
                <c:pt idx="1683">
                  <c:v>41519</c:v>
                </c:pt>
                <c:pt idx="1684">
                  <c:v>41520</c:v>
                </c:pt>
                <c:pt idx="1685">
                  <c:v>41521</c:v>
                </c:pt>
                <c:pt idx="1686">
                  <c:v>41522</c:v>
                </c:pt>
                <c:pt idx="1687">
                  <c:v>41523</c:v>
                </c:pt>
                <c:pt idx="1688">
                  <c:v>41526</c:v>
                </c:pt>
                <c:pt idx="1689">
                  <c:v>41527</c:v>
                </c:pt>
                <c:pt idx="1690">
                  <c:v>41528</c:v>
                </c:pt>
                <c:pt idx="1691">
                  <c:v>41529</c:v>
                </c:pt>
                <c:pt idx="1692">
                  <c:v>41530</c:v>
                </c:pt>
                <c:pt idx="1693">
                  <c:v>41533</c:v>
                </c:pt>
                <c:pt idx="1694">
                  <c:v>41534</c:v>
                </c:pt>
                <c:pt idx="1695">
                  <c:v>41535</c:v>
                </c:pt>
                <c:pt idx="1696">
                  <c:v>41536</c:v>
                </c:pt>
                <c:pt idx="1697">
                  <c:v>41537</c:v>
                </c:pt>
                <c:pt idx="1698">
                  <c:v>41540</c:v>
                </c:pt>
                <c:pt idx="1699">
                  <c:v>41541</c:v>
                </c:pt>
                <c:pt idx="1700">
                  <c:v>41542</c:v>
                </c:pt>
                <c:pt idx="1701">
                  <c:v>41543</c:v>
                </c:pt>
                <c:pt idx="1702">
                  <c:v>41544</c:v>
                </c:pt>
                <c:pt idx="1703">
                  <c:v>41547</c:v>
                </c:pt>
                <c:pt idx="1704">
                  <c:v>41548</c:v>
                </c:pt>
                <c:pt idx="1705">
                  <c:v>41549</c:v>
                </c:pt>
                <c:pt idx="1706">
                  <c:v>41550</c:v>
                </c:pt>
                <c:pt idx="1707">
                  <c:v>41551</c:v>
                </c:pt>
                <c:pt idx="1708">
                  <c:v>41554</c:v>
                </c:pt>
                <c:pt idx="1709">
                  <c:v>41555</c:v>
                </c:pt>
                <c:pt idx="1710">
                  <c:v>41556</c:v>
                </c:pt>
                <c:pt idx="1711">
                  <c:v>41557</c:v>
                </c:pt>
                <c:pt idx="1712">
                  <c:v>41558</c:v>
                </c:pt>
                <c:pt idx="1713">
                  <c:v>41561</c:v>
                </c:pt>
                <c:pt idx="1714">
                  <c:v>41562</c:v>
                </c:pt>
                <c:pt idx="1715">
                  <c:v>41563</c:v>
                </c:pt>
                <c:pt idx="1716">
                  <c:v>41564</c:v>
                </c:pt>
                <c:pt idx="1717">
                  <c:v>41565</c:v>
                </c:pt>
                <c:pt idx="1718">
                  <c:v>41568</c:v>
                </c:pt>
                <c:pt idx="1719">
                  <c:v>41569</c:v>
                </c:pt>
                <c:pt idx="1720">
                  <c:v>41570</c:v>
                </c:pt>
                <c:pt idx="1721">
                  <c:v>41571</c:v>
                </c:pt>
                <c:pt idx="1722">
                  <c:v>41572</c:v>
                </c:pt>
                <c:pt idx="1723">
                  <c:v>41575</c:v>
                </c:pt>
                <c:pt idx="1724">
                  <c:v>41576</c:v>
                </c:pt>
                <c:pt idx="1725">
                  <c:v>41577</c:v>
                </c:pt>
                <c:pt idx="1726">
                  <c:v>41578</c:v>
                </c:pt>
                <c:pt idx="1727">
                  <c:v>41579</c:v>
                </c:pt>
                <c:pt idx="1728">
                  <c:v>41582</c:v>
                </c:pt>
                <c:pt idx="1729">
                  <c:v>41583</c:v>
                </c:pt>
                <c:pt idx="1730">
                  <c:v>41584</c:v>
                </c:pt>
                <c:pt idx="1731">
                  <c:v>41585</c:v>
                </c:pt>
                <c:pt idx="1732">
                  <c:v>41586</c:v>
                </c:pt>
                <c:pt idx="1733">
                  <c:v>41589</c:v>
                </c:pt>
                <c:pt idx="1734">
                  <c:v>41590</c:v>
                </c:pt>
                <c:pt idx="1735">
                  <c:v>41591</c:v>
                </c:pt>
                <c:pt idx="1736">
                  <c:v>41592</c:v>
                </c:pt>
                <c:pt idx="1737">
                  <c:v>41593</c:v>
                </c:pt>
                <c:pt idx="1738">
                  <c:v>41596</c:v>
                </c:pt>
                <c:pt idx="1739">
                  <c:v>41597</c:v>
                </c:pt>
                <c:pt idx="1740">
                  <c:v>41598</c:v>
                </c:pt>
                <c:pt idx="1741">
                  <c:v>41599</c:v>
                </c:pt>
                <c:pt idx="1742">
                  <c:v>41600</c:v>
                </c:pt>
                <c:pt idx="1743">
                  <c:v>41603</c:v>
                </c:pt>
                <c:pt idx="1744">
                  <c:v>41604</c:v>
                </c:pt>
                <c:pt idx="1745">
                  <c:v>41605</c:v>
                </c:pt>
                <c:pt idx="1746">
                  <c:v>41606</c:v>
                </c:pt>
                <c:pt idx="1747">
                  <c:v>41607</c:v>
                </c:pt>
                <c:pt idx="1748">
                  <c:v>41610</c:v>
                </c:pt>
                <c:pt idx="1749">
                  <c:v>41611</c:v>
                </c:pt>
                <c:pt idx="1750">
                  <c:v>41612</c:v>
                </c:pt>
                <c:pt idx="1751">
                  <c:v>41613</c:v>
                </c:pt>
                <c:pt idx="1752">
                  <c:v>41614</c:v>
                </c:pt>
                <c:pt idx="1753">
                  <c:v>41617</c:v>
                </c:pt>
                <c:pt idx="1754">
                  <c:v>41618</c:v>
                </c:pt>
                <c:pt idx="1755">
                  <c:v>41619</c:v>
                </c:pt>
                <c:pt idx="1756">
                  <c:v>41620</c:v>
                </c:pt>
                <c:pt idx="1757">
                  <c:v>41621</c:v>
                </c:pt>
                <c:pt idx="1758">
                  <c:v>41624</c:v>
                </c:pt>
                <c:pt idx="1759">
                  <c:v>41625</c:v>
                </c:pt>
                <c:pt idx="1760">
                  <c:v>41626</c:v>
                </c:pt>
                <c:pt idx="1761">
                  <c:v>41627</c:v>
                </c:pt>
                <c:pt idx="1762">
                  <c:v>41628</c:v>
                </c:pt>
                <c:pt idx="1763">
                  <c:v>41631</c:v>
                </c:pt>
                <c:pt idx="1764">
                  <c:v>41632</c:v>
                </c:pt>
                <c:pt idx="1765">
                  <c:v>41634</c:v>
                </c:pt>
                <c:pt idx="1766">
                  <c:v>41635</c:v>
                </c:pt>
                <c:pt idx="1767">
                  <c:v>41638</c:v>
                </c:pt>
                <c:pt idx="1768">
                  <c:v>41639</c:v>
                </c:pt>
                <c:pt idx="1769">
                  <c:v>41641</c:v>
                </c:pt>
                <c:pt idx="1770">
                  <c:v>41642</c:v>
                </c:pt>
                <c:pt idx="1771">
                  <c:v>41645</c:v>
                </c:pt>
                <c:pt idx="1772">
                  <c:v>41646</c:v>
                </c:pt>
                <c:pt idx="1773">
                  <c:v>41647</c:v>
                </c:pt>
                <c:pt idx="1774">
                  <c:v>41648</c:v>
                </c:pt>
                <c:pt idx="1775">
                  <c:v>41649</c:v>
                </c:pt>
                <c:pt idx="1776">
                  <c:v>41652</c:v>
                </c:pt>
                <c:pt idx="1777">
                  <c:v>41653</c:v>
                </c:pt>
                <c:pt idx="1778">
                  <c:v>41654</c:v>
                </c:pt>
                <c:pt idx="1779">
                  <c:v>41655</c:v>
                </c:pt>
                <c:pt idx="1780">
                  <c:v>41656</c:v>
                </c:pt>
                <c:pt idx="1781">
                  <c:v>41659</c:v>
                </c:pt>
                <c:pt idx="1782">
                  <c:v>41660</c:v>
                </c:pt>
                <c:pt idx="1783">
                  <c:v>41661</c:v>
                </c:pt>
                <c:pt idx="1784">
                  <c:v>41662</c:v>
                </c:pt>
                <c:pt idx="1785">
                  <c:v>41663</c:v>
                </c:pt>
                <c:pt idx="1786">
                  <c:v>41666</c:v>
                </c:pt>
                <c:pt idx="1787">
                  <c:v>41667</c:v>
                </c:pt>
                <c:pt idx="1788">
                  <c:v>41668</c:v>
                </c:pt>
                <c:pt idx="1789">
                  <c:v>41669</c:v>
                </c:pt>
                <c:pt idx="1790">
                  <c:v>41670</c:v>
                </c:pt>
                <c:pt idx="1791">
                  <c:v>41673</c:v>
                </c:pt>
                <c:pt idx="1792">
                  <c:v>41674</c:v>
                </c:pt>
                <c:pt idx="1793">
                  <c:v>41675</c:v>
                </c:pt>
                <c:pt idx="1794">
                  <c:v>41676</c:v>
                </c:pt>
                <c:pt idx="1795">
                  <c:v>41677</c:v>
                </c:pt>
                <c:pt idx="1796">
                  <c:v>41680</c:v>
                </c:pt>
                <c:pt idx="1797">
                  <c:v>41681</c:v>
                </c:pt>
                <c:pt idx="1798">
                  <c:v>41682</c:v>
                </c:pt>
                <c:pt idx="1799">
                  <c:v>41683</c:v>
                </c:pt>
                <c:pt idx="1800">
                  <c:v>41684</c:v>
                </c:pt>
                <c:pt idx="1801">
                  <c:v>41687</c:v>
                </c:pt>
                <c:pt idx="1802">
                  <c:v>41688</c:v>
                </c:pt>
                <c:pt idx="1803">
                  <c:v>41689</c:v>
                </c:pt>
                <c:pt idx="1804">
                  <c:v>41690</c:v>
                </c:pt>
                <c:pt idx="1805">
                  <c:v>41691</c:v>
                </c:pt>
                <c:pt idx="1806">
                  <c:v>41694</c:v>
                </c:pt>
                <c:pt idx="1807">
                  <c:v>41695</c:v>
                </c:pt>
                <c:pt idx="1808">
                  <c:v>41696</c:v>
                </c:pt>
                <c:pt idx="1809">
                  <c:v>41697</c:v>
                </c:pt>
                <c:pt idx="1810">
                  <c:v>41698</c:v>
                </c:pt>
                <c:pt idx="1811">
                  <c:v>41701</c:v>
                </c:pt>
                <c:pt idx="1812">
                  <c:v>41702</c:v>
                </c:pt>
                <c:pt idx="1813">
                  <c:v>41703</c:v>
                </c:pt>
                <c:pt idx="1814">
                  <c:v>41704</c:v>
                </c:pt>
                <c:pt idx="1815">
                  <c:v>41705</c:v>
                </c:pt>
                <c:pt idx="1816">
                  <c:v>41708</c:v>
                </c:pt>
                <c:pt idx="1817">
                  <c:v>41709</c:v>
                </c:pt>
                <c:pt idx="1818">
                  <c:v>41710</c:v>
                </c:pt>
                <c:pt idx="1819">
                  <c:v>41711</c:v>
                </c:pt>
                <c:pt idx="1820">
                  <c:v>41712</c:v>
                </c:pt>
                <c:pt idx="1821">
                  <c:v>41715</c:v>
                </c:pt>
                <c:pt idx="1822">
                  <c:v>41716</c:v>
                </c:pt>
                <c:pt idx="1823">
                  <c:v>41717</c:v>
                </c:pt>
                <c:pt idx="1824">
                  <c:v>41718</c:v>
                </c:pt>
                <c:pt idx="1825">
                  <c:v>41719</c:v>
                </c:pt>
                <c:pt idx="1826">
                  <c:v>41722</c:v>
                </c:pt>
                <c:pt idx="1827">
                  <c:v>41723</c:v>
                </c:pt>
                <c:pt idx="1828">
                  <c:v>41724</c:v>
                </c:pt>
                <c:pt idx="1829">
                  <c:v>41725</c:v>
                </c:pt>
                <c:pt idx="1830">
                  <c:v>41726</c:v>
                </c:pt>
                <c:pt idx="1831">
                  <c:v>41729</c:v>
                </c:pt>
                <c:pt idx="1832">
                  <c:v>41730</c:v>
                </c:pt>
                <c:pt idx="1833">
                  <c:v>41731</c:v>
                </c:pt>
                <c:pt idx="1834">
                  <c:v>41732</c:v>
                </c:pt>
                <c:pt idx="1835">
                  <c:v>41733</c:v>
                </c:pt>
                <c:pt idx="1836">
                  <c:v>41736</c:v>
                </c:pt>
                <c:pt idx="1837">
                  <c:v>41737</c:v>
                </c:pt>
                <c:pt idx="1838">
                  <c:v>41738</c:v>
                </c:pt>
                <c:pt idx="1839">
                  <c:v>41739</c:v>
                </c:pt>
                <c:pt idx="1840">
                  <c:v>41740</c:v>
                </c:pt>
                <c:pt idx="1841">
                  <c:v>41743</c:v>
                </c:pt>
                <c:pt idx="1842">
                  <c:v>41744</c:v>
                </c:pt>
                <c:pt idx="1843">
                  <c:v>41745</c:v>
                </c:pt>
                <c:pt idx="1844">
                  <c:v>41746</c:v>
                </c:pt>
                <c:pt idx="1845">
                  <c:v>41750</c:v>
                </c:pt>
                <c:pt idx="1846">
                  <c:v>41751</c:v>
                </c:pt>
                <c:pt idx="1847">
                  <c:v>41752</c:v>
                </c:pt>
                <c:pt idx="1848">
                  <c:v>41753</c:v>
                </c:pt>
                <c:pt idx="1849">
                  <c:v>41754</c:v>
                </c:pt>
                <c:pt idx="1850">
                  <c:v>41757</c:v>
                </c:pt>
                <c:pt idx="1851">
                  <c:v>41758</c:v>
                </c:pt>
                <c:pt idx="1852">
                  <c:v>41759</c:v>
                </c:pt>
                <c:pt idx="1853">
                  <c:v>41760</c:v>
                </c:pt>
                <c:pt idx="1854">
                  <c:v>41761</c:v>
                </c:pt>
                <c:pt idx="1855">
                  <c:v>41764</c:v>
                </c:pt>
                <c:pt idx="1856">
                  <c:v>41765</c:v>
                </c:pt>
                <c:pt idx="1857">
                  <c:v>41766</c:v>
                </c:pt>
                <c:pt idx="1858">
                  <c:v>41767</c:v>
                </c:pt>
                <c:pt idx="1859">
                  <c:v>41768</c:v>
                </c:pt>
                <c:pt idx="1860">
                  <c:v>41771</c:v>
                </c:pt>
                <c:pt idx="1861">
                  <c:v>41772</c:v>
                </c:pt>
                <c:pt idx="1862">
                  <c:v>41773</c:v>
                </c:pt>
                <c:pt idx="1863">
                  <c:v>41774</c:v>
                </c:pt>
                <c:pt idx="1864">
                  <c:v>41775</c:v>
                </c:pt>
                <c:pt idx="1865">
                  <c:v>41778</c:v>
                </c:pt>
                <c:pt idx="1866">
                  <c:v>41779</c:v>
                </c:pt>
                <c:pt idx="1867">
                  <c:v>41780</c:v>
                </c:pt>
                <c:pt idx="1868">
                  <c:v>41781</c:v>
                </c:pt>
                <c:pt idx="1869">
                  <c:v>41782</c:v>
                </c:pt>
                <c:pt idx="1870">
                  <c:v>41785</c:v>
                </c:pt>
                <c:pt idx="1871">
                  <c:v>41786</c:v>
                </c:pt>
                <c:pt idx="1872">
                  <c:v>41787</c:v>
                </c:pt>
                <c:pt idx="1873">
                  <c:v>41788</c:v>
                </c:pt>
                <c:pt idx="1874">
                  <c:v>41789</c:v>
                </c:pt>
                <c:pt idx="1875">
                  <c:v>41792</c:v>
                </c:pt>
                <c:pt idx="1876">
                  <c:v>41793</c:v>
                </c:pt>
                <c:pt idx="1877">
                  <c:v>41794</c:v>
                </c:pt>
                <c:pt idx="1878">
                  <c:v>41795</c:v>
                </c:pt>
                <c:pt idx="1879">
                  <c:v>41796</c:v>
                </c:pt>
                <c:pt idx="1880">
                  <c:v>41799</c:v>
                </c:pt>
                <c:pt idx="1881">
                  <c:v>41800</c:v>
                </c:pt>
                <c:pt idx="1882">
                  <c:v>41801</c:v>
                </c:pt>
                <c:pt idx="1883">
                  <c:v>41802</c:v>
                </c:pt>
                <c:pt idx="1884">
                  <c:v>41803</c:v>
                </c:pt>
                <c:pt idx="1885">
                  <c:v>41806</c:v>
                </c:pt>
                <c:pt idx="1886">
                  <c:v>41807</c:v>
                </c:pt>
                <c:pt idx="1887">
                  <c:v>41808</c:v>
                </c:pt>
                <c:pt idx="1888">
                  <c:v>41809</c:v>
                </c:pt>
                <c:pt idx="1889">
                  <c:v>41810</c:v>
                </c:pt>
                <c:pt idx="1890">
                  <c:v>41813</c:v>
                </c:pt>
                <c:pt idx="1891">
                  <c:v>41814</c:v>
                </c:pt>
                <c:pt idx="1892">
                  <c:v>41815</c:v>
                </c:pt>
                <c:pt idx="1893">
                  <c:v>41816</c:v>
                </c:pt>
                <c:pt idx="1894">
                  <c:v>41817</c:v>
                </c:pt>
                <c:pt idx="1895">
                  <c:v>41820</c:v>
                </c:pt>
                <c:pt idx="1896">
                  <c:v>41821</c:v>
                </c:pt>
                <c:pt idx="1897">
                  <c:v>41822</c:v>
                </c:pt>
                <c:pt idx="1898">
                  <c:v>41823</c:v>
                </c:pt>
                <c:pt idx="1899">
                  <c:v>41824</c:v>
                </c:pt>
                <c:pt idx="1900">
                  <c:v>41827</c:v>
                </c:pt>
                <c:pt idx="1901">
                  <c:v>41828</c:v>
                </c:pt>
                <c:pt idx="1902">
                  <c:v>41829</c:v>
                </c:pt>
                <c:pt idx="1903">
                  <c:v>41830</c:v>
                </c:pt>
                <c:pt idx="1904">
                  <c:v>41831</c:v>
                </c:pt>
                <c:pt idx="1905">
                  <c:v>41834</c:v>
                </c:pt>
                <c:pt idx="1906">
                  <c:v>41835</c:v>
                </c:pt>
                <c:pt idx="1907">
                  <c:v>41836</c:v>
                </c:pt>
                <c:pt idx="1908">
                  <c:v>41837</c:v>
                </c:pt>
                <c:pt idx="1909">
                  <c:v>41838</c:v>
                </c:pt>
                <c:pt idx="1910">
                  <c:v>41841</c:v>
                </c:pt>
                <c:pt idx="1911">
                  <c:v>41842</c:v>
                </c:pt>
                <c:pt idx="1912">
                  <c:v>41843</c:v>
                </c:pt>
                <c:pt idx="1913">
                  <c:v>41844</c:v>
                </c:pt>
                <c:pt idx="1914">
                  <c:v>41845</c:v>
                </c:pt>
                <c:pt idx="1915">
                  <c:v>41848</c:v>
                </c:pt>
                <c:pt idx="1916">
                  <c:v>41849</c:v>
                </c:pt>
                <c:pt idx="1917">
                  <c:v>41850</c:v>
                </c:pt>
                <c:pt idx="1918">
                  <c:v>41851</c:v>
                </c:pt>
                <c:pt idx="1919">
                  <c:v>41852</c:v>
                </c:pt>
                <c:pt idx="1920">
                  <c:v>41855</c:v>
                </c:pt>
                <c:pt idx="1921">
                  <c:v>41856</c:v>
                </c:pt>
                <c:pt idx="1922">
                  <c:v>41857</c:v>
                </c:pt>
                <c:pt idx="1923">
                  <c:v>41858</c:v>
                </c:pt>
                <c:pt idx="1924">
                  <c:v>41859</c:v>
                </c:pt>
                <c:pt idx="1925">
                  <c:v>41862</c:v>
                </c:pt>
                <c:pt idx="1926">
                  <c:v>41863</c:v>
                </c:pt>
                <c:pt idx="1927">
                  <c:v>41864</c:v>
                </c:pt>
                <c:pt idx="1928">
                  <c:v>41865</c:v>
                </c:pt>
                <c:pt idx="1929">
                  <c:v>41866</c:v>
                </c:pt>
                <c:pt idx="1930">
                  <c:v>41869</c:v>
                </c:pt>
                <c:pt idx="1931">
                  <c:v>41870</c:v>
                </c:pt>
                <c:pt idx="1932">
                  <c:v>41871</c:v>
                </c:pt>
                <c:pt idx="1933">
                  <c:v>41872</c:v>
                </c:pt>
                <c:pt idx="1934">
                  <c:v>41873</c:v>
                </c:pt>
                <c:pt idx="1935">
                  <c:v>41876</c:v>
                </c:pt>
                <c:pt idx="1936">
                  <c:v>41877</c:v>
                </c:pt>
                <c:pt idx="1937">
                  <c:v>41878</c:v>
                </c:pt>
                <c:pt idx="1938">
                  <c:v>41879</c:v>
                </c:pt>
                <c:pt idx="1939">
                  <c:v>41880</c:v>
                </c:pt>
                <c:pt idx="1940">
                  <c:v>41883</c:v>
                </c:pt>
                <c:pt idx="1941">
                  <c:v>41884</c:v>
                </c:pt>
                <c:pt idx="1942">
                  <c:v>41885</c:v>
                </c:pt>
                <c:pt idx="1943">
                  <c:v>41886</c:v>
                </c:pt>
                <c:pt idx="1944">
                  <c:v>41887</c:v>
                </c:pt>
                <c:pt idx="1945">
                  <c:v>41890</c:v>
                </c:pt>
                <c:pt idx="1946">
                  <c:v>41891</c:v>
                </c:pt>
                <c:pt idx="1947">
                  <c:v>41892</c:v>
                </c:pt>
                <c:pt idx="1948">
                  <c:v>41893</c:v>
                </c:pt>
                <c:pt idx="1949">
                  <c:v>41894</c:v>
                </c:pt>
                <c:pt idx="1950">
                  <c:v>41897</c:v>
                </c:pt>
                <c:pt idx="1951">
                  <c:v>41898</c:v>
                </c:pt>
                <c:pt idx="1952">
                  <c:v>41899</c:v>
                </c:pt>
                <c:pt idx="1953">
                  <c:v>41900</c:v>
                </c:pt>
                <c:pt idx="1954">
                  <c:v>41901</c:v>
                </c:pt>
                <c:pt idx="1955">
                  <c:v>41904</c:v>
                </c:pt>
                <c:pt idx="1956">
                  <c:v>41905</c:v>
                </c:pt>
                <c:pt idx="1957">
                  <c:v>41906</c:v>
                </c:pt>
                <c:pt idx="1958">
                  <c:v>41907</c:v>
                </c:pt>
                <c:pt idx="1959">
                  <c:v>41908</c:v>
                </c:pt>
                <c:pt idx="1960">
                  <c:v>41911</c:v>
                </c:pt>
                <c:pt idx="1961">
                  <c:v>41912</c:v>
                </c:pt>
                <c:pt idx="1962">
                  <c:v>41913</c:v>
                </c:pt>
                <c:pt idx="1963">
                  <c:v>41914</c:v>
                </c:pt>
                <c:pt idx="1964">
                  <c:v>41915</c:v>
                </c:pt>
                <c:pt idx="1965">
                  <c:v>41918</c:v>
                </c:pt>
                <c:pt idx="1966">
                  <c:v>41919</c:v>
                </c:pt>
                <c:pt idx="1967">
                  <c:v>41920</c:v>
                </c:pt>
                <c:pt idx="1968">
                  <c:v>41921</c:v>
                </c:pt>
                <c:pt idx="1969">
                  <c:v>41922</c:v>
                </c:pt>
                <c:pt idx="1970">
                  <c:v>41925</c:v>
                </c:pt>
                <c:pt idx="1971">
                  <c:v>41926</c:v>
                </c:pt>
                <c:pt idx="1972">
                  <c:v>41927</c:v>
                </c:pt>
                <c:pt idx="1973">
                  <c:v>41928</c:v>
                </c:pt>
                <c:pt idx="1974">
                  <c:v>41929</c:v>
                </c:pt>
                <c:pt idx="1975">
                  <c:v>41932</c:v>
                </c:pt>
                <c:pt idx="1976">
                  <c:v>41933</c:v>
                </c:pt>
                <c:pt idx="1977">
                  <c:v>41934</c:v>
                </c:pt>
                <c:pt idx="1978">
                  <c:v>41935</c:v>
                </c:pt>
                <c:pt idx="1979">
                  <c:v>41936</c:v>
                </c:pt>
                <c:pt idx="1980">
                  <c:v>41939</c:v>
                </c:pt>
                <c:pt idx="1981">
                  <c:v>41940</c:v>
                </c:pt>
                <c:pt idx="1982">
                  <c:v>41941</c:v>
                </c:pt>
                <c:pt idx="1983">
                  <c:v>41942</c:v>
                </c:pt>
                <c:pt idx="1984">
                  <c:v>41943</c:v>
                </c:pt>
                <c:pt idx="1985">
                  <c:v>41946</c:v>
                </c:pt>
                <c:pt idx="1986">
                  <c:v>41947</c:v>
                </c:pt>
                <c:pt idx="1987">
                  <c:v>41948</c:v>
                </c:pt>
                <c:pt idx="1988">
                  <c:v>41949</c:v>
                </c:pt>
                <c:pt idx="1989">
                  <c:v>41950</c:v>
                </c:pt>
                <c:pt idx="1990">
                  <c:v>41953</c:v>
                </c:pt>
                <c:pt idx="1991">
                  <c:v>41954</c:v>
                </c:pt>
                <c:pt idx="1992">
                  <c:v>41955</c:v>
                </c:pt>
                <c:pt idx="1993">
                  <c:v>41956</c:v>
                </c:pt>
                <c:pt idx="1994">
                  <c:v>41957</c:v>
                </c:pt>
                <c:pt idx="1995">
                  <c:v>41960</c:v>
                </c:pt>
                <c:pt idx="1996">
                  <c:v>41961</c:v>
                </c:pt>
                <c:pt idx="1997">
                  <c:v>41962</c:v>
                </c:pt>
                <c:pt idx="1998">
                  <c:v>41963</c:v>
                </c:pt>
                <c:pt idx="1999">
                  <c:v>41964</c:v>
                </c:pt>
                <c:pt idx="2000">
                  <c:v>41967</c:v>
                </c:pt>
                <c:pt idx="2001">
                  <c:v>41968</c:v>
                </c:pt>
                <c:pt idx="2002">
                  <c:v>41969</c:v>
                </c:pt>
                <c:pt idx="2003">
                  <c:v>41970</c:v>
                </c:pt>
                <c:pt idx="2004">
                  <c:v>41971</c:v>
                </c:pt>
                <c:pt idx="2005">
                  <c:v>41974</c:v>
                </c:pt>
                <c:pt idx="2006">
                  <c:v>41975</c:v>
                </c:pt>
                <c:pt idx="2007">
                  <c:v>41976</c:v>
                </c:pt>
                <c:pt idx="2008">
                  <c:v>41977</c:v>
                </c:pt>
                <c:pt idx="2009">
                  <c:v>41978</c:v>
                </c:pt>
                <c:pt idx="2010">
                  <c:v>41981</c:v>
                </c:pt>
                <c:pt idx="2011">
                  <c:v>41982</c:v>
                </c:pt>
                <c:pt idx="2012">
                  <c:v>41983</c:v>
                </c:pt>
                <c:pt idx="2013">
                  <c:v>41984</c:v>
                </c:pt>
                <c:pt idx="2014">
                  <c:v>41985</c:v>
                </c:pt>
                <c:pt idx="2015">
                  <c:v>41988</c:v>
                </c:pt>
                <c:pt idx="2016">
                  <c:v>41989</c:v>
                </c:pt>
                <c:pt idx="2017">
                  <c:v>41990</c:v>
                </c:pt>
                <c:pt idx="2018">
                  <c:v>41991</c:v>
                </c:pt>
                <c:pt idx="2019">
                  <c:v>41992</c:v>
                </c:pt>
                <c:pt idx="2020">
                  <c:v>41995</c:v>
                </c:pt>
                <c:pt idx="2021">
                  <c:v>41996</c:v>
                </c:pt>
                <c:pt idx="2022">
                  <c:v>41997</c:v>
                </c:pt>
                <c:pt idx="2023">
                  <c:v>41999</c:v>
                </c:pt>
                <c:pt idx="2024">
                  <c:v>42002</c:v>
                </c:pt>
                <c:pt idx="2025">
                  <c:v>42003</c:v>
                </c:pt>
                <c:pt idx="2026">
                  <c:v>42004</c:v>
                </c:pt>
                <c:pt idx="2027">
                  <c:v>42006</c:v>
                </c:pt>
                <c:pt idx="2028">
                  <c:v>42009</c:v>
                </c:pt>
                <c:pt idx="2029">
                  <c:v>42010</c:v>
                </c:pt>
                <c:pt idx="2030">
                  <c:v>42011</c:v>
                </c:pt>
                <c:pt idx="2031">
                  <c:v>42012</c:v>
                </c:pt>
                <c:pt idx="2032">
                  <c:v>42013</c:v>
                </c:pt>
                <c:pt idx="2033">
                  <c:v>42016</c:v>
                </c:pt>
                <c:pt idx="2034">
                  <c:v>42017</c:v>
                </c:pt>
                <c:pt idx="2035">
                  <c:v>42018</c:v>
                </c:pt>
                <c:pt idx="2036">
                  <c:v>42019</c:v>
                </c:pt>
                <c:pt idx="2037">
                  <c:v>42020</c:v>
                </c:pt>
                <c:pt idx="2038">
                  <c:v>42023</c:v>
                </c:pt>
                <c:pt idx="2039">
                  <c:v>42024</c:v>
                </c:pt>
                <c:pt idx="2040">
                  <c:v>42025</c:v>
                </c:pt>
                <c:pt idx="2041">
                  <c:v>42026</c:v>
                </c:pt>
                <c:pt idx="2042">
                  <c:v>42027</c:v>
                </c:pt>
                <c:pt idx="2043">
                  <c:v>42030</c:v>
                </c:pt>
                <c:pt idx="2044">
                  <c:v>42031</c:v>
                </c:pt>
                <c:pt idx="2045">
                  <c:v>42032</c:v>
                </c:pt>
                <c:pt idx="2046">
                  <c:v>42033</c:v>
                </c:pt>
                <c:pt idx="2047">
                  <c:v>42034</c:v>
                </c:pt>
                <c:pt idx="2048">
                  <c:v>42037</c:v>
                </c:pt>
                <c:pt idx="2049">
                  <c:v>42038</c:v>
                </c:pt>
                <c:pt idx="2050">
                  <c:v>42039</c:v>
                </c:pt>
                <c:pt idx="2051">
                  <c:v>42040</c:v>
                </c:pt>
                <c:pt idx="2052">
                  <c:v>42041</c:v>
                </c:pt>
                <c:pt idx="2053">
                  <c:v>42044</c:v>
                </c:pt>
                <c:pt idx="2054">
                  <c:v>42045</c:v>
                </c:pt>
                <c:pt idx="2055">
                  <c:v>42046</c:v>
                </c:pt>
                <c:pt idx="2056">
                  <c:v>42047</c:v>
                </c:pt>
                <c:pt idx="2057">
                  <c:v>42048</c:v>
                </c:pt>
                <c:pt idx="2058">
                  <c:v>42051</c:v>
                </c:pt>
                <c:pt idx="2059">
                  <c:v>42052</c:v>
                </c:pt>
                <c:pt idx="2060">
                  <c:v>42053</c:v>
                </c:pt>
                <c:pt idx="2061">
                  <c:v>42054</c:v>
                </c:pt>
                <c:pt idx="2062">
                  <c:v>42055</c:v>
                </c:pt>
                <c:pt idx="2063">
                  <c:v>42058</c:v>
                </c:pt>
                <c:pt idx="2064">
                  <c:v>42059</c:v>
                </c:pt>
                <c:pt idx="2065">
                  <c:v>42060</c:v>
                </c:pt>
                <c:pt idx="2066">
                  <c:v>42061</c:v>
                </c:pt>
                <c:pt idx="2067">
                  <c:v>42062</c:v>
                </c:pt>
                <c:pt idx="2068">
                  <c:v>42065</c:v>
                </c:pt>
                <c:pt idx="2069">
                  <c:v>42066</c:v>
                </c:pt>
                <c:pt idx="2070">
                  <c:v>42067</c:v>
                </c:pt>
                <c:pt idx="2071">
                  <c:v>42068</c:v>
                </c:pt>
                <c:pt idx="2072">
                  <c:v>42069</c:v>
                </c:pt>
                <c:pt idx="2073">
                  <c:v>42072</c:v>
                </c:pt>
                <c:pt idx="2074">
                  <c:v>42073</c:v>
                </c:pt>
                <c:pt idx="2075">
                  <c:v>42074</c:v>
                </c:pt>
                <c:pt idx="2076">
                  <c:v>42075</c:v>
                </c:pt>
                <c:pt idx="2077">
                  <c:v>42076</c:v>
                </c:pt>
                <c:pt idx="2078">
                  <c:v>42079</c:v>
                </c:pt>
                <c:pt idx="2079">
                  <c:v>42080</c:v>
                </c:pt>
                <c:pt idx="2080">
                  <c:v>42081</c:v>
                </c:pt>
                <c:pt idx="2081">
                  <c:v>42082</c:v>
                </c:pt>
                <c:pt idx="2082">
                  <c:v>42083</c:v>
                </c:pt>
                <c:pt idx="2083">
                  <c:v>42086</c:v>
                </c:pt>
                <c:pt idx="2084">
                  <c:v>42087</c:v>
                </c:pt>
                <c:pt idx="2085">
                  <c:v>42088</c:v>
                </c:pt>
                <c:pt idx="2086">
                  <c:v>42089</c:v>
                </c:pt>
                <c:pt idx="2087">
                  <c:v>42090</c:v>
                </c:pt>
                <c:pt idx="2088">
                  <c:v>42093</c:v>
                </c:pt>
                <c:pt idx="2089">
                  <c:v>42094</c:v>
                </c:pt>
                <c:pt idx="2090">
                  <c:v>42095</c:v>
                </c:pt>
                <c:pt idx="2091">
                  <c:v>42096</c:v>
                </c:pt>
                <c:pt idx="2092">
                  <c:v>42100</c:v>
                </c:pt>
                <c:pt idx="2093">
                  <c:v>42101</c:v>
                </c:pt>
                <c:pt idx="2094">
                  <c:v>42102</c:v>
                </c:pt>
                <c:pt idx="2095">
                  <c:v>42103</c:v>
                </c:pt>
                <c:pt idx="2096">
                  <c:v>42104</c:v>
                </c:pt>
                <c:pt idx="2097">
                  <c:v>42107</c:v>
                </c:pt>
                <c:pt idx="2098">
                  <c:v>42108</c:v>
                </c:pt>
                <c:pt idx="2099">
                  <c:v>42109</c:v>
                </c:pt>
                <c:pt idx="2100">
                  <c:v>42110</c:v>
                </c:pt>
                <c:pt idx="2101">
                  <c:v>42111</c:v>
                </c:pt>
                <c:pt idx="2102">
                  <c:v>42114</c:v>
                </c:pt>
                <c:pt idx="2103">
                  <c:v>42115</c:v>
                </c:pt>
                <c:pt idx="2104">
                  <c:v>42116</c:v>
                </c:pt>
                <c:pt idx="2105">
                  <c:v>42117</c:v>
                </c:pt>
                <c:pt idx="2106">
                  <c:v>42118</c:v>
                </c:pt>
                <c:pt idx="2107">
                  <c:v>42121</c:v>
                </c:pt>
                <c:pt idx="2108">
                  <c:v>42122</c:v>
                </c:pt>
                <c:pt idx="2109">
                  <c:v>42123</c:v>
                </c:pt>
                <c:pt idx="2110">
                  <c:v>42124</c:v>
                </c:pt>
                <c:pt idx="2111">
                  <c:v>42125</c:v>
                </c:pt>
                <c:pt idx="2112">
                  <c:v>42128</c:v>
                </c:pt>
                <c:pt idx="2113">
                  <c:v>42129</c:v>
                </c:pt>
                <c:pt idx="2114">
                  <c:v>42130</c:v>
                </c:pt>
                <c:pt idx="2115">
                  <c:v>42131</c:v>
                </c:pt>
                <c:pt idx="2116">
                  <c:v>42132</c:v>
                </c:pt>
                <c:pt idx="2117">
                  <c:v>42135</c:v>
                </c:pt>
                <c:pt idx="2118">
                  <c:v>42136</c:v>
                </c:pt>
                <c:pt idx="2119">
                  <c:v>42137</c:v>
                </c:pt>
                <c:pt idx="2120">
                  <c:v>42138</c:v>
                </c:pt>
                <c:pt idx="2121">
                  <c:v>42139</c:v>
                </c:pt>
                <c:pt idx="2122">
                  <c:v>42142</c:v>
                </c:pt>
                <c:pt idx="2123">
                  <c:v>42143</c:v>
                </c:pt>
                <c:pt idx="2124">
                  <c:v>42144</c:v>
                </c:pt>
                <c:pt idx="2125">
                  <c:v>42145</c:v>
                </c:pt>
                <c:pt idx="2126">
                  <c:v>42146</c:v>
                </c:pt>
                <c:pt idx="2127">
                  <c:v>42149</c:v>
                </c:pt>
                <c:pt idx="2128">
                  <c:v>42150</c:v>
                </c:pt>
                <c:pt idx="2129">
                  <c:v>42151</c:v>
                </c:pt>
                <c:pt idx="2130">
                  <c:v>42152</c:v>
                </c:pt>
                <c:pt idx="2131">
                  <c:v>42153</c:v>
                </c:pt>
                <c:pt idx="2132">
                  <c:v>42156</c:v>
                </c:pt>
                <c:pt idx="2133">
                  <c:v>42157</c:v>
                </c:pt>
                <c:pt idx="2134">
                  <c:v>42158</c:v>
                </c:pt>
                <c:pt idx="2135">
                  <c:v>42159</c:v>
                </c:pt>
                <c:pt idx="2136">
                  <c:v>42160</c:v>
                </c:pt>
                <c:pt idx="2137">
                  <c:v>42163</c:v>
                </c:pt>
                <c:pt idx="2138">
                  <c:v>42164</c:v>
                </c:pt>
                <c:pt idx="2139">
                  <c:v>42165</c:v>
                </c:pt>
                <c:pt idx="2140">
                  <c:v>42166</c:v>
                </c:pt>
                <c:pt idx="2141">
                  <c:v>42167</c:v>
                </c:pt>
                <c:pt idx="2142">
                  <c:v>42170</c:v>
                </c:pt>
                <c:pt idx="2143">
                  <c:v>42171</c:v>
                </c:pt>
                <c:pt idx="2144">
                  <c:v>42172</c:v>
                </c:pt>
                <c:pt idx="2145">
                  <c:v>42173</c:v>
                </c:pt>
                <c:pt idx="2146">
                  <c:v>42174</c:v>
                </c:pt>
                <c:pt idx="2147">
                  <c:v>42177</c:v>
                </c:pt>
                <c:pt idx="2148">
                  <c:v>42178</c:v>
                </c:pt>
                <c:pt idx="2149">
                  <c:v>42179</c:v>
                </c:pt>
                <c:pt idx="2150">
                  <c:v>42180</c:v>
                </c:pt>
                <c:pt idx="2151">
                  <c:v>42181</c:v>
                </c:pt>
                <c:pt idx="2152">
                  <c:v>42184</c:v>
                </c:pt>
                <c:pt idx="2153">
                  <c:v>42185</c:v>
                </c:pt>
                <c:pt idx="2154">
                  <c:v>42186</c:v>
                </c:pt>
                <c:pt idx="2155">
                  <c:v>42187</c:v>
                </c:pt>
                <c:pt idx="2156">
                  <c:v>42188</c:v>
                </c:pt>
                <c:pt idx="2157">
                  <c:v>42191</c:v>
                </c:pt>
                <c:pt idx="2158">
                  <c:v>42192</c:v>
                </c:pt>
                <c:pt idx="2159">
                  <c:v>42193</c:v>
                </c:pt>
                <c:pt idx="2160">
                  <c:v>42194</c:v>
                </c:pt>
                <c:pt idx="2161">
                  <c:v>42195</c:v>
                </c:pt>
                <c:pt idx="2162">
                  <c:v>42198</c:v>
                </c:pt>
                <c:pt idx="2163">
                  <c:v>42199</c:v>
                </c:pt>
                <c:pt idx="2164">
                  <c:v>42200</c:v>
                </c:pt>
                <c:pt idx="2165">
                  <c:v>42201</c:v>
                </c:pt>
                <c:pt idx="2166">
                  <c:v>42202</c:v>
                </c:pt>
                <c:pt idx="2167">
                  <c:v>42205</c:v>
                </c:pt>
                <c:pt idx="2168">
                  <c:v>42206</c:v>
                </c:pt>
                <c:pt idx="2169">
                  <c:v>42207</c:v>
                </c:pt>
                <c:pt idx="2170">
                  <c:v>42208</c:v>
                </c:pt>
                <c:pt idx="2171">
                  <c:v>42209</c:v>
                </c:pt>
                <c:pt idx="2172">
                  <c:v>42212</c:v>
                </c:pt>
                <c:pt idx="2173">
                  <c:v>42213</c:v>
                </c:pt>
                <c:pt idx="2174">
                  <c:v>42214</c:v>
                </c:pt>
                <c:pt idx="2175">
                  <c:v>42215</c:v>
                </c:pt>
                <c:pt idx="2176">
                  <c:v>42216</c:v>
                </c:pt>
                <c:pt idx="2177">
                  <c:v>42219</c:v>
                </c:pt>
                <c:pt idx="2178">
                  <c:v>42220</c:v>
                </c:pt>
                <c:pt idx="2179">
                  <c:v>42221</c:v>
                </c:pt>
                <c:pt idx="2180">
                  <c:v>42222</c:v>
                </c:pt>
                <c:pt idx="2181">
                  <c:v>42223</c:v>
                </c:pt>
                <c:pt idx="2182">
                  <c:v>42226</c:v>
                </c:pt>
                <c:pt idx="2183">
                  <c:v>42227</c:v>
                </c:pt>
                <c:pt idx="2184">
                  <c:v>42228</c:v>
                </c:pt>
                <c:pt idx="2185">
                  <c:v>42229</c:v>
                </c:pt>
                <c:pt idx="2186">
                  <c:v>42230</c:v>
                </c:pt>
                <c:pt idx="2187">
                  <c:v>42233</c:v>
                </c:pt>
                <c:pt idx="2188">
                  <c:v>42234</c:v>
                </c:pt>
                <c:pt idx="2189">
                  <c:v>42235</c:v>
                </c:pt>
                <c:pt idx="2190">
                  <c:v>42236</c:v>
                </c:pt>
                <c:pt idx="2191">
                  <c:v>42237</c:v>
                </c:pt>
                <c:pt idx="2192">
                  <c:v>42240</c:v>
                </c:pt>
                <c:pt idx="2193">
                  <c:v>42241</c:v>
                </c:pt>
                <c:pt idx="2194">
                  <c:v>42242</c:v>
                </c:pt>
                <c:pt idx="2195">
                  <c:v>42243</c:v>
                </c:pt>
                <c:pt idx="2196">
                  <c:v>42244</c:v>
                </c:pt>
                <c:pt idx="2197">
                  <c:v>42247</c:v>
                </c:pt>
                <c:pt idx="2198">
                  <c:v>42248</c:v>
                </c:pt>
                <c:pt idx="2199">
                  <c:v>42249</c:v>
                </c:pt>
                <c:pt idx="2200">
                  <c:v>42250</c:v>
                </c:pt>
                <c:pt idx="2201">
                  <c:v>42251</c:v>
                </c:pt>
                <c:pt idx="2202">
                  <c:v>42254</c:v>
                </c:pt>
                <c:pt idx="2203">
                  <c:v>42255</c:v>
                </c:pt>
                <c:pt idx="2204">
                  <c:v>42256</c:v>
                </c:pt>
                <c:pt idx="2205">
                  <c:v>42257</c:v>
                </c:pt>
                <c:pt idx="2206">
                  <c:v>42258</c:v>
                </c:pt>
                <c:pt idx="2207">
                  <c:v>42261</c:v>
                </c:pt>
                <c:pt idx="2208">
                  <c:v>42262</c:v>
                </c:pt>
                <c:pt idx="2209">
                  <c:v>42263</c:v>
                </c:pt>
                <c:pt idx="2210">
                  <c:v>42264</c:v>
                </c:pt>
                <c:pt idx="2211">
                  <c:v>42265</c:v>
                </c:pt>
                <c:pt idx="2212">
                  <c:v>42268</c:v>
                </c:pt>
                <c:pt idx="2213">
                  <c:v>42269</c:v>
                </c:pt>
                <c:pt idx="2214">
                  <c:v>42270</c:v>
                </c:pt>
                <c:pt idx="2215">
                  <c:v>42271</c:v>
                </c:pt>
                <c:pt idx="2216">
                  <c:v>42272</c:v>
                </c:pt>
                <c:pt idx="2217">
                  <c:v>42275</c:v>
                </c:pt>
                <c:pt idx="2218">
                  <c:v>42276</c:v>
                </c:pt>
                <c:pt idx="2219">
                  <c:v>42277</c:v>
                </c:pt>
                <c:pt idx="2220">
                  <c:v>42278</c:v>
                </c:pt>
                <c:pt idx="2221">
                  <c:v>42279</c:v>
                </c:pt>
                <c:pt idx="2222">
                  <c:v>42282</c:v>
                </c:pt>
                <c:pt idx="2223">
                  <c:v>42283</c:v>
                </c:pt>
                <c:pt idx="2224">
                  <c:v>42284</c:v>
                </c:pt>
                <c:pt idx="2225">
                  <c:v>42285</c:v>
                </c:pt>
                <c:pt idx="2226">
                  <c:v>42286</c:v>
                </c:pt>
                <c:pt idx="2227">
                  <c:v>42289</c:v>
                </c:pt>
                <c:pt idx="2228">
                  <c:v>42290</c:v>
                </c:pt>
                <c:pt idx="2229">
                  <c:v>42291</c:v>
                </c:pt>
                <c:pt idx="2230">
                  <c:v>42292</c:v>
                </c:pt>
                <c:pt idx="2231">
                  <c:v>42293</c:v>
                </c:pt>
                <c:pt idx="2232">
                  <c:v>42296</c:v>
                </c:pt>
                <c:pt idx="2233">
                  <c:v>42297</c:v>
                </c:pt>
                <c:pt idx="2234">
                  <c:v>42298</c:v>
                </c:pt>
                <c:pt idx="2235">
                  <c:v>42299</c:v>
                </c:pt>
                <c:pt idx="2236">
                  <c:v>42300</c:v>
                </c:pt>
                <c:pt idx="2237">
                  <c:v>42303</c:v>
                </c:pt>
                <c:pt idx="2238">
                  <c:v>42304</c:v>
                </c:pt>
                <c:pt idx="2239">
                  <c:v>42305</c:v>
                </c:pt>
                <c:pt idx="2240">
                  <c:v>42306</c:v>
                </c:pt>
                <c:pt idx="2241">
                  <c:v>42307</c:v>
                </c:pt>
                <c:pt idx="2242">
                  <c:v>42310</c:v>
                </c:pt>
                <c:pt idx="2243">
                  <c:v>42311</c:v>
                </c:pt>
                <c:pt idx="2244">
                  <c:v>42312</c:v>
                </c:pt>
                <c:pt idx="2245">
                  <c:v>42313</c:v>
                </c:pt>
                <c:pt idx="2246">
                  <c:v>42314</c:v>
                </c:pt>
                <c:pt idx="2247">
                  <c:v>42317</c:v>
                </c:pt>
                <c:pt idx="2248">
                  <c:v>42318</c:v>
                </c:pt>
                <c:pt idx="2249">
                  <c:v>42319</c:v>
                </c:pt>
                <c:pt idx="2250">
                  <c:v>42320</c:v>
                </c:pt>
                <c:pt idx="2251">
                  <c:v>42321</c:v>
                </c:pt>
                <c:pt idx="2252">
                  <c:v>42324</c:v>
                </c:pt>
                <c:pt idx="2253">
                  <c:v>42325</c:v>
                </c:pt>
                <c:pt idx="2254">
                  <c:v>42326</c:v>
                </c:pt>
                <c:pt idx="2255">
                  <c:v>42327</c:v>
                </c:pt>
                <c:pt idx="2256">
                  <c:v>42328</c:v>
                </c:pt>
                <c:pt idx="2257">
                  <c:v>42331</c:v>
                </c:pt>
                <c:pt idx="2258">
                  <c:v>42332</c:v>
                </c:pt>
                <c:pt idx="2259">
                  <c:v>42333</c:v>
                </c:pt>
                <c:pt idx="2260">
                  <c:v>42334</c:v>
                </c:pt>
                <c:pt idx="2261">
                  <c:v>42335</c:v>
                </c:pt>
                <c:pt idx="2262">
                  <c:v>42338</c:v>
                </c:pt>
                <c:pt idx="2263">
                  <c:v>42339</c:v>
                </c:pt>
                <c:pt idx="2264">
                  <c:v>42340</c:v>
                </c:pt>
                <c:pt idx="2265">
                  <c:v>42341</c:v>
                </c:pt>
                <c:pt idx="2266">
                  <c:v>42342</c:v>
                </c:pt>
                <c:pt idx="2267">
                  <c:v>42345</c:v>
                </c:pt>
                <c:pt idx="2268">
                  <c:v>42346</c:v>
                </c:pt>
                <c:pt idx="2269">
                  <c:v>42347</c:v>
                </c:pt>
                <c:pt idx="2270">
                  <c:v>42348</c:v>
                </c:pt>
                <c:pt idx="2271">
                  <c:v>42349</c:v>
                </c:pt>
                <c:pt idx="2272">
                  <c:v>42352</c:v>
                </c:pt>
                <c:pt idx="2273">
                  <c:v>42353</c:v>
                </c:pt>
                <c:pt idx="2274">
                  <c:v>42354</c:v>
                </c:pt>
                <c:pt idx="2275">
                  <c:v>42355</c:v>
                </c:pt>
                <c:pt idx="2276">
                  <c:v>42356</c:v>
                </c:pt>
                <c:pt idx="2277">
                  <c:v>42359</c:v>
                </c:pt>
                <c:pt idx="2278">
                  <c:v>42360</c:v>
                </c:pt>
                <c:pt idx="2279">
                  <c:v>42361</c:v>
                </c:pt>
                <c:pt idx="2280">
                  <c:v>42362</c:v>
                </c:pt>
                <c:pt idx="2281">
                  <c:v>42366</c:v>
                </c:pt>
                <c:pt idx="2282">
                  <c:v>42367</c:v>
                </c:pt>
                <c:pt idx="2283">
                  <c:v>42368</c:v>
                </c:pt>
                <c:pt idx="2284">
                  <c:v>42369</c:v>
                </c:pt>
                <c:pt idx="2285">
                  <c:v>42373</c:v>
                </c:pt>
                <c:pt idx="2286">
                  <c:v>42374</c:v>
                </c:pt>
                <c:pt idx="2287">
                  <c:v>42375</c:v>
                </c:pt>
                <c:pt idx="2288">
                  <c:v>42376</c:v>
                </c:pt>
                <c:pt idx="2289">
                  <c:v>42377</c:v>
                </c:pt>
                <c:pt idx="2290">
                  <c:v>42380</c:v>
                </c:pt>
                <c:pt idx="2291">
                  <c:v>42381</c:v>
                </c:pt>
                <c:pt idx="2292">
                  <c:v>42382</c:v>
                </c:pt>
                <c:pt idx="2293">
                  <c:v>42383</c:v>
                </c:pt>
                <c:pt idx="2294">
                  <c:v>42384</c:v>
                </c:pt>
                <c:pt idx="2295">
                  <c:v>42387</c:v>
                </c:pt>
                <c:pt idx="2296">
                  <c:v>42388</c:v>
                </c:pt>
                <c:pt idx="2297">
                  <c:v>42389</c:v>
                </c:pt>
                <c:pt idx="2298">
                  <c:v>42390</c:v>
                </c:pt>
                <c:pt idx="2299">
                  <c:v>42391</c:v>
                </c:pt>
                <c:pt idx="2300">
                  <c:v>42394</c:v>
                </c:pt>
                <c:pt idx="2301">
                  <c:v>42395</c:v>
                </c:pt>
                <c:pt idx="2302">
                  <c:v>42396</c:v>
                </c:pt>
                <c:pt idx="2303">
                  <c:v>42397</c:v>
                </c:pt>
                <c:pt idx="2304">
                  <c:v>42398</c:v>
                </c:pt>
                <c:pt idx="2305">
                  <c:v>42401</c:v>
                </c:pt>
                <c:pt idx="2306">
                  <c:v>42402</c:v>
                </c:pt>
                <c:pt idx="2307">
                  <c:v>42403</c:v>
                </c:pt>
                <c:pt idx="2308">
                  <c:v>42404</c:v>
                </c:pt>
                <c:pt idx="2309">
                  <c:v>42405</c:v>
                </c:pt>
                <c:pt idx="2310">
                  <c:v>42408</c:v>
                </c:pt>
                <c:pt idx="2311">
                  <c:v>42409</c:v>
                </c:pt>
                <c:pt idx="2312">
                  <c:v>42410</c:v>
                </c:pt>
                <c:pt idx="2313">
                  <c:v>42411</c:v>
                </c:pt>
                <c:pt idx="2314">
                  <c:v>42412</c:v>
                </c:pt>
                <c:pt idx="2315">
                  <c:v>42415</c:v>
                </c:pt>
                <c:pt idx="2316">
                  <c:v>42416</c:v>
                </c:pt>
                <c:pt idx="2317">
                  <c:v>42417</c:v>
                </c:pt>
                <c:pt idx="2318">
                  <c:v>42418</c:v>
                </c:pt>
                <c:pt idx="2319">
                  <c:v>42419</c:v>
                </c:pt>
                <c:pt idx="2320">
                  <c:v>42422</c:v>
                </c:pt>
                <c:pt idx="2321">
                  <c:v>42423</c:v>
                </c:pt>
                <c:pt idx="2322">
                  <c:v>42424</c:v>
                </c:pt>
                <c:pt idx="2323">
                  <c:v>42425</c:v>
                </c:pt>
                <c:pt idx="2324">
                  <c:v>42426</c:v>
                </c:pt>
                <c:pt idx="2325">
                  <c:v>42429</c:v>
                </c:pt>
                <c:pt idx="2326">
                  <c:v>42430</c:v>
                </c:pt>
                <c:pt idx="2327">
                  <c:v>42431</c:v>
                </c:pt>
                <c:pt idx="2328">
                  <c:v>42432</c:v>
                </c:pt>
                <c:pt idx="2329">
                  <c:v>42433</c:v>
                </c:pt>
                <c:pt idx="2330">
                  <c:v>42436</c:v>
                </c:pt>
                <c:pt idx="2331">
                  <c:v>42437</c:v>
                </c:pt>
                <c:pt idx="2332">
                  <c:v>42438</c:v>
                </c:pt>
                <c:pt idx="2333">
                  <c:v>42439</c:v>
                </c:pt>
                <c:pt idx="2334">
                  <c:v>42440</c:v>
                </c:pt>
                <c:pt idx="2335">
                  <c:v>42443</c:v>
                </c:pt>
                <c:pt idx="2336">
                  <c:v>42444</c:v>
                </c:pt>
                <c:pt idx="2337">
                  <c:v>42445</c:v>
                </c:pt>
                <c:pt idx="2338">
                  <c:v>42446</c:v>
                </c:pt>
                <c:pt idx="2339">
                  <c:v>42447</c:v>
                </c:pt>
                <c:pt idx="2340">
                  <c:v>42450</c:v>
                </c:pt>
                <c:pt idx="2341">
                  <c:v>42451</c:v>
                </c:pt>
                <c:pt idx="2342">
                  <c:v>42452</c:v>
                </c:pt>
                <c:pt idx="2343">
                  <c:v>42453</c:v>
                </c:pt>
                <c:pt idx="2344">
                  <c:v>42457</c:v>
                </c:pt>
                <c:pt idx="2345">
                  <c:v>42458</c:v>
                </c:pt>
                <c:pt idx="2346">
                  <c:v>42459</c:v>
                </c:pt>
                <c:pt idx="2347">
                  <c:v>42460</c:v>
                </c:pt>
                <c:pt idx="2348">
                  <c:v>42461</c:v>
                </c:pt>
                <c:pt idx="2349">
                  <c:v>42464</c:v>
                </c:pt>
                <c:pt idx="2350">
                  <c:v>42465</c:v>
                </c:pt>
                <c:pt idx="2351">
                  <c:v>42466</c:v>
                </c:pt>
                <c:pt idx="2352">
                  <c:v>42467</c:v>
                </c:pt>
                <c:pt idx="2353">
                  <c:v>42468</c:v>
                </c:pt>
                <c:pt idx="2354">
                  <c:v>42471</c:v>
                </c:pt>
                <c:pt idx="2355">
                  <c:v>42472</c:v>
                </c:pt>
                <c:pt idx="2356">
                  <c:v>42473</c:v>
                </c:pt>
                <c:pt idx="2357">
                  <c:v>42474</c:v>
                </c:pt>
                <c:pt idx="2358">
                  <c:v>42475</c:v>
                </c:pt>
                <c:pt idx="2359">
                  <c:v>42478</c:v>
                </c:pt>
                <c:pt idx="2360">
                  <c:v>42479</c:v>
                </c:pt>
                <c:pt idx="2361">
                  <c:v>42480</c:v>
                </c:pt>
                <c:pt idx="2362">
                  <c:v>42481</c:v>
                </c:pt>
                <c:pt idx="2363">
                  <c:v>42482</c:v>
                </c:pt>
                <c:pt idx="2364">
                  <c:v>42485</c:v>
                </c:pt>
                <c:pt idx="2365">
                  <c:v>42486</c:v>
                </c:pt>
                <c:pt idx="2366">
                  <c:v>42487</c:v>
                </c:pt>
                <c:pt idx="2367">
                  <c:v>42488</c:v>
                </c:pt>
                <c:pt idx="2368">
                  <c:v>42489</c:v>
                </c:pt>
                <c:pt idx="2369">
                  <c:v>42492</c:v>
                </c:pt>
                <c:pt idx="2370">
                  <c:v>42493</c:v>
                </c:pt>
                <c:pt idx="2371">
                  <c:v>42494</c:v>
                </c:pt>
                <c:pt idx="2372">
                  <c:v>42495</c:v>
                </c:pt>
                <c:pt idx="2373">
                  <c:v>42496</c:v>
                </c:pt>
                <c:pt idx="2374">
                  <c:v>42499</c:v>
                </c:pt>
                <c:pt idx="2375">
                  <c:v>42500</c:v>
                </c:pt>
                <c:pt idx="2376">
                  <c:v>42501</c:v>
                </c:pt>
                <c:pt idx="2377">
                  <c:v>42502</c:v>
                </c:pt>
                <c:pt idx="2378">
                  <c:v>42503</c:v>
                </c:pt>
                <c:pt idx="2379">
                  <c:v>42506</c:v>
                </c:pt>
                <c:pt idx="2380">
                  <c:v>42507</c:v>
                </c:pt>
                <c:pt idx="2381">
                  <c:v>42508</c:v>
                </c:pt>
                <c:pt idx="2382">
                  <c:v>42509</c:v>
                </c:pt>
                <c:pt idx="2383">
                  <c:v>42510</c:v>
                </c:pt>
                <c:pt idx="2384">
                  <c:v>42513</c:v>
                </c:pt>
                <c:pt idx="2385">
                  <c:v>42514</c:v>
                </c:pt>
                <c:pt idx="2386">
                  <c:v>42515</c:v>
                </c:pt>
                <c:pt idx="2387">
                  <c:v>42516</c:v>
                </c:pt>
                <c:pt idx="2388">
                  <c:v>42517</c:v>
                </c:pt>
                <c:pt idx="2389">
                  <c:v>42520</c:v>
                </c:pt>
                <c:pt idx="2390">
                  <c:v>42521</c:v>
                </c:pt>
                <c:pt idx="2391">
                  <c:v>42522</c:v>
                </c:pt>
                <c:pt idx="2392">
                  <c:v>42523</c:v>
                </c:pt>
                <c:pt idx="2393">
                  <c:v>42524</c:v>
                </c:pt>
                <c:pt idx="2394">
                  <c:v>42527</c:v>
                </c:pt>
                <c:pt idx="2395">
                  <c:v>42528</c:v>
                </c:pt>
                <c:pt idx="2396">
                  <c:v>42529</c:v>
                </c:pt>
                <c:pt idx="2397">
                  <c:v>42530</c:v>
                </c:pt>
                <c:pt idx="2398">
                  <c:v>42531</c:v>
                </c:pt>
                <c:pt idx="2399">
                  <c:v>42534</c:v>
                </c:pt>
                <c:pt idx="2400">
                  <c:v>42535</c:v>
                </c:pt>
                <c:pt idx="2401">
                  <c:v>42536</c:v>
                </c:pt>
                <c:pt idx="2402">
                  <c:v>42537</c:v>
                </c:pt>
                <c:pt idx="2403">
                  <c:v>42538</c:v>
                </c:pt>
                <c:pt idx="2404">
                  <c:v>42541</c:v>
                </c:pt>
                <c:pt idx="2405">
                  <c:v>42542</c:v>
                </c:pt>
                <c:pt idx="2406">
                  <c:v>42543</c:v>
                </c:pt>
                <c:pt idx="2407">
                  <c:v>42544</c:v>
                </c:pt>
                <c:pt idx="2408">
                  <c:v>42545</c:v>
                </c:pt>
                <c:pt idx="2409">
                  <c:v>42548</c:v>
                </c:pt>
                <c:pt idx="2410">
                  <c:v>42549</c:v>
                </c:pt>
                <c:pt idx="2411">
                  <c:v>42550</c:v>
                </c:pt>
                <c:pt idx="2412">
                  <c:v>42551</c:v>
                </c:pt>
                <c:pt idx="2413">
                  <c:v>42552</c:v>
                </c:pt>
                <c:pt idx="2414">
                  <c:v>42555</c:v>
                </c:pt>
                <c:pt idx="2415">
                  <c:v>42556</c:v>
                </c:pt>
                <c:pt idx="2416">
                  <c:v>42557</c:v>
                </c:pt>
                <c:pt idx="2417">
                  <c:v>42558</c:v>
                </c:pt>
                <c:pt idx="2418">
                  <c:v>42559</c:v>
                </c:pt>
                <c:pt idx="2419">
                  <c:v>42562</c:v>
                </c:pt>
                <c:pt idx="2420">
                  <c:v>42563</c:v>
                </c:pt>
                <c:pt idx="2421">
                  <c:v>42564</c:v>
                </c:pt>
                <c:pt idx="2422">
                  <c:v>42565</c:v>
                </c:pt>
                <c:pt idx="2423">
                  <c:v>42566</c:v>
                </c:pt>
                <c:pt idx="2424">
                  <c:v>42569</c:v>
                </c:pt>
                <c:pt idx="2425">
                  <c:v>42570</c:v>
                </c:pt>
                <c:pt idx="2426">
                  <c:v>42571</c:v>
                </c:pt>
                <c:pt idx="2427">
                  <c:v>42572</c:v>
                </c:pt>
                <c:pt idx="2428">
                  <c:v>42573</c:v>
                </c:pt>
                <c:pt idx="2429">
                  <c:v>42576</c:v>
                </c:pt>
                <c:pt idx="2430">
                  <c:v>42577</c:v>
                </c:pt>
                <c:pt idx="2431">
                  <c:v>42578</c:v>
                </c:pt>
                <c:pt idx="2432">
                  <c:v>42579</c:v>
                </c:pt>
                <c:pt idx="2433">
                  <c:v>42580</c:v>
                </c:pt>
                <c:pt idx="2434">
                  <c:v>42583</c:v>
                </c:pt>
                <c:pt idx="2435">
                  <c:v>42584</c:v>
                </c:pt>
                <c:pt idx="2436">
                  <c:v>42585</c:v>
                </c:pt>
                <c:pt idx="2437">
                  <c:v>42586</c:v>
                </c:pt>
                <c:pt idx="2438">
                  <c:v>42587</c:v>
                </c:pt>
                <c:pt idx="2439">
                  <c:v>42590</c:v>
                </c:pt>
                <c:pt idx="2440">
                  <c:v>42591</c:v>
                </c:pt>
                <c:pt idx="2441">
                  <c:v>42592</c:v>
                </c:pt>
                <c:pt idx="2442">
                  <c:v>42593</c:v>
                </c:pt>
                <c:pt idx="2443">
                  <c:v>42594</c:v>
                </c:pt>
                <c:pt idx="2444">
                  <c:v>42597</c:v>
                </c:pt>
                <c:pt idx="2445">
                  <c:v>42598</c:v>
                </c:pt>
                <c:pt idx="2446">
                  <c:v>42599</c:v>
                </c:pt>
                <c:pt idx="2447">
                  <c:v>42600</c:v>
                </c:pt>
                <c:pt idx="2448">
                  <c:v>42601</c:v>
                </c:pt>
                <c:pt idx="2449">
                  <c:v>42604</c:v>
                </c:pt>
                <c:pt idx="2450">
                  <c:v>42605</c:v>
                </c:pt>
                <c:pt idx="2451">
                  <c:v>42606</c:v>
                </c:pt>
                <c:pt idx="2452">
                  <c:v>42607</c:v>
                </c:pt>
                <c:pt idx="2453">
                  <c:v>42608</c:v>
                </c:pt>
                <c:pt idx="2454">
                  <c:v>42611</c:v>
                </c:pt>
                <c:pt idx="2455">
                  <c:v>42612</c:v>
                </c:pt>
                <c:pt idx="2456">
                  <c:v>42613</c:v>
                </c:pt>
                <c:pt idx="2457">
                  <c:v>42614</c:v>
                </c:pt>
                <c:pt idx="2458">
                  <c:v>42615</c:v>
                </c:pt>
                <c:pt idx="2459">
                  <c:v>42618</c:v>
                </c:pt>
                <c:pt idx="2460">
                  <c:v>42619</c:v>
                </c:pt>
                <c:pt idx="2461">
                  <c:v>42620</c:v>
                </c:pt>
                <c:pt idx="2462">
                  <c:v>42621</c:v>
                </c:pt>
                <c:pt idx="2463">
                  <c:v>42622</c:v>
                </c:pt>
                <c:pt idx="2464">
                  <c:v>42625</c:v>
                </c:pt>
                <c:pt idx="2465">
                  <c:v>42626</c:v>
                </c:pt>
                <c:pt idx="2466">
                  <c:v>42627</c:v>
                </c:pt>
                <c:pt idx="2467">
                  <c:v>42628</c:v>
                </c:pt>
                <c:pt idx="2468">
                  <c:v>42629</c:v>
                </c:pt>
                <c:pt idx="2469">
                  <c:v>42632</c:v>
                </c:pt>
                <c:pt idx="2470">
                  <c:v>42633</c:v>
                </c:pt>
                <c:pt idx="2471">
                  <c:v>42634</c:v>
                </c:pt>
                <c:pt idx="2472">
                  <c:v>42635</c:v>
                </c:pt>
                <c:pt idx="2473">
                  <c:v>42636</c:v>
                </c:pt>
                <c:pt idx="2474">
                  <c:v>42639</c:v>
                </c:pt>
                <c:pt idx="2475">
                  <c:v>42640</c:v>
                </c:pt>
                <c:pt idx="2476">
                  <c:v>42641</c:v>
                </c:pt>
                <c:pt idx="2477">
                  <c:v>42642</c:v>
                </c:pt>
                <c:pt idx="2478">
                  <c:v>42643</c:v>
                </c:pt>
                <c:pt idx="2479">
                  <c:v>42646</c:v>
                </c:pt>
                <c:pt idx="2480">
                  <c:v>42647</c:v>
                </c:pt>
                <c:pt idx="2481">
                  <c:v>42648</c:v>
                </c:pt>
                <c:pt idx="2482">
                  <c:v>42649</c:v>
                </c:pt>
                <c:pt idx="2483">
                  <c:v>42650</c:v>
                </c:pt>
                <c:pt idx="2484">
                  <c:v>42653</c:v>
                </c:pt>
                <c:pt idx="2485">
                  <c:v>42654</c:v>
                </c:pt>
                <c:pt idx="2486">
                  <c:v>42655</c:v>
                </c:pt>
                <c:pt idx="2487">
                  <c:v>42656</c:v>
                </c:pt>
                <c:pt idx="2488">
                  <c:v>42657</c:v>
                </c:pt>
                <c:pt idx="2489">
                  <c:v>42660</c:v>
                </c:pt>
                <c:pt idx="2490">
                  <c:v>42661</c:v>
                </c:pt>
                <c:pt idx="2491">
                  <c:v>42662</c:v>
                </c:pt>
                <c:pt idx="2492">
                  <c:v>42663</c:v>
                </c:pt>
                <c:pt idx="2493">
                  <c:v>42664</c:v>
                </c:pt>
                <c:pt idx="2494">
                  <c:v>42667</c:v>
                </c:pt>
                <c:pt idx="2495">
                  <c:v>42668</c:v>
                </c:pt>
                <c:pt idx="2496">
                  <c:v>42669</c:v>
                </c:pt>
                <c:pt idx="2497">
                  <c:v>42670</c:v>
                </c:pt>
                <c:pt idx="2498">
                  <c:v>42671</c:v>
                </c:pt>
                <c:pt idx="2499">
                  <c:v>42674</c:v>
                </c:pt>
                <c:pt idx="2500">
                  <c:v>42675</c:v>
                </c:pt>
                <c:pt idx="2501">
                  <c:v>42676</c:v>
                </c:pt>
                <c:pt idx="2502">
                  <c:v>42677</c:v>
                </c:pt>
                <c:pt idx="2503">
                  <c:v>42678</c:v>
                </c:pt>
                <c:pt idx="2504">
                  <c:v>42681</c:v>
                </c:pt>
                <c:pt idx="2505">
                  <c:v>42682</c:v>
                </c:pt>
                <c:pt idx="2506">
                  <c:v>42683</c:v>
                </c:pt>
                <c:pt idx="2507">
                  <c:v>42684</c:v>
                </c:pt>
                <c:pt idx="2508">
                  <c:v>42685</c:v>
                </c:pt>
                <c:pt idx="2509">
                  <c:v>42688</c:v>
                </c:pt>
                <c:pt idx="2510">
                  <c:v>42689</c:v>
                </c:pt>
                <c:pt idx="2511">
                  <c:v>42690</c:v>
                </c:pt>
                <c:pt idx="2512">
                  <c:v>42691</c:v>
                </c:pt>
                <c:pt idx="2513">
                  <c:v>42692</c:v>
                </c:pt>
                <c:pt idx="2514">
                  <c:v>42695</c:v>
                </c:pt>
                <c:pt idx="2515">
                  <c:v>42696</c:v>
                </c:pt>
                <c:pt idx="2516">
                  <c:v>42697</c:v>
                </c:pt>
                <c:pt idx="2517">
                  <c:v>42698</c:v>
                </c:pt>
                <c:pt idx="2518">
                  <c:v>42699</c:v>
                </c:pt>
                <c:pt idx="2519">
                  <c:v>42702</c:v>
                </c:pt>
                <c:pt idx="2520">
                  <c:v>42703</c:v>
                </c:pt>
                <c:pt idx="2521">
                  <c:v>42704</c:v>
                </c:pt>
                <c:pt idx="2522">
                  <c:v>42705</c:v>
                </c:pt>
                <c:pt idx="2523">
                  <c:v>42706</c:v>
                </c:pt>
                <c:pt idx="2524">
                  <c:v>42709</c:v>
                </c:pt>
                <c:pt idx="2525">
                  <c:v>42710</c:v>
                </c:pt>
                <c:pt idx="2526">
                  <c:v>42711</c:v>
                </c:pt>
                <c:pt idx="2527">
                  <c:v>42712</c:v>
                </c:pt>
                <c:pt idx="2528">
                  <c:v>42713</c:v>
                </c:pt>
                <c:pt idx="2529">
                  <c:v>42716</c:v>
                </c:pt>
                <c:pt idx="2530">
                  <c:v>42717</c:v>
                </c:pt>
                <c:pt idx="2531">
                  <c:v>42718</c:v>
                </c:pt>
                <c:pt idx="2532">
                  <c:v>42719</c:v>
                </c:pt>
                <c:pt idx="2533">
                  <c:v>42720</c:v>
                </c:pt>
                <c:pt idx="2534">
                  <c:v>42723</c:v>
                </c:pt>
                <c:pt idx="2535">
                  <c:v>42724</c:v>
                </c:pt>
                <c:pt idx="2536">
                  <c:v>42725</c:v>
                </c:pt>
                <c:pt idx="2537">
                  <c:v>42726</c:v>
                </c:pt>
                <c:pt idx="2538">
                  <c:v>42727</c:v>
                </c:pt>
                <c:pt idx="2539">
                  <c:v>42731</c:v>
                </c:pt>
                <c:pt idx="2540">
                  <c:v>42732</c:v>
                </c:pt>
                <c:pt idx="2541">
                  <c:v>42733</c:v>
                </c:pt>
                <c:pt idx="2542">
                  <c:v>42734</c:v>
                </c:pt>
                <c:pt idx="2543">
                  <c:v>42738</c:v>
                </c:pt>
                <c:pt idx="2544">
                  <c:v>42739</c:v>
                </c:pt>
                <c:pt idx="2545">
                  <c:v>42740</c:v>
                </c:pt>
                <c:pt idx="2546">
                  <c:v>42741</c:v>
                </c:pt>
                <c:pt idx="2547">
                  <c:v>42744</c:v>
                </c:pt>
                <c:pt idx="2548">
                  <c:v>42745</c:v>
                </c:pt>
                <c:pt idx="2549">
                  <c:v>42746</c:v>
                </c:pt>
                <c:pt idx="2550">
                  <c:v>42747</c:v>
                </c:pt>
                <c:pt idx="2551">
                  <c:v>42748</c:v>
                </c:pt>
                <c:pt idx="2552">
                  <c:v>42751</c:v>
                </c:pt>
                <c:pt idx="2553">
                  <c:v>42752</c:v>
                </c:pt>
                <c:pt idx="2554">
                  <c:v>42753</c:v>
                </c:pt>
                <c:pt idx="2555">
                  <c:v>42754</c:v>
                </c:pt>
                <c:pt idx="2556">
                  <c:v>42755</c:v>
                </c:pt>
                <c:pt idx="2557">
                  <c:v>42758</c:v>
                </c:pt>
                <c:pt idx="2558">
                  <c:v>42759</c:v>
                </c:pt>
                <c:pt idx="2559">
                  <c:v>42760</c:v>
                </c:pt>
                <c:pt idx="2560">
                  <c:v>42761</c:v>
                </c:pt>
                <c:pt idx="2561">
                  <c:v>42762</c:v>
                </c:pt>
                <c:pt idx="2562">
                  <c:v>42765</c:v>
                </c:pt>
                <c:pt idx="2563">
                  <c:v>42766</c:v>
                </c:pt>
                <c:pt idx="2564">
                  <c:v>42767</c:v>
                </c:pt>
                <c:pt idx="2565">
                  <c:v>42768</c:v>
                </c:pt>
                <c:pt idx="2566">
                  <c:v>42769</c:v>
                </c:pt>
                <c:pt idx="2567">
                  <c:v>42772</c:v>
                </c:pt>
                <c:pt idx="2568">
                  <c:v>42773</c:v>
                </c:pt>
                <c:pt idx="2569">
                  <c:v>42774</c:v>
                </c:pt>
                <c:pt idx="2570">
                  <c:v>42775</c:v>
                </c:pt>
                <c:pt idx="2571">
                  <c:v>42776</c:v>
                </c:pt>
                <c:pt idx="2572">
                  <c:v>42779</c:v>
                </c:pt>
                <c:pt idx="2573">
                  <c:v>42780</c:v>
                </c:pt>
                <c:pt idx="2574">
                  <c:v>42781</c:v>
                </c:pt>
                <c:pt idx="2575">
                  <c:v>42782</c:v>
                </c:pt>
                <c:pt idx="2576">
                  <c:v>42783</c:v>
                </c:pt>
                <c:pt idx="2577">
                  <c:v>42786</c:v>
                </c:pt>
                <c:pt idx="2578">
                  <c:v>42787</c:v>
                </c:pt>
                <c:pt idx="2579">
                  <c:v>42788</c:v>
                </c:pt>
                <c:pt idx="2580">
                  <c:v>42789</c:v>
                </c:pt>
                <c:pt idx="2581">
                  <c:v>42790</c:v>
                </c:pt>
                <c:pt idx="2582">
                  <c:v>42793</c:v>
                </c:pt>
                <c:pt idx="2583">
                  <c:v>42794</c:v>
                </c:pt>
                <c:pt idx="2584">
                  <c:v>42795</c:v>
                </c:pt>
                <c:pt idx="2585">
                  <c:v>42796</c:v>
                </c:pt>
                <c:pt idx="2586">
                  <c:v>42797</c:v>
                </c:pt>
                <c:pt idx="2587">
                  <c:v>42800</c:v>
                </c:pt>
                <c:pt idx="2588">
                  <c:v>42801</c:v>
                </c:pt>
                <c:pt idx="2589">
                  <c:v>42802</c:v>
                </c:pt>
                <c:pt idx="2590">
                  <c:v>42803</c:v>
                </c:pt>
                <c:pt idx="2591">
                  <c:v>42804</c:v>
                </c:pt>
                <c:pt idx="2592">
                  <c:v>42807</c:v>
                </c:pt>
                <c:pt idx="2593">
                  <c:v>42808</c:v>
                </c:pt>
                <c:pt idx="2594">
                  <c:v>42809</c:v>
                </c:pt>
                <c:pt idx="2595">
                  <c:v>42810</c:v>
                </c:pt>
                <c:pt idx="2596">
                  <c:v>42811</c:v>
                </c:pt>
                <c:pt idx="2597">
                  <c:v>42814</c:v>
                </c:pt>
                <c:pt idx="2598">
                  <c:v>42815</c:v>
                </c:pt>
                <c:pt idx="2599">
                  <c:v>42816</c:v>
                </c:pt>
                <c:pt idx="2600">
                  <c:v>42817</c:v>
                </c:pt>
                <c:pt idx="2601">
                  <c:v>42818</c:v>
                </c:pt>
                <c:pt idx="2602">
                  <c:v>42821</c:v>
                </c:pt>
                <c:pt idx="2603">
                  <c:v>42822</c:v>
                </c:pt>
                <c:pt idx="2604">
                  <c:v>42823</c:v>
                </c:pt>
                <c:pt idx="2605">
                  <c:v>42824</c:v>
                </c:pt>
                <c:pt idx="2606">
                  <c:v>42825</c:v>
                </c:pt>
                <c:pt idx="2607">
                  <c:v>42828</c:v>
                </c:pt>
                <c:pt idx="2608">
                  <c:v>42829</c:v>
                </c:pt>
                <c:pt idx="2609">
                  <c:v>42830</c:v>
                </c:pt>
                <c:pt idx="2610">
                  <c:v>42831</c:v>
                </c:pt>
                <c:pt idx="2611">
                  <c:v>42832</c:v>
                </c:pt>
                <c:pt idx="2612">
                  <c:v>42835</c:v>
                </c:pt>
                <c:pt idx="2613">
                  <c:v>42836</c:v>
                </c:pt>
                <c:pt idx="2614">
                  <c:v>42837</c:v>
                </c:pt>
                <c:pt idx="2615">
                  <c:v>42838</c:v>
                </c:pt>
                <c:pt idx="2616">
                  <c:v>42842</c:v>
                </c:pt>
                <c:pt idx="2617">
                  <c:v>42843</c:v>
                </c:pt>
                <c:pt idx="2618">
                  <c:v>42844</c:v>
                </c:pt>
                <c:pt idx="2619">
                  <c:v>42845</c:v>
                </c:pt>
                <c:pt idx="2620">
                  <c:v>42846</c:v>
                </c:pt>
                <c:pt idx="2621">
                  <c:v>42849</c:v>
                </c:pt>
                <c:pt idx="2622">
                  <c:v>42850</c:v>
                </c:pt>
                <c:pt idx="2623">
                  <c:v>42851</c:v>
                </c:pt>
                <c:pt idx="2624">
                  <c:v>42852</c:v>
                </c:pt>
                <c:pt idx="2625">
                  <c:v>42853</c:v>
                </c:pt>
                <c:pt idx="2626">
                  <c:v>42856</c:v>
                </c:pt>
                <c:pt idx="2627">
                  <c:v>42857</c:v>
                </c:pt>
                <c:pt idx="2628">
                  <c:v>42858</c:v>
                </c:pt>
                <c:pt idx="2629">
                  <c:v>42859</c:v>
                </c:pt>
                <c:pt idx="2630">
                  <c:v>42860</c:v>
                </c:pt>
                <c:pt idx="2631">
                  <c:v>42863</c:v>
                </c:pt>
                <c:pt idx="2632">
                  <c:v>42864</c:v>
                </c:pt>
                <c:pt idx="2633">
                  <c:v>42865</c:v>
                </c:pt>
                <c:pt idx="2634">
                  <c:v>42866</c:v>
                </c:pt>
                <c:pt idx="2635">
                  <c:v>42867</c:v>
                </c:pt>
                <c:pt idx="2636">
                  <c:v>42870</c:v>
                </c:pt>
                <c:pt idx="2637">
                  <c:v>42871</c:v>
                </c:pt>
                <c:pt idx="2638">
                  <c:v>42872</c:v>
                </c:pt>
                <c:pt idx="2639">
                  <c:v>42873</c:v>
                </c:pt>
                <c:pt idx="2640">
                  <c:v>42874</c:v>
                </c:pt>
                <c:pt idx="2641">
                  <c:v>42877</c:v>
                </c:pt>
                <c:pt idx="2642">
                  <c:v>42878</c:v>
                </c:pt>
                <c:pt idx="2643">
                  <c:v>42879</c:v>
                </c:pt>
                <c:pt idx="2644">
                  <c:v>42880</c:v>
                </c:pt>
                <c:pt idx="2645">
                  <c:v>42881</c:v>
                </c:pt>
                <c:pt idx="2646">
                  <c:v>42884</c:v>
                </c:pt>
                <c:pt idx="2647">
                  <c:v>42885</c:v>
                </c:pt>
                <c:pt idx="2648">
                  <c:v>42886</c:v>
                </c:pt>
                <c:pt idx="2649">
                  <c:v>42887</c:v>
                </c:pt>
                <c:pt idx="2650">
                  <c:v>42888</c:v>
                </c:pt>
                <c:pt idx="2651">
                  <c:v>42891</c:v>
                </c:pt>
                <c:pt idx="2652">
                  <c:v>42892</c:v>
                </c:pt>
                <c:pt idx="2653">
                  <c:v>42893</c:v>
                </c:pt>
                <c:pt idx="2654">
                  <c:v>42894</c:v>
                </c:pt>
                <c:pt idx="2655">
                  <c:v>42895</c:v>
                </c:pt>
                <c:pt idx="2656">
                  <c:v>42898</c:v>
                </c:pt>
                <c:pt idx="2657">
                  <c:v>42899</c:v>
                </c:pt>
                <c:pt idx="2658">
                  <c:v>42900</c:v>
                </c:pt>
                <c:pt idx="2659">
                  <c:v>42901</c:v>
                </c:pt>
                <c:pt idx="2660">
                  <c:v>42902</c:v>
                </c:pt>
                <c:pt idx="2661">
                  <c:v>42905</c:v>
                </c:pt>
                <c:pt idx="2662">
                  <c:v>42906</c:v>
                </c:pt>
                <c:pt idx="2663">
                  <c:v>42907</c:v>
                </c:pt>
                <c:pt idx="2664">
                  <c:v>42908</c:v>
                </c:pt>
                <c:pt idx="2665">
                  <c:v>42909</c:v>
                </c:pt>
                <c:pt idx="2666">
                  <c:v>42912</c:v>
                </c:pt>
                <c:pt idx="2667">
                  <c:v>42913</c:v>
                </c:pt>
                <c:pt idx="2668">
                  <c:v>42914</c:v>
                </c:pt>
                <c:pt idx="2669">
                  <c:v>42915</c:v>
                </c:pt>
                <c:pt idx="2670">
                  <c:v>42916</c:v>
                </c:pt>
                <c:pt idx="2671">
                  <c:v>42919</c:v>
                </c:pt>
                <c:pt idx="2672">
                  <c:v>42920</c:v>
                </c:pt>
                <c:pt idx="2673">
                  <c:v>42921</c:v>
                </c:pt>
                <c:pt idx="2674">
                  <c:v>42922</c:v>
                </c:pt>
                <c:pt idx="2675">
                  <c:v>42923</c:v>
                </c:pt>
                <c:pt idx="2676">
                  <c:v>42926</c:v>
                </c:pt>
                <c:pt idx="2677">
                  <c:v>42927</c:v>
                </c:pt>
                <c:pt idx="2678">
                  <c:v>42928</c:v>
                </c:pt>
                <c:pt idx="2679">
                  <c:v>42929</c:v>
                </c:pt>
                <c:pt idx="2680">
                  <c:v>42930</c:v>
                </c:pt>
                <c:pt idx="2681">
                  <c:v>42933</c:v>
                </c:pt>
                <c:pt idx="2682">
                  <c:v>42934</c:v>
                </c:pt>
                <c:pt idx="2683">
                  <c:v>42935</c:v>
                </c:pt>
                <c:pt idx="2684">
                  <c:v>42936</c:v>
                </c:pt>
                <c:pt idx="2685">
                  <c:v>42937</c:v>
                </c:pt>
                <c:pt idx="2686">
                  <c:v>42940</c:v>
                </c:pt>
                <c:pt idx="2687">
                  <c:v>42941</c:v>
                </c:pt>
                <c:pt idx="2688">
                  <c:v>42942</c:v>
                </c:pt>
                <c:pt idx="2689">
                  <c:v>42943</c:v>
                </c:pt>
                <c:pt idx="2690">
                  <c:v>42944</c:v>
                </c:pt>
                <c:pt idx="2691">
                  <c:v>42947</c:v>
                </c:pt>
                <c:pt idx="2692">
                  <c:v>42948</c:v>
                </c:pt>
                <c:pt idx="2693">
                  <c:v>42949</c:v>
                </c:pt>
                <c:pt idx="2694">
                  <c:v>42950</c:v>
                </c:pt>
                <c:pt idx="2695">
                  <c:v>42951</c:v>
                </c:pt>
                <c:pt idx="2696">
                  <c:v>42954</c:v>
                </c:pt>
                <c:pt idx="2697">
                  <c:v>42955</c:v>
                </c:pt>
                <c:pt idx="2698">
                  <c:v>42956</c:v>
                </c:pt>
                <c:pt idx="2699">
                  <c:v>42957</c:v>
                </c:pt>
                <c:pt idx="2700">
                  <c:v>42958</c:v>
                </c:pt>
                <c:pt idx="2701">
                  <c:v>42961</c:v>
                </c:pt>
                <c:pt idx="2702">
                  <c:v>42962</c:v>
                </c:pt>
                <c:pt idx="2703">
                  <c:v>42963</c:v>
                </c:pt>
                <c:pt idx="2704">
                  <c:v>42964</c:v>
                </c:pt>
                <c:pt idx="2705">
                  <c:v>42965</c:v>
                </c:pt>
                <c:pt idx="2706">
                  <c:v>42968</c:v>
                </c:pt>
                <c:pt idx="2707">
                  <c:v>42969</c:v>
                </c:pt>
                <c:pt idx="2708">
                  <c:v>42970</c:v>
                </c:pt>
                <c:pt idx="2709">
                  <c:v>42971</c:v>
                </c:pt>
                <c:pt idx="2710">
                  <c:v>42972</c:v>
                </c:pt>
                <c:pt idx="2711">
                  <c:v>42975</c:v>
                </c:pt>
                <c:pt idx="2712">
                  <c:v>42976</c:v>
                </c:pt>
                <c:pt idx="2713">
                  <c:v>42977</c:v>
                </c:pt>
                <c:pt idx="2714">
                  <c:v>42978</c:v>
                </c:pt>
                <c:pt idx="2715">
                  <c:v>42979</c:v>
                </c:pt>
                <c:pt idx="2716">
                  <c:v>42982</c:v>
                </c:pt>
                <c:pt idx="2717">
                  <c:v>42983</c:v>
                </c:pt>
                <c:pt idx="2718">
                  <c:v>42984</c:v>
                </c:pt>
                <c:pt idx="2719">
                  <c:v>42985</c:v>
                </c:pt>
                <c:pt idx="2720">
                  <c:v>42986</c:v>
                </c:pt>
                <c:pt idx="2721">
                  <c:v>42989</c:v>
                </c:pt>
                <c:pt idx="2722">
                  <c:v>42990</c:v>
                </c:pt>
                <c:pt idx="2723">
                  <c:v>42991</c:v>
                </c:pt>
                <c:pt idx="2724">
                  <c:v>42992</c:v>
                </c:pt>
                <c:pt idx="2725">
                  <c:v>42993</c:v>
                </c:pt>
                <c:pt idx="2726">
                  <c:v>42996</c:v>
                </c:pt>
                <c:pt idx="2727">
                  <c:v>42997</c:v>
                </c:pt>
                <c:pt idx="2728">
                  <c:v>42998</c:v>
                </c:pt>
                <c:pt idx="2729">
                  <c:v>42999</c:v>
                </c:pt>
                <c:pt idx="2730">
                  <c:v>43000</c:v>
                </c:pt>
                <c:pt idx="2731">
                  <c:v>43003</c:v>
                </c:pt>
                <c:pt idx="2732">
                  <c:v>43004</c:v>
                </c:pt>
                <c:pt idx="2733">
                  <c:v>43005</c:v>
                </c:pt>
                <c:pt idx="2734">
                  <c:v>43006</c:v>
                </c:pt>
                <c:pt idx="2735">
                  <c:v>43007</c:v>
                </c:pt>
                <c:pt idx="2736">
                  <c:v>43010</c:v>
                </c:pt>
                <c:pt idx="2737">
                  <c:v>43011</c:v>
                </c:pt>
                <c:pt idx="2738">
                  <c:v>43012</c:v>
                </c:pt>
                <c:pt idx="2739">
                  <c:v>43013</c:v>
                </c:pt>
                <c:pt idx="2740">
                  <c:v>43014</c:v>
                </c:pt>
                <c:pt idx="2741">
                  <c:v>43017</c:v>
                </c:pt>
                <c:pt idx="2742">
                  <c:v>43018</c:v>
                </c:pt>
                <c:pt idx="2743">
                  <c:v>43019</c:v>
                </c:pt>
                <c:pt idx="2744">
                  <c:v>43020</c:v>
                </c:pt>
                <c:pt idx="2745">
                  <c:v>43021</c:v>
                </c:pt>
                <c:pt idx="2746">
                  <c:v>43024</c:v>
                </c:pt>
                <c:pt idx="2747">
                  <c:v>43025</c:v>
                </c:pt>
                <c:pt idx="2748">
                  <c:v>43026</c:v>
                </c:pt>
                <c:pt idx="2749">
                  <c:v>43027</c:v>
                </c:pt>
                <c:pt idx="2750">
                  <c:v>43028</c:v>
                </c:pt>
                <c:pt idx="2751">
                  <c:v>43031</c:v>
                </c:pt>
                <c:pt idx="2752">
                  <c:v>43032</c:v>
                </c:pt>
                <c:pt idx="2753">
                  <c:v>43033</c:v>
                </c:pt>
                <c:pt idx="2754">
                  <c:v>43034</c:v>
                </c:pt>
                <c:pt idx="2755">
                  <c:v>43035</c:v>
                </c:pt>
                <c:pt idx="2756">
                  <c:v>43038</c:v>
                </c:pt>
                <c:pt idx="2757">
                  <c:v>43039</c:v>
                </c:pt>
                <c:pt idx="2758">
                  <c:v>43040</c:v>
                </c:pt>
                <c:pt idx="2759">
                  <c:v>43041</c:v>
                </c:pt>
                <c:pt idx="2760">
                  <c:v>43042</c:v>
                </c:pt>
                <c:pt idx="2761">
                  <c:v>43045</c:v>
                </c:pt>
                <c:pt idx="2762">
                  <c:v>43046</c:v>
                </c:pt>
                <c:pt idx="2763">
                  <c:v>43047</c:v>
                </c:pt>
                <c:pt idx="2764">
                  <c:v>43048</c:v>
                </c:pt>
                <c:pt idx="2765">
                  <c:v>43049</c:v>
                </c:pt>
                <c:pt idx="2766">
                  <c:v>43052</c:v>
                </c:pt>
                <c:pt idx="2767">
                  <c:v>43053</c:v>
                </c:pt>
                <c:pt idx="2768">
                  <c:v>43054</c:v>
                </c:pt>
                <c:pt idx="2769">
                  <c:v>43055</c:v>
                </c:pt>
                <c:pt idx="2770">
                  <c:v>43056</c:v>
                </c:pt>
                <c:pt idx="2771">
                  <c:v>43059</c:v>
                </c:pt>
                <c:pt idx="2772">
                  <c:v>43060</c:v>
                </c:pt>
                <c:pt idx="2773">
                  <c:v>43061</c:v>
                </c:pt>
                <c:pt idx="2774">
                  <c:v>43062</c:v>
                </c:pt>
                <c:pt idx="2775">
                  <c:v>43063</c:v>
                </c:pt>
                <c:pt idx="2776">
                  <c:v>43066</c:v>
                </c:pt>
                <c:pt idx="2777">
                  <c:v>43067</c:v>
                </c:pt>
                <c:pt idx="2778">
                  <c:v>43068</c:v>
                </c:pt>
                <c:pt idx="2779">
                  <c:v>43069</c:v>
                </c:pt>
                <c:pt idx="2780">
                  <c:v>43070</c:v>
                </c:pt>
                <c:pt idx="2781">
                  <c:v>43073</c:v>
                </c:pt>
                <c:pt idx="2782">
                  <c:v>43074</c:v>
                </c:pt>
                <c:pt idx="2783">
                  <c:v>43075</c:v>
                </c:pt>
                <c:pt idx="2784">
                  <c:v>43076</c:v>
                </c:pt>
                <c:pt idx="2785">
                  <c:v>43077</c:v>
                </c:pt>
                <c:pt idx="2786">
                  <c:v>43080</c:v>
                </c:pt>
                <c:pt idx="2787">
                  <c:v>43081</c:v>
                </c:pt>
                <c:pt idx="2788">
                  <c:v>43082</c:v>
                </c:pt>
                <c:pt idx="2789">
                  <c:v>43083</c:v>
                </c:pt>
                <c:pt idx="2790">
                  <c:v>43084</c:v>
                </c:pt>
                <c:pt idx="2791">
                  <c:v>43087</c:v>
                </c:pt>
                <c:pt idx="2792">
                  <c:v>43088</c:v>
                </c:pt>
                <c:pt idx="2793">
                  <c:v>43089</c:v>
                </c:pt>
                <c:pt idx="2794">
                  <c:v>43090</c:v>
                </c:pt>
                <c:pt idx="2795">
                  <c:v>43091</c:v>
                </c:pt>
                <c:pt idx="2796">
                  <c:v>43095</c:v>
                </c:pt>
                <c:pt idx="2797">
                  <c:v>43096</c:v>
                </c:pt>
                <c:pt idx="2798">
                  <c:v>43097</c:v>
                </c:pt>
                <c:pt idx="2799">
                  <c:v>43098</c:v>
                </c:pt>
                <c:pt idx="2800">
                  <c:v>43102</c:v>
                </c:pt>
                <c:pt idx="2801">
                  <c:v>43103</c:v>
                </c:pt>
                <c:pt idx="2802">
                  <c:v>43104</c:v>
                </c:pt>
                <c:pt idx="2803">
                  <c:v>43105</c:v>
                </c:pt>
                <c:pt idx="2804">
                  <c:v>43108</c:v>
                </c:pt>
                <c:pt idx="2805">
                  <c:v>43109</c:v>
                </c:pt>
                <c:pt idx="2806">
                  <c:v>43110</c:v>
                </c:pt>
                <c:pt idx="2807">
                  <c:v>43111</c:v>
                </c:pt>
                <c:pt idx="2808">
                  <c:v>43112</c:v>
                </c:pt>
                <c:pt idx="2809">
                  <c:v>43115</c:v>
                </c:pt>
                <c:pt idx="2810">
                  <c:v>43116</c:v>
                </c:pt>
                <c:pt idx="2811">
                  <c:v>43117</c:v>
                </c:pt>
                <c:pt idx="2812">
                  <c:v>43118</c:v>
                </c:pt>
                <c:pt idx="2813">
                  <c:v>43119</c:v>
                </c:pt>
                <c:pt idx="2814">
                  <c:v>43122</c:v>
                </c:pt>
                <c:pt idx="2815">
                  <c:v>43123</c:v>
                </c:pt>
                <c:pt idx="2816">
                  <c:v>43124</c:v>
                </c:pt>
                <c:pt idx="2817">
                  <c:v>43125</c:v>
                </c:pt>
                <c:pt idx="2818">
                  <c:v>43126</c:v>
                </c:pt>
                <c:pt idx="2819">
                  <c:v>43129</c:v>
                </c:pt>
                <c:pt idx="2820">
                  <c:v>43130</c:v>
                </c:pt>
                <c:pt idx="2821">
                  <c:v>43131</c:v>
                </c:pt>
                <c:pt idx="2822">
                  <c:v>43132</c:v>
                </c:pt>
                <c:pt idx="2823">
                  <c:v>43133</c:v>
                </c:pt>
                <c:pt idx="2824">
                  <c:v>43136</c:v>
                </c:pt>
                <c:pt idx="2825">
                  <c:v>43137</c:v>
                </c:pt>
                <c:pt idx="2826">
                  <c:v>43138</c:v>
                </c:pt>
                <c:pt idx="2827">
                  <c:v>43139</c:v>
                </c:pt>
                <c:pt idx="2828">
                  <c:v>43140</c:v>
                </c:pt>
                <c:pt idx="2829">
                  <c:v>43143</c:v>
                </c:pt>
                <c:pt idx="2830">
                  <c:v>43144</c:v>
                </c:pt>
                <c:pt idx="2831">
                  <c:v>43145</c:v>
                </c:pt>
                <c:pt idx="2832">
                  <c:v>43146</c:v>
                </c:pt>
                <c:pt idx="2833">
                  <c:v>43147</c:v>
                </c:pt>
                <c:pt idx="2834">
                  <c:v>43150</c:v>
                </c:pt>
                <c:pt idx="2835">
                  <c:v>43151</c:v>
                </c:pt>
                <c:pt idx="2836">
                  <c:v>43152</c:v>
                </c:pt>
                <c:pt idx="2837">
                  <c:v>43153</c:v>
                </c:pt>
                <c:pt idx="2838">
                  <c:v>43154</c:v>
                </c:pt>
                <c:pt idx="2839">
                  <c:v>43157</c:v>
                </c:pt>
                <c:pt idx="2840">
                  <c:v>43158</c:v>
                </c:pt>
                <c:pt idx="2841">
                  <c:v>43159</c:v>
                </c:pt>
                <c:pt idx="2842">
                  <c:v>43160</c:v>
                </c:pt>
                <c:pt idx="2843">
                  <c:v>43161</c:v>
                </c:pt>
                <c:pt idx="2844">
                  <c:v>43164</c:v>
                </c:pt>
                <c:pt idx="2845">
                  <c:v>43165</c:v>
                </c:pt>
                <c:pt idx="2846">
                  <c:v>43166</c:v>
                </c:pt>
                <c:pt idx="2847">
                  <c:v>43167</c:v>
                </c:pt>
                <c:pt idx="2848">
                  <c:v>43168</c:v>
                </c:pt>
                <c:pt idx="2849">
                  <c:v>43171</c:v>
                </c:pt>
                <c:pt idx="2850">
                  <c:v>43172</c:v>
                </c:pt>
                <c:pt idx="2851">
                  <c:v>43173</c:v>
                </c:pt>
                <c:pt idx="2852">
                  <c:v>43174</c:v>
                </c:pt>
                <c:pt idx="2853">
                  <c:v>43175</c:v>
                </c:pt>
                <c:pt idx="2854">
                  <c:v>43178</c:v>
                </c:pt>
                <c:pt idx="2855">
                  <c:v>43179</c:v>
                </c:pt>
                <c:pt idx="2856">
                  <c:v>43180</c:v>
                </c:pt>
                <c:pt idx="2857">
                  <c:v>43181</c:v>
                </c:pt>
                <c:pt idx="2858">
                  <c:v>43182</c:v>
                </c:pt>
                <c:pt idx="2859">
                  <c:v>43185</c:v>
                </c:pt>
                <c:pt idx="2860">
                  <c:v>43186</c:v>
                </c:pt>
                <c:pt idx="2861">
                  <c:v>43187</c:v>
                </c:pt>
                <c:pt idx="2862">
                  <c:v>43188</c:v>
                </c:pt>
                <c:pt idx="2863">
                  <c:v>43192</c:v>
                </c:pt>
                <c:pt idx="2864">
                  <c:v>43193</c:v>
                </c:pt>
                <c:pt idx="2865">
                  <c:v>43194</c:v>
                </c:pt>
                <c:pt idx="2866">
                  <c:v>43195</c:v>
                </c:pt>
                <c:pt idx="2867">
                  <c:v>43196</c:v>
                </c:pt>
                <c:pt idx="2868">
                  <c:v>43199</c:v>
                </c:pt>
                <c:pt idx="2869">
                  <c:v>43200</c:v>
                </c:pt>
                <c:pt idx="2870">
                  <c:v>43201</c:v>
                </c:pt>
                <c:pt idx="2871">
                  <c:v>43202</c:v>
                </c:pt>
                <c:pt idx="2872">
                  <c:v>43203</c:v>
                </c:pt>
                <c:pt idx="2873">
                  <c:v>43206</c:v>
                </c:pt>
                <c:pt idx="2874">
                  <c:v>43207</c:v>
                </c:pt>
                <c:pt idx="2875">
                  <c:v>43208</c:v>
                </c:pt>
                <c:pt idx="2876">
                  <c:v>43209</c:v>
                </c:pt>
                <c:pt idx="2877">
                  <c:v>43210</c:v>
                </c:pt>
                <c:pt idx="2878">
                  <c:v>43213</c:v>
                </c:pt>
                <c:pt idx="2879">
                  <c:v>43214</c:v>
                </c:pt>
                <c:pt idx="2880">
                  <c:v>43215</c:v>
                </c:pt>
                <c:pt idx="2881">
                  <c:v>43216</c:v>
                </c:pt>
                <c:pt idx="2882">
                  <c:v>43217</c:v>
                </c:pt>
                <c:pt idx="2883">
                  <c:v>43220</c:v>
                </c:pt>
                <c:pt idx="2884">
                  <c:v>43221</c:v>
                </c:pt>
                <c:pt idx="2885">
                  <c:v>43222</c:v>
                </c:pt>
                <c:pt idx="2886">
                  <c:v>43223</c:v>
                </c:pt>
                <c:pt idx="2887">
                  <c:v>43224</c:v>
                </c:pt>
                <c:pt idx="2888">
                  <c:v>43227</c:v>
                </c:pt>
                <c:pt idx="2889">
                  <c:v>43228</c:v>
                </c:pt>
                <c:pt idx="2890">
                  <c:v>43229</c:v>
                </c:pt>
                <c:pt idx="2891">
                  <c:v>43230</c:v>
                </c:pt>
                <c:pt idx="2892">
                  <c:v>43231</c:v>
                </c:pt>
                <c:pt idx="2893">
                  <c:v>43234</c:v>
                </c:pt>
                <c:pt idx="2894">
                  <c:v>43235</c:v>
                </c:pt>
                <c:pt idx="2895">
                  <c:v>43236</c:v>
                </c:pt>
                <c:pt idx="2896">
                  <c:v>43237</c:v>
                </c:pt>
                <c:pt idx="2897">
                  <c:v>43238</c:v>
                </c:pt>
                <c:pt idx="2898">
                  <c:v>43241</c:v>
                </c:pt>
                <c:pt idx="2899">
                  <c:v>43242</c:v>
                </c:pt>
                <c:pt idx="2900">
                  <c:v>43243</c:v>
                </c:pt>
                <c:pt idx="2901">
                  <c:v>43244</c:v>
                </c:pt>
                <c:pt idx="2902">
                  <c:v>43245</c:v>
                </c:pt>
                <c:pt idx="2903">
                  <c:v>43248</c:v>
                </c:pt>
                <c:pt idx="2904">
                  <c:v>43249</c:v>
                </c:pt>
                <c:pt idx="2905">
                  <c:v>43250</c:v>
                </c:pt>
                <c:pt idx="2906">
                  <c:v>43251</c:v>
                </c:pt>
                <c:pt idx="2907">
                  <c:v>43252</c:v>
                </c:pt>
                <c:pt idx="2908">
                  <c:v>43255</c:v>
                </c:pt>
                <c:pt idx="2909">
                  <c:v>43256</c:v>
                </c:pt>
                <c:pt idx="2910">
                  <c:v>43257</c:v>
                </c:pt>
                <c:pt idx="2911">
                  <c:v>43258</c:v>
                </c:pt>
                <c:pt idx="2912">
                  <c:v>43259</c:v>
                </c:pt>
                <c:pt idx="2913">
                  <c:v>43262</c:v>
                </c:pt>
                <c:pt idx="2914">
                  <c:v>43263</c:v>
                </c:pt>
                <c:pt idx="2915">
                  <c:v>43264</c:v>
                </c:pt>
                <c:pt idx="2916">
                  <c:v>43265</c:v>
                </c:pt>
                <c:pt idx="2917">
                  <c:v>43266</c:v>
                </c:pt>
                <c:pt idx="2918">
                  <c:v>43269</c:v>
                </c:pt>
                <c:pt idx="2919">
                  <c:v>43270</c:v>
                </c:pt>
                <c:pt idx="2920">
                  <c:v>43271</c:v>
                </c:pt>
                <c:pt idx="2921">
                  <c:v>43272</c:v>
                </c:pt>
                <c:pt idx="2922">
                  <c:v>43273</c:v>
                </c:pt>
                <c:pt idx="2923">
                  <c:v>43276</c:v>
                </c:pt>
                <c:pt idx="2924">
                  <c:v>43277</c:v>
                </c:pt>
                <c:pt idx="2925">
                  <c:v>43278</c:v>
                </c:pt>
                <c:pt idx="2926">
                  <c:v>43279</c:v>
                </c:pt>
                <c:pt idx="2927">
                  <c:v>43280</c:v>
                </c:pt>
                <c:pt idx="2928">
                  <c:v>43283</c:v>
                </c:pt>
                <c:pt idx="2929">
                  <c:v>43284</c:v>
                </c:pt>
                <c:pt idx="2930">
                  <c:v>43285</c:v>
                </c:pt>
                <c:pt idx="2931">
                  <c:v>43286</c:v>
                </c:pt>
                <c:pt idx="2932">
                  <c:v>43287</c:v>
                </c:pt>
                <c:pt idx="2933">
                  <c:v>43290</c:v>
                </c:pt>
                <c:pt idx="2934">
                  <c:v>43291</c:v>
                </c:pt>
                <c:pt idx="2935">
                  <c:v>43292</c:v>
                </c:pt>
                <c:pt idx="2936">
                  <c:v>43293</c:v>
                </c:pt>
                <c:pt idx="2937">
                  <c:v>43294</c:v>
                </c:pt>
                <c:pt idx="2938">
                  <c:v>43297</c:v>
                </c:pt>
                <c:pt idx="2939">
                  <c:v>43298</c:v>
                </c:pt>
                <c:pt idx="2940">
                  <c:v>43299</c:v>
                </c:pt>
                <c:pt idx="2941">
                  <c:v>43300</c:v>
                </c:pt>
                <c:pt idx="2942">
                  <c:v>43301</c:v>
                </c:pt>
                <c:pt idx="2943">
                  <c:v>43304</c:v>
                </c:pt>
                <c:pt idx="2944">
                  <c:v>43305</c:v>
                </c:pt>
                <c:pt idx="2945">
                  <c:v>43306</c:v>
                </c:pt>
                <c:pt idx="2946">
                  <c:v>43307</c:v>
                </c:pt>
                <c:pt idx="2947">
                  <c:v>43308</c:v>
                </c:pt>
                <c:pt idx="2948">
                  <c:v>43311</c:v>
                </c:pt>
                <c:pt idx="2949">
                  <c:v>43312</c:v>
                </c:pt>
                <c:pt idx="2950">
                  <c:v>43313</c:v>
                </c:pt>
                <c:pt idx="2951">
                  <c:v>43314</c:v>
                </c:pt>
                <c:pt idx="2952">
                  <c:v>43315</c:v>
                </c:pt>
                <c:pt idx="2953">
                  <c:v>43318</c:v>
                </c:pt>
                <c:pt idx="2954">
                  <c:v>43319</c:v>
                </c:pt>
                <c:pt idx="2955">
                  <c:v>43320</c:v>
                </c:pt>
                <c:pt idx="2956">
                  <c:v>43321</c:v>
                </c:pt>
                <c:pt idx="2957">
                  <c:v>43322</c:v>
                </c:pt>
                <c:pt idx="2958">
                  <c:v>43325</c:v>
                </c:pt>
                <c:pt idx="2959">
                  <c:v>43326</c:v>
                </c:pt>
                <c:pt idx="2960">
                  <c:v>43327</c:v>
                </c:pt>
                <c:pt idx="2961">
                  <c:v>43328</c:v>
                </c:pt>
                <c:pt idx="2962">
                  <c:v>43329</c:v>
                </c:pt>
                <c:pt idx="2963">
                  <c:v>43332</c:v>
                </c:pt>
                <c:pt idx="2964">
                  <c:v>43333</c:v>
                </c:pt>
                <c:pt idx="2965">
                  <c:v>43334</c:v>
                </c:pt>
                <c:pt idx="2966">
                  <c:v>43335</c:v>
                </c:pt>
                <c:pt idx="2967">
                  <c:v>43336</c:v>
                </c:pt>
                <c:pt idx="2968">
                  <c:v>43339</c:v>
                </c:pt>
                <c:pt idx="2969">
                  <c:v>43340</c:v>
                </c:pt>
                <c:pt idx="2970">
                  <c:v>43341</c:v>
                </c:pt>
                <c:pt idx="2971">
                  <c:v>43342</c:v>
                </c:pt>
                <c:pt idx="2972">
                  <c:v>43343</c:v>
                </c:pt>
                <c:pt idx="2973">
                  <c:v>43346</c:v>
                </c:pt>
                <c:pt idx="2974">
                  <c:v>43347</c:v>
                </c:pt>
                <c:pt idx="2975">
                  <c:v>43348</c:v>
                </c:pt>
                <c:pt idx="2976">
                  <c:v>43349</c:v>
                </c:pt>
                <c:pt idx="2977">
                  <c:v>43350</c:v>
                </c:pt>
                <c:pt idx="2978">
                  <c:v>43353</c:v>
                </c:pt>
                <c:pt idx="2979">
                  <c:v>43354</c:v>
                </c:pt>
                <c:pt idx="2980">
                  <c:v>43355</c:v>
                </c:pt>
                <c:pt idx="2981">
                  <c:v>43356</c:v>
                </c:pt>
                <c:pt idx="2982">
                  <c:v>43357</c:v>
                </c:pt>
                <c:pt idx="2983">
                  <c:v>43360</c:v>
                </c:pt>
                <c:pt idx="2984">
                  <c:v>43361</c:v>
                </c:pt>
                <c:pt idx="2985">
                  <c:v>43362</c:v>
                </c:pt>
                <c:pt idx="2986">
                  <c:v>43363</c:v>
                </c:pt>
                <c:pt idx="2987">
                  <c:v>43364</c:v>
                </c:pt>
                <c:pt idx="2988">
                  <c:v>43367</c:v>
                </c:pt>
                <c:pt idx="2989">
                  <c:v>43368</c:v>
                </c:pt>
                <c:pt idx="2990">
                  <c:v>43369</c:v>
                </c:pt>
                <c:pt idx="2991">
                  <c:v>43370</c:v>
                </c:pt>
                <c:pt idx="2992">
                  <c:v>43371</c:v>
                </c:pt>
                <c:pt idx="2993">
                  <c:v>43374</c:v>
                </c:pt>
                <c:pt idx="2994">
                  <c:v>43375</c:v>
                </c:pt>
                <c:pt idx="2995">
                  <c:v>43376</c:v>
                </c:pt>
                <c:pt idx="2996">
                  <c:v>43377</c:v>
                </c:pt>
                <c:pt idx="2997">
                  <c:v>43378</c:v>
                </c:pt>
                <c:pt idx="2998">
                  <c:v>43381</c:v>
                </c:pt>
                <c:pt idx="2999">
                  <c:v>43382</c:v>
                </c:pt>
                <c:pt idx="3000">
                  <c:v>43383</c:v>
                </c:pt>
                <c:pt idx="3001">
                  <c:v>43384</c:v>
                </c:pt>
                <c:pt idx="3002">
                  <c:v>43385</c:v>
                </c:pt>
                <c:pt idx="3003">
                  <c:v>43388</c:v>
                </c:pt>
                <c:pt idx="3004">
                  <c:v>43389</c:v>
                </c:pt>
                <c:pt idx="3005">
                  <c:v>43390</c:v>
                </c:pt>
                <c:pt idx="3006">
                  <c:v>43391</c:v>
                </c:pt>
                <c:pt idx="3007">
                  <c:v>43392</c:v>
                </c:pt>
                <c:pt idx="3008">
                  <c:v>43395</c:v>
                </c:pt>
                <c:pt idx="3009">
                  <c:v>43396</c:v>
                </c:pt>
                <c:pt idx="3010">
                  <c:v>43397</c:v>
                </c:pt>
                <c:pt idx="3011">
                  <c:v>43398</c:v>
                </c:pt>
                <c:pt idx="3012">
                  <c:v>43399</c:v>
                </c:pt>
                <c:pt idx="3013">
                  <c:v>43402</c:v>
                </c:pt>
                <c:pt idx="3014">
                  <c:v>43403</c:v>
                </c:pt>
                <c:pt idx="3015">
                  <c:v>43404</c:v>
                </c:pt>
                <c:pt idx="3016">
                  <c:v>43405</c:v>
                </c:pt>
                <c:pt idx="3017">
                  <c:v>43406</c:v>
                </c:pt>
                <c:pt idx="3018">
                  <c:v>43409</c:v>
                </c:pt>
                <c:pt idx="3019">
                  <c:v>43410</c:v>
                </c:pt>
                <c:pt idx="3020">
                  <c:v>43411</c:v>
                </c:pt>
                <c:pt idx="3021">
                  <c:v>43412</c:v>
                </c:pt>
                <c:pt idx="3022">
                  <c:v>43413</c:v>
                </c:pt>
                <c:pt idx="3023">
                  <c:v>43416</c:v>
                </c:pt>
                <c:pt idx="3024">
                  <c:v>43417</c:v>
                </c:pt>
                <c:pt idx="3025">
                  <c:v>43418</c:v>
                </c:pt>
                <c:pt idx="3026">
                  <c:v>43419</c:v>
                </c:pt>
                <c:pt idx="3027">
                  <c:v>43420</c:v>
                </c:pt>
                <c:pt idx="3028">
                  <c:v>43423</c:v>
                </c:pt>
                <c:pt idx="3029">
                  <c:v>43424</c:v>
                </c:pt>
                <c:pt idx="3030">
                  <c:v>43425</c:v>
                </c:pt>
                <c:pt idx="3031">
                  <c:v>43426</c:v>
                </c:pt>
                <c:pt idx="3032">
                  <c:v>43427</c:v>
                </c:pt>
                <c:pt idx="3033">
                  <c:v>43430</c:v>
                </c:pt>
                <c:pt idx="3034">
                  <c:v>43431</c:v>
                </c:pt>
                <c:pt idx="3035">
                  <c:v>43432</c:v>
                </c:pt>
                <c:pt idx="3036">
                  <c:v>43433</c:v>
                </c:pt>
                <c:pt idx="3037">
                  <c:v>43434</c:v>
                </c:pt>
                <c:pt idx="3038">
                  <c:v>43437</c:v>
                </c:pt>
                <c:pt idx="3039">
                  <c:v>43438</c:v>
                </c:pt>
                <c:pt idx="3040">
                  <c:v>43439</c:v>
                </c:pt>
                <c:pt idx="3041">
                  <c:v>43440</c:v>
                </c:pt>
                <c:pt idx="3042">
                  <c:v>43441</c:v>
                </c:pt>
                <c:pt idx="3043">
                  <c:v>43444</c:v>
                </c:pt>
                <c:pt idx="3044">
                  <c:v>43445</c:v>
                </c:pt>
                <c:pt idx="3045">
                  <c:v>43446</c:v>
                </c:pt>
                <c:pt idx="3046">
                  <c:v>43447</c:v>
                </c:pt>
                <c:pt idx="3047">
                  <c:v>43448</c:v>
                </c:pt>
                <c:pt idx="3048">
                  <c:v>43451</c:v>
                </c:pt>
                <c:pt idx="3049">
                  <c:v>43452</c:v>
                </c:pt>
                <c:pt idx="3050">
                  <c:v>43453</c:v>
                </c:pt>
                <c:pt idx="3051">
                  <c:v>43454</c:v>
                </c:pt>
                <c:pt idx="3052">
                  <c:v>43455</c:v>
                </c:pt>
                <c:pt idx="3053">
                  <c:v>43458</c:v>
                </c:pt>
                <c:pt idx="3054">
                  <c:v>43460</c:v>
                </c:pt>
                <c:pt idx="3055">
                  <c:v>43461</c:v>
                </c:pt>
                <c:pt idx="3056">
                  <c:v>43462</c:v>
                </c:pt>
                <c:pt idx="3057">
                  <c:v>43465</c:v>
                </c:pt>
                <c:pt idx="3058">
                  <c:v>43467</c:v>
                </c:pt>
                <c:pt idx="3059">
                  <c:v>43468</c:v>
                </c:pt>
                <c:pt idx="3060">
                  <c:v>43469</c:v>
                </c:pt>
                <c:pt idx="3061">
                  <c:v>43472</c:v>
                </c:pt>
                <c:pt idx="3062">
                  <c:v>43473</c:v>
                </c:pt>
                <c:pt idx="3063">
                  <c:v>43474</c:v>
                </c:pt>
                <c:pt idx="3064">
                  <c:v>43475</c:v>
                </c:pt>
                <c:pt idx="3065">
                  <c:v>43476</c:v>
                </c:pt>
                <c:pt idx="3066">
                  <c:v>43479</c:v>
                </c:pt>
                <c:pt idx="3067">
                  <c:v>43480</c:v>
                </c:pt>
                <c:pt idx="3068">
                  <c:v>43481</c:v>
                </c:pt>
                <c:pt idx="3069">
                  <c:v>43482</c:v>
                </c:pt>
                <c:pt idx="3070">
                  <c:v>43483</c:v>
                </c:pt>
                <c:pt idx="3071">
                  <c:v>43486</c:v>
                </c:pt>
                <c:pt idx="3072">
                  <c:v>43487</c:v>
                </c:pt>
                <c:pt idx="3073">
                  <c:v>43488</c:v>
                </c:pt>
                <c:pt idx="3074">
                  <c:v>43489</c:v>
                </c:pt>
                <c:pt idx="3075">
                  <c:v>43490</c:v>
                </c:pt>
                <c:pt idx="3076">
                  <c:v>43493</c:v>
                </c:pt>
                <c:pt idx="3077">
                  <c:v>43494</c:v>
                </c:pt>
                <c:pt idx="3078">
                  <c:v>43495</c:v>
                </c:pt>
                <c:pt idx="3079">
                  <c:v>43496</c:v>
                </c:pt>
                <c:pt idx="3080">
                  <c:v>43497</c:v>
                </c:pt>
                <c:pt idx="3081">
                  <c:v>43500</c:v>
                </c:pt>
                <c:pt idx="3082">
                  <c:v>43501</c:v>
                </c:pt>
                <c:pt idx="3083">
                  <c:v>43502</c:v>
                </c:pt>
                <c:pt idx="3084">
                  <c:v>43503</c:v>
                </c:pt>
                <c:pt idx="3085">
                  <c:v>43504</c:v>
                </c:pt>
                <c:pt idx="3086">
                  <c:v>43507</c:v>
                </c:pt>
                <c:pt idx="3087">
                  <c:v>43508</c:v>
                </c:pt>
                <c:pt idx="3088">
                  <c:v>43509</c:v>
                </c:pt>
                <c:pt idx="3089">
                  <c:v>43510</c:v>
                </c:pt>
                <c:pt idx="3090">
                  <c:v>43511</c:v>
                </c:pt>
                <c:pt idx="3091">
                  <c:v>43514</c:v>
                </c:pt>
                <c:pt idx="3092">
                  <c:v>43515</c:v>
                </c:pt>
                <c:pt idx="3093">
                  <c:v>43516</c:v>
                </c:pt>
                <c:pt idx="3094">
                  <c:v>43517</c:v>
                </c:pt>
                <c:pt idx="3095">
                  <c:v>43518</c:v>
                </c:pt>
                <c:pt idx="3096">
                  <c:v>43521</c:v>
                </c:pt>
                <c:pt idx="3097">
                  <c:v>43522</c:v>
                </c:pt>
                <c:pt idx="3098">
                  <c:v>43523</c:v>
                </c:pt>
                <c:pt idx="3099">
                  <c:v>43524</c:v>
                </c:pt>
                <c:pt idx="3100">
                  <c:v>43525</c:v>
                </c:pt>
                <c:pt idx="3101">
                  <c:v>43528</c:v>
                </c:pt>
                <c:pt idx="3102">
                  <c:v>43529</c:v>
                </c:pt>
                <c:pt idx="3103">
                  <c:v>43530</c:v>
                </c:pt>
                <c:pt idx="3104">
                  <c:v>43531</c:v>
                </c:pt>
                <c:pt idx="3105">
                  <c:v>43532</c:v>
                </c:pt>
                <c:pt idx="3106">
                  <c:v>43535</c:v>
                </c:pt>
                <c:pt idx="3107">
                  <c:v>43536</c:v>
                </c:pt>
                <c:pt idx="3108">
                  <c:v>43537</c:v>
                </c:pt>
                <c:pt idx="3109">
                  <c:v>43538</c:v>
                </c:pt>
                <c:pt idx="3110">
                  <c:v>43539</c:v>
                </c:pt>
                <c:pt idx="3111">
                  <c:v>43542</c:v>
                </c:pt>
                <c:pt idx="3112">
                  <c:v>43543</c:v>
                </c:pt>
                <c:pt idx="3113">
                  <c:v>43544</c:v>
                </c:pt>
                <c:pt idx="3114">
                  <c:v>43545</c:v>
                </c:pt>
                <c:pt idx="3115">
                  <c:v>43546</c:v>
                </c:pt>
                <c:pt idx="3116">
                  <c:v>43549</c:v>
                </c:pt>
                <c:pt idx="3117">
                  <c:v>43550</c:v>
                </c:pt>
                <c:pt idx="3118">
                  <c:v>43551</c:v>
                </c:pt>
                <c:pt idx="3119">
                  <c:v>43552</c:v>
                </c:pt>
                <c:pt idx="3120">
                  <c:v>43553</c:v>
                </c:pt>
                <c:pt idx="3121">
                  <c:v>43556</c:v>
                </c:pt>
                <c:pt idx="3122">
                  <c:v>43557</c:v>
                </c:pt>
                <c:pt idx="3123">
                  <c:v>43558</c:v>
                </c:pt>
                <c:pt idx="3124">
                  <c:v>43559</c:v>
                </c:pt>
                <c:pt idx="3125">
                  <c:v>43560</c:v>
                </c:pt>
                <c:pt idx="3126">
                  <c:v>43563</c:v>
                </c:pt>
                <c:pt idx="3127">
                  <c:v>43564</c:v>
                </c:pt>
                <c:pt idx="3128">
                  <c:v>43565</c:v>
                </c:pt>
                <c:pt idx="3129">
                  <c:v>43566</c:v>
                </c:pt>
                <c:pt idx="3130">
                  <c:v>43567</c:v>
                </c:pt>
                <c:pt idx="3131">
                  <c:v>43570</c:v>
                </c:pt>
                <c:pt idx="3132">
                  <c:v>43571</c:v>
                </c:pt>
                <c:pt idx="3133">
                  <c:v>43572</c:v>
                </c:pt>
                <c:pt idx="3134">
                  <c:v>43573</c:v>
                </c:pt>
                <c:pt idx="3135">
                  <c:v>43577</c:v>
                </c:pt>
                <c:pt idx="3136">
                  <c:v>43578</c:v>
                </c:pt>
                <c:pt idx="3137">
                  <c:v>43579</c:v>
                </c:pt>
                <c:pt idx="3138">
                  <c:v>43580</c:v>
                </c:pt>
                <c:pt idx="3139">
                  <c:v>43581</c:v>
                </c:pt>
                <c:pt idx="3140">
                  <c:v>43584</c:v>
                </c:pt>
                <c:pt idx="3141">
                  <c:v>43585</c:v>
                </c:pt>
                <c:pt idx="3142">
                  <c:v>43586</c:v>
                </c:pt>
                <c:pt idx="3143">
                  <c:v>43587</c:v>
                </c:pt>
                <c:pt idx="3144">
                  <c:v>43588</c:v>
                </c:pt>
                <c:pt idx="3145">
                  <c:v>43591</c:v>
                </c:pt>
                <c:pt idx="3146">
                  <c:v>43592</c:v>
                </c:pt>
                <c:pt idx="3147">
                  <c:v>43593</c:v>
                </c:pt>
                <c:pt idx="3148">
                  <c:v>43594</c:v>
                </c:pt>
                <c:pt idx="3149">
                  <c:v>43595</c:v>
                </c:pt>
                <c:pt idx="3150">
                  <c:v>43598</c:v>
                </c:pt>
                <c:pt idx="3151">
                  <c:v>43599</c:v>
                </c:pt>
                <c:pt idx="3152">
                  <c:v>43600</c:v>
                </c:pt>
                <c:pt idx="3153">
                  <c:v>43601</c:v>
                </c:pt>
                <c:pt idx="3154">
                  <c:v>43602</c:v>
                </c:pt>
                <c:pt idx="3155">
                  <c:v>43605</c:v>
                </c:pt>
                <c:pt idx="3156">
                  <c:v>43606</c:v>
                </c:pt>
                <c:pt idx="3157">
                  <c:v>43607</c:v>
                </c:pt>
                <c:pt idx="3158">
                  <c:v>43608</c:v>
                </c:pt>
                <c:pt idx="3159">
                  <c:v>43609</c:v>
                </c:pt>
                <c:pt idx="3160">
                  <c:v>43612</c:v>
                </c:pt>
                <c:pt idx="3161">
                  <c:v>43613</c:v>
                </c:pt>
                <c:pt idx="3162">
                  <c:v>43614</c:v>
                </c:pt>
                <c:pt idx="3163">
                  <c:v>43615</c:v>
                </c:pt>
                <c:pt idx="3164">
                  <c:v>43616</c:v>
                </c:pt>
                <c:pt idx="3165">
                  <c:v>43619</c:v>
                </c:pt>
                <c:pt idx="3166">
                  <c:v>43620</c:v>
                </c:pt>
                <c:pt idx="3167">
                  <c:v>43621</c:v>
                </c:pt>
                <c:pt idx="3168">
                  <c:v>43622</c:v>
                </c:pt>
                <c:pt idx="3169">
                  <c:v>43623</c:v>
                </c:pt>
                <c:pt idx="3170">
                  <c:v>43626</c:v>
                </c:pt>
                <c:pt idx="3171">
                  <c:v>43627</c:v>
                </c:pt>
                <c:pt idx="3172">
                  <c:v>43628</c:v>
                </c:pt>
                <c:pt idx="3173">
                  <c:v>43629</c:v>
                </c:pt>
                <c:pt idx="3174">
                  <c:v>43630</c:v>
                </c:pt>
                <c:pt idx="3175">
                  <c:v>43633</c:v>
                </c:pt>
                <c:pt idx="3176">
                  <c:v>43634</c:v>
                </c:pt>
                <c:pt idx="3177">
                  <c:v>43635</c:v>
                </c:pt>
                <c:pt idx="3178">
                  <c:v>43636</c:v>
                </c:pt>
                <c:pt idx="3179">
                  <c:v>43637</c:v>
                </c:pt>
                <c:pt idx="3180">
                  <c:v>43640</c:v>
                </c:pt>
                <c:pt idx="3181">
                  <c:v>43641</c:v>
                </c:pt>
                <c:pt idx="3182">
                  <c:v>43642</c:v>
                </c:pt>
                <c:pt idx="3183">
                  <c:v>43643</c:v>
                </c:pt>
                <c:pt idx="3184">
                  <c:v>43644</c:v>
                </c:pt>
                <c:pt idx="3185">
                  <c:v>43647</c:v>
                </c:pt>
                <c:pt idx="3186">
                  <c:v>43648</c:v>
                </c:pt>
                <c:pt idx="3187">
                  <c:v>43649</c:v>
                </c:pt>
                <c:pt idx="3188">
                  <c:v>43650</c:v>
                </c:pt>
                <c:pt idx="3189">
                  <c:v>43651</c:v>
                </c:pt>
                <c:pt idx="3190">
                  <c:v>43654</c:v>
                </c:pt>
                <c:pt idx="3191">
                  <c:v>43655</c:v>
                </c:pt>
                <c:pt idx="3192">
                  <c:v>43656</c:v>
                </c:pt>
                <c:pt idx="3193">
                  <c:v>43657</c:v>
                </c:pt>
                <c:pt idx="3194">
                  <c:v>43658</c:v>
                </c:pt>
                <c:pt idx="3195">
                  <c:v>43661</c:v>
                </c:pt>
                <c:pt idx="3196">
                  <c:v>43662</c:v>
                </c:pt>
                <c:pt idx="3197">
                  <c:v>43663</c:v>
                </c:pt>
                <c:pt idx="3198">
                  <c:v>43664</c:v>
                </c:pt>
                <c:pt idx="3199">
                  <c:v>43665</c:v>
                </c:pt>
                <c:pt idx="3200">
                  <c:v>43668</c:v>
                </c:pt>
                <c:pt idx="3201">
                  <c:v>43669</c:v>
                </c:pt>
                <c:pt idx="3202">
                  <c:v>43670</c:v>
                </c:pt>
                <c:pt idx="3203">
                  <c:v>43671</c:v>
                </c:pt>
                <c:pt idx="3204">
                  <c:v>43672</c:v>
                </c:pt>
                <c:pt idx="3205">
                  <c:v>43675</c:v>
                </c:pt>
                <c:pt idx="3206">
                  <c:v>43676</c:v>
                </c:pt>
                <c:pt idx="3207">
                  <c:v>43677</c:v>
                </c:pt>
                <c:pt idx="3208">
                  <c:v>43678</c:v>
                </c:pt>
                <c:pt idx="3209">
                  <c:v>43679</c:v>
                </c:pt>
                <c:pt idx="3210">
                  <c:v>43682</c:v>
                </c:pt>
                <c:pt idx="3211">
                  <c:v>43683</c:v>
                </c:pt>
                <c:pt idx="3212">
                  <c:v>43684</c:v>
                </c:pt>
                <c:pt idx="3213">
                  <c:v>43685</c:v>
                </c:pt>
                <c:pt idx="3214">
                  <c:v>43686</c:v>
                </c:pt>
                <c:pt idx="3215">
                  <c:v>43689</c:v>
                </c:pt>
                <c:pt idx="3216">
                  <c:v>43690</c:v>
                </c:pt>
                <c:pt idx="3217">
                  <c:v>43691</c:v>
                </c:pt>
                <c:pt idx="3218">
                  <c:v>43692</c:v>
                </c:pt>
                <c:pt idx="3219">
                  <c:v>43693</c:v>
                </c:pt>
                <c:pt idx="3220">
                  <c:v>43696</c:v>
                </c:pt>
                <c:pt idx="3221">
                  <c:v>43697</c:v>
                </c:pt>
                <c:pt idx="3222">
                  <c:v>43698</c:v>
                </c:pt>
                <c:pt idx="3223">
                  <c:v>43699</c:v>
                </c:pt>
                <c:pt idx="3224">
                  <c:v>43700</c:v>
                </c:pt>
                <c:pt idx="3225">
                  <c:v>43703</c:v>
                </c:pt>
                <c:pt idx="3226">
                  <c:v>43704</c:v>
                </c:pt>
                <c:pt idx="3227">
                  <c:v>43705</c:v>
                </c:pt>
                <c:pt idx="3228">
                  <c:v>43706</c:v>
                </c:pt>
                <c:pt idx="3229">
                  <c:v>43707</c:v>
                </c:pt>
                <c:pt idx="3230">
                  <c:v>43710</c:v>
                </c:pt>
                <c:pt idx="3231">
                  <c:v>43711</c:v>
                </c:pt>
                <c:pt idx="3232">
                  <c:v>43712</c:v>
                </c:pt>
                <c:pt idx="3233">
                  <c:v>43713</c:v>
                </c:pt>
                <c:pt idx="3234">
                  <c:v>43714</c:v>
                </c:pt>
                <c:pt idx="3235">
                  <c:v>43717</c:v>
                </c:pt>
                <c:pt idx="3236">
                  <c:v>43718</c:v>
                </c:pt>
                <c:pt idx="3237">
                  <c:v>43719</c:v>
                </c:pt>
                <c:pt idx="3238">
                  <c:v>43720</c:v>
                </c:pt>
                <c:pt idx="3239">
                  <c:v>43721</c:v>
                </c:pt>
                <c:pt idx="3240">
                  <c:v>43724</c:v>
                </c:pt>
                <c:pt idx="3241">
                  <c:v>43725</c:v>
                </c:pt>
                <c:pt idx="3242">
                  <c:v>43726</c:v>
                </c:pt>
                <c:pt idx="3243">
                  <c:v>43727</c:v>
                </c:pt>
                <c:pt idx="3244">
                  <c:v>43728</c:v>
                </c:pt>
                <c:pt idx="3245">
                  <c:v>43731</c:v>
                </c:pt>
                <c:pt idx="3246">
                  <c:v>43732</c:v>
                </c:pt>
                <c:pt idx="3247">
                  <c:v>43733</c:v>
                </c:pt>
                <c:pt idx="3248">
                  <c:v>43734</c:v>
                </c:pt>
                <c:pt idx="3249">
                  <c:v>43735</c:v>
                </c:pt>
                <c:pt idx="3250">
                  <c:v>43738</c:v>
                </c:pt>
                <c:pt idx="3251">
                  <c:v>43739</c:v>
                </c:pt>
                <c:pt idx="3252">
                  <c:v>43740</c:v>
                </c:pt>
                <c:pt idx="3253">
                  <c:v>43741</c:v>
                </c:pt>
                <c:pt idx="3254">
                  <c:v>43742</c:v>
                </c:pt>
                <c:pt idx="3255">
                  <c:v>43745</c:v>
                </c:pt>
                <c:pt idx="3256">
                  <c:v>43746</c:v>
                </c:pt>
                <c:pt idx="3257">
                  <c:v>43747</c:v>
                </c:pt>
                <c:pt idx="3258">
                  <c:v>43748</c:v>
                </c:pt>
                <c:pt idx="3259">
                  <c:v>43749</c:v>
                </c:pt>
                <c:pt idx="3260">
                  <c:v>43752</c:v>
                </c:pt>
                <c:pt idx="3261">
                  <c:v>43753</c:v>
                </c:pt>
                <c:pt idx="3262">
                  <c:v>43754</c:v>
                </c:pt>
                <c:pt idx="3263">
                  <c:v>43755</c:v>
                </c:pt>
                <c:pt idx="3264">
                  <c:v>43756</c:v>
                </c:pt>
                <c:pt idx="3265">
                  <c:v>43759</c:v>
                </c:pt>
                <c:pt idx="3266">
                  <c:v>43760</c:v>
                </c:pt>
                <c:pt idx="3267">
                  <c:v>43761</c:v>
                </c:pt>
                <c:pt idx="3268">
                  <c:v>43762</c:v>
                </c:pt>
                <c:pt idx="3269">
                  <c:v>43763</c:v>
                </c:pt>
                <c:pt idx="3270">
                  <c:v>43766</c:v>
                </c:pt>
                <c:pt idx="3271">
                  <c:v>43767</c:v>
                </c:pt>
                <c:pt idx="3272">
                  <c:v>43768</c:v>
                </c:pt>
                <c:pt idx="3273">
                  <c:v>43769</c:v>
                </c:pt>
                <c:pt idx="3274">
                  <c:v>43770</c:v>
                </c:pt>
                <c:pt idx="3275">
                  <c:v>43773</c:v>
                </c:pt>
                <c:pt idx="3276">
                  <c:v>43774</c:v>
                </c:pt>
                <c:pt idx="3277">
                  <c:v>43775</c:v>
                </c:pt>
                <c:pt idx="3278">
                  <c:v>43776</c:v>
                </c:pt>
                <c:pt idx="3279">
                  <c:v>43777</c:v>
                </c:pt>
                <c:pt idx="3280">
                  <c:v>43780</c:v>
                </c:pt>
                <c:pt idx="3281">
                  <c:v>43781</c:v>
                </c:pt>
                <c:pt idx="3282">
                  <c:v>43782</c:v>
                </c:pt>
                <c:pt idx="3283">
                  <c:v>43783</c:v>
                </c:pt>
                <c:pt idx="3284">
                  <c:v>43784</c:v>
                </c:pt>
                <c:pt idx="3285">
                  <c:v>43787</c:v>
                </c:pt>
                <c:pt idx="3286">
                  <c:v>43788</c:v>
                </c:pt>
                <c:pt idx="3287">
                  <c:v>43789</c:v>
                </c:pt>
                <c:pt idx="3288">
                  <c:v>43790</c:v>
                </c:pt>
                <c:pt idx="3289">
                  <c:v>43791</c:v>
                </c:pt>
                <c:pt idx="3290">
                  <c:v>43794</c:v>
                </c:pt>
                <c:pt idx="3291">
                  <c:v>43795</c:v>
                </c:pt>
                <c:pt idx="3292">
                  <c:v>43796</c:v>
                </c:pt>
                <c:pt idx="3293">
                  <c:v>43797</c:v>
                </c:pt>
                <c:pt idx="3294">
                  <c:v>43798</c:v>
                </c:pt>
                <c:pt idx="3295">
                  <c:v>43801</c:v>
                </c:pt>
                <c:pt idx="3296">
                  <c:v>43802</c:v>
                </c:pt>
                <c:pt idx="3297">
                  <c:v>43803</c:v>
                </c:pt>
                <c:pt idx="3298">
                  <c:v>43804</c:v>
                </c:pt>
                <c:pt idx="3299">
                  <c:v>43805</c:v>
                </c:pt>
                <c:pt idx="3300">
                  <c:v>43808</c:v>
                </c:pt>
                <c:pt idx="3301">
                  <c:v>43809</c:v>
                </c:pt>
                <c:pt idx="3302">
                  <c:v>43810</c:v>
                </c:pt>
                <c:pt idx="3303">
                  <c:v>43811</c:v>
                </c:pt>
                <c:pt idx="3304">
                  <c:v>43812</c:v>
                </c:pt>
                <c:pt idx="3305">
                  <c:v>43815</c:v>
                </c:pt>
                <c:pt idx="3306">
                  <c:v>43816</c:v>
                </c:pt>
                <c:pt idx="3307">
                  <c:v>43817</c:v>
                </c:pt>
                <c:pt idx="3308">
                  <c:v>43818</c:v>
                </c:pt>
                <c:pt idx="3309">
                  <c:v>43819</c:v>
                </c:pt>
                <c:pt idx="3310">
                  <c:v>43822</c:v>
                </c:pt>
                <c:pt idx="3311">
                  <c:v>43823</c:v>
                </c:pt>
                <c:pt idx="3312">
                  <c:v>43825</c:v>
                </c:pt>
                <c:pt idx="3313">
                  <c:v>43826</c:v>
                </c:pt>
                <c:pt idx="3314">
                  <c:v>43829</c:v>
                </c:pt>
                <c:pt idx="3315">
                  <c:v>43830</c:v>
                </c:pt>
                <c:pt idx="3316">
                  <c:v>43832</c:v>
                </c:pt>
                <c:pt idx="3317">
                  <c:v>43833</c:v>
                </c:pt>
                <c:pt idx="3318">
                  <c:v>43836</c:v>
                </c:pt>
                <c:pt idx="3319">
                  <c:v>43837</c:v>
                </c:pt>
                <c:pt idx="3320">
                  <c:v>43838</c:v>
                </c:pt>
                <c:pt idx="3321">
                  <c:v>43839</c:v>
                </c:pt>
                <c:pt idx="3322">
                  <c:v>43840</c:v>
                </c:pt>
                <c:pt idx="3323">
                  <c:v>43843</c:v>
                </c:pt>
                <c:pt idx="3324">
                  <c:v>43844</c:v>
                </c:pt>
                <c:pt idx="3325">
                  <c:v>43845</c:v>
                </c:pt>
                <c:pt idx="3326">
                  <c:v>43846</c:v>
                </c:pt>
                <c:pt idx="3327">
                  <c:v>43847</c:v>
                </c:pt>
                <c:pt idx="3328">
                  <c:v>43850</c:v>
                </c:pt>
                <c:pt idx="3329">
                  <c:v>43851</c:v>
                </c:pt>
                <c:pt idx="3330">
                  <c:v>43852</c:v>
                </c:pt>
                <c:pt idx="3331">
                  <c:v>43853</c:v>
                </c:pt>
                <c:pt idx="3332">
                  <c:v>43854</c:v>
                </c:pt>
                <c:pt idx="3333">
                  <c:v>43857</c:v>
                </c:pt>
                <c:pt idx="3334">
                  <c:v>43858</c:v>
                </c:pt>
                <c:pt idx="3335">
                  <c:v>43859</c:v>
                </c:pt>
                <c:pt idx="3336">
                  <c:v>43860</c:v>
                </c:pt>
                <c:pt idx="3337">
                  <c:v>43861</c:v>
                </c:pt>
                <c:pt idx="3338">
                  <c:v>43864</c:v>
                </c:pt>
                <c:pt idx="3339">
                  <c:v>43865</c:v>
                </c:pt>
                <c:pt idx="3340">
                  <c:v>43866</c:v>
                </c:pt>
                <c:pt idx="3341">
                  <c:v>43867</c:v>
                </c:pt>
                <c:pt idx="3342">
                  <c:v>43868</c:v>
                </c:pt>
                <c:pt idx="3343">
                  <c:v>43871</c:v>
                </c:pt>
                <c:pt idx="3344">
                  <c:v>43872</c:v>
                </c:pt>
                <c:pt idx="3345">
                  <c:v>43873</c:v>
                </c:pt>
                <c:pt idx="3346">
                  <c:v>43874</c:v>
                </c:pt>
                <c:pt idx="3347">
                  <c:v>43875</c:v>
                </c:pt>
                <c:pt idx="3348">
                  <c:v>43878</c:v>
                </c:pt>
                <c:pt idx="3349">
                  <c:v>43879</c:v>
                </c:pt>
                <c:pt idx="3350">
                  <c:v>43880</c:v>
                </c:pt>
                <c:pt idx="3351">
                  <c:v>43881</c:v>
                </c:pt>
                <c:pt idx="3352">
                  <c:v>43882</c:v>
                </c:pt>
                <c:pt idx="3353">
                  <c:v>43885</c:v>
                </c:pt>
                <c:pt idx="3354">
                  <c:v>43886</c:v>
                </c:pt>
                <c:pt idx="3355">
                  <c:v>43887</c:v>
                </c:pt>
                <c:pt idx="3356">
                  <c:v>43888</c:v>
                </c:pt>
                <c:pt idx="3357">
                  <c:v>43889</c:v>
                </c:pt>
                <c:pt idx="3358">
                  <c:v>43892</c:v>
                </c:pt>
                <c:pt idx="3359">
                  <c:v>43893</c:v>
                </c:pt>
                <c:pt idx="3360">
                  <c:v>43894</c:v>
                </c:pt>
                <c:pt idx="3361">
                  <c:v>43895</c:v>
                </c:pt>
                <c:pt idx="3362">
                  <c:v>43896</c:v>
                </c:pt>
                <c:pt idx="3363">
                  <c:v>43899</c:v>
                </c:pt>
                <c:pt idx="3364">
                  <c:v>43900</c:v>
                </c:pt>
                <c:pt idx="3365">
                  <c:v>43901</c:v>
                </c:pt>
                <c:pt idx="3366">
                  <c:v>43902</c:v>
                </c:pt>
                <c:pt idx="3367">
                  <c:v>43903</c:v>
                </c:pt>
                <c:pt idx="3368">
                  <c:v>43906</c:v>
                </c:pt>
                <c:pt idx="3369">
                  <c:v>43907</c:v>
                </c:pt>
                <c:pt idx="3370">
                  <c:v>43908</c:v>
                </c:pt>
                <c:pt idx="3371">
                  <c:v>43909</c:v>
                </c:pt>
                <c:pt idx="3372">
                  <c:v>43910</c:v>
                </c:pt>
                <c:pt idx="3373">
                  <c:v>43913</c:v>
                </c:pt>
                <c:pt idx="3374">
                  <c:v>43914</c:v>
                </c:pt>
                <c:pt idx="3375">
                  <c:v>43915</c:v>
                </c:pt>
                <c:pt idx="3376">
                  <c:v>43916</c:v>
                </c:pt>
                <c:pt idx="3377">
                  <c:v>43917</c:v>
                </c:pt>
                <c:pt idx="3378">
                  <c:v>43920</c:v>
                </c:pt>
                <c:pt idx="3379">
                  <c:v>43921</c:v>
                </c:pt>
                <c:pt idx="3380">
                  <c:v>43922</c:v>
                </c:pt>
                <c:pt idx="3381">
                  <c:v>43923</c:v>
                </c:pt>
                <c:pt idx="3382">
                  <c:v>43924</c:v>
                </c:pt>
                <c:pt idx="3383">
                  <c:v>43927</c:v>
                </c:pt>
                <c:pt idx="3384">
                  <c:v>43928</c:v>
                </c:pt>
                <c:pt idx="3385">
                  <c:v>43929</c:v>
                </c:pt>
                <c:pt idx="3386">
                  <c:v>43930</c:v>
                </c:pt>
                <c:pt idx="3387">
                  <c:v>43934</c:v>
                </c:pt>
                <c:pt idx="3388">
                  <c:v>43935</c:v>
                </c:pt>
                <c:pt idx="3389">
                  <c:v>43936</c:v>
                </c:pt>
                <c:pt idx="3390">
                  <c:v>43937</c:v>
                </c:pt>
                <c:pt idx="3391">
                  <c:v>43938</c:v>
                </c:pt>
                <c:pt idx="3392">
                  <c:v>43941</c:v>
                </c:pt>
                <c:pt idx="3393">
                  <c:v>43942</c:v>
                </c:pt>
                <c:pt idx="3394">
                  <c:v>43943</c:v>
                </c:pt>
                <c:pt idx="3395">
                  <c:v>43944</c:v>
                </c:pt>
                <c:pt idx="3396">
                  <c:v>43945</c:v>
                </c:pt>
                <c:pt idx="3397">
                  <c:v>43948</c:v>
                </c:pt>
                <c:pt idx="3398">
                  <c:v>43949</c:v>
                </c:pt>
                <c:pt idx="3399">
                  <c:v>43950</c:v>
                </c:pt>
                <c:pt idx="3400">
                  <c:v>43951</c:v>
                </c:pt>
                <c:pt idx="3401">
                  <c:v>43952</c:v>
                </c:pt>
                <c:pt idx="3402">
                  <c:v>43955</c:v>
                </c:pt>
                <c:pt idx="3403">
                  <c:v>43956</c:v>
                </c:pt>
                <c:pt idx="3404">
                  <c:v>43957</c:v>
                </c:pt>
                <c:pt idx="3405">
                  <c:v>43958</c:v>
                </c:pt>
                <c:pt idx="3406">
                  <c:v>43959</c:v>
                </c:pt>
                <c:pt idx="3407">
                  <c:v>43962</c:v>
                </c:pt>
                <c:pt idx="3408">
                  <c:v>43963</c:v>
                </c:pt>
                <c:pt idx="3409">
                  <c:v>43964</c:v>
                </c:pt>
                <c:pt idx="3410">
                  <c:v>43965</c:v>
                </c:pt>
                <c:pt idx="3411">
                  <c:v>43966</c:v>
                </c:pt>
                <c:pt idx="3412">
                  <c:v>43969</c:v>
                </c:pt>
                <c:pt idx="3413">
                  <c:v>43970</c:v>
                </c:pt>
                <c:pt idx="3414">
                  <c:v>43971</c:v>
                </c:pt>
                <c:pt idx="3415">
                  <c:v>43972</c:v>
                </c:pt>
                <c:pt idx="3416">
                  <c:v>43973</c:v>
                </c:pt>
                <c:pt idx="3417">
                  <c:v>43976</c:v>
                </c:pt>
                <c:pt idx="3418">
                  <c:v>43977</c:v>
                </c:pt>
                <c:pt idx="3419">
                  <c:v>43978</c:v>
                </c:pt>
                <c:pt idx="3420">
                  <c:v>43979</c:v>
                </c:pt>
                <c:pt idx="3421">
                  <c:v>43980</c:v>
                </c:pt>
                <c:pt idx="3422">
                  <c:v>43983</c:v>
                </c:pt>
                <c:pt idx="3423">
                  <c:v>43984</c:v>
                </c:pt>
                <c:pt idx="3424">
                  <c:v>43985</c:v>
                </c:pt>
                <c:pt idx="3425">
                  <c:v>43986</c:v>
                </c:pt>
                <c:pt idx="3426">
                  <c:v>43987</c:v>
                </c:pt>
                <c:pt idx="3427">
                  <c:v>43990</c:v>
                </c:pt>
                <c:pt idx="3428">
                  <c:v>43991</c:v>
                </c:pt>
                <c:pt idx="3429">
                  <c:v>43992</c:v>
                </c:pt>
                <c:pt idx="3430">
                  <c:v>43993</c:v>
                </c:pt>
                <c:pt idx="3431">
                  <c:v>43994</c:v>
                </c:pt>
                <c:pt idx="3432">
                  <c:v>43997</c:v>
                </c:pt>
                <c:pt idx="3433">
                  <c:v>43998</c:v>
                </c:pt>
                <c:pt idx="3434">
                  <c:v>43999</c:v>
                </c:pt>
                <c:pt idx="3435">
                  <c:v>44000</c:v>
                </c:pt>
                <c:pt idx="3436">
                  <c:v>44001</c:v>
                </c:pt>
                <c:pt idx="3437">
                  <c:v>44004</c:v>
                </c:pt>
                <c:pt idx="3438">
                  <c:v>44005</c:v>
                </c:pt>
                <c:pt idx="3439">
                  <c:v>44006</c:v>
                </c:pt>
                <c:pt idx="3440">
                  <c:v>44007</c:v>
                </c:pt>
                <c:pt idx="3441">
                  <c:v>44008</c:v>
                </c:pt>
                <c:pt idx="3442">
                  <c:v>44011</c:v>
                </c:pt>
                <c:pt idx="3443">
                  <c:v>44012</c:v>
                </c:pt>
                <c:pt idx="3444">
                  <c:v>44013</c:v>
                </c:pt>
                <c:pt idx="3445">
                  <c:v>44014</c:v>
                </c:pt>
                <c:pt idx="3446">
                  <c:v>44015</c:v>
                </c:pt>
                <c:pt idx="3447">
                  <c:v>44018</c:v>
                </c:pt>
                <c:pt idx="3448">
                  <c:v>44019</c:v>
                </c:pt>
                <c:pt idx="3449">
                  <c:v>44020</c:v>
                </c:pt>
                <c:pt idx="3450">
                  <c:v>44021</c:v>
                </c:pt>
                <c:pt idx="3451">
                  <c:v>44022</c:v>
                </c:pt>
                <c:pt idx="3452">
                  <c:v>44025</c:v>
                </c:pt>
                <c:pt idx="3453">
                  <c:v>44026</c:v>
                </c:pt>
                <c:pt idx="3454">
                  <c:v>44027</c:v>
                </c:pt>
                <c:pt idx="3455">
                  <c:v>44028</c:v>
                </c:pt>
                <c:pt idx="3456">
                  <c:v>44029</c:v>
                </c:pt>
                <c:pt idx="3457">
                  <c:v>44032</c:v>
                </c:pt>
                <c:pt idx="3458">
                  <c:v>44033</c:v>
                </c:pt>
                <c:pt idx="3459">
                  <c:v>44034</c:v>
                </c:pt>
                <c:pt idx="3460">
                  <c:v>44035</c:v>
                </c:pt>
                <c:pt idx="3461">
                  <c:v>44036</c:v>
                </c:pt>
                <c:pt idx="3462">
                  <c:v>44039</c:v>
                </c:pt>
                <c:pt idx="3463">
                  <c:v>44040</c:v>
                </c:pt>
                <c:pt idx="3464">
                  <c:v>44041</c:v>
                </c:pt>
                <c:pt idx="3465">
                  <c:v>44042</c:v>
                </c:pt>
                <c:pt idx="3466">
                  <c:v>44043</c:v>
                </c:pt>
                <c:pt idx="3467">
                  <c:v>44046</c:v>
                </c:pt>
                <c:pt idx="3468">
                  <c:v>44047</c:v>
                </c:pt>
                <c:pt idx="3469">
                  <c:v>44048</c:v>
                </c:pt>
                <c:pt idx="3470">
                  <c:v>44049</c:v>
                </c:pt>
                <c:pt idx="3471">
                  <c:v>44050</c:v>
                </c:pt>
                <c:pt idx="3472">
                  <c:v>44053</c:v>
                </c:pt>
                <c:pt idx="3473">
                  <c:v>44054</c:v>
                </c:pt>
                <c:pt idx="3474">
                  <c:v>44055</c:v>
                </c:pt>
                <c:pt idx="3475">
                  <c:v>44056</c:v>
                </c:pt>
                <c:pt idx="3476">
                  <c:v>44057</c:v>
                </c:pt>
                <c:pt idx="3477">
                  <c:v>44060</c:v>
                </c:pt>
                <c:pt idx="3478">
                  <c:v>44061</c:v>
                </c:pt>
                <c:pt idx="3479">
                  <c:v>44062</c:v>
                </c:pt>
                <c:pt idx="3480">
                  <c:v>44063</c:v>
                </c:pt>
                <c:pt idx="3481">
                  <c:v>44064</c:v>
                </c:pt>
                <c:pt idx="3482">
                  <c:v>44067</c:v>
                </c:pt>
                <c:pt idx="3483">
                  <c:v>44068</c:v>
                </c:pt>
                <c:pt idx="3484">
                  <c:v>44069</c:v>
                </c:pt>
                <c:pt idx="3485">
                  <c:v>44070</c:v>
                </c:pt>
                <c:pt idx="3486">
                  <c:v>44071</c:v>
                </c:pt>
                <c:pt idx="3487">
                  <c:v>44074</c:v>
                </c:pt>
                <c:pt idx="3488">
                  <c:v>44075</c:v>
                </c:pt>
                <c:pt idx="3489">
                  <c:v>44076</c:v>
                </c:pt>
                <c:pt idx="3490">
                  <c:v>44077</c:v>
                </c:pt>
                <c:pt idx="3491">
                  <c:v>44078</c:v>
                </c:pt>
                <c:pt idx="3492">
                  <c:v>44081</c:v>
                </c:pt>
                <c:pt idx="3493">
                  <c:v>44082</c:v>
                </c:pt>
                <c:pt idx="3494">
                  <c:v>44083</c:v>
                </c:pt>
                <c:pt idx="3495">
                  <c:v>44084</c:v>
                </c:pt>
                <c:pt idx="3496">
                  <c:v>44085</c:v>
                </c:pt>
                <c:pt idx="3497">
                  <c:v>44088</c:v>
                </c:pt>
                <c:pt idx="3498">
                  <c:v>44089</c:v>
                </c:pt>
                <c:pt idx="3499">
                  <c:v>44090</c:v>
                </c:pt>
                <c:pt idx="3500">
                  <c:v>44091</c:v>
                </c:pt>
                <c:pt idx="3501">
                  <c:v>44092</c:v>
                </c:pt>
                <c:pt idx="3502">
                  <c:v>44095</c:v>
                </c:pt>
                <c:pt idx="3503">
                  <c:v>44096</c:v>
                </c:pt>
                <c:pt idx="3504">
                  <c:v>44097</c:v>
                </c:pt>
                <c:pt idx="3505">
                  <c:v>44098</c:v>
                </c:pt>
                <c:pt idx="3506">
                  <c:v>44099</c:v>
                </c:pt>
                <c:pt idx="3507">
                  <c:v>44102</c:v>
                </c:pt>
                <c:pt idx="3508">
                  <c:v>44103</c:v>
                </c:pt>
                <c:pt idx="3509">
                  <c:v>44104</c:v>
                </c:pt>
                <c:pt idx="3510">
                  <c:v>44105</c:v>
                </c:pt>
                <c:pt idx="3511">
                  <c:v>44106</c:v>
                </c:pt>
                <c:pt idx="3512">
                  <c:v>44109</c:v>
                </c:pt>
                <c:pt idx="3513">
                  <c:v>44110</c:v>
                </c:pt>
                <c:pt idx="3514">
                  <c:v>44111</c:v>
                </c:pt>
                <c:pt idx="3515">
                  <c:v>44112</c:v>
                </c:pt>
                <c:pt idx="3516">
                  <c:v>44113</c:v>
                </c:pt>
                <c:pt idx="3517">
                  <c:v>44116</c:v>
                </c:pt>
                <c:pt idx="3518">
                  <c:v>44117</c:v>
                </c:pt>
                <c:pt idx="3519">
                  <c:v>44118</c:v>
                </c:pt>
                <c:pt idx="3520">
                  <c:v>44119</c:v>
                </c:pt>
                <c:pt idx="3521">
                  <c:v>44120</c:v>
                </c:pt>
                <c:pt idx="3522">
                  <c:v>44123</c:v>
                </c:pt>
                <c:pt idx="3523">
                  <c:v>44124</c:v>
                </c:pt>
                <c:pt idx="3524">
                  <c:v>44125</c:v>
                </c:pt>
                <c:pt idx="3525">
                  <c:v>44126</c:v>
                </c:pt>
                <c:pt idx="3526">
                  <c:v>44127</c:v>
                </c:pt>
                <c:pt idx="3527">
                  <c:v>44130</c:v>
                </c:pt>
                <c:pt idx="3528">
                  <c:v>44131</c:v>
                </c:pt>
                <c:pt idx="3529">
                  <c:v>44132</c:v>
                </c:pt>
                <c:pt idx="3530">
                  <c:v>44133</c:v>
                </c:pt>
                <c:pt idx="3531">
                  <c:v>44134</c:v>
                </c:pt>
                <c:pt idx="3532">
                  <c:v>44137</c:v>
                </c:pt>
                <c:pt idx="3533">
                  <c:v>44138</c:v>
                </c:pt>
                <c:pt idx="3534">
                  <c:v>44139</c:v>
                </c:pt>
                <c:pt idx="3535">
                  <c:v>44140</c:v>
                </c:pt>
                <c:pt idx="3536">
                  <c:v>44141</c:v>
                </c:pt>
                <c:pt idx="3537">
                  <c:v>44144</c:v>
                </c:pt>
                <c:pt idx="3538">
                  <c:v>44145</c:v>
                </c:pt>
                <c:pt idx="3539">
                  <c:v>44146</c:v>
                </c:pt>
                <c:pt idx="3540">
                  <c:v>44147</c:v>
                </c:pt>
                <c:pt idx="3541">
                  <c:v>44148</c:v>
                </c:pt>
                <c:pt idx="3542">
                  <c:v>44151</c:v>
                </c:pt>
                <c:pt idx="3543">
                  <c:v>44152</c:v>
                </c:pt>
                <c:pt idx="3544">
                  <c:v>44153</c:v>
                </c:pt>
                <c:pt idx="3545">
                  <c:v>44154</c:v>
                </c:pt>
                <c:pt idx="3546">
                  <c:v>44155</c:v>
                </c:pt>
                <c:pt idx="3547">
                  <c:v>44158</c:v>
                </c:pt>
                <c:pt idx="3548">
                  <c:v>44159</c:v>
                </c:pt>
                <c:pt idx="3549">
                  <c:v>44160</c:v>
                </c:pt>
                <c:pt idx="3550">
                  <c:v>44161</c:v>
                </c:pt>
                <c:pt idx="3551">
                  <c:v>44162</c:v>
                </c:pt>
                <c:pt idx="3552">
                  <c:v>44165</c:v>
                </c:pt>
                <c:pt idx="3553">
                  <c:v>44166</c:v>
                </c:pt>
                <c:pt idx="3554">
                  <c:v>44167</c:v>
                </c:pt>
                <c:pt idx="3555">
                  <c:v>44168</c:v>
                </c:pt>
                <c:pt idx="3556">
                  <c:v>44169</c:v>
                </c:pt>
                <c:pt idx="3557">
                  <c:v>44172</c:v>
                </c:pt>
                <c:pt idx="3558">
                  <c:v>44173</c:v>
                </c:pt>
                <c:pt idx="3559">
                  <c:v>44174</c:v>
                </c:pt>
                <c:pt idx="3560">
                  <c:v>44175</c:v>
                </c:pt>
                <c:pt idx="3561">
                  <c:v>44176</c:v>
                </c:pt>
                <c:pt idx="3562">
                  <c:v>44179</c:v>
                </c:pt>
                <c:pt idx="3563">
                  <c:v>44180</c:v>
                </c:pt>
                <c:pt idx="3564">
                  <c:v>44181</c:v>
                </c:pt>
                <c:pt idx="3565">
                  <c:v>44182</c:v>
                </c:pt>
                <c:pt idx="3566">
                  <c:v>44183</c:v>
                </c:pt>
                <c:pt idx="3567">
                  <c:v>44186</c:v>
                </c:pt>
                <c:pt idx="3568">
                  <c:v>44187</c:v>
                </c:pt>
                <c:pt idx="3569">
                  <c:v>44188</c:v>
                </c:pt>
                <c:pt idx="3570">
                  <c:v>44189</c:v>
                </c:pt>
                <c:pt idx="3571">
                  <c:v>44193</c:v>
                </c:pt>
                <c:pt idx="3572">
                  <c:v>44194</c:v>
                </c:pt>
                <c:pt idx="3573">
                  <c:v>44195</c:v>
                </c:pt>
                <c:pt idx="3574">
                  <c:v>44196</c:v>
                </c:pt>
                <c:pt idx="3575">
                  <c:v>44200</c:v>
                </c:pt>
                <c:pt idx="3576">
                  <c:v>44201</c:v>
                </c:pt>
                <c:pt idx="3577">
                  <c:v>44202</c:v>
                </c:pt>
                <c:pt idx="3578">
                  <c:v>44203</c:v>
                </c:pt>
                <c:pt idx="3579">
                  <c:v>44204</c:v>
                </c:pt>
                <c:pt idx="3580">
                  <c:v>44207</c:v>
                </c:pt>
                <c:pt idx="3581">
                  <c:v>44208</c:v>
                </c:pt>
                <c:pt idx="3582">
                  <c:v>44209</c:v>
                </c:pt>
                <c:pt idx="3583">
                  <c:v>44210</c:v>
                </c:pt>
                <c:pt idx="3584">
                  <c:v>44211</c:v>
                </c:pt>
                <c:pt idx="3585">
                  <c:v>44214</c:v>
                </c:pt>
                <c:pt idx="3586">
                  <c:v>44215</c:v>
                </c:pt>
                <c:pt idx="3587">
                  <c:v>44216</c:v>
                </c:pt>
                <c:pt idx="3588">
                  <c:v>44217</c:v>
                </c:pt>
                <c:pt idx="3589">
                  <c:v>44218</c:v>
                </c:pt>
                <c:pt idx="3590">
                  <c:v>44221</c:v>
                </c:pt>
                <c:pt idx="3591">
                  <c:v>44222</c:v>
                </c:pt>
                <c:pt idx="3592">
                  <c:v>44223</c:v>
                </c:pt>
                <c:pt idx="3593">
                  <c:v>44224</c:v>
                </c:pt>
                <c:pt idx="3594">
                  <c:v>44225</c:v>
                </c:pt>
                <c:pt idx="3595">
                  <c:v>44228</c:v>
                </c:pt>
                <c:pt idx="3596">
                  <c:v>44229</c:v>
                </c:pt>
                <c:pt idx="3597">
                  <c:v>44230</c:v>
                </c:pt>
                <c:pt idx="3598">
                  <c:v>44231</c:v>
                </c:pt>
                <c:pt idx="3599">
                  <c:v>44232</c:v>
                </c:pt>
                <c:pt idx="3600">
                  <c:v>44235</c:v>
                </c:pt>
                <c:pt idx="3601">
                  <c:v>44236</c:v>
                </c:pt>
                <c:pt idx="3602">
                  <c:v>44237</c:v>
                </c:pt>
                <c:pt idx="3603">
                  <c:v>44238</c:v>
                </c:pt>
                <c:pt idx="3604">
                  <c:v>44239</c:v>
                </c:pt>
                <c:pt idx="3605">
                  <c:v>44242</c:v>
                </c:pt>
                <c:pt idx="3606">
                  <c:v>44243</c:v>
                </c:pt>
                <c:pt idx="3607">
                  <c:v>44244</c:v>
                </c:pt>
                <c:pt idx="3608">
                  <c:v>44245</c:v>
                </c:pt>
                <c:pt idx="3609">
                  <c:v>44246</c:v>
                </c:pt>
                <c:pt idx="3610">
                  <c:v>44249</c:v>
                </c:pt>
                <c:pt idx="3611">
                  <c:v>44250</c:v>
                </c:pt>
                <c:pt idx="3612">
                  <c:v>44251</c:v>
                </c:pt>
                <c:pt idx="3613">
                  <c:v>44252</c:v>
                </c:pt>
                <c:pt idx="3614">
                  <c:v>44253</c:v>
                </c:pt>
                <c:pt idx="3615">
                  <c:v>44256</c:v>
                </c:pt>
                <c:pt idx="3616">
                  <c:v>44257</c:v>
                </c:pt>
                <c:pt idx="3617">
                  <c:v>44258</c:v>
                </c:pt>
                <c:pt idx="3618">
                  <c:v>44259</c:v>
                </c:pt>
                <c:pt idx="3619">
                  <c:v>44260</c:v>
                </c:pt>
                <c:pt idx="3620">
                  <c:v>44263</c:v>
                </c:pt>
                <c:pt idx="3621">
                  <c:v>44264</c:v>
                </c:pt>
                <c:pt idx="3622">
                  <c:v>44265</c:v>
                </c:pt>
                <c:pt idx="3623">
                  <c:v>44266</c:v>
                </c:pt>
                <c:pt idx="3624">
                  <c:v>44267</c:v>
                </c:pt>
                <c:pt idx="3625">
                  <c:v>44270</c:v>
                </c:pt>
                <c:pt idx="3626">
                  <c:v>44271</c:v>
                </c:pt>
                <c:pt idx="3627">
                  <c:v>44272</c:v>
                </c:pt>
                <c:pt idx="3628">
                  <c:v>44273</c:v>
                </c:pt>
                <c:pt idx="3629">
                  <c:v>44274</c:v>
                </c:pt>
                <c:pt idx="3630">
                  <c:v>44277</c:v>
                </c:pt>
                <c:pt idx="3631">
                  <c:v>44278</c:v>
                </c:pt>
                <c:pt idx="3632">
                  <c:v>44279</c:v>
                </c:pt>
                <c:pt idx="3633">
                  <c:v>44280</c:v>
                </c:pt>
                <c:pt idx="3634">
                  <c:v>44281</c:v>
                </c:pt>
                <c:pt idx="3635">
                  <c:v>44284</c:v>
                </c:pt>
                <c:pt idx="3636">
                  <c:v>44285</c:v>
                </c:pt>
                <c:pt idx="3637">
                  <c:v>44286</c:v>
                </c:pt>
                <c:pt idx="3638">
                  <c:v>44287</c:v>
                </c:pt>
                <c:pt idx="3639">
                  <c:v>44291</c:v>
                </c:pt>
                <c:pt idx="3640">
                  <c:v>44292</c:v>
                </c:pt>
                <c:pt idx="3641">
                  <c:v>44293</c:v>
                </c:pt>
                <c:pt idx="3642">
                  <c:v>44294</c:v>
                </c:pt>
                <c:pt idx="3643">
                  <c:v>44295</c:v>
                </c:pt>
                <c:pt idx="3644">
                  <c:v>44298</c:v>
                </c:pt>
                <c:pt idx="3645">
                  <c:v>44299</c:v>
                </c:pt>
                <c:pt idx="3646">
                  <c:v>44300</c:v>
                </c:pt>
                <c:pt idx="3647">
                  <c:v>44301</c:v>
                </c:pt>
                <c:pt idx="3648">
                  <c:v>44302</c:v>
                </c:pt>
                <c:pt idx="3649">
                  <c:v>44305</c:v>
                </c:pt>
                <c:pt idx="3650">
                  <c:v>44306</c:v>
                </c:pt>
                <c:pt idx="3651">
                  <c:v>44307</c:v>
                </c:pt>
                <c:pt idx="3652">
                  <c:v>44308</c:v>
                </c:pt>
                <c:pt idx="3653">
                  <c:v>44309</c:v>
                </c:pt>
                <c:pt idx="3654">
                  <c:v>44312</c:v>
                </c:pt>
                <c:pt idx="3655">
                  <c:v>44313</c:v>
                </c:pt>
                <c:pt idx="3656">
                  <c:v>44314</c:v>
                </c:pt>
                <c:pt idx="3657">
                  <c:v>44315</c:v>
                </c:pt>
                <c:pt idx="3658">
                  <c:v>44316</c:v>
                </c:pt>
                <c:pt idx="3659">
                  <c:v>44319</c:v>
                </c:pt>
                <c:pt idx="3660">
                  <c:v>44320</c:v>
                </c:pt>
                <c:pt idx="3661">
                  <c:v>44321</c:v>
                </c:pt>
                <c:pt idx="3662">
                  <c:v>44322</c:v>
                </c:pt>
                <c:pt idx="3663">
                  <c:v>44323</c:v>
                </c:pt>
                <c:pt idx="3664">
                  <c:v>44326</c:v>
                </c:pt>
                <c:pt idx="3665">
                  <c:v>44327</c:v>
                </c:pt>
                <c:pt idx="3666">
                  <c:v>44328</c:v>
                </c:pt>
                <c:pt idx="3667">
                  <c:v>44329</c:v>
                </c:pt>
                <c:pt idx="3668">
                  <c:v>44330</c:v>
                </c:pt>
                <c:pt idx="3669">
                  <c:v>44333</c:v>
                </c:pt>
                <c:pt idx="3670">
                  <c:v>44334</c:v>
                </c:pt>
                <c:pt idx="3671">
                  <c:v>44335</c:v>
                </c:pt>
                <c:pt idx="3672">
                  <c:v>44336</c:v>
                </c:pt>
                <c:pt idx="3673">
                  <c:v>44337</c:v>
                </c:pt>
                <c:pt idx="3674">
                  <c:v>44340</c:v>
                </c:pt>
                <c:pt idx="3675">
                  <c:v>44341</c:v>
                </c:pt>
                <c:pt idx="3676">
                  <c:v>44342</c:v>
                </c:pt>
                <c:pt idx="3677">
                  <c:v>44343</c:v>
                </c:pt>
                <c:pt idx="3678">
                  <c:v>44344</c:v>
                </c:pt>
                <c:pt idx="3679">
                  <c:v>44347</c:v>
                </c:pt>
                <c:pt idx="3680">
                  <c:v>44348</c:v>
                </c:pt>
                <c:pt idx="3681">
                  <c:v>44349</c:v>
                </c:pt>
                <c:pt idx="3682">
                  <c:v>44350</c:v>
                </c:pt>
                <c:pt idx="3683">
                  <c:v>44351</c:v>
                </c:pt>
                <c:pt idx="3684">
                  <c:v>44354</c:v>
                </c:pt>
                <c:pt idx="3685">
                  <c:v>44355</c:v>
                </c:pt>
                <c:pt idx="3686">
                  <c:v>44356</c:v>
                </c:pt>
                <c:pt idx="3687">
                  <c:v>44357</c:v>
                </c:pt>
                <c:pt idx="3688">
                  <c:v>44358</c:v>
                </c:pt>
                <c:pt idx="3689">
                  <c:v>44361</c:v>
                </c:pt>
                <c:pt idx="3690">
                  <c:v>44362</c:v>
                </c:pt>
                <c:pt idx="3691">
                  <c:v>44363</c:v>
                </c:pt>
                <c:pt idx="3692">
                  <c:v>44364</c:v>
                </c:pt>
                <c:pt idx="3693">
                  <c:v>44365</c:v>
                </c:pt>
                <c:pt idx="3694">
                  <c:v>44368</c:v>
                </c:pt>
                <c:pt idx="3695">
                  <c:v>44369</c:v>
                </c:pt>
                <c:pt idx="3696">
                  <c:v>44370</c:v>
                </c:pt>
                <c:pt idx="3697">
                  <c:v>44371</c:v>
                </c:pt>
                <c:pt idx="3698">
                  <c:v>44372</c:v>
                </c:pt>
                <c:pt idx="3699">
                  <c:v>44375</c:v>
                </c:pt>
                <c:pt idx="3700">
                  <c:v>44376</c:v>
                </c:pt>
                <c:pt idx="3701">
                  <c:v>44377</c:v>
                </c:pt>
                <c:pt idx="3702">
                  <c:v>44378</c:v>
                </c:pt>
                <c:pt idx="3703">
                  <c:v>44379</c:v>
                </c:pt>
                <c:pt idx="3704">
                  <c:v>44382</c:v>
                </c:pt>
                <c:pt idx="3705">
                  <c:v>44383</c:v>
                </c:pt>
                <c:pt idx="3706">
                  <c:v>44384</c:v>
                </c:pt>
                <c:pt idx="3707">
                  <c:v>44385</c:v>
                </c:pt>
                <c:pt idx="3708">
                  <c:v>44386</c:v>
                </c:pt>
                <c:pt idx="3709">
                  <c:v>44389</c:v>
                </c:pt>
                <c:pt idx="3710">
                  <c:v>44390</c:v>
                </c:pt>
                <c:pt idx="3711">
                  <c:v>44391</c:v>
                </c:pt>
                <c:pt idx="3712">
                  <c:v>44392</c:v>
                </c:pt>
                <c:pt idx="3713">
                  <c:v>44393</c:v>
                </c:pt>
                <c:pt idx="3714">
                  <c:v>44396</c:v>
                </c:pt>
                <c:pt idx="3715">
                  <c:v>44397</c:v>
                </c:pt>
                <c:pt idx="3716">
                  <c:v>44398</c:v>
                </c:pt>
                <c:pt idx="3717">
                  <c:v>44399</c:v>
                </c:pt>
                <c:pt idx="3718">
                  <c:v>44400</c:v>
                </c:pt>
                <c:pt idx="3719">
                  <c:v>44403</c:v>
                </c:pt>
                <c:pt idx="3720">
                  <c:v>44404</c:v>
                </c:pt>
                <c:pt idx="3721">
                  <c:v>44405</c:v>
                </c:pt>
                <c:pt idx="3722">
                  <c:v>44406</c:v>
                </c:pt>
                <c:pt idx="3723">
                  <c:v>44407</c:v>
                </c:pt>
                <c:pt idx="3724">
                  <c:v>44410</c:v>
                </c:pt>
                <c:pt idx="3725">
                  <c:v>44411</c:v>
                </c:pt>
                <c:pt idx="3726">
                  <c:v>44412</c:v>
                </c:pt>
                <c:pt idx="3727">
                  <c:v>44413</c:v>
                </c:pt>
                <c:pt idx="3728">
                  <c:v>44414</c:v>
                </c:pt>
                <c:pt idx="3729">
                  <c:v>44417</c:v>
                </c:pt>
                <c:pt idx="3730">
                  <c:v>44418</c:v>
                </c:pt>
                <c:pt idx="3731">
                  <c:v>44419</c:v>
                </c:pt>
                <c:pt idx="3732">
                  <c:v>44420</c:v>
                </c:pt>
                <c:pt idx="3733">
                  <c:v>44421</c:v>
                </c:pt>
                <c:pt idx="3734">
                  <c:v>44424</c:v>
                </c:pt>
                <c:pt idx="3735">
                  <c:v>44425</c:v>
                </c:pt>
                <c:pt idx="3736">
                  <c:v>44426</c:v>
                </c:pt>
                <c:pt idx="3737">
                  <c:v>44427</c:v>
                </c:pt>
                <c:pt idx="3738">
                  <c:v>44428</c:v>
                </c:pt>
                <c:pt idx="3739">
                  <c:v>44431</c:v>
                </c:pt>
                <c:pt idx="3740">
                  <c:v>44432</c:v>
                </c:pt>
                <c:pt idx="3741">
                  <c:v>44433</c:v>
                </c:pt>
                <c:pt idx="3742">
                  <c:v>44434</c:v>
                </c:pt>
                <c:pt idx="3743">
                  <c:v>44435</c:v>
                </c:pt>
                <c:pt idx="3744">
                  <c:v>44438</c:v>
                </c:pt>
                <c:pt idx="3745">
                  <c:v>44439</c:v>
                </c:pt>
                <c:pt idx="3746">
                  <c:v>44440</c:v>
                </c:pt>
                <c:pt idx="3747">
                  <c:v>44441</c:v>
                </c:pt>
                <c:pt idx="3748">
                  <c:v>44442</c:v>
                </c:pt>
                <c:pt idx="3749">
                  <c:v>44445</c:v>
                </c:pt>
                <c:pt idx="3750">
                  <c:v>44446</c:v>
                </c:pt>
                <c:pt idx="3751">
                  <c:v>44447</c:v>
                </c:pt>
                <c:pt idx="3752">
                  <c:v>44448</c:v>
                </c:pt>
                <c:pt idx="3753">
                  <c:v>44449</c:v>
                </c:pt>
                <c:pt idx="3754">
                  <c:v>44452</c:v>
                </c:pt>
                <c:pt idx="3755">
                  <c:v>44453</c:v>
                </c:pt>
                <c:pt idx="3756">
                  <c:v>44454</c:v>
                </c:pt>
                <c:pt idx="3757">
                  <c:v>44455</c:v>
                </c:pt>
                <c:pt idx="3758">
                  <c:v>44456</c:v>
                </c:pt>
                <c:pt idx="3759">
                  <c:v>44459</c:v>
                </c:pt>
                <c:pt idx="3760">
                  <c:v>44460</c:v>
                </c:pt>
                <c:pt idx="3761">
                  <c:v>44461</c:v>
                </c:pt>
                <c:pt idx="3762">
                  <c:v>44462</c:v>
                </c:pt>
                <c:pt idx="3763">
                  <c:v>44463</c:v>
                </c:pt>
                <c:pt idx="3764">
                  <c:v>44466</c:v>
                </c:pt>
                <c:pt idx="3765">
                  <c:v>44467</c:v>
                </c:pt>
                <c:pt idx="3766">
                  <c:v>44468</c:v>
                </c:pt>
                <c:pt idx="3767">
                  <c:v>44469</c:v>
                </c:pt>
                <c:pt idx="3768">
                  <c:v>44470</c:v>
                </c:pt>
                <c:pt idx="3769">
                  <c:v>44473</c:v>
                </c:pt>
                <c:pt idx="3770">
                  <c:v>44474</c:v>
                </c:pt>
                <c:pt idx="3771">
                  <c:v>44475</c:v>
                </c:pt>
                <c:pt idx="3772">
                  <c:v>44476</c:v>
                </c:pt>
                <c:pt idx="3773">
                  <c:v>44477</c:v>
                </c:pt>
                <c:pt idx="3774">
                  <c:v>44480</c:v>
                </c:pt>
                <c:pt idx="3775">
                  <c:v>44481</c:v>
                </c:pt>
                <c:pt idx="3776">
                  <c:v>44482</c:v>
                </c:pt>
                <c:pt idx="3777">
                  <c:v>44483</c:v>
                </c:pt>
                <c:pt idx="3778">
                  <c:v>44484</c:v>
                </c:pt>
                <c:pt idx="3779">
                  <c:v>44487</c:v>
                </c:pt>
                <c:pt idx="3780">
                  <c:v>44488</c:v>
                </c:pt>
                <c:pt idx="3781">
                  <c:v>44489</c:v>
                </c:pt>
                <c:pt idx="3782">
                  <c:v>44490</c:v>
                </c:pt>
                <c:pt idx="3783">
                  <c:v>44491</c:v>
                </c:pt>
                <c:pt idx="3784">
                  <c:v>44494</c:v>
                </c:pt>
                <c:pt idx="3785">
                  <c:v>44495</c:v>
                </c:pt>
                <c:pt idx="3786">
                  <c:v>44496</c:v>
                </c:pt>
                <c:pt idx="3787">
                  <c:v>44497</c:v>
                </c:pt>
                <c:pt idx="3788">
                  <c:v>44498</c:v>
                </c:pt>
                <c:pt idx="3789">
                  <c:v>44501</c:v>
                </c:pt>
                <c:pt idx="3790">
                  <c:v>44502</c:v>
                </c:pt>
                <c:pt idx="3791">
                  <c:v>44503</c:v>
                </c:pt>
                <c:pt idx="3792">
                  <c:v>44504</c:v>
                </c:pt>
                <c:pt idx="3793">
                  <c:v>44505</c:v>
                </c:pt>
                <c:pt idx="3794">
                  <c:v>44508</c:v>
                </c:pt>
                <c:pt idx="3795">
                  <c:v>44509</c:v>
                </c:pt>
                <c:pt idx="3796">
                  <c:v>44510</c:v>
                </c:pt>
                <c:pt idx="3797">
                  <c:v>44511</c:v>
                </c:pt>
                <c:pt idx="3798">
                  <c:v>44512</c:v>
                </c:pt>
                <c:pt idx="3799">
                  <c:v>44515</c:v>
                </c:pt>
                <c:pt idx="3800">
                  <c:v>44516</c:v>
                </c:pt>
                <c:pt idx="3801">
                  <c:v>44517</c:v>
                </c:pt>
                <c:pt idx="3802">
                  <c:v>44518</c:v>
                </c:pt>
                <c:pt idx="3803">
                  <c:v>44519</c:v>
                </c:pt>
                <c:pt idx="3804">
                  <c:v>44522</c:v>
                </c:pt>
                <c:pt idx="3805">
                  <c:v>44523</c:v>
                </c:pt>
                <c:pt idx="3806">
                  <c:v>44524</c:v>
                </c:pt>
                <c:pt idx="3807">
                  <c:v>44525</c:v>
                </c:pt>
                <c:pt idx="3808">
                  <c:v>44526</c:v>
                </c:pt>
                <c:pt idx="3809">
                  <c:v>44529</c:v>
                </c:pt>
                <c:pt idx="3810">
                  <c:v>44530</c:v>
                </c:pt>
                <c:pt idx="3811">
                  <c:v>44531</c:v>
                </c:pt>
                <c:pt idx="3812">
                  <c:v>44532</c:v>
                </c:pt>
                <c:pt idx="3813">
                  <c:v>44533</c:v>
                </c:pt>
                <c:pt idx="3814">
                  <c:v>44536</c:v>
                </c:pt>
                <c:pt idx="3815">
                  <c:v>44537</c:v>
                </c:pt>
                <c:pt idx="3816">
                  <c:v>44538</c:v>
                </c:pt>
                <c:pt idx="3817">
                  <c:v>44539</c:v>
                </c:pt>
                <c:pt idx="3818">
                  <c:v>44540</c:v>
                </c:pt>
                <c:pt idx="3819">
                  <c:v>44543</c:v>
                </c:pt>
                <c:pt idx="3820">
                  <c:v>44544</c:v>
                </c:pt>
                <c:pt idx="3821">
                  <c:v>44545</c:v>
                </c:pt>
                <c:pt idx="3822">
                  <c:v>44546</c:v>
                </c:pt>
                <c:pt idx="3823">
                  <c:v>44547</c:v>
                </c:pt>
                <c:pt idx="3824">
                  <c:v>44550</c:v>
                </c:pt>
                <c:pt idx="3825">
                  <c:v>44551</c:v>
                </c:pt>
                <c:pt idx="3826">
                  <c:v>44552</c:v>
                </c:pt>
                <c:pt idx="3827">
                  <c:v>44553</c:v>
                </c:pt>
                <c:pt idx="3828">
                  <c:v>44554</c:v>
                </c:pt>
                <c:pt idx="3829">
                  <c:v>44557</c:v>
                </c:pt>
                <c:pt idx="3830">
                  <c:v>44558</c:v>
                </c:pt>
                <c:pt idx="3831">
                  <c:v>44559</c:v>
                </c:pt>
                <c:pt idx="3832">
                  <c:v>44560</c:v>
                </c:pt>
                <c:pt idx="3833">
                  <c:v>44561</c:v>
                </c:pt>
                <c:pt idx="3834">
                  <c:v>44564</c:v>
                </c:pt>
                <c:pt idx="3835">
                  <c:v>44565</c:v>
                </c:pt>
                <c:pt idx="3836">
                  <c:v>44566</c:v>
                </c:pt>
                <c:pt idx="3837">
                  <c:v>44567</c:v>
                </c:pt>
                <c:pt idx="3838">
                  <c:v>44568</c:v>
                </c:pt>
                <c:pt idx="3839">
                  <c:v>44571</c:v>
                </c:pt>
                <c:pt idx="3840">
                  <c:v>44572</c:v>
                </c:pt>
                <c:pt idx="3841">
                  <c:v>44573</c:v>
                </c:pt>
                <c:pt idx="3842">
                  <c:v>44574</c:v>
                </c:pt>
                <c:pt idx="3843">
                  <c:v>44575</c:v>
                </c:pt>
                <c:pt idx="3844">
                  <c:v>44578</c:v>
                </c:pt>
                <c:pt idx="3845">
                  <c:v>44579</c:v>
                </c:pt>
                <c:pt idx="3846">
                  <c:v>44580</c:v>
                </c:pt>
                <c:pt idx="3847">
                  <c:v>44581</c:v>
                </c:pt>
                <c:pt idx="3848">
                  <c:v>44582</c:v>
                </c:pt>
                <c:pt idx="3849">
                  <c:v>44585</c:v>
                </c:pt>
                <c:pt idx="3850">
                  <c:v>44586</c:v>
                </c:pt>
                <c:pt idx="3851">
                  <c:v>44587</c:v>
                </c:pt>
                <c:pt idx="3852">
                  <c:v>44588</c:v>
                </c:pt>
                <c:pt idx="3853">
                  <c:v>44589</c:v>
                </c:pt>
                <c:pt idx="3854">
                  <c:v>44592</c:v>
                </c:pt>
                <c:pt idx="3855">
                  <c:v>44593</c:v>
                </c:pt>
                <c:pt idx="3856">
                  <c:v>44594</c:v>
                </c:pt>
                <c:pt idx="3857">
                  <c:v>44595</c:v>
                </c:pt>
                <c:pt idx="3858">
                  <c:v>44596</c:v>
                </c:pt>
                <c:pt idx="3859">
                  <c:v>44599</c:v>
                </c:pt>
                <c:pt idx="3860">
                  <c:v>44600</c:v>
                </c:pt>
                <c:pt idx="3861">
                  <c:v>44601</c:v>
                </c:pt>
                <c:pt idx="3862">
                  <c:v>44602</c:v>
                </c:pt>
                <c:pt idx="3863">
                  <c:v>44603</c:v>
                </c:pt>
                <c:pt idx="3864">
                  <c:v>44606</c:v>
                </c:pt>
                <c:pt idx="3865">
                  <c:v>44607</c:v>
                </c:pt>
                <c:pt idx="3866">
                  <c:v>44608</c:v>
                </c:pt>
                <c:pt idx="3867">
                  <c:v>44609</c:v>
                </c:pt>
                <c:pt idx="3868">
                  <c:v>44610</c:v>
                </c:pt>
                <c:pt idx="3869">
                  <c:v>44613</c:v>
                </c:pt>
                <c:pt idx="3870">
                  <c:v>44614</c:v>
                </c:pt>
                <c:pt idx="3871">
                  <c:v>44615</c:v>
                </c:pt>
                <c:pt idx="3872">
                  <c:v>44616</c:v>
                </c:pt>
                <c:pt idx="3873">
                  <c:v>44617</c:v>
                </c:pt>
                <c:pt idx="3874">
                  <c:v>44620</c:v>
                </c:pt>
                <c:pt idx="3875">
                  <c:v>44621</c:v>
                </c:pt>
                <c:pt idx="3876">
                  <c:v>44622</c:v>
                </c:pt>
                <c:pt idx="3877">
                  <c:v>44623</c:v>
                </c:pt>
                <c:pt idx="3878">
                  <c:v>44624</c:v>
                </c:pt>
                <c:pt idx="3879">
                  <c:v>44627</c:v>
                </c:pt>
                <c:pt idx="3880">
                  <c:v>44628</c:v>
                </c:pt>
                <c:pt idx="3881">
                  <c:v>44629</c:v>
                </c:pt>
                <c:pt idx="3882">
                  <c:v>44630</c:v>
                </c:pt>
                <c:pt idx="3883">
                  <c:v>44631</c:v>
                </c:pt>
                <c:pt idx="3884">
                  <c:v>44634</c:v>
                </c:pt>
                <c:pt idx="3885">
                  <c:v>44635</c:v>
                </c:pt>
                <c:pt idx="3886">
                  <c:v>44636</c:v>
                </c:pt>
                <c:pt idx="3887">
                  <c:v>44637</c:v>
                </c:pt>
                <c:pt idx="3888">
                  <c:v>44638</c:v>
                </c:pt>
                <c:pt idx="3889">
                  <c:v>44641</c:v>
                </c:pt>
                <c:pt idx="3890">
                  <c:v>44642</c:v>
                </c:pt>
                <c:pt idx="3891">
                  <c:v>44643</c:v>
                </c:pt>
                <c:pt idx="3892">
                  <c:v>44644</c:v>
                </c:pt>
                <c:pt idx="3893">
                  <c:v>44645</c:v>
                </c:pt>
                <c:pt idx="3894">
                  <c:v>44648</c:v>
                </c:pt>
                <c:pt idx="3895">
                  <c:v>44649</c:v>
                </c:pt>
                <c:pt idx="3896">
                  <c:v>44650</c:v>
                </c:pt>
                <c:pt idx="3897">
                  <c:v>44651</c:v>
                </c:pt>
                <c:pt idx="3898">
                  <c:v>44652</c:v>
                </c:pt>
                <c:pt idx="3899">
                  <c:v>44655</c:v>
                </c:pt>
                <c:pt idx="3900">
                  <c:v>44656</c:v>
                </c:pt>
                <c:pt idx="3901">
                  <c:v>44657</c:v>
                </c:pt>
                <c:pt idx="3902">
                  <c:v>44658</c:v>
                </c:pt>
                <c:pt idx="3903">
                  <c:v>44659</c:v>
                </c:pt>
                <c:pt idx="3904">
                  <c:v>44662</c:v>
                </c:pt>
                <c:pt idx="3905">
                  <c:v>44663</c:v>
                </c:pt>
                <c:pt idx="3906">
                  <c:v>44664</c:v>
                </c:pt>
                <c:pt idx="3907">
                  <c:v>44665</c:v>
                </c:pt>
                <c:pt idx="3908">
                  <c:v>44669</c:v>
                </c:pt>
                <c:pt idx="3909">
                  <c:v>44670</c:v>
                </c:pt>
                <c:pt idx="3910">
                  <c:v>44671</c:v>
                </c:pt>
                <c:pt idx="3911">
                  <c:v>44672</c:v>
                </c:pt>
                <c:pt idx="3912">
                  <c:v>44673</c:v>
                </c:pt>
                <c:pt idx="3913">
                  <c:v>44676</c:v>
                </c:pt>
                <c:pt idx="3914">
                  <c:v>44677</c:v>
                </c:pt>
                <c:pt idx="3915">
                  <c:v>44678</c:v>
                </c:pt>
                <c:pt idx="3916">
                  <c:v>44679</c:v>
                </c:pt>
                <c:pt idx="3917">
                  <c:v>44680</c:v>
                </c:pt>
                <c:pt idx="3918">
                  <c:v>44683</c:v>
                </c:pt>
                <c:pt idx="3919">
                  <c:v>44684</c:v>
                </c:pt>
                <c:pt idx="3920">
                  <c:v>44685</c:v>
                </c:pt>
                <c:pt idx="3921">
                  <c:v>44686</c:v>
                </c:pt>
                <c:pt idx="3922">
                  <c:v>44687</c:v>
                </c:pt>
                <c:pt idx="3923">
                  <c:v>44690</c:v>
                </c:pt>
                <c:pt idx="3924">
                  <c:v>44691</c:v>
                </c:pt>
                <c:pt idx="3925">
                  <c:v>44692</c:v>
                </c:pt>
                <c:pt idx="3926">
                  <c:v>44693</c:v>
                </c:pt>
                <c:pt idx="3927">
                  <c:v>44694</c:v>
                </c:pt>
              </c:numCache>
            </c:numRef>
          </c:cat>
          <c:val>
            <c:numRef>
              <c:f>Sheet1!$I$11:$I$3938</c:f>
              <c:numCache>
                <c:formatCode>General</c:formatCode>
                <c:ptCount val="3928"/>
                <c:pt idx="0">
                  <c:v>61.33</c:v>
                </c:pt>
                <c:pt idx="1">
                  <c:v>61.36</c:v>
                </c:pt>
                <c:pt idx="2">
                  <c:v>61.89</c:v>
                </c:pt>
                <c:pt idx="3">
                  <c:v>62.11</c:v>
                </c:pt>
                <c:pt idx="4">
                  <c:v>62.08</c:v>
                </c:pt>
                <c:pt idx="5">
                  <c:v>60.54</c:v>
                </c:pt>
                <c:pt idx="6">
                  <c:v>61.39</c:v>
                </c:pt>
                <c:pt idx="7">
                  <c:v>62.5</c:v>
                </c:pt>
                <c:pt idx="8">
                  <c:v>62.33</c:v>
                </c:pt>
                <c:pt idx="9">
                  <c:v>61.13</c:v>
                </c:pt>
                <c:pt idx="10">
                  <c:v>60.74</c:v>
                </c:pt>
                <c:pt idx="11">
                  <c:v>60.9</c:v>
                </c:pt>
                <c:pt idx="12">
                  <c:v>61.06</c:v>
                </c:pt>
                <c:pt idx="13">
                  <c:v>60.98</c:v>
                </c:pt>
                <c:pt idx="14">
                  <c:v>60.3</c:v>
                </c:pt>
                <c:pt idx="15">
                  <c:v>60.52</c:v>
                </c:pt>
                <c:pt idx="16">
                  <c:v>60.2</c:v>
                </c:pt>
                <c:pt idx="17">
                  <c:v>60.77</c:v>
                </c:pt>
                <c:pt idx="18">
                  <c:v>62.51</c:v>
                </c:pt>
                <c:pt idx="19">
                  <c:v>63.18</c:v>
                </c:pt>
                <c:pt idx="20">
                  <c:v>64.41</c:v>
                </c:pt>
                <c:pt idx="21">
                  <c:v>64.599999999999994</c:v>
                </c:pt>
                <c:pt idx="22">
                  <c:v>65.78</c:v>
                </c:pt>
                <c:pt idx="23">
                  <c:v>67.88</c:v>
                </c:pt>
                <c:pt idx="24">
                  <c:v>68.099999999999994</c:v>
                </c:pt>
                <c:pt idx="25">
                  <c:v>68.739999999999995</c:v>
                </c:pt>
                <c:pt idx="26">
                  <c:v>67.81</c:v>
                </c:pt>
                <c:pt idx="27">
                  <c:v>68.400000000000006</c:v>
                </c:pt>
                <c:pt idx="28">
                  <c:v>68.239999999999995</c:v>
                </c:pt>
                <c:pt idx="29">
                  <c:v>66.59</c:v>
                </c:pt>
                <c:pt idx="30">
                  <c:v>67.42</c:v>
                </c:pt>
                <c:pt idx="31">
                  <c:v>67.84</c:v>
                </c:pt>
                <c:pt idx="32">
                  <c:v>68.72</c:v>
                </c:pt>
                <c:pt idx="33">
                  <c:v>68.97</c:v>
                </c:pt>
                <c:pt idx="34">
                  <c:v>67.25</c:v>
                </c:pt>
                <c:pt idx="35">
                  <c:v>65.930000000000007</c:v>
                </c:pt>
                <c:pt idx="36">
                  <c:v>66.040000000000006</c:v>
                </c:pt>
                <c:pt idx="37">
                  <c:v>65.94</c:v>
                </c:pt>
                <c:pt idx="38">
                  <c:v>66.489999999999995</c:v>
                </c:pt>
                <c:pt idx="39">
                  <c:v>68.150000000000006</c:v>
                </c:pt>
                <c:pt idx="40">
                  <c:v>67.16</c:v>
                </c:pt>
                <c:pt idx="41">
                  <c:v>68.569999999999993</c:v>
                </c:pt>
                <c:pt idx="42">
                  <c:v>67.650000000000006</c:v>
                </c:pt>
                <c:pt idx="43">
                  <c:v>68.41</c:v>
                </c:pt>
                <c:pt idx="44">
                  <c:v>67.650000000000006</c:v>
                </c:pt>
                <c:pt idx="45">
                  <c:v>67</c:v>
                </c:pt>
                <c:pt idx="46">
                  <c:v>66.25</c:v>
                </c:pt>
                <c:pt idx="47">
                  <c:v>66.05</c:v>
                </c:pt>
                <c:pt idx="48">
                  <c:v>65.31</c:v>
                </c:pt>
                <c:pt idx="49">
                  <c:v>64.44</c:v>
                </c:pt>
                <c:pt idx="50">
                  <c:v>65.540000000000006</c:v>
                </c:pt>
                <c:pt idx="51">
                  <c:v>65.2</c:v>
                </c:pt>
                <c:pt idx="52">
                  <c:v>65.790000000000006</c:v>
                </c:pt>
                <c:pt idx="53">
                  <c:v>66.83</c:v>
                </c:pt>
                <c:pt idx="54">
                  <c:v>66.83</c:v>
                </c:pt>
                <c:pt idx="55">
                  <c:v>68.11</c:v>
                </c:pt>
                <c:pt idx="56">
                  <c:v>68.010000000000005</c:v>
                </c:pt>
                <c:pt idx="57">
                  <c:v>70.27</c:v>
                </c:pt>
                <c:pt idx="58">
                  <c:v>69.42</c:v>
                </c:pt>
                <c:pt idx="59">
                  <c:v>70.489999999999995</c:v>
                </c:pt>
                <c:pt idx="60">
                  <c:v>69.52</c:v>
                </c:pt>
                <c:pt idx="61">
                  <c:v>70.599999999999994</c:v>
                </c:pt>
                <c:pt idx="62">
                  <c:v>70.72</c:v>
                </c:pt>
                <c:pt idx="63">
                  <c:v>70.69</c:v>
                </c:pt>
                <c:pt idx="64">
                  <c:v>69.709999999999994</c:v>
                </c:pt>
                <c:pt idx="65">
                  <c:v>68.13</c:v>
                </c:pt>
                <c:pt idx="66">
                  <c:v>67.84</c:v>
                </c:pt>
                <c:pt idx="67">
                  <c:v>68.040000000000006</c:v>
                </c:pt>
                <c:pt idx="68">
                  <c:v>69.069999999999993</c:v>
                </c:pt>
                <c:pt idx="69">
                  <c:v>70.400000000000006</c:v>
                </c:pt>
                <c:pt idx="70">
                  <c:v>70.45</c:v>
                </c:pt>
                <c:pt idx="71">
                  <c:v>71.02</c:v>
                </c:pt>
                <c:pt idx="72">
                  <c:v>71.22</c:v>
                </c:pt>
                <c:pt idx="73">
                  <c:v>68.599999999999994</c:v>
                </c:pt>
                <c:pt idx="74">
                  <c:v>69.56</c:v>
                </c:pt>
                <c:pt idx="75">
                  <c:v>68.790000000000006</c:v>
                </c:pt>
                <c:pt idx="76">
                  <c:v>69.94</c:v>
                </c:pt>
                <c:pt idx="77">
                  <c:v>70.959999999999994</c:v>
                </c:pt>
                <c:pt idx="78">
                  <c:v>71.47</c:v>
                </c:pt>
                <c:pt idx="79">
                  <c:v>72.180000000000007</c:v>
                </c:pt>
                <c:pt idx="80">
                  <c:v>71.84</c:v>
                </c:pt>
                <c:pt idx="81">
                  <c:v>70.42</c:v>
                </c:pt>
                <c:pt idx="82">
                  <c:v>70.22</c:v>
                </c:pt>
                <c:pt idx="83">
                  <c:v>71.180000000000007</c:v>
                </c:pt>
                <c:pt idx="84">
                  <c:v>71.36</c:v>
                </c:pt>
                <c:pt idx="85">
                  <c:v>70.17</c:v>
                </c:pt>
                <c:pt idx="86">
                  <c:v>70.53</c:v>
                </c:pt>
                <c:pt idx="87">
                  <c:v>70.52</c:v>
                </c:pt>
                <c:pt idx="88">
                  <c:v>71.41</c:v>
                </c:pt>
                <c:pt idx="89">
                  <c:v>72.63</c:v>
                </c:pt>
                <c:pt idx="90">
                  <c:v>72.930000000000007</c:v>
                </c:pt>
                <c:pt idx="91">
                  <c:v>73.05</c:v>
                </c:pt>
                <c:pt idx="92">
                  <c:v>74.75</c:v>
                </c:pt>
                <c:pt idx="93">
                  <c:v>75.62</c:v>
                </c:pt>
                <c:pt idx="94">
                  <c:v>75.78</c:v>
                </c:pt>
                <c:pt idx="95">
                  <c:v>76.400000000000006</c:v>
                </c:pt>
                <c:pt idx="96">
                  <c:v>75.44</c:v>
                </c:pt>
                <c:pt idx="97">
                  <c:v>76.400000000000006</c:v>
                </c:pt>
                <c:pt idx="98">
                  <c:v>77.569999999999993</c:v>
                </c:pt>
                <c:pt idx="99">
                  <c:v>77.33</c:v>
                </c:pt>
                <c:pt idx="100">
                  <c:v>75.53</c:v>
                </c:pt>
                <c:pt idx="101">
                  <c:v>76.760000000000005</c:v>
                </c:pt>
                <c:pt idx="102">
                  <c:v>77.67</c:v>
                </c:pt>
                <c:pt idx="103">
                  <c:v>77.64</c:v>
                </c:pt>
                <c:pt idx="104">
                  <c:v>76.86</c:v>
                </c:pt>
                <c:pt idx="105">
                  <c:v>75.08</c:v>
                </c:pt>
                <c:pt idx="106">
                  <c:v>76.319999999999993</c:v>
                </c:pt>
                <c:pt idx="107">
                  <c:v>75.180000000000007</c:v>
                </c:pt>
                <c:pt idx="108">
                  <c:v>76.260000000000005</c:v>
                </c:pt>
                <c:pt idx="109">
                  <c:v>75.739999999999995</c:v>
                </c:pt>
                <c:pt idx="110">
                  <c:v>77.05</c:v>
                </c:pt>
                <c:pt idx="111">
                  <c:v>75.349999999999994</c:v>
                </c:pt>
                <c:pt idx="112">
                  <c:v>75.760000000000005</c:v>
                </c:pt>
                <c:pt idx="113">
                  <c:v>74.75</c:v>
                </c:pt>
                <c:pt idx="114">
                  <c:v>71.17</c:v>
                </c:pt>
                <c:pt idx="115">
                  <c:v>71.8</c:v>
                </c:pt>
                <c:pt idx="116">
                  <c:v>70.989999999999995</c:v>
                </c:pt>
                <c:pt idx="117">
                  <c:v>70.209999999999994</c:v>
                </c:pt>
                <c:pt idx="118">
                  <c:v>70.39</c:v>
                </c:pt>
                <c:pt idx="119">
                  <c:v>70.23</c:v>
                </c:pt>
                <c:pt idx="120">
                  <c:v>70.510000000000005</c:v>
                </c:pt>
                <c:pt idx="121">
                  <c:v>71.64</c:v>
                </c:pt>
                <c:pt idx="122">
                  <c:v>69.42</c:v>
                </c:pt>
                <c:pt idx="123">
                  <c:v>70.44</c:v>
                </c:pt>
                <c:pt idx="124">
                  <c:v>69.849999999999994</c:v>
                </c:pt>
                <c:pt idx="125">
                  <c:v>68.69</c:v>
                </c:pt>
                <c:pt idx="126">
                  <c:v>68.7</c:v>
                </c:pt>
                <c:pt idx="127">
                  <c:v>69.86</c:v>
                </c:pt>
                <c:pt idx="128">
                  <c:v>70.62</c:v>
                </c:pt>
                <c:pt idx="129">
                  <c:v>70.95</c:v>
                </c:pt>
                <c:pt idx="130">
                  <c:v>70.55</c:v>
                </c:pt>
                <c:pt idx="131">
                  <c:v>72.13</c:v>
                </c:pt>
                <c:pt idx="132">
                  <c:v>71.900000000000006</c:v>
                </c:pt>
                <c:pt idx="133">
                  <c:v>72.69</c:v>
                </c:pt>
                <c:pt idx="134">
                  <c:v>73.41</c:v>
                </c:pt>
                <c:pt idx="135">
                  <c:v>73.92</c:v>
                </c:pt>
                <c:pt idx="136">
                  <c:v>74.34</c:v>
                </c:pt>
                <c:pt idx="137">
                  <c:v>74.77</c:v>
                </c:pt>
                <c:pt idx="138">
                  <c:v>75.069999999999993</c:v>
                </c:pt>
                <c:pt idx="139">
                  <c:v>75.48</c:v>
                </c:pt>
                <c:pt idx="140">
                  <c:v>76.38</c:v>
                </c:pt>
                <c:pt idx="141">
                  <c:v>77.680000000000007</c:v>
                </c:pt>
                <c:pt idx="142">
                  <c:v>77.400000000000006</c:v>
                </c:pt>
                <c:pt idx="143">
                  <c:v>76.22</c:v>
                </c:pt>
                <c:pt idx="144">
                  <c:v>76.98</c:v>
                </c:pt>
                <c:pt idx="145">
                  <c:v>77.59</c:v>
                </c:pt>
                <c:pt idx="146">
                  <c:v>78.47</c:v>
                </c:pt>
                <c:pt idx="147">
                  <c:v>79.09</c:v>
                </c:pt>
                <c:pt idx="148">
                  <c:v>79.3</c:v>
                </c:pt>
                <c:pt idx="149">
                  <c:v>78.91</c:v>
                </c:pt>
                <c:pt idx="150">
                  <c:v>77.62</c:v>
                </c:pt>
                <c:pt idx="151">
                  <c:v>77.430000000000007</c:v>
                </c:pt>
                <c:pt idx="152">
                  <c:v>80.03</c:v>
                </c:pt>
                <c:pt idx="153">
                  <c:v>79.17</c:v>
                </c:pt>
                <c:pt idx="154">
                  <c:v>77.64</c:v>
                </c:pt>
                <c:pt idx="155">
                  <c:v>77.38</c:v>
                </c:pt>
                <c:pt idx="156">
                  <c:v>77.19</c:v>
                </c:pt>
                <c:pt idx="157">
                  <c:v>78.97</c:v>
                </c:pt>
                <c:pt idx="158">
                  <c:v>78.900000000000006</c:v>
                </c:pt>
                <c:pt idx="159">
                  <c:v>76.58</c:v>
                </c:pt>
                <c:pt idx="160">
                  <c:v>77.489999999999995</c:v>
                </c:pt>
                <c:pt idx="161">
                  <c:v>78.599999999999994</c:v>
                </c:pt>
                <c:pt idx="162">
                  <c:v>80.150000000000006</c:v>
                </c:pt>
                <c:pt idx="163">
                  <c:v>80.55</c:v>
                </c:pt>
                <c:pt idx="164">
                  <c:v>82.75</c:v>
                </c:pt>
                <c:pt idx="165">
                  <c:v>84.16</c:v>
                </c:pt>
                <c:pt idx="166">
                  <c:v>83.13</c:v>
                </c:pt>
                <c:pt idx="167">
                  <c:v>84.6</c:v>
                </c:pt>
                <c:pt idx="168">
                  <c:v>83.79</c:v>
                </c:pt>
                <c:pt idx="169">
                  <c:v>83.27</c:v>
                </c:pt>
                <c:pt idx="170">
                  <c:v>82.85</c:v>
                </c:pt>
                <c:pt idx="171">
                  <c:v>84.37</c:v>
                </c:pt>
                <c:pt idx="172">
                  <c:v>87.48</c:v>
                </c:pt>
                <c:pt idx="173">
                  <c:v>88.69</c:v>
                </c:pt>
                <c:pt idx="174">
                  <c:v>90.32</c:v>
                </c:pt>
                <c:pt idx="175">
                  <c:v>87.44</c:v>
                </c:pt>
                <c:pt idx="176">
                  <c:v>90.63</c:v>
                </c:pt>
                <c:pt idx="177">
                  <c:v>89.72</c:v>
                </c:pt>
                <c:pt idx="178">
                  <c:v>92.08</c:v>
                </c:pt>
                <c:pt idx="179">
                  <c:v>90.49</c:v>
                </c:pt>
                <c:pt idx="180">
                  <c:v>93.26</c:v>
                </c:pt>
                <c:pt idx="181">
                  <c:v>93.24</c:v>
                </c:pt>
                <c:pt idx="182">
                  <c:v>92.79</c:v>
                </c:pt>
                <c:pt idx="183">
                  <c:v>93.18</c:v>
                </c:pt>
                <c:pt idx="184">
                  <c:v>91.98</c:v>
                </c:pt>
                <c:pt idx="185">
                  <c:v>88.83</c:v>
                </c:pt>
                <c:pt idx="186">
                  <c:v>91.36</c:v>
                </c:pt>
                <c:pt idx="187">
                  <c:v>90.94</c:v>
                </c:pt>
                <c:pt idx="188">
                  <c:v>91.62</c:v>
                </c:pt>
                <c:pt idx="189">
                  <c:v>92.28</c:v>
                </c:pt>
                <c:pt idx="190">
                  <c:v>95.49</c:v>
                </c:pt>
                <c:pt idx="191">
                  <c:v>94.84</c:v>
                </c:pt>
                <c:pt idx="192">
                  <c:v>94.5</c:v>
                </c:pt>
                <c:pt idx="193">
                  <c:v>95.76</c:v>
                </c:pt>
                <c:pt idx="194">
                  <c:v>95.32</c:v>
                </c:pt>
                <c:pt idx="195">
                  <c:v>92.52</c:v>
                </c:pt>
                <c:pt idx="196">
                  <c:v>89.81</c:v>
                </c:pt>
                <c:pt idx="197">
                  <c:v>90.22</c:v>
                </c:pt>
                <c:pt idx="198">
                  <c:v>88.26</c:v>
                </c:pt>
                <c:pt idx="199">
                  <c:v>89.8</c:v>
                </c:pt>
                <c:pt idx="200">
                  <c:v>89.53</c:v>
                </c:pt>
                <c:pt idx="201">
                  <c:v>88.49</c:v>
                </c:pt>
                <c:pt idx="202">
                  <c:v>90.18</c:v>
                </c:pt>
                <c:pt idx="203">
                  <c:v>88.64</c:v>
                </c:pt>
                <c:pt idx="204">
                  <c:v>88.04</c:v>
                </c:pt>
                <c:pt idx="205">
                  <c:v>89.99</c:v>
                </c:pt>
                <c:pt idx="206">
                  <c:v>94.02</c:v>
                </c:pt>
                <c:pt idx="207">
                  <c:v>92.12</c:v>
                </c:pt>
                <c:pt idx="208">
                  <c:v>92.67</c:v>
                </c:pt>
                <c:pt idx="209">
                  <c:v>91.29</c:v>
                </c:pt>
                <c:pt idx="210">
                  <c:v>90.12</c:v>
                </c:pt>
                <c:pt idx="211">
                  <c:v>91.48</c:v>
                </c:pt>
                <c:pt idx="212">
                  <c:v>90.88</c:v>
                </c:pt>
                <c:pt idx="213">
                  <c:v>92.46</c:v>
                </c:pt>
                <c:pt idx="214">
                  <c:v>92.7</c:v>
                </c:pt>
                <c:pt idx="215">
                  <c:v>93.94</c:v>
                </c:pt>
                <c:pt idx="216">
                  <c:v>94.78</c:v>
                </c:pt>
                <c:pt idx="217">
                  <c:v>93.88</c:v>
                </c:pt>
                <c:pt idx="218">
                  <c:v>93.85</c:v>
                </c:pt>
                <c:pt idx="219">
                  <c:v>97.84</c:v>
                </c:pt>
                <c:pt idx="220">
                  <c:v>97.6</c:v>
                </c:pt>
                <c:pt idx="221">
                  <c:v>96.79</c:v>
                </c:pt>
                <c:pt idx="222">
                  <c:v>94.39</c:v>
                </c:pt>
                <c:pt idx="223">
                  <c:v>95.54</c:v>
                </c:pt>
                <c:pt idx="224">
                  <c:v>94.37</c:v>
                </c:pt>
                <c:pt idx="225">
                  <c:v>92.22</c:v>
                </c:pt>
                <c:pt idx="226">
                  <c:v>91.07</c:v>
                </c:pt>
                <c:pt idx="227">
                  <c:v>92.92</c:v>
                </c:pt>
                <c:pt idx="228">
                  <c:v>90.98</c:v>
                </c:pt>
                <c:pt idx="229">
                  <c:v>89.75</c:v>
                </c:pt>
                <c:pt idx="230">
                  <c:v>88.75</c:v>
                </c:pt>
                <c:pt idx="231">
                  <c:v>89.23</c:v>
                </c:pt>
                <c:pt idx="232">
                  <c:v>87.51</c:v>
                </c:pt>
                <c:pt idx="233">
                  <c:v>88.45</c:v>
                </c:pt>
                <c:pt idx="234">
                  <c:v>86.62</c:v>
                </c:pt>
                <c:pt idx="235">
                  <c:v>89.07</c:v>
                </c:pt>
                <c:pt idx="236">
                  <c:v>90.9</c:v>
                </c:pt>
                <c:pt idx="237">
                  <c:v>91.38</c:v>
                </c:pt>
                <c:pt idx="238">
                  <c:v>92</c:v>
                </c:pt>
                <c:pt idx="239">
                  <c:v>92.53</c:v>
                </c:pt>
                <c:pt idx="240">
                  <c:v>92.21</c:v>
                </c:pt>
                <c:pt idx="241">
                  <c:v>89.44</c:v>
                </c:pt>
                <c:pt idx="242">
                  <c:v>90.47</c:v>
                </c:pt>
                <c:pt idx="243">
                  <c:v>88.82</c:v>
                </c:pt>
                <c:pt idx="244">
                  <c:v>87.78</c:v>
                </c:pt>
                <c:pt idx="245">
                  <c:v>88.51</c:v>
                </c:pt>
                <c:pt idx="246">
                  <c:v>91.94</c:v>
                </c:pt>
                <c:pt idx="247">
                  <c:v>93.53</c:v>
                </c:pt>
                <c:pt idx="248">
                  <c:v>92.86</c:v>
                </c:pt>
                <c:pt idx="249">
                  <c:v>93.32</c:v>
                </c:pt>
                <c:pt idx="250">
                  <c:v>95.09</c:v>
                </c:pt>
                <c:pt idx="251">
                  <c:v>94.63</c:v>
                </c:pt>
                <c:pt idx="252">
                  <c:v>94.91</c:v>
                </c:pt>
                <c:pt idx="253">
                  <c:v>98.56</c:v>
                </c:pt>
                <c:pt idx="254">
                  <c:v>98.42</c:v>
                </c:pt>
                <c:pt idx="255">
                  <c:v>96.24</c:v>
                </c:pt>
                <c:pt idx="256">
                  <c:v>97.01</c:v>
                </c:pt>
                <c:pt idx="257">
                  <c:v>97.69</c:v>
                </c:pt>
                <c:pt idx="258">
                  <c:v>99.47</c:v>
                </c:pt>
                <c:pt idx="259">
                  <c:v>98.27</c:v>
                </c:pt>
                <c:pt idx="260">
                  <c:v>100.9</c:v>
                </c:pt>
                <c:pt idx="261">
                  <c:v>100.1</c:v>
                </c:pt>
                <c:pt idx="262">
                  <c:v>100.48</c:v>
                </c:pt>
                <c:pt idx="263">
                  <c:v>97.52</c:v>
                </c:pt>
                <c:pt idx="264">
                  <c:v>101.64</c:v>
                </c:pt>
                <c:pt idx="265">
                  <c:v>102.61</c:v>
                </c:pt>
                <c:pt idx="266">
                  <c:v>102.38</c:v>
                </c:pt>
                <c:pt idx="267">
                  <c:v>104.16</c:v>
                </c:pt>
                <c:pt idx="268">
                  <c:v>105.25</c:v>
                </c:pt>
                <c:pt idx="269">
                  <c:v>106.27</c:v>
                </c:pt>
                <c:pt idx="270">
                  <c:v>107.54</c:v>
                </c:pt>
                <c:pt idx="271">
                  <c:v>107.55</c:v>
                </c:pt>
                <c:pt idx="272">
                  <c:v>101.75</c:v>
                </c:pt>
                <c:pt idx="273">
                  <c:v>105.56</c:v>
                </c:pt>
                <c:pt idx="274">
                  <c:v>100.72</c:v>
                </c:pt>
                <c:pt idx="275">
                  <c:v>100.38</c:v>
                </c:pt>
                <c:pt idx="276">
                  <c:v>99.86</c:v>
                </c:pt>
                <c:pt idx="277">
                  <c:v>100.6</c:v>
                </c:pt>
                <c:pt idx="278">
                  <c:v>103.99</c:v>
                </c:pt>
                <c:pt idx="279">
                  <c:v>105</c:v>
                </c:pt>
                <c:pt idx="280">
                  <c:v>103.77</c:v>
                </c:pt>
                <c:pt idx="281">
                  <c:v>100.3</c:v>
                </c:pt>
                <c:pt idx="282">
                  <c:v>100.17</c:v>
                </c:pt>
                <c:pt idx="283">
                  <c:v>103.75</c:v>
                </c:pt>
                <c:pt idx="284">
                  <c:v>102.52</c:v>
                </c:pt>
                <c:pt idx="285">
                  <c:v>104.9</c:v>
                </c:pt>
                <c:pt idx="286">
                  <c:v>107.14</c:v>
                </c:pt>
                <c:pt idx="287">
                  <c:v>106.34</c:v>
                </c:pt>
                <c:pt idx="288">
                  <c:v>108.47</c:v>
                </c:pt>
                <c:pt idx="289">
                  <c:v>108.2</c:v>
                </c:pt>
                <c:pt idx="290">
                  <c:v>108.75</c:v>
                </c:pt>
                <c:pt idx="291">
                  <c:v>109.84</c:v>
                </c:pt>
                <c:pt idx="292">
                  <c:v>111.31</c:v>
                </c:pt>
                <c:pt idx="293">
                  <c:v>112.66</c:v>
                </c:pt>
                <c:pt idx="294">
                  <c:v>112.43</c:v>
                </c:pt>
                <c:pt idx="295">
                  <c:v>113.92</c:v>
                </c:pt>
                <c:pt idx="296">
                  <c:v>114.43</c:v>
                </c:pt>
                <c:pt idx="297">
                  <c:v>115.95</c:v>
                </c:pt>
                <c:pt idx="298">
                  <c:v>116.46</c:v>
                </c:pt>
                <c:pt idx="299">
                  <c:v>114.34</c:v>
                </c:pt>
                <c:pt idx="300">
                  <c:v>116.34</c:v>
                </c:pt>
                <c:pt idx="301">
                  <c:v>116.74</c:v>
                </c:pt>
                <c:pt idx="302">
                  <c:v>113.43</c:v>
                </c:pt>
                <c:pt idx="303">
                  <c:v>111.36</c:v>
                </c:pt>
                <c:pt idx="304">
                  <c:v>110.5</c:v>
                </c:pt>
                <c:pt idx="305">
                  <c:v>114.56</c:v>
                </c:pt>
                <c:pt idx="306">
                  <c:v>117.99</c:v>
                </c:pt>
                <c:pt idx="307">
                  <c:v>120.31</c:v>
                </c:pt>
                <c:pt idx="308">
                  <c:v>122.32</c:v>
                </c:pt>
                <c:pt idx="309">
                  <c:v>122.84</c:v>
                </c:pt>
                <c:pt idx="310">
                  <c:v>125.4</c:v>
                </c:pt>
                <c:pt idx="311">
                  <c:v>122.91</c:v>
                </c:pt>
                <c:pt idx="312">
                  <c:v>124.1</c:v>
                </c:pt>
                <c:pt idx="313">
                  <c:v>121.86</c:v>
                </c:pt>
                <c:pt idx="314">
                  <c:v>121.25</c:v>
                </c:pt>
                <c:pt idx="315">
                  <c:v>124.99</c:v>
                </c:pt>
                <c:pt idx="316">
                  <c:v>125.06</c:v>
                </c:pt>
                <c:pt idx="317">
                  <c:v>127.84</c:v>
                </c:pt>
                <c:pt idx="318">
                  <c:v>132.69999999999999</c:v>
                </c:pt>
                <c:pt idx="319">
                  <c:v>130.51</c:v>
                </c:pt>
                <c:pt idx="320">
                  <c:v>131.57</c:v>
                </c:pt>
                <c:pt idx="321">
                  <c:v>132.37</c:v>
                </c:pt>
                <c:pt idx="322">
                  <c:v>128.31</c:v>
                </c:pt>
                <c:pt idx="323">
                  <c:v>130.93</c:v>
                </c:pt>
                <c:pt idx="324">
                  <c:v>126.89</c:v>
                </c:pt>
                <c:pt idx="325">
                  <c:v>127.78</c:v>
                </c:pt>
                <c:pt idx="326">
                  <c:v>128.02000000000001</c:v>
                </c:pt>
                <c:pt idx="327">
                  <c:v>124.58</c:v>
                </c:pt>
                <c:pt idx="328">
                  <c:v>122.1</c:v>
                </c:pt>
                <c:pt idx="329">
                  <c:v>127.54</c:v>
                </c:pt>
                <c:pt idx="330">
                  <c:v>137.69</c:v>
                </c:pt>
                <c:pt idx="331">
                  <c:v>133.91</c:v>
                </c:pt>
                <c:pt idx="332">
                  <c:v>131.02000000000001</c:v>
                </c:pt>
                <c:pt idx="333">
                  <c:v>135.02000000000001</c:v>
                </c:pt>
                <c:pt idx="334">
                  <c:v>136.09</c:v>
                </c:pt>
                <c:pt idx="335">
                  <c:v>134.25</c:v>
                </c:pt>
                <c:pt idx="336">
                  <c:v>134.71</c:v>
                </c:pt>
                <c:pt idx="337">
                  <c:v>133.72</c:v>
                </c:pt>
                <c:pt idx="338">
                  <c:v>136.44</c:v>
                </c:pt>
                <c:pt idx="339">
                  <c:v>132</c:v>
                </c:pt>
                <c:pt idx="340">
                  <c:v>134.86000000000001</c:v>
                </c:pt>
                <c:pt idx="341">
                  <c:v>135.91</c:v>
                </c:pt>
                <c:pt idx="342">
                  <c:v>136.46</c:v>
                </c:pt>
                <c:pt idx="343">
                  <c:v>134.33000000000001</c:v>
                </c:pt>
                <c:pt idx="344">
                  <c:v>139.83000000000001</c:v>
                </c:pt>
                <c:pt idx="345">
                  <c:v>140.31</c:v>
                </c:pt>
                <c:pt idx="346">
                  <c:v>139.83000000000001</c:v>
                </c:pt>
                <c:pt idx="347">
                  <c:v>140.66999999999999</c:v>
                </c:pt>
                <c:pt idx="348">
                  <c:v>144.26</c:v>
                </c:pt>
                <c:pt idx="349">
                  <c:v>146.08000000000001</c:v>
                </c:pt>
                <c:pt idx="350">
                  <c:v>144.41999999999999</c:v>
                </c:pt>
                <c:pt idx="351">
                  <c:v>141.87</c:v>
                </c:pt>
                <c:pt idx="352">
                  <c:v>136.43</c:v>
                </c:pt>
                <c:pt idx="353">
                  <c:v>136.58000000000001</c:v>
                </c:pt>
                <c:pt idx="354">
                  <c:v>142.03</c:v>
                </c:pt>
                <c:pt idx="355">
                  <c:v>144.49</c:v>
                </c:pt>
                <c:pt idx="356">
                  <c:v>143.91999999999999</c:v>
                </c:pt>
                <c:pt idx="357">
                  <c:v>138.75</c:v>
                </c:pt>
                <c:pt idx="358">
                  <c:v>136.19</c:v>
                </c:pt>
                <c:pt idx="359">
                  <c:v>131.07</c:v>
                </c:pt>
                <c:pt idx="360">
                  <c:v>130.19</c:v>
                </c:pt>
                <c:pt idx="361">
                  <c:v>132.61000000000001</c:v>
                </c:pt>
                <c:pt idx="362">
                  <c:v>129.55000000000001</c:v>
                </c:pt>
                <c:pt idx="363">
                  <c:v>125.29</c:v>
                </c:pt>
                <c:pt idx="364">
                  <c:v>126.44</c:v>
                </c:pt>
                <c:pt idx="365">
                  <c:v>124.52</c:v>
                </c:pt>
                <c:pt idx="366">
                  <c:v>125.84</c:v>
                </c:pt>
                <c:pt idx="367">
                  <c:v>122.71</c:v>
                </c:pt>
                <c:pt idx="368">
                  <c:v>127.1</c:v>
                </c:pt>
                <c:pt idx="369">
                  <c:v>123.98</c:v>
                </c:pt>
                <c:pt idx="370">
                  <c:v>124.18</c:v>
                </c:pt>
                <c:pt idx="371">
                  <c:v>120.68</c:v>
                </c:pt>
                <c:pt idx="372">
                  <c:v>117.7</c:v>
                </c:pt>
                <c:pt idx="373">
                  <c:v>117</c:v>
                </c:pt>
                <c:pt idx="374">
                  <c:v>117.86</c:v>
                </c:pt>
                <c:pt idx="375">
                  <c:v>113.33</c:v>
                </c:pt>
                <c:pt idx="376">
                  <c:v>112.67</c:v>
                </c:pt>
                <c:pt idx="377">
                  <c:v>111.15</c:v>
                </c:pt>
                <c:pt idx="378">
                  <c:v>113.47</c:v>
                </c:pt>
                <c:pt idx="379">
                  <c:v>112.64</c:v>
                </c:pt>
                <c:pt idx="380">
                  <c:v>112.55</c:v>
                </c:pt>
                <c:pt idx="381">
                  <c:v>111.94</c:v>
                </c:pt>
                <c:pt idx="382">
                  <c:v>113.25</c:v>
                </c:pt>
                <c:pt idx="383">
                  <c:v>114.36</c:v>
                </c:pt>
                <c:pt idx="384">
                  <c:v>120.16</c:v>
                </c:pt>
                <c:pt idx="385">
                  <c:v>113.92</c:v>
                </c:pt>
                <c:pt idx="386">
                  <c:v>114.03</c:v>
                </c:pt>
                <c:pt idx="387">
                  <c:v>114.63</c:v>
                </c:pt>
                <c:pt idx="388">
                  <c:v>116.22</c:v>
                </c:pt>
                <c:pt idx="389">
                  <c:v>114.17</c:v>
                </c:pt>
                <c:pt idx="390">
                  <c:v>114.05</c:v>
                </c:pt>
                <c:pt idx="391">
                  <c:v>109.41</c:v>
                </c:pt>
                <c:pt idx="392">
                  <c:v>108.34</c:v>
                </c:pt>
                <c:pt idx="393">
                  <c:v>108.06</c:v>
                </c:pt>
                <c:pt idx="394">
                  <c:v>106.3</c:v>
                </c:pt>
                <c:pt idx="395">
                  <c:v>104.09</c:v>
                </c:pt>
                <c:pt idx="396">
                  <c:v>103.44</c:v>
                </c:pt>
                <c:pt idx="397">
                  <c:v>100.34</c:v>
                </c:pt>
                <c:pt idx="398">
                  <c:v>98.97</c:v>
                </c:pt>
                <c:pt idx="399">
                  <c:v>97.64</c:v>
                </c:pt>
                <c:pt idx="400">
                  <c:v>97.58</c:v>
                </c:pt>
                <c:pt idx="401">
                  <c:v>92.38</c:v>
                </c:pt>
                <c:pt idx="402">
                  <c:v>89.22</c:v>
                </c:pt>
                <c:pt idx="403">
                  <c:v>94.84</c:v>
                </c:pt>
                <c:pt idx="404">
                  <c:v>95.19</c:v>
                </c:pt>
                <c:pt idx="405">
                  <c:v>99.61</c:v>
                </c:pt>
                <c:pt idx="406">
                  <c:v>106.04</c:v>
                </c:pt>
                <c:pt idx="407">
                  <c:v>103.08</c:v>
                </c:pt>
                <c:pt idx="408">
                  <c:v>102.45</c:v>
                </c:pt>
                <c:pt idx="409">
                  <c:v>104.6</c:v>
                </c:pt>
                <c:pt idx="410">
                  <c:v>103.54</c:v>
                </c:pt>
                <c:pt idx="411">
                  <c:v>93.98</c:v>
                </c:pt>
                <c:pt idx="412">
                  <c:v>98.17</c:v>
                </c:pt>
                <c:pt idx="413">
                  <c:v>95.33</c:v>
                </c:pt>
                <c:pt idx="414">
                  <c:v>90.56</c:v>
                </c:pt>
                <c:pt idx="415">
                  <c:v>90.25</c:v>
                </c:pt>
                <c:pt idx="416">
                  <c:v>83.68</c:v>
                </c:pt>
                <c:pt idx="417">
                  <c:v>84.66</c:v>
                </c:pt>
                <c:pt idx="418">
                  <c:v>84.36</c:v>
                </c:pt>
                <c:pt idx="419">
                  <c:v>82.66</c:v>
                </c:pt>
                <c:pt idx="420">
                  <c:v>74.09</c:v>
                </c:pt>
                <c:pt idx="421">
                  <c:v>77.459999999999994</c:v>
                </c:pt>
                <c:pt idx="422">
                  <c:v>74.53</c:v>
                </c:pt>
                <c:pt idx="423">
                  <c:v>70.8</c:v>
                </c:pt>
                <c:pt idx="424">
                  <c:v>66.319999999999993</c:v>
                </c:pt>
                <c:pt idx="425">
                  <c:v>69.599999999999994</c:v>
                </c:pt>
                <c:pt idx="426">
                  <c:v>72.03</c:v>
                </c:pt>
                <c:pt idx="427">
                  <c:v>69.72</c:v>
                </c:pt>
                <c:pt idx="428">
                  <c:v>64.52</c:v>
                </c:pt>
                <c:pt idx="429">
                  <c:v>65.92</c:v>
                </c:pt>
                <c:pt idx="430">
                  <c:v>62.05</c:v>
                </c:pt>
                <c:pt idx="431">
                  <c:v>61.41</c:v>
                </c:pt>
                <c:pt idx="432">
                  <c:v>60.29</c:v>
                </c:pt>
                <c:pt idx="433">
                  <c:v>65.47</c:v>
                </c:pt>
                <c:pt idx="434">
                  <c:v>63.71</c:v>
                </c:pt>
                <c:pt idx="435">
                  <c:v>65.319999999999993</c:v>
                </c:pt>
                <c:pt idx="436">
                  <c:v>60.48</c:v>
                </c:pt>
                <c:pt idx="437">
                  <c:v>66.44</c:v>
                </c:pt>
                <c:pt idx="438">
                  <c:v>61.87</c:v>
                </c:pt>
                <c:pt idx="439">
                  <c:v>57.43</c:v>
                </c:pt>
                <c:pt idx="440">
                  <c:v>57.35</c:v>
                </c:pt>
                <c:pt idx="441">
                  <c:v>59.08</c:v>
                </c:pt>
                <c:pt idx="442">
                  <c:v>55.71</c:v>
                </c:pt>
                <c:pt idx="443">
                  <c:v>52.37</c:v>
                </c:pt>
                <c:pt idx="444">
                  <c:v>51.99</c:v>
                </c:pt>
                <c:pt idx="445">
                  <c:v>54.24</c:v>
                </c:pt>
                <c:pt idx="446">
                  <c:v>52.31</c:v>
                </c:pt>
                <c:pt idx="447">
                  <c:v>51.84</c:v>
                </c:pt>
                <c:pt idx="448">
                  <c:v>51.72</c:v>
                </c:pt>
                <c:pt idx="449">
                  <c:v>48.08</c:v>
                </c:pt>
                <c:pt idx="450">
                  <c:v>49.19</c:v>
                </c:pt>
                <c:pt idx="451">
                  <c:v>53.93</c:v>
                </c:pt>
                <c:pt idx="452">
                  <c:v>50.35</c:v>
                </c:pt>
                <c:pt idx="453">
                  <c:v>53.92</c:v>
                </c:pt>
                <c:pt idx="454">
                  <c:v>53.13</c:v>
                </c:pt>
                <c:pt idx="455">
                  <c:v>53.49</c:v>
                </c:pt>
                <c:pt idx="456">
                  <c:v>47.97</c:v>
                </c:pt>
                <c:pt idx="457">
                  <c:v>45.44</c:v>
                </c:pt>
                <c:pt idx="458">
                  <c:v>45.44</c:v>
                </c:pt>
                <c:pt idx="459">
                  <c:v>42.28</c:v>
                </c:pt>
                <c:pt idx="460">
                  <c:v>39.74</c:v>
                </c:pt>
                <c:pt idx="461">
                  <c:v>43.42</c:v>
                </c:pt>
                <c:pt idx="462">
                  <c:v>41.53</c:v>
                </c:pt>
                <c:pt idx="463">
                  <c:v>42.4</c:v>
                </c:pt>
                <c:pt idx="464">
                  <c:v>47.39</c:v>
                </c:pt>
                <c:pt idx="465">
                  <c:v>46.41</c:v>
                </c:pt>
                <c:pt idx="466">
                  <c:v>44.6</c:v>
                </c:pt>
                <c:pt idx="467">
                  <c:v>44.56</c:v>
                </c:pt>
                <c:pt idx="468">
                  <c:v>45.53</c:v>
                </c:pt>
                <c:pt idx="469">
                  <c:v>43.36</c:v>
                </c:pt>
                <c:pt idx="470">
                  <c:v>44</c:v>
                </c:pt>
                <c:pt idx="471">
                  <c:v>41.45</c:v>
                </c:pt>
                <c:pt idx="472">
                  <c:v>40.36</c:v>
                </c:pt>
                <c:pt idx="473">
                  <c:v>36.61</c:v>
                </c:pt>
                <c:pt idx="474">
                  <c:v>38.369999999999997</c:v>
                </c:pt>
                <c:pt idx="475">
                  <c:v>40.549999999999997</c:v>
                </c:pt>
                <c:pt idx="476">
                  <c:v>40.15</c:v>
                </c:pt>
                <c:pt idx="477">
                  <c:v>45.59</c:v>
                </c:pt>
                <c:pt idx="478">
                  <c:v>46.91</c:v>
                </c:pt>
                <c:pt idx="479">
                  <c:v>49.62</c:v>
                </c:pt>
                <c:pt idx="480">
                  <c:v>50.53</c:v>
                </c:pt>
                <c:pt idx="481">
                  <c:v>45.86</c:v>
                </c:pt>
                <c:pt idx="482">
                  <c:v>44.67</c:v>
                </c:pt>
                <c:pt idx="483">
                  <c:v>44.42</c:v>
                </c:pt>
                <c:pt idx="484">
                  <c:v>42.91</c:v>
                </c:pt>
                <c:pt idx="485">
                  <c:v>44.83</c:v>
                </c:pt>
                <c:pt idx="486">
                  <c:v>45.08</c:v>
                </c:pt>
                <c:pt idx="487">
                  <c:v>44.69</c:v>
                </c:pt>
                <c:pt idx="488">
                  <c:v>46.57</c:v>
                </c:pt>
                <c:pt idx="489">
                  <c:v>44.5</c:v>
                </c:pt>
                <c:pt idx="490">
                  <c:v>43.62</c:v>
                </c:pt>
                <c:pt idx="491">
                  <c:v>45.02</c:v>
                </c:pt>
                <c:pt idx="492">
                  <c:v>45.39</c:v>
                </c:pt>
                <c:pt idx="493">
                  <c:v>48.37</c:v>
                </c:pt>
                <c:pt idx="494">
                  <c:v>46.96</c:v>
                </c:pt>
                <c:pt idx="495">
                  <c:v>43.73</c:v>
                </c:pt>
                <c:pt idx="496">
                  <c:v>44.9</c:v>
                </c:pt>
                <c:pt idx="497">
                  <c:v>45.4</c:v>
                </c:pt>
                <c:pt idx="498">
                  <c:v>45.88</c:v>
                </c:pt>
                <c:pt idx="499">
                  <c:v>43.82</c:v>
                </c:pt>
                <c:pt idx="500">
                  <c:v>44.08</c:v>
                </c:pt>
                <c:pt idx="501">
                  <c:v>44.15</c:v>
                </c:pt>
                <c:pt idx="502">
                  <c:v>46.46</c:v>
                </c:pt>
                <c:pt idx="503">
                  <c:v>46.21</c:v>
                </c:pt>
                <c:pt idx="504">
                  <c:v>46.02</c:v>
                </c:pt>
                <c:pt idx="505">
                  <c:v>44.61</c:v>
                </c:pt>
                <c:pt idx="506">
                  <c:v>44.28</c:v>
                </c:pt>
                <c:pt idx="507">
                  <c:v>44.65</c:v>
                </c:pt>
                <c:pt idx="508">
                  <c:v>44.81</c:v>
                </c:pt>
                <c:pt idx="509">
                  <c:v>43.28</c:v>
                </c:pt>
                <c:pt idx="510">
                  <c:v>41.03</c:v>
                </c:pt>
                <c:pt idx="511">
                  <c:v>39.549999999999997</c:v>
                </c:pt>
                <c:pt idx="512">
                  <c:v>41.99</c:v>
                </c:pt>
                <c:pt idx="513">
                  <c:v>41.89</c:v>
                </c:pt>
                <c:pt idx="514">
                  <c:v>40.99</c:v>
                </c:pt>
                <c:pt idx="515">
                  <c:v>42.5</c:v>
                </c:pt>
                <c:pt idx="516">
                  <c:v>44.29</c:v>
                </c:pt>
                <c:pt idx="517">
                  <c:v>46.51</c:v>
                </c:pt>
                <c:pt idx="518">
                  <c:v>46.35</c:v>
                </c:pt>
                <c:pt idx="519">
                  <c:v>42.21</c:v>
                </c:pt>
                <c:pt idx="520">
                  <c:v>43.7</c:v>
                </c:pt>
                <c:pt idx="521">
                  <c:v>46.12</c:v>
                </c:pt>
                <c:pt idx="522">
                  <c:v>43.64</c:v>
                </c:pt>
                <c:pt idx="523">
                  <c:v>44.85</c:v>
                </c:pt>
                <c:pt idx="524">
                  <c:v>44.13</c:v>
                </c:pt>
                <c:pt idx="525">
                  <c:v>43.96</c:v>
                </c:pt>
                <c:pt idx="526">
                  <c:v>41.4</c:v>
                </c:pt>
                <c:pt idx="527">
                  <c:v>45.09</c:v>
                </c:pt>
                <c:pt idx="528">
                  <c:v>44.93</c:v>
                </c:pt>
                <c:pt idx="529">
                  <c:v>43.98</c:v>
                </c:pt>
                <c:pt idx="530">
                  <c:v>48.24</c:v>
                </c:pt>
                <c:pt idx="531">
                  <c:v>47.66</c:v>
                </c:pt>
                <c:pt idx="532">
                  <c:v>50.67</c:v>
                </c:pt>
                <c:pt idx="533">
                  <c:v>51.22</c:v>
                </c:pt>
                <c:pt idx="534">
                  <c:v>53.47</c:v>
                </c:pt>
                <c:pt idx="535">
                  <c:v>53.5</c:v>
                </c:pt>
                <c:pt idx="536">
                  <c:v>51.75</c:v>
                </c:pt>
                <c:pt idx="537">
                  <c:v>53.46</c:v>
                </c:pt>
                <c:pt idx="538">
                  <c:v>51.98</c:v>
                </c:pt>
                <c:pt idx="539">
                  <c:v>47.99</c:v>
                </c:pt>
                <c:pt idx="540">
                  <c:v>49.23</c:v>
                </c:pt>
                <c:pt idx="541">
                  <c:v>48.44</c:v>
                </c:pt>
                <c:pt idx="542">
                  <c:v>52.75</c:v>
                </c:pt>
                <c:pt idx="543">
                  <c:v>53.47</c:v>
                </c:pt>
                <c:pt idx="544">
                  <c:v>52.24</c:v>
                </c:pt>
                <c:pt idx="545">
                  <c:v>51.22</c:v>
                </c:pt>
                <c:pt idx="546">
                  <c:v>51.59</c:v>
                </c:pt>
                <c:pt idx="547">
                  <c:v>54.06</c:v>
                </c:pt>
                <c:pt idx="548">
                  <c:v>52.14</c:v>
                </c:pt>
                <c:pt idx="549">
                  <c:v>51.96</c:v>
                </c:pt>
                <c:pt idx="550">
                  <c:v>51.79</c:v>
                </c:pt>
                <c:pt idx="551">
                  <c:v>53.06</c:v>
                </c:pt>
                <c:pt idx="552">
                  <c:v>53.35</c:v>
                </c:pt>
                <c:pt idx="553">
                  <c:v>49.86</c:v>
                </c:pt>
                <c:pt idx="554">
                  <c:v>49.82</c:v>
                </c:pt>
                <c:pt idx="555">
                  <c:v>49.81</c:v>
                </c:pt>
                <c:pt idx="556">
                  <c:v>50.11</c:v>
                </c:pt>
                <c:pt idx="557">
                  <c:v>51.67</c:v>
                </c:pt>
                <c:pt idx="558">
                  <c:v>50.32</c:v>
                </c:pt>
                <c:pt idx="559">
                  <c:v>49.99</c:v>
                </c:pt>
                <c:pt idx="560">
                  <c:v>50.78</c:v>
                </c:pt>
                <c:pt idx="561">
                  <c:v>50.8</c:v>
                </c:pt>
                <c:pt idx="562">
                  <c:v>52.85</c:v>
                </c:pt>
                <c:pt idx="563">
                  <c:v>54.58</c:v>
                </c:pt>
                <c:pt idx="564">
                  <c:v>54.12</c:v>
                </c:pt>
                <c:pt idx="565">
                  <c:v>56.15</c:v>
                </c:pt>
                <c:pt idx="566">
                  <c:v>56.47</c:v>
                </c:pt>
                <c:pt idx="567">
                  <c:v>58.14</c:v>
                </c:pt>
                <c:pt idx="568">
                  <c:v>57.48</c:v>
                </c:pt>
                <c:pt idx="569">
                  <c:v>57.94</c:v>
                </c:pt>
                <c:pt idx="570">
                  <c:v>57.34</c:v>
                </c:pt>
                <c:pt idx="571">
                  <c:v>56.69</c:v>
                </c:pt>
                <c:pt idx="572">
                  <c:v>55.98</c:v>
                </c:pt>
                <c:pt idx="573">
                  <c:v>58.47</c:v>
                </c:pt>
                <c:pt idx="574">
                  <c:v>58.92</c:v>
                </c:pt>
                <c:pt idx="575">
                  <c:v>60.59</c:v>
                </c:pt>
                <c:pt idx="576">
                  <c:v>59.93</c:v>
                </c:pt>
                <c:pt idx="577">
                  <c:v>60.78</c:v>
                </c:pt>
                <c:pt idx="578">
                  <c:v>60.21</c:v>
                </c:pt>
                <c:pt idx="579">
                  <c:v>61.24</c:v>
                </c:pt>
                <c:pt idx="580">
                  <c:v>62.5</c:v>
                </c:pt>
                <c:pt idx="581">
                  <c:v>64.39</c:v>
                </c:pt>
                <c:pt idx="582">
                  <c:v>65.52</c:v>
                </c:pt>
                <c:pt idx="583">
                  <c:v>67.97</c:v>
                </c:pt>
                <c:pt idx="584">
                  <c:v>68.17</c:v>
                </c:pt>
                <c:pt idx="585">
                  <c:v>65.88</c:v>
                </c:pt>
                <c:pt idx="586">
                  <c:v>68.709999999999994</c:v>
                </c:pt>
                <c:pt idx="587">
                  <c:v>68.34</c:v>
                </c:pt>
                <c:pt idx="588">
                  <c:v>67.88</c:v>
                </c:pt>
                <c:pt idx="589">
                  <c:v>69.62</c:v>
                </c:pt>
                <c:pt idx="590">
                  <c:v>70.8</c:v>
                </c:pt>
                <c:pt idx="591">
                  <c:v>71.790000000000006</c:v>
                </c:pt>
                <c:pt idx="592">
                  <c:v>70.92</c:v>
                </c:pt>
                <c:pt idx="593">
                  <c:v>69.44</c:v>
                </c:pt>
                <c:pt idx="594">
                  <c:v>70.239999999999995</c:v>
                </c:pt>
                <c:pt idx="595">
                  <c:v>70.849999999999994</c:v>
                </c:pt>
                <c:pt idx="596">
                  <c:v>71.06</c:v>
                </c:pt>
                <c:pt idx="597">
                  <c:v>69.19</c:v>
                </c:pt>
                <c:pt idx="598">
                  <c:v>66.98</c:v>
                </c:pt>
                <c:pt idx="599">
                  <c:v>68.8</c:v>
                </c:pt>
                <c:pt idx="600">
                  <c:v>68.33</c:v>
                </c:pt>
                <c:pt idx="601">
                  <c:v>69.78</c:v>
                </c:pt>
                <c:pt idx="602">
                  <c:v>68.92</c:v>
                </c:pt>
                <c:pt idx="603">
                  <c:v>70.989999999999995</c:v>
                </c:pt>
                <c:pt idx="604">
                  <c:v>69.3</c:v>
                </c:pt>
                <c:pt idx="605">
                  <c:v>68.790000000000006</c:v>
                </c:pt>
                <c:pt idx="606">
                  <c:v>66.650000000000006</c:v>
                </c:pt>
                <c:pt idx="607">
                  <c:v>65.61</c:v>
                </c:pt>
                <c:pt idx="608">
                  <c:v>64.05</c:v>
                </c:pt>
                <c:pt idx="609">
                  <c:v>63.23</c:v>
                </c:pt>
                <c:pt idx="610">
                  <c:v>60.43</c:v>
                </c:pt>
                <c:pt idx="611">
                  <c:v>61.1</c:v>
                </c:pt>
                <c:pt idx="612">
                  <c:v>60.52</c:v>
                </c:pt>
                <c:pt idx="613">
                  <c:v>60.69</c:v>
                </c:pt>
                <c:pt idx="614">
                  <c:v>60.86</c:v>
                </c:pt>
                <c:pt idx="615">
                  <c:v>63.09</c:v>
                </c:pt>
                <c:pt idx="616">
                  <c:v>62.75</c:v>
                </c:pt>
                <c:pt idx="617">
                  <c:v>65.38</c:v>
                </c:pt>
                <c:pt idx="618">
                  <c:v>66.44</c:v>
                </c:pt>
                <c:pt idx="619">
                  <c:v>66.87</c:v>
                </c:pt>
                <c:pt idx="620">
                  <c:v>67.209999999999994</c:v>
                </c:pt>
                <c:pt idx="621">
                  <c:v>69.25</c:v>
                </c:pt>
                <c:pt idx="622">
                  <c:v>70.319999999999993</c:v>
                </c:pt>
                <c:pt idx="623">
                  <c:v>70.81</c:v>
                </c:pt>
                <c:pt idx="624">
                  <c:v>69.88</c:v>
                </c:pt>
                <c:pt idx="625">
                  <c:v>66.53</c:v>
                </c:pt>
                <c:pt idx="626">
                  <c:v>70.11</c:v>
                </c:pt>
                <c:pt idx="627">
                  <c:v>71.7</c:v>
                </c:pt>
                <c:pt idx="628">
                  <c:v>73.55</c:v>
                </c:pt>
                <c:pt idx="629">
                  <c:v>74.28</c:v>
                </c:pt>
                <c:pt idx="630">
                  <c:v>75.510000000000005</c:v>
                </c:pt>
                <c:pt idx="631">
                  <c:v>74.83</c:v>
                </c:pt>
                <c:pt idx="632">
                  <c:v>73.59</c:v>
                </c:pt>
                <c:pt idx="633">
                  <c:v>73.5</c:v>
                </c:pt>
                <c:pt idx="634">
                  <c:v>72.459999999999994</c:v>
                </c:pt>
                <c:pt idx="635">
                  <c:v>72.89</c:v>
                </c:pt>
                <c:pt idx="636">
                  <c:v>73.48</c:v>
                </c:pt>
                <c:pt idx="637">
                  <c:v>72.41</c:v>
                </c:pt>
                <c:pt idx="638">
                  <c:v>70.540000000000006</c:v>
                </c:pt>
                <c:pt idx="639">
                  <c:v>72.37</c:v>
                </c:pt>
                <c:pt idx="640">
                  <c:v>74.59</c:v>
                </c:pt>
                <c:pt idx="641">
                  <c:v>73.33</c:v>
                </c:pt>
                <c:pt idx="642">
                  <c:v>74.19</c:v>
                </c:pt>
                <c:pt idx="643">
                  <c:v>74.260000000000005</c:v>
                </c:pt>
                <c:pt idx="644">
                  <c:v>71.819999999999993</c:v>
                </c:pt>
                <c:pt idx="645">
                  <c:v>71.650000000000006</c:v>
                </c:pt>
                <c:pt idx="646">
                  <c:v>72.510000000000005</c:v>
                </c:pt>
                <c:pt idx="647">
                  <c:v>72.790000000000006</c:v>
                </c:pt>
                <c:pt idx="648">
                  <c:v>69.650000000000006</c:v>
                </c:pt>
                <c:pt idx="649">
                  <c:v>67.73</c:v>
                </c:pt>
                <c:pt idx="650">
                  <c:v>67.66</c:v>
                </c:pt>
                <c:pt idx="651">
                  <c:v>67.12</c:v>
                </c:pt>
                <c:pt idx="652">
                  <c:v>66.819999999999993</c:v>
                </c:pt>
                <c:pt idx="653">
                  <c:v>66.53</c:v>
                </c:pt>
                <c:pt idx="654">
                  <c:v>69.42</c:v>
                </c:pt>
                <c:pt idx="655">
                  <c:v>69.83</c:v>
                </c:pt>
                <c:pt idx="656">
                  <c:v>69.86</c:v>
                </c:pt>
                <c:pt idx="657">
                  <c:v>67.69</c:v>
                </c:pt>
                <c:pt idx="658">
                  <c:v>67.44</c:v>
                </c:pt>
                <c:pt idx="659">
                  <c:v>67.349999999999994</c:v>
                </c:pt>
                <c:pt idx="660">
                  <c:v>71.67</c:v>
                </c:pt>
                <c:pt idx="661">
                  <c:v>71.55</c:v>
                </c:pt>
                <c:pt idx="662">
                  <c:v>71.319999999999993</c:v>
                </c:pt>
                <c:pt idx="663">
                  <c:v>68.69</c:v>
                </c:pt>
                <c:pt idx="664">
                  <c:v>70.53</c:v>
                </c:pt>
                <c:pt idx="665">
                  <c:v>67.989999999999995</c:v>
                </c:pt>
                <c:pt idx="666">
                  <c:v>64.819999999999993</c:v>
                </c:pt>
                <c:pt idx="667">
                  <c:v>65.11</c:v>
                </c:pt>
                <c:pt idx="668">
                  <c:v>65.540000000000006</c:v>
                </c:pt>
                <c:pt idx="669">
                  <c:v>65.489999999999995</c:v>
                </c:pt>
                <c:pt idx="670">
                  <c:v>69.069999999999993</c:v>
                </c:pt>
                <c:pt idx="671">
                  <c:v>69.19</c:v>
                </c:pt>
                <c:pt idx="672">
                  <c:v>68.069999999999993</c:v>
                </c:pt>
                <c:pt idx="673">
                  <c:v>68.040000000000006</c:v>
                </c:pt>
                <c:pt idx="674">
                  <c:v>68.56</c:v>
                </c:pt>
                <c:pt idx="675">
                  <c:v>67.2</c:v>
                </c:pt>
                <c:pt idx="676">
                  <c:v>69.77</c:v>
                </c:pt>
                <c:pt idx="677">
                  <c:v>70</c:v>
                </c:pt>
                <c:pt idx="678">
                  <c:v>71.36</c:v>
                </c:pt>
                <c:pt idx="679">
                  <c:v>72.400000000000006</c:v>
                </c:pt>
                <c:pt idx="680">
                  <c:v>73.099999999999994</c:v>
                </c:pt>
                <c:pt idx="681">
                  <c:v>74.45</c:v>
                </c:pt>
                <c:pt idx="682">
                  <c:v>76.989999999999995</c:v>
                </c:pt>
                <c:pt idx="683">
                  <c:v>77.77</c:v>
                </c:pt>
                <c:pt idx="684">
                  <c:v>77.239999999999995</c:v>
                </c:pt>
                <c:pt idx="685">
                  <c:v>79.69</c:v>
                </c:pt>
                <c:pt idx="686">
                  <c:v>79.510000000000005</c:v>
                </c:pt>
                <c:pt idx="687">
                  <c:v>78.92</c:v>
                </c:pt>
                <c:pt idx="688">
                  <c:v>77.260000000000005</c:v>
                </c:pt>
                <c:pt idx="689">
                  <c:v>77.92</c:v>
                </c:pt>
                <c:pt idx="690">
                  <c:v>75.86</c:v>
                </c:pt>
                <c:pt idx="691">
                  <c:v>78.040000000000006</c:v>
                </c:pt>
                <c:pt idx="692">
                  <c:v>75.2</c:v>
                </c:pt>
                <c:pt idx="693">
                  <c:v>76.55</c:v>
                </c:pt>
                <c:pt idx="694">
                  <c:v>78.11</c:v>
                </c:pt>
                <c:pt idx="695">
                  <c:v>78.89</c:v>
                </c:pt>
                <c:pt idx="696">
                  <c:v>77.989999999999995</c:v>
                </c:pt>
                <c:pt idx="697">
                  <c:v>75.87</c:v>
                </c:pt>
                <c:pt idx="698">
                  <c:v>77.77</c:v>
                </c:pt>
                <c:pt idx="699">
                  <c:v>77.5</c:v>
                </c:pt>
                <c:pt idx="700">
                  <c:v>77.95</c:v>
                </c:pt>
                <c:pt idx="701">
                  <c:v>76.02</c:v>
                </c:pt>
                <c:pt idx="702">
                  <c:v>75.55</c:v>
                </c:pt>
                <c:pt idx="703">
                  <c:v>78.760000000000005</c:v>
                </c:pt>
                <c:pt idx="704">
                  <c:v>78.97</c:v>
                </c:pt>
                <c:pt idx="705">
                  <c:v>79.47</c:v>
                </c:pt>
                <c:pt idx="706">
                  <c:v>77.64</c:v>
                </c:pt>
                <c:pt idx="707">
                  <c:v>77.2</c:v>
                </c:pt>
                <c:pt idx="708">
                  <c:v>77.459999999999994</c:v>
                </c:pt>
                <c:pt idx="709">
                  <c:v>76.459999999999994</c:v>
                </c:pt>
                <c:pt idx="710">
                  <c:v>78.44</c:v>
                </c:pt>
                <c:pt idx="711">
                  <c:v>76.989999999999995</c:v>
                </c:pt>
                <c:pt idx="712">
                  <c:v>77.180000000000007</c:v>
                </c:pt>
                <c:pt idx="713">
                  <c:v>78.47</c:v>
                </c:pt>
                <c:pt idx="714">
                  <c:v>79.349999999999994</c:v>
                </c:pt>
                <c:pt idx="715">
                  <c:v>77.88</c:v>
                </c:pt>
                <c:pt idx="716">
                  <c:v>78.36</c:v>
                </c:pt>
                <c:pt idx="717">
                  <c:v>77.52</c:v>
                </c:pt>
                <c:pt idx="718">
                  <c:v>76.430000000000007</c:v>
                </c:pt>
                <c:pt idx="719">
                  <c:v>75.19</c:v>
                </c:pt>
                <c:pt idx="720">
                  <c:v>72.39</c:v>
                </c:pt>
                <c:pt idx="721">
                  <c:v>71.86</c:v>
                </c:pt>
                <c:pt idx="722">
                  <c:v>71.88</c:v>
                </c:pt>
                <c:pt idx="723">
                  <c:v>71.89</c:v>
                </c:pt>
                <c:pt idx="724">
                  <c:v>72.05</c:v>
                </c:pt>
                <c:pt idx="725">
                  <c:v>73.55</c:v>
                </c:pt>
                <c:pt idx="726">
                  <c:v>73.37</c:v>
                </c:pt>
                <c:pt idx="727">
                  <c:v>73.75</c:v>
                </c:pt>
                <c:pt idx="728">
                  <c:v>72.989999999999995</c:v>
                </c:pt>
                <c:pt idx="729">
                  <c:v>73.459999999999994</c:v>
                </c:pt>
                <c:pt idx="730">
                  <c:v>75.45</c:v>
                </c:pt>
                <c:pt idx="731">
                  <c:v>76.31</c:v>
                </c:pt>
                <c:pt idx="732">
                  <c:v>77.319999999999993</c:v>
                </c:pt>
                <c:pt idx="733">
                  <c:v>77.64</c:v>
                </c:pt>
                <c:pt idx="734">
                  <c:v>78.03</c:v>
                </c:pt>
                <c:pt idx="735">
                  <c:v>77.930000000000007</c:v>
                </c:pt>
                <c:pt idx="736">
                  <c:v>80.12</c:v>
                </c:pt>
                <c:pt idx="737">
                  <c:v>80.59</c:v>
                </c:pt>
                <c:pt idx="738">
                  <c:v>81.89</c:v>
                </c:pt>
                <c:pt idx="739">
                  <c:v>81.510000000000005</c:v>
                </c:pt>
                <c:pt idx="740">
                  <c:v>81.37</c:v>
                </c:pt>
                <c:pt idx="741">
                  <c:v>80.97</c:v>
                </c:pt>
                <c:pt idx="742">
                  <c:v>79.3</c:v>
                </c:pt>
                <c:pt idx="743">
                  <c:v>78.31</c:v>
                </c:pt>
                <c:pt idx="744">
                  <c:v>77.819999999999993</c:v>
                </c:pt>
                <c:pt idx="745">
                  <c:v>77.11</c:v>
                </c:pt>
                <c:pt idx="746">
                  <c:v>77.099999999999994</c:v>
                </c:pt>
                <c:pt idx="747">
                  <c:v>77.63</c:v>
                </c:pt>
                <c:pt idx="748">
                  <c:v>76.319999999999993</c:v>
                </c:pt>
                <c:pt idx="749">
                  <c:v>74.58</c:v>
                </c:pt>
                <c:pt idx="750">
                  <c:v>72.83</c:v>
                </c:pt>
                <c:pt idx="751">
                  <c:v>73.69</c:v>
                </c:pt>
                <c:pt idx="752">
                  <c:v>73.290000000000006</c:v>
                </c:pt>
                <c:pt idx="753">
                  <c:v>72.239999999999995</c:v>
                </c:pt>
                <c:pt idx="754">
                  <c:v>72.13</c:v>
                </c:pt>
                <c:pt idx="755">
                  <c:v>71.459999999999994</c:v>
                </c:pt>
                <c:pt idx="756">
                  <c:v>73.11</c:v>
                </c:pt>
                <c:pt idx="757">
                  <c:v>76.06</c:v>
                </c:pt>
                <c:pt idx="758">
                  <c:v>75.92</c:v>
                </c:pt>
                <c:pt idx="759">
                  <c:v>72.13</c:v>
                </c:pt>
                <c:pt idx="760">
                  <c:v>69.59</c:v>
                </c:pt>
                <c:pt idx="761">
                  <c:v>70.11</c:v>
                </c:pt>
                <c:pt idx="762">
                  <c:v>72.13</c:v>
                </c:pt>
                <c:pt idx="763">
                  <c:v>72.540000000000006</c:v>
                </c:pt>
                <c:pt idx="764">
                  <c:v>73.05</c:v>
                </c:pt>
                <c:pt idx="765">
                  <c:v>72.900000000000006</c:v>
                </c:pt>
                <c:pt idx="766">
                  <c:v>72.510000000000005</c:v>
                </c:pt>
                <c:pt idx="767">
                  <c:v>75.680000000000007</c:v>
                </c:pt>
                <c:pt idx="768">
                  <c:v>76.27</c:v>
                </c:pt>
                <c:pt idx="769">
                  <c:v>77.78</c:v>
                </c:pt>
                <c:pt idx="770">
                  <c:v>78.19</c:v>
                </c:pt>
                <c:pt idx="771">
                  <c:v>78.61</c:v>
                </c:pt>
                <c:pt idx="772">
                  <c:v>77.25</c:v>
                </c:pt>
                <c:pt idx="773">
                  <c:v>78.09</c:v>
                </c:pt>
                <c:pt idx="774">
                  <c:v>76.290000000000006</c:v>
                </c:pt>
                <c:pt idx="775">
                  <c:v>77.59</c:v>
                </c:pt>
                <c:pt idx="776">
                  <c:v>76.89</c:v>
                </c:pt>
                <c:pt idx="777">
                  <c:v>78.180000000000007</c:v>
                </c:pt>
                <c:pt idx="778">
                  <c:v>79.25</c:v>
                </c:pt>
                <c:pt idx="779">
                  <c:v>78.540000000000006</c:v>
                </c:pt>
                <c:pt idx="780">
                  <c:v>79.89</c:v>
                </c:pt>
                <c:pt idx="781">
                  <c:v>80.47</c:v>
                </c:pt>
                <c:pt idx="782">
                  <c:v>79.91</c:v>
                </c:pt>
                <c:pt idx="783">
                  <c:v>80.48</c:v>
                </c:pt>
                <c:pt idx="784">
                  <c:v>80.28</c:v>
                </c:pt>
                <c:pt idx="785">
                  <c:v>79.39</c:v>
                </c:pt>
                <c:pt idx="786">
                  <c:v>77.89</c:v>
                </c:pt>
                <c:pt idx="787">
                  <c:v>79.02</c:v>
                </c:pt>
                <c:pt idx="788">
                  <c:v>81.96</c:v>
                </c:pt>
                <c:pt idx="789">
                  <c:v>81.48</c:v>
                </c:pt>
                <c:pt idx="790">
                  <c:v>79.88</c:v>
                </c:pt>
                <c:pt idx="791">
                  <c:v>80.540000000000006</c:v>
                </c:pt>
                <c:pt idx="792">
                  <c:v>80.7</c:v>
                </c:pt>
                <c:pt idx="793">
                  <c:v>79.62</c:v>
                </c:pt>
                <c:pt idx="794">
                  <c:v>79.61</c:v>
                </c:pt>
                <c:pt idx="795">
                  <c:v>79.290000000000006</c:v>
                </c:pt>
                <c:pt idx="796">
                  <c:v>81.17</c:v>
                </c:pt>
                <c:pt idx="797">
                  <c:v>81.28</c:v>
                </c:pt>
                <c:pt idx="798">
                  <c:v>82.7</c:v>
                </c:pt>
                <c:pt idx="799">
                  <c:v>84.01</c:v>
                </c:pt>
                <c:pt idx="800">
                  <c:v>85.88</c:v>
                </c:pt>
                <c:pt idx="801">
                  <c:v>86.15</c:v>
                </c:pt>
                <c:pt idx="802">
                  <c:v>85.59</c:v>
                </c:pt>
                <c:pt idx="803">
                  <c:v>84.81</c:v>
                </c:pt>
                <c:pt idx="804">
                  <c:v>84.83</c:v>
                </c:pt>
                <c:pt idx="805">
                  <c:v>84.77</c:v>
                </c:pt>
                <c:pt idx="806">
                  <c:v>84.72</c:v>
                </c:pt>
                <c:pt idx="807">
                  <c:v>86.15</c:v>
                </c:pt>
                <c:pt idx="808">
                  <c:v>87.17</c:v>
                </c:pt>
                <c:pt idx="809">
                  <c:v>85.99</c:v>
                </c:pt>
                <c:pt idx="810">
                  <c:v>84.23</c:v>
                </c:pt>
                <c:pt idx="811">
                  <c:v>84.8</c:v>
                </c:pt>
                <c:pt idx="812">
                  <c:v>85.7</c:v>
                </c:pt>
                <c:pt idx="813">
                  <c:v>85.67</c:v>
                </c:pt>
                <c:pt idx="814">
                  <c:v>87.25</c:v>
                </c:pt>
                <c:pt idx="815">
                  <c:v>86.83</c:v>
                </c:pt>
                <c:pt idx="816">
                  <c:v>85.78</c:v>
                </c:pt>
                <c:pt idx="817">
                  <c:v>86.16</c:v>
                </c:pt>
                <c:pt idx="818">
                  <c:v>86.9</c:v>
                </c:pt>
                <c:pt idx="819">
                  <c:v>87.44</c:v>
                </c:pt>
                <c:pt idx="820">
                  <c:v>88.94</c:v>
                </c:pt>
                <c:pt idx="821">
                  <c:v>85.67</c:v>
                </c:pt>
                <c:pt idx="822">
                  <c:v>82.61</c:v>
                </c:pt>
                <c:pt idx="823">
                  <c:v>79.83</c:v>
                </c:pt>
                <c:pt idx="824">
                  <c:v>78.27</c:v>
                </c:pt>
                <c:pt idx="825">
                  <c:v>80.12</c:v>
                </c:pt>
                <c:pt idx="826">
                  <c:v>80.489999999999995</c:v>
                </c:pt>
                <c:pt idx="827">
                  <c:v>81.2</c:v>
                </c:pt>
                <c:pt idx="828">
                  <c:v>80.11</c:v>
                </c:pt>
                <c:pt idx="829">
                  <c:v>77.180000000000007</c:v>
                </c:pt>
                <c:pt idx="830">
                  <c:v>75.099999999999994</c:v>
                </c:pt>
                <c:pt idx="831">
                  <c:v>74.430000000000007</c:v>
                </c:pt>
                <c:pt idx="832">
                  <c:v>73.69</c:v>
                </c:pt>
                <c:pt idx="833">
                  <c:v>71.84</c:v>
                </c:pt>
                <c:pt idx="834">
                  <c:v>71.680000000000007</c:v>
                </c:pt>
                <c:pt idx="835">
                  <c:v>71.17</c:v>
                </c:pt>
                <c:pt idx="836">
                  <c:v>69.55</c:v>
                </c:pt>
                <c:pt idx="837">
                  <c:v>71.739999999999995</c:v>
                </c:pt>
                <c:pt idx="838">
                  <c:v>74.66</c:v>
                </c:pt>
                <c:pt idx="839">
                  <c:v>74.02</c:v>
                </c:pt>
                <c:pt idx="840">
                  <c:v>74.650000000000006</c:v>
                </c:pt>
                <c:pt idx="841">
                  <c:v>72.709999999999994</c:v>
                </c:pt>
                <c:pt idx="842">
                  <c:v>73.75</c:v>
                </c:pt>
                <c:pt idx="843">
                  <c:v>75.41</c:v>
                </c:pt>
                <c:pt idx="844">
                  <c:v>72.09</c:v>
                </c:pt>
                <c:pt idx="845">
                  <c:v>72.12</c:v>
                </c:pt>
                <c:pt idx="846">
                  <c:v>72.3</c:v>
                </c:pt>
                <c:pt idx="847">
                  <c:v>74.27</c:v>
                </c:pt>
                <c:pt idx="848">
                  <c:v>75.290000000000006</c:v>
                </c:pt>
                <c:pt idx="849">
                  <c:v>74.349999999999994</c:v>
                </c:pt>
                <c:pt idx="850">
                  <c:v>75.2</c:v>
                </c:pt>
                <c:pt idx="851">
                  <c:v>76.2</c:v>
                </c:pt>
                <c:pt idx="852">
                  <c:v>78.14</c:v>
                </c:pt>
                <c:pt idx="853">
                  <c:v>78.680000000000007</c:v>
                </c:pt>
                <c:pt idx="854">
                  <c:v>78.22</c:v>
                </c:pt>
                <c:pt idx="855">
                  <c:v>78.819999999999993</c:v>
                </c:pt>
                <c:pt idx="856">
                  <c:v>78.040000000000006</c:v>
                </c:pt>
                <c:pt idx="857">
                  <c:v>76.27</c:v>
                </c:pt>
                <c:pt idx="858">
                  <c:v>76.47</c:v>
                </c:pt>
                <c:pt idx="859">
                  <c:v>78.12</c:v>
                </c:pt>
                <c:pt idx="860">
                  <c:v>77.59</c:v>
                </c:pt>
                <c:pt idx="861">
                  <c:v>75.44</c:v>
                </c:pt>
                <c:pt idx="862">
                  <c:v>75.010000000000005</c:v>
                </c:pt>
                <c:pt idx="863">
                  <c:v>72.34</c:v>
                </c:pt>
                <c:pt idx="864">
                  <c:v>71.650000000000006</c:v>
                </c:pt>
                <c:pt idx="865">
                  <c:v>71.47</c:v>
                </c:pt>
                <c:pt idx="866">
                  <c:v>71.45</c:v>
                </c:pt>
                <c:pt idx="867">
                  <c:v>73.510000000000005</c:v>
                </c:pt>
                <c:pt idx="868">
                  <c:v>74.709999999999994</c:v>
                </c:pt>
                <c:pt idx="869">
                  <c:v>75.42</c:v>
                </c:pt>
                <c:pt idx="870">
                  <c:v>74.37</c:v>
                </c:pt>
                <c:pt idx="871">
                  <c:v>76.650000000000006</c:v>
                </c:pt>
                <c:pt idx="872">
                  <c:v>76.77</c:v>
                </c:pt>
                <c:pt idx="873">
                  <c:v>76.19</c:v>
                </c:pt>
                <c:pt idx="874">
                  <c:v>75.37</c:v>
                </c:pt>
                <c:pt idx="875">
                  <c:v>75.62</c:v>
                </c:pt>
                <c:pt idx="876">
                  <c:v>76.22</c:v>
                </c:pt>
                <c:pt idx="877">
                  <c:v>75.37</c:v>
                </c:pt>
                <c:pt idx="878">
                  <c:v>77.819999999999993</c:v>
                </c:pt>
                <c:pt idx="879">
                  <c:v>77.45</c:v>
                </c:pt>
                <c:pt idx="880">
                  <c:v>77.5</c:v>
                </c:pt>
                <c:pt idx="881">
                  <c:v>76.13</c:v>
                </c:pt>
                <c:pt idx="882">
                  <c:v>76.06</c:v>
                </c:pt>
                <c:pt idx="883">
                  <c:v>77.59</c:v>
                </c:pt>
                <c:pt idx="884">
                  <c:v>78.180000000000007</c:v>
                </c:pt>
                <c:pt idx="885">
                  <c:v>80.819999999999993</c:v>
                </c:pt>
                <c:pt idx="886">
                  <c:v>82.68</c:v>
                </c:pt>
                <c:pt idx="887">
                  <c:v>82.2</c:v>
                </c:pt>
                <c:pt idx="888">
                  <c:v>81.61</c:v>
                </c:pt>
                <c:pt idx="889">
                  <c:v>80.16</c:v>
                </c:pt>
                <c:pt idx="890">
                  <c:v>80.989999999999995</c:v>
                </c:pt>
                <c:pt idx="891">
                  <c:v>79.599999999999994</c:v>
                </c:pt>
                <c:pt idx="892">
                  <c:v>77.64</c:v>
                </c:pt>
                <c:pt idx="893">
                  <c:v>75.52</c:v>
                </c:pt>
                <c:pt idx="894">
                  <c:v>75.11</c:v>
                </c:pt>
                <c:pt idx="895">
                  <c:v>74.849999999999994</c:v>
                </c:pt>
                <c:pt idx="896">
                  <c:v>76.930000000000007</c:v>
                </c:pt>
                <c:pt idx="897">
                  <c:v>76.47</c:v>
                </c:pt>
                <c:pt idx="898">
                  <c:v>75.3</c:v>
                </c:pt>
                <c:pt idx="899">
                  <c:v>74.260000000000005</c:v>
                </c:pt>
                <c:pt idx="900">
                  <c:v>73.62</c:v>
                </c:pt>
                <c:pt idx="901">
                  <c:v>72.38</c:v>
                </c:pt>
                <c:pt idx="902">
                  <c:v>73.48</c:v>
                </c:pt>
                <c:pt idx="903">
                  <c:v>75.02</c:v>
                </c:pt>
                <c:pt idx="904">
                  <c:v>76.650000000000006</c:v>
                </c:pt>
                <c:pt idx="905">
                  <c:v>76.599999999999994</c:v>
                </c:pt>
                <c:pt idx="906">
                  <c:v>74.64</c:v>
                </c:pt>
                <c:pt idx="907">
                  <c:v>76.349999999999994</c:v>
                </c:pt>
                <c:pt idx="908">
                  <c:v>76.930000000000007</c:v>
                </c:pt>
                <c:pt idx="909">
                  <c:v>76.67</c:v>
                </c:pt>
                <c:pt idx="910">
                  <c:v>76.87</c:v>
                </c:pt>
                <c:pt idx="911">
                  <c:v>77.739999999999995</c:v>
                </c:pt>
                <c:pt idx="912">
                  <c:v>78.17</c:v>
                </c:pt>
                <c:pt idx="913">
                  <c:v>77.47</c:v>
                </c:pt>
                <c:pt idx="914">
                  <c:v>78.16</c:v>
                </c:pt>
                <c:pt idx="915">
                  <c:v>79.03</c:v>
                </c:pt>
                <c:pt idx="916">
                  <c:v>79.16</c:v>
                </c:pt>
                <c:pt idx="917">
                  <c:v>78.91</c:v>
                </c:pt>
                <c:pt idx="918">
                  <c:v>78.48</c:v>
                </c:pt>
                <c:pt idx="919">
                  <c:v>78.209999999999994</c:v>
                </c:pt>
                <c:pt idx="920">
                  <c:v>79.319999999999993</c:v>
                </c:pt>
                <c:pt idx="921">
                  <c:v>78.42</c:v>
                </c:pt>
                <c:pt idx="922">
                  <c:v>77.95</c:v>
                </c:pt>
                <c:pt idx="923">
                  <c:v>78.11</c:v>
                </c:pt>
                <c:pt idx="924">
                  <c:v>78.87</c:v>
                </c:pt>
                <c:pt idx="925">
                  <c:v>78.569999999999993</c:v>
                </c:pt>
                <c:pt idx="926">
                  <c:v>78.709999999999994</c:v>
                </c:pt>
                <c:pt idx="927">
                  <c:v>80.77</c:v>
                </c:pt>
                <c:pt idx="928">
                  <c:v>82.31</c:v>
                </c:pt>
                <c:pt idx="929">
                  <c:v>83.75</c:v>
                </c:pt>
                <c:pt idx="930">
                  <c:v>83.28</c:v>
                </c:pt>
                <c:pt idx="931">
                  <c:v>84.84</c:v>
                </c:pt>
                <c:pt idx="932">
                  <c:v>85.06</c:v>
                </c:pt>
                <c:pt idx="933">
                  <c:v>83.43</c:v>
                </c:pt>
                <c:pt idx="934">
                  <c:v>84.03</c:v>
                </c:pt>
                <c:pt idx="935">
                  <c:v>83.72</c:v>
                </c:pt>
                <c:pt idx="936">
                  <c:v>83.5</c:v>
                </c:pt>
                <c:pt idx="937">
                  <c:v>84.64</c:v>
                </c:pt>
                <c:pt idx="938">
                  <c:v>84.53</c:v>
                </c:pt>
                <c:pt idx="939">
                  <c:v>82.45</c:v>
                </c:pt>
                <c:pt idx="940">
                  <c:v>84.37</c:v>
                </c:pt>
                <c:pt idx="941">
                  <c:v>81.099999999999994</c:v>
                </c:pt>
                <c:pt idx="942">
                  <c:v>83.6</c:v>
                </c:pt>
                <c:pt idx="943">
                  <c:v>81.83</c:v>
                </c:pt>
                <c:pt idx="944">
                  <c:v>82.96</c:v>
                </c:pt>
                <c:pt idx="945">
                  <c:v>83.54</c:v>
                </c:pt>
                <c:pt idx="946">
                  <c:v>83.66</c:v>
                </c:pt>
                <c:pt idx="947">
                  <c:v>83.23</c:v>
                </c:pt>
                <c:pt idx="948">
                  <c:v>83.59</c:v>
                </c:pt>
                <c:pt idx="949">
                  <c:v>83.15</c:v>
                </c:pt>
                <c:pt idx="950">
                  <c:v>84.62</c:v>
                </c:pt>
                <c:pt idx="951">
                  <c:v>85.41</c:v>
                </c:pt>
                <c:pt idx="952">
                  <c:v>86.38</c:v>
                </c:pt>
                <c:pt idx="953">
                  <c:v>88</c:v>
                </c:pt>
                <c:pt idx="954">
                  <c:v>88.11</c:v>
                </c:pt>
                <c:pt idx="955">
                  <c:v>88.46</c:v>
                </c:pt>
                <c:pt idx="956">
                  <c:v>88.33</c:v>
                </c:pt>
                <c:pt idx="957">
                  <c:v>88.96</c:v>
                </c:pt>
                <c:pt idx="958">
                  <c:v>88.81</c:v>
                </c:pt>
                <c:pt idx="959">
                  <c:v>86.34</c:v>
                </c:pt>
                <c:pt idx="960">
                  <c:v>86.7</c:v>
                </c:pt>
                <c:pt idx="961">
                  <c:v>84.73</c:v>
                </c:pt>
                <c:pt idx="962">
                  <c:v>83.28</c:v>
                </c:pt>
                <c:pt idx="963">
                  <c:v>85.05</c:v>
                </c:pt>
                <c:pt idx="964">
                  <c:v>84.34</c:v>
                </c:pt>
                <c:pt idx="965">
                  <c:v>83.96</c:v>
                </c:pt>
                <c:pt idx="966">
                  <c:v>83.25</c:v>
                </c:pt>
                <c:pt idx="967">
                  <c:v>85.84</c:v>
                </c:pt>
                <c:pt idx="968">
                  <c:v>86.1</c:v>
                </c:pt>
                <c:pt idx="969">
                  <c:v>85.58</c:v>
                </c:pt>
                <c:pt idx="970">
                  <c:v>87.34</c:v>
                </c:pt>
                <c:pt idx="971">
                  <c:v>85.92</c:v>
                </c:pt>
                <c:pt idx="972">
                  <c:v>88.87</c:v>
                </c:pt>
                <c:pt idx="973">
                  <c:v>90.69</c:v>
                </c:pt>
                <c:pt idx="974">
                  <c:v>91.42</c:v>
                </c:pt>
                <c:pt idx="975">
                  <c:v>91.45</c:v>
                </c:pt>
                <c:pt idx="976">
                  <c:v>91.39</c:v>
                </c:pt>
                <c:pt idx="977">
                  <c:v>90.77</c:v>
                </c:pt>
                <c:pt idx="978">
                  <c:v>90.99</c:v>
                </c:pt>
                <c:pt idx="979">
                  <c:v>90.48</c:v>
                </c:pt>
                <c:pt idx="980">
                  <c:v>91.19</c:v>
                </c:pt>
                <c:pt idx="981">
                  <c:v>91.21</c:v>
                </c:pt>
                <c:pt idx="982">
                  <c:v>92.2</c:v>
                </c:pt>
                <c:pt idx="983">
                  <c:v>91.71</c:v>
                </c:pt>
                <c:pt idx="984">
                  <c:v>91.67</c:v>
                </c:pt>
                <c:pt idx="985">
                  <c:v>92.74</c:v>
                </c:pt>
                <c:pt idx="986">
                  <c:v>93.2</c:v>
                </c:pt>
                <c:pt idx="987">
                  <c:v>93.65</c:v>
                </c:pt>
                <c:pt idx="988">
                  <c:v>94.25</c:v>
                </c:pt>
                <c:pt idx="989">
                  <c:v>93.77</c:v>
                </c:pt>
                <c:pt idx="990">
                  <c:v>93.85</c:v>
                </c:pt>
                <c:pt idx="991">
                  <c:v>94.38</c:v>
                </c:pt>
                <c:pt idx="992">
                  <c:v>94.14</c:v>
                </c:pt>
                <c:pt idx="993">
                  <c:v>93.09</c:v>
                </c:pt>
                <c:pt idx="994">
                  <c:v>94.75</c:v>
                </c:pt>
                <c:pt idx="995">
                  <c:v>94.84</c:v>
                </c:pt>
                <c:pt idx="996">
                  <c:v>93.53</c:v>
                </c:pt>
                <c:pt idx="997">
                  <c:v>95.5</c:v>
                </c:pt>
                <c:pt idx="998">
                  <c:v>94.52</c:v>
                </c:pt>
                <c:pt idx="999">
                  <c:v>93.33</c:v>
                </c:pt>
                <c:pt idx="1000">
                  <c:v>95.7</c:v>
                </c:pt>
                <c:pt idx="1001">
                  <c:v>97.61</c:v>
                </c:pt>
                <c:pt idx="1002">
                  <c:v>98.12</c:v>
                </c:pt>
                <c:pt idx="1003">
                  <c:v>98.06</c:v>
                </c:pt>
                <c:pt idx="1004">
                  <c:v>98.68</c:v>
                </c:pt>
                <c:pt idx="1005">
                  <c:v>97.43</c:v>
                </c:pt>
                <c:pt idx="1006">
                  <c:v>97.8</c:v>
                </c:pt>
                <c:pt idx="1007">
                  <c:v>98.16</c:v>
                </c:pt>
                <c:pt idx="1008">
                  <c:v>96.58</c:v>
                </c:pt>
                <c:pt idx="1009">
                  <c:v>97.6</c:v>
                </c:pt>
                <c:pt idx="1010">
                  <c:v>96.61</c:v>
                </c:pt>
                <c:pt idx="1011">
                  <c:v>95.25</c:v>
                </c:pt>
                <c:pt idx="1012">
                  <c:v>97.91</c:v>
                </c:pt>
                <c:pt idx="1013">
                  <c:v>97.39</c:v>
                </c:pt>
                <c:pt idx="1014">
                  <c:v>99.42</c:v>
                </c:pt>
                <c:pt idx="1015">
                  <c:v>101.01</c:v>
                </c:pt>
                <c:pt idx="1016">
                  <c:v>101.74</c:v>
                </c:pt>
                <c:pt idx="1017">
                  <c:v>102.34</c:v>
                </c:pt>
                <c:pt idx="1018">
                  <c:v>101.76</c:v>
                </c:pt>
                <c:pt idx="1019">
                  <c:v>99.83</c:v>
                </c:pt>
                <c:pt idx="1020">
                  <c:v>99.25</c:v>
                </c:pt>
                <c:pt idx="1021">
                  <c:v>99.92</c:v>
                </c:pt>
                <c:pt idx="1022">
                  <c:v>101.82</c:v>
                </c:pt>
                <c:pt idx="1023">
                  <c:v>100.87</c:v>
                </c:pt>
                <c:pt idx="1024">
                  <c:v>101.43</c:v>
                </c:pt>
                <c:pt idx="1025">
                  <c:v>103.08</c:v>
                </c:pt>
                <c:pt idx="1026">
                  <c:v>101.64</c:v>
                </c:pt>
                <c:pt idx="1027">
                  <c:v>103.78</c:v>
                </c:pt>
                <c:pt idx="1028">
                  <c:v>102.59</c:v>
                </c:pt>
                <c:pt idx="1029">
                  <c:v>102.52</c:v>
                </c:pt>
                <c:pt idx="1030">
                  <c:v>105.74</c:v>
                </c:pt>
                <c:pt idx="1031">
                  <c:v>105.78</c:v>
                </c:pt>
                <c:pt idx="1032">
                  <c:v>111.25</c:v>
                </c:pt>
                <c:pt idx="1033">
                  <c:v>111.36</c:v>
                </c:pt>
                <c:pt idx="1034">
                  <c:v>112.14</c:v>
                </c:pt>
                <c:pt idx="1035">
                  <c:v>111.8</c:v>
                </c:pt>
                <c:pt idx="1036">
                  <c:v>115.42</c:v>
                </c:pt>
                <c:pt idx="1037">
                  <c:v>116.35</c:v>
                </c:pt>
                <c:pt idx="1038">
                  <c:v>114.79</c:v>
                </c:pt>
                <c:pt idx="1039">
                  <c:v>115.97</c:v>
                </c:pt>
                <c:pt idx="1040">
                  <c:v>115.04</c:v>
                </c:pt>
                <c:pt idx="1041">
                  <c:v>113.06</c:v>
                </c:pt>
                <c:pt idx="1042">
                  <c:v>115.94</c:v>
                </c:pt>
                <c:pt idx="1043">
                  <c:v>115.43</c:v>
                </c:pt>
                <c:pt idx="1044">
                  <c:v>113.84</c:v>
                </c:pt>
                <c:pt idx="1045">
                  <c:v>113.67</c:v>
                </c:pt>
                <c:pt idx="1046">
                  <c:v>108.52</c:v>
                </c:pt>
                <c:pt idx="1047">
                  <c:v>110.62</c:v>
                </c:pt>
                <c:pt idx="1048">
                  <c:v>114.9</c:v>
                </c:pt>
                <c:pt idx="1049">
                  <c:v>113.93</c:v>
                </c:pt>
                <c:pt idx="1050">
                  <c:v>114.96</c:v>
                </c:pt>
                <c:pt idx="1051">
                  <c:v>115.7</c:v>
                </c:pt>
                <c:pt idx="1052">
                  <c:v>115.55</c:v>
                </c:pt>
                <c:pt idx="1053">
                  <c:v>115.72</c:v>
                </c:pt>
                <c:pt idx="1054">
                  <c:v>115.59</c:v>
                </c:pt>
                <c:pt idx="1055">
                  <c:v>114.8</c:v>
                </c:pt>
                <c:pt idx="1056">
                  <c:v>115.16</c:v>
                </c:pt>
                <c:pt idx="1057">
                  <c:v>115.13</c:v>
                </c:pt>
                <c:pt idx="1058">
                  <c:v>117.36</c:v>
                </c:pt>
                <c:pt idx="1059">
                  <c:v>118.7</c:v>
                </c:pt>
                <c:pt idx="1060">
                  <c:v>121.06</c:v>
                </c:pt>
                <c:pt idx="1061">
                  <c:v>122.22</c:v>
                </c:pt>
                <c:pt idx="1062">
                  <c:v>122.3</c:v>
                </c:pt>
                <c:pt idx="1063">
                  <c:v>122.67</c:v>
                </c:pt>
                <c:pt idx="1064">
                  <c:v>126.65</c:v>
                </c:pt>
                <c:pt idx="1065">
                  <c:v>123.98</c:v>
                </c:pt>
                <c:pt idx="1066">
                  <c:v>120.92</c:v>
                </c:pt>
                <c:pt idx="1067">
                  <c:v>122.88</c:v>
                </c:pt>
                <c:pt idx="1068">
                  <c:v>122.36</c:v>
                </c:pt>
                <c:pt idx="1069">
                  <c:v>123.45</c:v>
                </c:pt>
                <c:pt idx="1070">
                  <c:v>121.61</c:v>
                </c:pt>
                <c:pt idx="1071">
                  <c:v>121.33</c:v>
                </c:pt>
                <c:pt idx="1072">
                  <c:v>123.85</c:v>
                </c:pt>
                <c:pt idx="1073">
                  <c:v>123.99</c:v>
                </c:pt>
                <c:pt idx="1074">
                  <c:v>123.66</c:v>
                </c:pt>
                <c:pt idx="1075">
                  <c:v>124.14</c:v>
                </c:pt>
                <c:pt idx="1076">
                  <c:v>125.13</c:v>
                </c:pt>
                <c:pt idx="1077">
                  <c:v>125.02</c:v>
                </c:pt>
                <c:pt idx="1078">
                  <c:v>125.89</c:v>
                </c:pt>
                <c:pt idx="1079">
                  <c:v>125.12</c:v>
                </c:pt>
                <c:pt idx="1080">
                  <c:v>122.45</c:v>
                </c:pt>
                <c:pt idx="1081">
                  <c:v>121.19</c:v>
                </c:pt>
                <c:pt idx="1082">
                  <c:v>110.8</c:v>
                </c:pt>
                <c:pt idx="1083">
                  <c:v>109.13</c:v>
                </c:pt>
                <c:pt idx="1084">
                  <c:v>115.9</c:v>
                </c:pt>
                <c:pt idx="1085">
                  <c:v>117.63</c:v>
                </c:pt>
                <c:pt idx="1086">
                  <c:v>112.57</c:v>
                </c:pt>
                <c:pt idx="1087">
                  <c:v>112.98</c:v>
                </c:pt>
                <c:pt idx="1088">
                  <c:v>113.83</c:v>
                </c:pt>
                <c:pt idx="1089">
                  <c:v>112.73</c:v>
                </c:pt>
                <c:pt idx="1090">
                  <c:v>109.99</c:v>
                </c:pt>
                <c:pt idx="1091">
                  <c:v>112.3</c:v>
                </c:pt>
                <c:pt idx="1092">
                  <c:v>111.42</c:v>
                </c:pt>
                <c:pt idx="1093">
                  <c:v>112.39</c:v>
                </c:pt>
                <c:pt idx="1094">
                  <c:v>110.1</c:v>
                </c:pt>
                <c:pt idx="1095">
                  <c:v>112.53</c:v>
                </c:pt>
                <c:pt idx="1096">
                  <c:v>114.93</c:v>
                </c:pt>
                <c:pt idx="1097">
                  <c:v>115.05</c:v>
                </c:pt>
                <c:pt idx="1098">
                  <c:v>115.03</c:v>
                </c:pt>
                <c:pt idx="1099">
                  <c:v>114.68</c:v>
                </c:pt>
                <c:pt idx="1100">
                  <c:v>116.73</c:v>
                </c:pt>
                <c:pt idx="1101">
                  <c:v>114.53</c:v>
                </c:pt>
                <c:pt idx="1102">
                  <c:v>115.54</c:v>
                </c:pt>
                <c:pt idx="1103">
                  <c:v>115.84</c:v>
                </c:pt>
                <c:pt idx="1104">
                  <c:v>114.48</c:v>
                </c:pt>
                <c:pt idx="1105">
                  <c:v>116.78</c:v>
                </c:pt>
                <c:pt idx="1106">
                  <c:v>117.85</c:v>
                </c:pt>
                <c:pt idx="1107">
                  <c:v>119.57</c:v>
                </c:pt>
                <c:pt idx="1108">
                  <c:v>118.78</c:v>
                </c:pt>
                <c:pt idx="1109">
                  <c:v>119.1</c:v>
                </c:pt>
                <c:pt idx="1110">
                  <c:v>120.16</c:v>
                </c:pt>
                <c:pt idx="1111">
                  <c:v>117.1</c:v>
                </c:pt>
                <c:pt idx="1112">
                  <c:v>114.02</c:v>
                </c:pt>
                <c:pt idx="1113">
                  <c:v>113.21</c:v>
                </c:pt>
                <c:pt idx="1114">
                  <c:v>111.69</c:v>
                </c:pt>
                <c:pt idx="1115">
                  <c:v>110.95</c:v>
                </c:pt>
                <c:pt idx="1116">
                  <c:v>114.21</c:v>
                </c:pt>
                <c:pt idx="1117">
                  <c:v>107.26</c:v>
                </c:pt>
                <c:pt idx="1118">
                  <c:v>105.12</c:v>
                </c:pt>
                <c:pt idx="1119">
                  <c:v>105.99</c:v>
                </c:pt>
                <c:pt idx="1120">
                  <c:v>108.78</c:v>
                </c:pt>
                <c:pt idx="1121">
                  <c:v>112.4</c:v>
                </c:pt>
                <c:pt idx="1122">
                  <c:v>112.48</c:v>
                </c:pt>
                <c:pt idx="1123">
                  <c:v>111.77</c:v>
                </c:pt>
                <c:pt idx="1124">
                  <c:v>111.39</c:v>
                </c:pt>
                <c:pt idx="1125">
                  <c:v>113.61</c:v>
                </c:pt>
                <c:pt idx="1126">
                  <c:v>113.62</c:v>
                </c:pt>
                <c:pt idx="1127">
                  <c:v>118.59</c:v>
                </c:pt>
                <c:pt idx="1128">
                  <c:v>118.33</c:v>
                </c:pt>
                <c:pt idx="1129">
                  <c:v>117.24</c:v>
                </c:pt>
                <c:pt idx="1130">
                  <c:v>117.75</c:v>
                </c:pt>
                <c:pt idx="1131">
                  <c:v>118.78</c:v>
                </c:pt>
                <c:pt idx="1132">
                  <c:v>118.32</c:v>
                </c:pt>
                <c:pt idx="1133">
                  <c:v>117.26</c:v>
                </c:pt>
                <c:pt idx="1134">
                  <c:v>116.05</c:v>
                </c:pt>
                <c:pt idx="1135">
                  <c:v>117.06</c:v>
                </c:pt>
                <c:pt idx="1136">
                  <c:v>118.15</c:v>
                </c:pt>
                <c:pt idx="1137">
                  <c:v>117.51</c:v>
                </c:pt>
                <c:pt idx="1138">
                  <c:v>118.67</c:v>
                </c:pt>
                <c:pt idx="1139">
                  <c:v>117.94</c:v>
                </c:pt>
                <c:pt idx="1140">
                  <c:v>118.28</c:v>
                </c:pt>
                <c:pt idx="1141">
                  <c:v>117.43</c:v>
                </c:pt>
                <c:pt idx="1142">
                  <c:v>117.36</c:v>
                </c:pt>
                <c:pt idx="1143">
                  <c:v>116.74</c:v>
                </c:pt>
                <c:pt idx="1144">
                  <c:v>116.81</c:v>
                </c:pt>
                <c:pt idx="1145">
                  <c:v>116.46</c:v>
                </c:pt>
                <c:pt idx="1146">
                  <c:v>113.23</c:v>
                </c:pt>
                <c:pt idx="1147">
                  <c:v>107.25</c:v>
                </c:pt>
                <c:pt idx="1148">
                  <c:v>109.37</c:v>
                </c:pt>
                <c:pt idx="1149">
                  <c:v>103.74</c:v>
                </c:pt>
                <c:pt idx="1150">
                  <c:v>102.57</c:v>
                </c:pt>
                <c:pt idx="1151">
                  <c:v>106.68</c:v>
                </c:pt>
                <c:pt idx="1152">
                  <c:v>108.02</c:v>
                </c:pt>
                <c:pt idx="1153">
                  <c:v>108.03</c:v>
                </c:pt>
                <c:pt idx="1154">
                  <c:v>109.91</c:v>
                </c:pt>
                <c:pt idx="1155">
                  <c:v>109.47</c:v>
                </c:pt>
                <c:pt idx="1156">
                  <c:v>110.6</c:v>
                </c:pt>
                <c:pt idx="1157">
                  <c:v>106.99</c:v>
                </c:pt>
                <c:pt idx="1158">
                  <c:v>108.62</c:v>
                </c:pt>
                <c:pt idx="1159">
                  <c:v>108.36</c:v>
                </c:pt>
                <c:pt idx="1160">
                  <c:v>109.31</c:v>
                </c:pt>
                <c:pt idx="1161">
                  <c:v>110.15</c:v>
                </c:pt>
                <c:pt idx="1162">
                  <c:v>110.62</c:v>
                </c:pt>
                <c:pt idx="1163">
                  <c:v>111.36</c:v>
                </c:pt>
                <c:pt idx="1164">
                  <c:v>111.88</c:v>
                </c:pt>
                <c:pt idx="1165">
                  <c:v>114.02</c:v>
                </c:pt>
                <c:pt idx="1166">
                  <c:v>114.85</c:v>
                </c:pt>
                <c:pt idx="1167">
                  <c:v>114.29</c:v>
                </c:pt>
                <c:pt idx="1168">
                  <c:v>112.33</c:v>
                </c:pt>
                <c:pt idx="1169">
                  <c:v>110.08</c:v>
                </c:pt>
                <c:pt idx="1170">
                  <c:v>112.89</c:v>
                </c:pt>
                <c:pt idx="1171">
                  <c:v>115.8</c:v>
                </c:pt>
                <c:pt idx="1172">
                  <c:v>114.55</c:v>
                </c:pt>
                <c:pt idx="1173">
                  <c:v>112.77</c:v>
                </c:pt>
                <c:pt idx="1174">
                  <c:v>112.25</c:v>
                </c:pt>
                <c:pt idx="1175">
                  <c:v>111.89</c:v>
                </c:pt>
                <c:pt idx="1176">
                  <c:v>112.4</c:v>
                </c:pt>
                <c:pt idx="1177">
                  <c:v>115.34</c:v>
                </c:pt>
                <c:pt idx="1178">
                  <c:v>112.22</c:v>
                </c:pt>
                <c:pt idx="1179">
                  <c:v>109.14</c:v>
                </c:pt>
                <c:pt idx="1180">
                  <c:v>110.54</c:v>
                </c:pt>
                <c:pt idx="1181">
                  <c:v>110.36</c:v>
                </c:pt>
                <c:pt idx="1182">
                  <c:v>105.49</c:v>
                </c:pt>
                <c:pt idx="1183">
                  <c:v>103.97</c:v>
                </c:pt>
                <c:pt idx="1184">
                  <c:v>103.94</c:v>
                </c:pt>
                <c:pt idx="1185">
                  <c:v>107.14</c:v>
                </c:pt>
                <c:pt idx="1186">
                  <c:v>103.81</c:v>
                </c:pt>
                <c:pt idx="1187">
                  <c:v>103.95</c:v>
                </c:pt>
                <c:pt idx="1188">
                  <c:v>102.76</c:v>
                </c:pt>
                <c:pt idx="1189">
                  <c:v>101.71</c:v>
                </c:pt>
                <c:pt idx="1190">
                  <c:v>99.79</c:v>
                </c:pt>
                <c:pt idx="1191">
                  <c:v>102.73</c:v>
                </c:pt>
                <c:pt idx="1192">
                  <c:v>105.73</c:v>
                </c:pt>
                <c:pt idx="1193">
                  <c:v>105.88</c:v>
                </c:pt>
                <c:pt idx="1194">
                  <c:v>108.95</c:v>
                </c:pt>
                <c:pt idx="1195">
                  <c:v>110.73</c:v>
                </c:pt>
                <c:pt idx="1196">
                  <c:v>111.36</c:v>
                </c:pt>
                <c:pt idx="1197">
                  <c:v>111.11</c:v>
                </c:pt>
                <c:pt idx="1198">
                  <c:v>114.68</c:v>
                </c:pt>
                <c:pt idx="1199">
                  <c:v>110.16</c:v>
                </c:pt>
                <c:pt idx="1200">
                  <c:v>111.15</c:v>
                </c:pt>
                <c:pt idx="1201">
                  <c:v>108.39</c:v>
                </c:pt>
                <c:pt idx="1202">
                  <c:v>109.76</c:v>
                </c:pt>
                <c:pt idx="1203">
                  <c:v>109.56</c:v>
                </c:pt>
                <c:pt idx="1204">
                  <c:v>111.45</c:v>
                </c:pt>
                <c:pt idx="1205">
                  <c:v>110.92</c:v>
                </c:pt>
                <c:pt idx="1206">
                  <c:v>108.91</c:v>
                </c:pt>
                <c:pt idx="1207">
                  <c:v>112.08</c:v>
                </c:pt>
                <c:pt idx="1208">
                  <c:v>109.91</c:v>
                </c:pt>
                <c:pt idx="1209">
                  <c:v>109.56</c:v>
                </c:pt>
                <c:pt idx="1210">
                  <c:v>109.54</c:v>
                </c:pt>
                <c:pt idx="1211">
                  <c:v>109.34</c:v>
                </c:pt>
                <c:pt idx="1212">
                  <c:v>110.83</c:v>
                </c:pt>
                <c:pt idx="1213">
                  <c:v>111.97</c:v>
                </c:pt>
                <c:pt idx="1214">
                  <c:v>114.56</c:v>
                </c:pt>
                <c:pt idx="1215">
                  <c:v>115</c:v>
                </c:pt>
                <c:pt idx="1216">
                  <c:v>112.31</c:v>
                </c:pt>
                <c:pt idx="1217">
                  <c:v>113.71</c:v>
                </c:pt>
                <c:pt idx="1218">
                  <c:v>114.16</c:v>
                </c:pt>
                <c:pt idx="1219">
                  <c:v>111.89</c:v>
                </c:pt>
                <c:pt idx="1220">
                  <c:v>112.39</c:v>
                </c:pt>
                <c:pt idx="1221">
                  <c:v>111.88</c:v>
                </c:pt>
                <c:pt idx="1222">
                  <c:v>108.22</c:v>
                </c:pt>
                <c:pt idx="1223">
                  <c:v>107.56</c:v>
                </c:pt>
                <c:pt idx="1224">
                  <c:v>106.88</c:v>
                </c:pt>
                <c:pt idx="1225">
                  <c:v>109.03</c:v>
                </c:pt>
                <c:pt idx="1226">
                  <c:v>107.02</c:v>
                </c:pt>
                <c:pt idx="1227">
                  <c:v>107.78</c:v>
                </c:pt>
                <c:pt idx="1228">
                  <c:v>106.4</c:v>
                </c:pt>
                <c:pt idx="1229">
                  <c:v>109</c:v>
                </c:pt>
                <c:pt idx="1230">
                  <c:v>110.82</c:v>
                </c:pt>
                <c:pt idx="1231">
                  <c:v>110.52</c:v>
                </c:pt>
                <c:pt idx="1232">
                  <c:v>108.99</c:v>
                </c:pt>
                <c:pt idx="1233">
                  <c:v>109.94</c:v>
                </c:pt>
                <c:pt idx="1234">
                  <c:v>109.81</c:v>
                </c:pt>
                <c:pt idx="1235">
                  <c:v>110.81</c:v>
                </c:pt>
                <c:pt idx="1236">
                  <c:v>109.53</c:v>
                </c:pt>
                <c:pt idx="1237">
                  <c:v>108.11</c:v>
                </c:pt>
                <c:pt idx="1238">
                  <c:v>108.62</c:v>
                </c:pt>
                <c:pt idx="1239">
                  <c:v>107.26</c:v>
                </c:pt>
                <c:pt idx="1240">
                  <c:v>109.5</c:v>
                </c:pt>
                <c:pt idx="1241">
                  <c:v>105.02</c:v>
                </c:pt>
                <c:pt idx="1242">
                  <c:v>105.09</c:v>
                </c:pt>
                <c:pt idx="1243">
                  <c:v>103.35</c:v>
                </c:pt>
                <c:pt idx="1244">
                  <c:v>103.64</c:v>
                </c:pt>
                <c:pt idx="1245">
                  <c:v>106.73</c:v>
                </c:pt>
                <c:pt idx="1246">
                  <c:v>107.71</c:v>
                </c:pt>
                <c:pt idx="1247">
                  <c:v>107.89</c:v>
                </c:pt>
                <c:pt idx="1248">
                  <c:v>107.96</c:v>
                </c:pt>
                <c:pt idx="1249">
                  <c:v>109.27</c:v>
                </c:pt>
                <c:pt idx="1250">
                  <c:v>107.56</c:v>
                </c:pt>
                <c:pt idx="1251">
                  <c:v>108.01</c:v>
                </c:pt>
                <c:pt idx="1252">
                  <c:v>107.38</c:v>
                </c:pt>
                <c:pt idx="1253">
                  <c:v>112.13</c:v>
                </c:pt>
                <c:pt idx="1254">
                  <c:v>113.7</c:v>
                </c:pt>
                <c:pt idx="1255">
                  <c:v>112.74</c:v>
                </c:pt>
                <c:pt idx="1256">
                  <c:v>113.06</c:v>
                </c:pt>
                <c:pt idx="1257">
                  <c:v>112.45</c:v>
                </c:pt>
                <c:pt idx="1258">
                  <c:v>113.28</c:v>
                </c:pt>
                <c:pt idx="1259">
                  <c:v>112.24</c:v>
                </c:pt>
                <c:pt idx="1260">
                  <c:v>111.26</c:v>
                </c:pt>
                <c:pt idx="1261">
                  <c:v>110.44</c:v>
                </c:pt>
                <c:pt idx="1262">
                  <c:v>111.2</c:v>
                </c:pt>
                <c:pt idx="1263">
                  <c:v>111.53</c:v>
                </c:pt>
                <c:pt idx="1264">
                  <c:v>110.66</c:v>
                </c:pt>
                <c:pt idx="1265">
                  <c:v>111.55</c:v>
                </c:pt>
                <c:pt idx="1266">
                  <c:v>109.86</c:v>
                </c:pt>
                <c:pt idx="1267">
                  <c:v>110.58</c:v>
                </c:pt>
                <c:pt idx="1268">
                  <c:v>110.03</c:v>
                </c:pt>
                <c:pt idx="1269">
                  <c:v>109.81</c:v>
                </c:pt>
                <c:pt idx="1270">
                  <c:v>110.79</c:v>
                </c:pt>
                <c:pt idx="1271">
                  <c:v>111.46</c:v>
                </c:pt>
                <c:pt idx="1272">
                  <c:v>110.75</c:v>
                </c:pt>
                <c:pt idx="1273">
                  <c:v>110.98</c:v>
                </c:pt>
                <c:pt idx="1274">
                  <c:v>111.56</c:v>
                </c:pt>
                <c:pt idx="1275">
                  <c:v>112.07</c:v>
                </c:pt>
                <c:pt idx="1276">
                  <c:v>114.58</c:v>
                </c:pt>
                <c:pt idx="1277">
                  <c:v>115.93</c:v>
                </c:pt>
                <c:pt idx="1278">
                  <c:v>116.23</c:v>
                </c:pt>
                <c:pt idx="1279">
                  <c:v>117.2</c:v>
                </c:pt>
                <c:pt idx="1280">
                  <c:v>118.59</c:v>
                </c:pt>
                <c:pt idx="1281">
                  <c:v>117.31</c:v>
                </c:pt>
                <c:pt idx="1282">
                  <c:v>117.93</c:v>
                </c:pt>
                <c:pt idx="1283">
                  <c:v>118.16</c:v>
                </c:pt>
                <c:pt idx="1284">
                  <c:v>118.93</c:v>
                </c:pt>
                <c:pt idx="1285">
                  <c:v>120.11</c:v>
                </c:pt>
                <c:pt idx="1286">
                  <c:v>119.58</c:v>
                </c:pt>
                <c:pt idx="1287">
                  <c:v>120.05</c:v>
                </c:pt>
                <c:pt idx="1288">
                  <c:v>121.66</c:v>
                </c:pt>
                <c:pt idx="1289">
                  <c:v>122.9</c:v>
                </c:pt>
                <c:pt idx="1290">
                  <c:v>123.62</c:v>
                </c:pt>
                <c:pt idx="1291">
                  <c:v>125.47</c:v>
                </c:pt>
                <c:pt idx="1292">
                  <c:v>124.17</c:v>
                </c:pt>
                <c:pt idx="1293">
                  <c:v>121.55</c:v>
                </c:pt>
                <c:pt idx="1294">
                  <c:v>122.66</c:v>
                </c:pt>
                <c:pt idx="1295">
                  <c:v>126.2</c:v>
                </c:pt>
                <c:pt idx="1296">
                  <c:v>123.65</c:v>
                </c:pt>
                <c:pt idx="1297">
                  <c:v>123.8</c:v>
                </c:pt>
                <c:pt idx="1298">
                  <c:v>121.98</c:v>
                </c:pt>
                <c:pt idx="1299">
                  <c:v>124.12</c:v>
                </c:pt>
                <c:pt idx="1300">
                  <c:v>125.44</c:v>
                </c:pt>
                <c:pt idx="1301">
                  <c:v>125.98</c:v>
                </c:pt>
                <c:pt idx="1302">
                  <c:v>125.34</c:v>
                </c:pt>
                <c:pt idx="1303">
                  <c:v>126.22</c:v>
                </c:pt>
                <c:pt idx="1304">
                  <c:v>124.97</c:v>
                </c:pt>
                <c:pt idx="1305">
                  <c:v>123.55</c:v>
                </c:pt>
                <c:pt idx="1306">
                  <c:v>125.81</c:v>
                </c:pt>
                <c:pt idx="1307">
                  <c:v>125.71</c:v>
                </c:pt>
                <c:pt idx="1308">
                  <c:v>124.12</c:v>
                </c:pt>
                <c:pt idx="1309">
                  <c:v>124.2</c:v>
                </c:pt>
                <c:pt idx="1310">
                  <c:v>123.14</c:v>
                </c:pt>
                <c:pt idx="1311">
                  <c:v>125.13</c:v>
                </c:pt>
                <c:pt idx="1312">
                  <c:v>125.65</c:v>
                </c:pt>
                <c:pt idx="1313">
                  <c:v>125.54</c:v>
                </c:pt>
                <c:pt idx="1314">
                  <c:v>124.16</c:v>
                </c:pt>
                <c:pt idx="1315">
                  <c:v>122.39</c:v>
                </c:pt>
                <c:pt idx="1316">
                  <c:v>122.88</c:v>
                </c:pt>
                <c:pt idx="1317">
                  <c:v>125.43</c:v>
                </c:pt>
                <c:pt idx="1318">
                  <c:v>124.86</c:v>
                </c:pt>
                <c:pt idx="1319">
                  <c:v>122.34</c:v>
                </c:pt>
                <c:pt idx="1320">
                  <c:v>123.43</c:v>
                </c:pt>
                <c:pt idx="1321">
                  <c:v>122.67</c:v>
                </c:pt>
                <c:pt idx="1322">
                  <c:v>119.88</c:v>
                </c:pt>
                <c:pt idx="1323">
                  <c:v>120.18</c:v>
                </c:pt>
                <c:pt idx="1324">
                  <c:v>121.71</c:v>
                </c:pt>
                <c:pt idx="1325">
                  <c:v>121.83</c:v>
                </c:pt>
                <c:pt idx="1326">
                  <c:v>118.68</c:v>
                </c:pt>
                <c:pt idx="1327">
                  <c:v>118.78</c:v>
                </c:pt>
                <c:pt idx="1328">
                  <c:v>117.97</c:v>
                </c:pt>
                <c:pt idx="1329">
                  <c:v>118</c:v>
                </c:pt>
                <c:pt idx="1330">
                  <c:v>118.76</c:v>
                </c:pt>
                <c:pt idx="1331">
                  <c:v>118.71</c:v>
                </c:pt>
                <c:pt idx="1332">
                  <c:v>118.16</c:v>
                </c:pt>
                <c:pt idx="1333">
                  <c:v>119.12</c:v>
                </c:pt>
                <c:pt idx="1334">
                  <c:v>119.92</c:v>
                </c:pt>
                <c:pt idx="1335">
                  <c:v>119.83</c:v>
                </c:pt>
                <c:pt idx="1336">
                  <c:v>119.47</c:v>
                </c:pt>
                <c:pt idx="1337">
                  <c:v>119.66</c:v>
                </c:pt>
                <c:pt idx="1338">
                  <c:v>118.2</c:v>
                </c:pt>
                <c:pt idx="1339">
                  <c:v>116.08</c:v>
                </c:pt>
                <c:pt idx="1340">
                  <c:v>113.18</c:v>
                </c:pt>
                <c:pt idx="1341">
                  <c:v>113.16</c:v>
                </c:pt>
                <c:pt idx="1342">
                  <c:v>112.73</c:v>
                </c:pt>
                <c:pt idx="1343">
                  <c:v>113.2</c:v>
                </c:pt>
                <c:pt idx="1344">
                  <c:v>112.73</c:v>
                </c:pt>
                <c:pt idx="1345">
                  <c:v>112.26</c:v>
                </c:pt>
                <c:pt idx="1346">
                  <c:v>111.57</c:v>
                </c:pt>
                <c:pt idx="1347">
                  <c:v>112.24</c:v>
                </c:pt>
                <c:pt idx="1348">
                  <c:v>111.71</c:v>
                </c:pt>
                <c:pt idx="1349">
                  <c:v>107.49</c:v>
                </c:pt>
                <c:pt idx="1350">
                  <c:v>107.14</c:v>
                </c:pt>
                <c:pt idx="1351">
                  <c:v>108.81</c:v>
                </c:pt>
                <c:pt idx="1352">
                  <c:v>108.41</c:v>
                </c:pt>
                <c:pt idx="1353">
                  <c:v>105.56</c:v>
                </c:pt>
                <c:pt idx="1354">
                  <c:v>106.55</c:v>
                </c:pt>
                <c:pt idx="1355">
                  <c:v>106.83</c:v>
                </c:pt>
                <c:pt idx="1356">
                  <c:v>107.11</c:v>
                </c:pt>
                <c:pt idx="1357">
                  <c:v>106.68</c:v>
                </c:pt>
                <c:pt idx="1358">
                  <c:v>103.47</c:v>
                </c:pt>
                <c:pt idx="1359">
                  <c:v>101.87</c:v>
                </c:pt>
                <c:pt idx="1360">
                  <c:v>98.43</c:v>
                </c:pt>
                <c:pt idx="1361">
                  <c:v>98.85</c:v>
                </c:pt>
                <c:pt idx="1362">
                  <c:v>98.84</c:v>
                </c:pt>
                <c:pt idx="1363">
                  <c:v>100.64</c:v>
                </c:pt>
                <c:pt idx="1364">
                  <c:v>99.93</c:v>
                </c:pt>
                <c:pt idx="1365">
                  <c:v>99.47</c:v>
                </c:pt>
                <c:pt idx="1366">
                  <c:v>98</c:v>
                </c:pt>
                <c:pt idx="1367">
                  <c:v>97.14</c:v>
                </c:pt>
                <c:pt idx="1368">
                  <c:v>97.13</c:v>
                </c:pt>
                <c:pt idx="1369">
                  <c:v>97.03</c:v>
                </c:pt>
                <c:pt idx="1370">
                  <c:v>97.61</c:v>
                </c:pt>
                <c:pt idx="1371">
                  <c:v>96.05</c:v>
                </c:pt>
                <c:pt idx="1372">
                  <c:v>95.76</c:v>
                </c:pt>
                <c:pt idx="1373">
                  <c:v>92.69</c:v>
                </c:pt>
                <c:pt idx="1374">
                  <c:v>89.23</c:v>
                </c:pt>
                <c:pt idx="1375">
                  <c:v>90.98</c:v>
                </c:pt>
                <c:pt idx="1376">
                  <c:v>91.01</c:v>
                </c:pt>
                <c:pt idx="1377">
                  <c:v>93.02</c:v>
                </c:pt>
                <c:pt idx="1378">
                  <c:v>93.5</c:v>
                </c:pt>
                <c:pt idx="1379">
                  <c:v>91.36</c:v>
                </c:pt>
                <c:pt idx="1380">
                  <c:v>97.8</c:v>
                </c:pt>
                <c:pt idx="1381">
                  <c:v>97.34</c:v>
                </c:pt>
                <c:pt idx="1382">
                  <c:v>100.68</c:v>
                </c:pt>
                <c:pt idx="1383">
                  <c:v>99.77</c:v>
                </c:pt>
                <c:pt idx="1384">
                  <c:v>100.7</c:v>
                </c:pt>
                <c:pt idx="1385">
                  <c:v>98.19</c:v>
                </c:pt>
                <c:pt idx="1386">
                  <c:v>100.32</c:v>
                </c:pt>
                <c:pt idx="1387">
                  <c:v>97.97</c:v>
                </c:pt>
                <c:pt idx="1388">
                  <c:v>100.23</c:v>
                </c:pt>
                <c:pt idx="1389">
                  <c:v>101.07</c:v>
                </c:pt>
                <c:pt idx="1390">
                  <c:v>102.4</c:v>
                </c:pt>
                <c:pt idx="1391">
                  <c:v>103.55</c:v>
                </c:pt>
                <c:pt idx="1392">
                  <c:v>104</c:v>
                </c:pt>
                <c:pt idx="1393">
                  <c:v>105.16</c:v>
                </c:pt>
                <c:pt idx="1394">
                  <c:v>107.8</c:v>
                </c:pt>
                <c:pt idx="1395">
                  <c:v>106.83</c:v>
                </c:pt>
                <c:pt idx="1396">
                  <c:v>103.26</c:v>
                </c:pt>
                <c:pt idx="1397">
                  <c:v>103.42</c:v>
                </c:pt>
                <c:pt idx="1398">
                  <c:v>104.38</c:v>
                </c:pt>
                <c:pt idx="1399">
                  <c:v>105.26</c:v>
                </c:pt>
                <c:pt idx="1400">
                  <c:v>106.47</c:v>
                </c:pt>
                <c:pt idx="1401">
                  <c:v>106.2</c:v>
                </c:pt>
                <c:pt idx="1402">
                  <c:v>104.92</c:v>
                </c:pt>
                <c:pt idx="1403">
                  <c:v>105.96</c:v>
                </c:pt>
                <c:pt idx="1404">
                  <c:v>105.9</c:v>
                </c:pt>
                <c:pt idx="1405">
                  <c:v>108.94</c:v>
                </c:pt>
                <c:pt idx="1406">
                  <c:v>109.55</c:v>
                </c:pt>
                <c:pt idx="1407">
                  <c:v>112</c:v>
                </c:pt>
                <c:pt idx="1408">
                  <c:v>112.14</c:v>
                </c:pt>
                <c:pt idx="1409">
                  <c:v>113.22</c:v>
                </c:pt>
                <c:pt idx="1410">
                  <c:v>112.95</c:v>
                </c:pt>
                <c:pt idx="1411">
                  <c:v>113.6</c:v>
                </c:pt>
                <c:pt idx="1412">
                  <c:v>114.03</c:v>
                </c:pt>
                <c:pt idx="1413">
                  <c:v>116.25</c:v>
                </c:pt>
                <c:pt idx="1414">
                  <c:v>116.9</c:v>
                </c:pt>
                <c:pt idx="1415">
                  <c:v>113.71</c:v>
                </c:pt>
                <c:pt idx="1416">
                  <c:v>113.7</c:v>
                </c:pt>
                <c:pt idx="1417">
                  <c:v>114.64</c:v>
                </c:pt>
                <c:pt idx="1418">
                  <c:v>114.91</c:v>
                </c:pt>
                <c:pt idx="1419">
                  <c:v>115.01</c:v>
                </c:pt>
                <c:pt idx="1420">
                  <c:v>113.59</c:v>
                </c:pt>
                <c:pt idx="1421">
                  <c:v>112.26</c:v>
                </c:pt>
                <c:pt idx="1422">
                  <c:v>112.58</c:v>
                </c:pt>
                <c:pt idx="1423">
                  <c:v>112.54</c:v>
                </c:pt>
                <c:pt idx="1424">
                  <c:v>112.65</c:v>
                </c:pt>
                <c:pt idx="1425">
                  <c:v>114.57</c:v>
                </c:pt>
                <c:pt idx="1426">
                  <c:v>115.78</c:v>
                </c:pt>
                <c:pt idx="1427">
                  <c:v>114.18</c:v>
                </c:pt>
                <c:pt idx="1428">
                  <c:v>113.09</c:v>
                </c:pt>
                <c:pt idx="1429">
                  <c:v>113.49</c:v>
                </c:pt>
                <c:pt idx="1430">
                  <c:v>114.25</c:v>
                </c:pt>
                <c:pt idx="1431">
                  <c:v>114.81</c:v>
                </c:pt>
                <c:pt idx="1432">
                  <c:v>115.4</c:v>
                </c:pt>
                <c:pt idx="1433">
                  <c:v>115.96</c:v>
                </c:pt>
                <c:pt idx="1434">
                  <c:v>116.9</c:v>
                </c:pt>
                <c:pt idx="1435">
                  <c:v>116.66</c:v>
                </c:pt>
                <c:pt idx="1436">
                  <c:v>113.79</c:v>
                </c:pt>
                <c:pt idx="1437">
                  <c:v>112.03</c:v>
                </c:pt>
                <c:pt idx="1438">
                  <c:v>108.19</c:v>
                </c:pt>
                <c:pt idx="1439">
                  <c:v>110.03</c:v>
                </c:pt>
                <c:pt idx="1440">
                  <c:v>111.42</c:v>
                </c:pt>
                <c:pt idx="1441">
                  <c:v>109.81</c:v>
                </c:pt>
                <c:pt idx="1442">
                  <c:v>110.45</c:v>
                </c:pt>
                <c:pt idx="1443">
                  <c:v>110.04</c:v>
                </c:pt>
                <c:pt idx="1444">
                  <c:v>112.01</c:v>
                </c:pt>
                <c:pt idx="1445">
                  <c:v>112.39</c:v>
                </c:pt>
                <c:pt idx="1446">
                  <c:v>112.19</c:v>
                </c:pt>
                <c:pt idx="1447">
                  <c:v>111.57</c:v>
                </c:pt>
                <c:pt idx="1448">
                  <c:v>108.17</c:v>
                </c:pt>
                <c:pt idx="1449">
                  <c:v>112.58</c:v>
                </c:pt>
                <c:pt idx="1450">
                  <c:v>112.02</c:v>
                </c:pt>
                <c:pt idx="1451">
                  <c:v>111.82</c:v>
                </c:pt>
                <c:pt idx="1452">
                  <c:v>114.5</c:v>
                </c:pt>
                <c:pt idx="1453">
                  <c:v>114.33</c:v>
                </c:pt>
                <c:pt idx="1454">
                  <c:v>115.71</c:v>
                </c:pt>
                <c:pt idx="1455">
                  <c:v>114.62</c:v>
                </c:pt>
                <c:pt idx="1456">
                  <c:v>115.8</c:v>
                </c:pt>
                <c:pt idx="1457">
                  <c:v>115.07</c:v>
                </c:pt>
                <c:pt idx="1458">
                  <c:v>113.22</c:v>
                </c:pt>
                <c:pt idx="1459">
                  <c:v>112.42</c:v>
                </c:pt>
                <c:pt idx="1460">
                  <c:v>110.14</c:v>
                </c:pt>
                <c:pt idx="1461">
                  <c:v>109.44</c:v>
                </c:pt>
                <c:pt idx="1462">
                  <c:v>108.25</c:v>
                </c:pt>
                <c:pt idx="1463">
                  <c:v>107.85</c:v>
                </c:pt>
                <c:pt idx="1464">
                  <c:v>108.49</c:v>
                </c:pt>
                <c:pt idx="1465">
                  <c:v>109.55</c:v>
                </c:pt>
                <c:pt idx="1466">
                  <c:v>109.44</c:v>
                </c:pt>
                <c:pt idx="1467">
                  <c:v>109.08</c:v>
                </c:pt>
                <c:pt idx="1468">
                  <c:v>108.7</c:v>
                </c:pt>
                <c:pt idx="1469">
                  <c:v>108.17</c:v>
                </c:pt>
                <c:pt idx="1470">
                  <c:v>105.68</c:v>
                </c:pt>
                <c:pt idx="1471">
                  <c:v>107.73</c:v>
                </c:pt>
                <c:pt idx="1472">
                  <c:v>111.07</c:v>
                </c:pt>
                <c:pt idx="1473">
                  <c:v>106.82</c:v>
                </c:pt>
                <c:pt idx="1474">
                  <c:v>107.25</c:v>
                </c:pt>
                <c:pt idx="1475">
                  <c:v>109.4</c:v>
                </c:pt>
                <c:pt idx="1476">
                  <c:v>109.07</c:v>
                </c:pt>
                <c:pt idx="1477">
                  <c:v>108.26</c:v>
                </c:pt>
                <c:pt idx="1478">
                  <c:v>109.61</c:v>
                </c:pt>
                <c:pt idx="1479">
                  <c:v>110.98</c:v>
                </c:pt>
                <c:pt idx="1480">
                  <c:v>108.95</c:v>
                </c:pt>
                <c:pt idx="1481">
                  <c:v>111.7</c:v>
                </c:pt>
                <c:pt idx="1482">
                  <c:v>109.83</c:v>
                </c:pt>
                <c:pt idx="1483">
                  <c:v>110.86</c:v>
                </c:pt>
                <c:pt idx="1484">
                  <c:v>110.55</c:v>
                </c:pt>
                <c:pt idx="1485">
                  <c:v>111.38</c:v>
                </c:pt>
                <c:pt idx="1486">
                  <c:v>110.92</c:v>
                </c:pt>
                <c:pt idx="1487">
                  <c:v>109.87</c:v>
                </c:pt>
                <c:pt idx="1488">
                  <c:v>109.51</c:v>
                </c:pt>
                <c:pt idx="1489">
                  <c:v>110.76</c:v>
                </c:pt>
                <c:pt idx="1490">
                  <c:v>111.23</c:v>
                </c:pt>
                <c:pt idx="1491">
                  <c:v>110.92</c:v>
                </c:pt>
                <c:pt idx="1492">
                  <c:v>109.84</c:v>
                </c:pt>
                <c:pt idx="1493">
                  <c:v>108.81</c:v>
                </c:pt>
                <c:pt idx="1494">
                  <c:v>107.03</c:v>
                </c:pt>
                <c:pt idx="1495">
                  <c:v>107.02</c:v>
                </c:pt>
                <c:pt idx="1496">
                  <c:v>107.33</c:v>
                </c:pt>
                <c:pt idx="1497">
                  <c:v>108.01</c:v>
                </c:pt>
                <c:pt idx="1498">
                  <c:v>109.5</c:v>
                </c:pt>
                <c:pt idx="1499">
                  <c:v>107.91</c:v>
                </c:pt>
                <c:pt idx="1500">
                  <c:v>109.15</c:v>
                </c:pt>
                <c:pt idx="1501">
                  <c:v>107.64</c:v>
                </c:pt>
                <c:pt idx="1502">
                  <c:v>108.84</c:v>
                </c:pt>
                <c:pt idx="1503">
                  <c:v>110.36</c:v>
                </c:pt>
                <c:pt idx="1504">
                  <c:v>110.2</c:v>
                </c:pt>
                <c:pt idx="1505">
                  <c:v>108.97</c:v>
                </c:pt>
                <c:pt idx="1506">
                  <c:v>108.8</c:v>
                </c:pt>
                <c:pt idx="1507">
                  <c:v>111.07</c:v>
                </c:pt>
                <c:pt idx="1508">
                  <c:v>110.8</c:v>
                </c:pt>
                <c:pt idx="1509">
                  <c:v>110.62</c:v>
                </c:pt>
                <c:pt idx="1510">
                  <c:v>111.11</c:v>
                </c:pt>
                <c:pt idx="1511">
                  <c:v>112.47</c:v>
                </c:pt>
                <c:pt idx="1512">
                  <c:v>112.14</c:v>
                </c:pt>
                <c:pt idx="1513">
                  <c:v>111.31</c:v>
                </c:pt>
                <c:pt idx="1514">
                  <c:v>111.4</c:v>
                </c:pt>
                <c:pt idx="1515">
                  <c:v>111.94</c:v>
                </c:pt>
                <c:pt idx="1516">
                  <c:v>111.76</c:v>
                </c:pt>
                <c:pt idx="1517">
                  <c:v>111.89</c:v>
                </c:pt>
                <c:pt idx="1518">
                  <c:v>110.64</c:v>
                </c:pt>
                <c:pt idx="1519">
                  <c:v>111.88</c:v>
                </c:pt>
                <c:pt idx="1520">
                  <c:v>110.3</c:v>
                </c:pt>
                <c:pt idx="1521">
                  <c:v>110.61</c:v>
                </c:pt>
                <c:pt idx="1522">
                  <c:v>111.1</c:v>
                </c:pt>
                <c:pt idx="1523">
                  <c:v>111.89</c:v>
                </c:pt>
                <c:pt idx="1524">
                  <c:v>111.71</c:v>
                </c:pt>
                <c:pt idx="1525">
                  <c:v>112.42</c:v>
                </c:pt>
                <c:pt idx="1526">
                  <c:v>112.8</c:v>
                </c:pt>
                <c:pt idx="1527">
                  <c:v>113.28</c:v>
                </c:pt>
                <c:pt idx="1528">
                  <c:v>113.28</c:v>
                </c:pt>
                <c:pt idx="1529">
                  <c:v>113.48</c:v>
                </c:pt>
                <c:pt idx="1530">
                  <c:v>114.36</c:v>
                </c:pt>
                <c:pt idx="1531">
                  <c:v>114.9</c:v>
                </c:pt>
                <c:pt idx="1532">
                  <c:v>115.55</c:v>
                </c:pt>
                <c:pt idx="1533">
                  <c:v>116.76</c:v>
                </c:pt>
                <c:pt idx="1534">
                  <c:v>115.6</c:v>
                </c:pt>
                <c:pt idx="1535">
                  <c:v>116.52</c:v>
                </c:pt>
                <c:pt idx="1536">
                  <c:v>116.73</c:v>
                </c:pt>
                <c:pt idx="1537">
                  <c:v>117.24</c:v>
                </c:pt>
                <c:pt idx="1538">
                  <c:v>118.9</c:v>
                </c:pt>
                <c:pt idx="1539">
                  <c:v>118.13</c:v>
                </c:pt>
                <c:pt idx="1540">
                  <c:v>118.66</c:v>
                </c:pt>
                <c:pt idx="1541">
                  <c:v>118.72</c:v>
                </c:pt>
                <c:pt idx="1542">
                  <c:v>118</c:v>
                </c:pt>
                <c:pt idx="1543">
                  <c:v>117.66</c:v>
                </c:pt>
                <c:pt idx="1544">
                  <c:v>117.38</c:v>
                </c:pt>
                <c:pt idx="1545">
                  <c:v>117.52</c:v>
                </c:pt>
                <c:pt idx="1546">
                  <c:v>115.6</c:v>
                </c:pt>
                <c:pt idx="1547">
                  <c:v>113.53</c:v>
                </c:pt>
                <c:pt idx="1548">
                  <c:v>114.1</c:v>
                </c:pt>
                <c:pt idx="1549">
                  <c:v>114.44</c:v>
                </c:pt>
                <c:pt idx="1550">
                  <c:v>112.71</c:v>
                </c:pt>
                <c:pt idx="1551">
                  <c:v>111.87</c:v>
                </c:pt>
                <c:pt idx="1552">
                  <c:v>111.38</c:v>
                </c:pt>
                <c:pt idx="1553">
                  <c:v>110.4</c:v>
                </c:pt>
                <c:pt idx="1554">
                  <c:v>110.09</c:v>
                </c:pt>
                <c:pt idx="1555">
                  <c:v>111.61</c:v>
                </c:pt>
                <c:pt idx="1556">
                  <c:v>111.06</c:v>
                </c:pt>
                <c:pt idx="1557">
                  <c:v>111.15</c:v>
                </c:pt>
                <c:pt idx="1558">
                  <c:v>110.85</c:v>
                </c:pt>
                <c:pt idx="1559">
                  <c:v>110.22</c:v>
                </c:pt>
                <c:pt idx="1560">
                  <c:v>109.65</c:v>
                </c:pt>
                <c:pt idx="1561">
                  <c:v>108.52</c:v>
                </c:pt>
                <c:pt idx="1562">
                  <c:v>109.42</c:v>
                </c:pt>
                <c:pt idx="1563">
                  <c:v>109.82</c:v>
                </c:pt>
                <c:pt idx="1564">
                  <c:v>109.51</c:v>
                </c:pt>
                <c:pt idx="1565">
                  <c:v>107.45</c:v>
                </c:pt>
                <c:pt idx="1566">
                  <c:v>108.72</c:v>
                </c:pt>
                <c:pt idx="1567">
                  <c:v>107.47</c:v>
                </c:pt>
                <c:pt idx="1568">
                  <c:v>107.66</c:v>
                </c:pt>
                <c:pt idx="1569">
                  <c:v>108.17</c:v>
                </c:pt>
                <c:pt idx="1570">
                  <c:v>109.36</c:v>
                </c:pt>
                <c:pt idx="1571">
                  <c:v>109.69</c:v>
                </c:pt>
                <c:pt idx="1572">
                  <c:v>110.02</c:v>
                </c:pt>
                <c:pt idx="1573">
                  <c:v>111.08</c:v>
                </c:pt>
                <c:pt idx="1574">
                  <c:v>110.69</c:v>
                </c:pt>
                <c:pt idx="1575">
                  <c:v>107.11</c:v>
                </c:pt>
                <c:pt idx="1576">
                  <c:v>106.34</c:v>
                </c:pt>
                <c:pt idx="1577">
                  <c:v>104.12</c:v>
                </c:pt>
                <c:pt idx="1578">
                  <c:v>104.66</c:v>
                </c:pt>
                <c:pt idx="1579">
                  <c:v>106.23</c:v>
                </c:pt>
                <c:pt idx="1580">
                  <c:v>105.79</c:v>
                </c:pt>
                <c:pt idx="1581">
                  <c:v>104.27</c:v>
                </c:pt>
                <c:pt idx="1582">
                  <c:v>103.11</c:v>
                </c:pt>
                <c:pt idx="1583">
                  <c:v>100.39</c:v>
                </c:pt>
                <c:pt idx="1584">
                  <c:v>99.91</c:v>
                </c:pt>
                <c:pt idx="1585">
                  <c:v>97.69</c:v>
                </c:pt>
                <c:pt idx="1586">
                  <c:v>99.13</c:v>
                </c:pt>
                <c:pt idx="1587">
                  <c:v>99.65</c:v>
                </c:pt>
                <c:pt idx="1588">
                  <c:v>100.39</c:v>
                </c:pt>
                <c:pt idx="1589">
                  <c:v>100.31</c:v>
                </c:pt>
                <c:pt idx="1590">
                  <c:v>101.73</c:v>
                </c:pt>
                <c:pt idx="1591">
                  <c:v>103.41</c:v>
                </c:pt>
                <c:pt idx="1592">
                  <c:v>103.16</c:v>
                </c:pt>
                <c:pt idx="1593">
                  <c:v>103.81</c:v>
                </c:pt>
                <c:pt idx="1594">
                  <c:v>102.37</c:v>
                </c:pt>
                <c:pt idx="1595">
                  <c:v>99.95</c:v>
                </c:pt>
                <c:pt idx="1596">
                  <c:v>102.85</c:v>
                </c:pt>
                <c:pt idx="1597">
                  <c:v>104.19</c:v>
                </c:pt>
                <c:pt idx="1598">
                  <c:v>105.46</c:v>
                </c:pt>
                <c:pt idx="1599">
                  <c:v>104.4</c:v>
                </c:pt>
                <c:pt idx="1600">
                  <c:v>104.34</c:v>
                </c:pt>
                <c:pt idx="1601">
                  <c:v>104.47</c:v>
                </c:pt>
                <c:pt idx="1602">
                  <c:v>103.91</c:v>
                </c:pt>
                <c:pt idx="1603">
                  <c:v>102.82</c:v>
                </c:pt>
                <c:pt idx="1604">
                  <c:v>102.6</c:v>
                </c:pt>
                <c:pt idx="1605">
                  <c:v>103.68</c:v>
                </c:pt>
                <c:pt idx="1606">
                  <c:v>103.8</c:v>
                </c:pt>
                <c:pt idx="1607">
                  <c:v>104.64</c:v>
                </c:pt>
                <c:pt idx="1608">
                  <c:v>104.8</c:v>
                </c:pt>
                <c:pt idx="1609">
                  <c:v>103.91</c:v>
                </c:pt>
                <c:pt idx="1610">
                  <c:v>102.6</c:v>
                </c:pt>
                <c:pt idx="1611">
                  <c:v>102.44</c:v>
                </c:pt>
                <c:pt idx="1612">
                  <c:v>102.64</c:v>
                </c:pt>
                <c:pt idx="1613">
                  <c:v>102.62</c:v>
                </c:pt>
                <c:pt idx="1614">
                  <c:v>104.23</c:v>
                </c:pt>
                <c:pt idx="1615">
                  <c:v>102.43</c:v>
                </c:pt>
                <c:pt idx="1616">
                  <c:v>102.19</c:v>
                </c:pt>
                <c:pt idx="1617">
                  <c:v>100.39</c:v>
                </c:pt>
                <c:pt idx="1618">
                  <c:v>102.06</c:v>
                </c:pt>
                <c:pt idx="1619">
                  <c:v>103.24</c:v>
                </c:pt>
                <c:pt idx="1620">
                  <c:v>103.04</c:v>
                </c:pt>
                <c:pt idx="1621">
                  <c:v>103.61</c:v>
                </c:pt>
                <c:pt idx="1622">
                  <c:v>104.56</c:v>
                </c:pt>
                <c:pt idx="1623">
                  <c:v>103.95</c:v>
                </c:pt>
                <c:pt idx="1624">
                  <c:v>102.96</c:v>
                </c:pt>
                <c:pt idx="1625">
                  <c:v>103.49</c:v>
                </c:pt>
                <c:pt idx="1626">
                  <c:v>104.25</c:v>
                </c:pt>
                <c:pt idx="1627">
                  <c:v>105.93</c:v>
                </c:pt>
                <c:pt idx="1628">
                  <c:v>105.47</c:v>
                </c:pt>
                <c:pt idx="1629">
                  <c:v>106.02</c:v>
                </c:pt>
                <c:pt idx="1630">
                  <c:v>106.12</c:v>
                </c:pt>
                <c:pt idx="1631">
                  <c:v>102.15</c:v>
                </c:pt>
                <c:pt idx="1632">
                  <c:v>100.91</c:v>
                </c:pt>
                <c:pt idx="1633">
                  <c:v>101.16</c:v>
                </c:pt>
                <c:pt idx="1634">
                  <c:v>101.26</c:v>
                </c:pt>
                <c:pt idx="1635">
                  <c:v>101.66</c:v>
                </c:pt>
                <c:pt idx="1636">
                  <c:v>102.82</c:v>
                </c:pt>
                <c:pt idx="1637">
                  <c:v>102.16</c:v>
                </c:pt>
                <c:pt idx="1638">
                  <c:v>103</c:v>
                </c:pt>
                <c:pt idx="1639">
                  <c:v>104</c:v>
                </c:pt>
                <c:pt idx="1640">
                  <c:v>105.76</c:v>
                </c:pt>
                <c:pt idx="1641">
                  <c:v>105.54</c:v>
                </c:pt>
                <c:pt idx="1642">
                  <c:v>107.72</c:v>
                </c:pt>
                <c:pt idx="1643">
                  <c:v>107.43</c:v>
                </c:pt>
                <c:pt idx="1644">
                  <c:v>107.81</c:v>
                </c:pt>
                <c:pt idx="1645">
                  <c:v>108.51</c:v>
                </c:pt>
                <c:pt idx="1646">
                  <c:v>107.73</c:v>
                </c:pt>
                <c:pt idx="1647">
                  <c:v>108.81</c:v>
                </c:pt>
                <c:pt idx="1648">
                  <c:v>109.09</c:v>
                </c:pt>
                <c:pt idx="1649">
                  <c:v>109.4</c:v>
                </c:pt>
                <c:pt idx="1650">
                  <c:v>108.61</c:v>
                </c:pt>
                <c:pt idx="1651">
                  <c:v>108.7</c:v>
                </c:pt>
                <c:pt idx="1652">
                  <c:v>108.07</c:v>
                </c:pt>
                <c:pt idx="1653">
                  <c:v>108.15</c:v>
                </c:pt>
                <c:pt idx="1654">
                  <c:v>108.42</c:v>
                </c:pt>
                <c:pt idx="1655">
                  <c:v>107.19</c:v>
                </c:pt>
                <c:pt idx="1656">
                  <c:v>107.65</c:v>
                </c:pt>
                <c:pt idx="1657">
                  <c:v>107.17</c:v>
                </c:pt>
                <c:pt idx="1658">
                  <c:v>107.45</c:v>
                </c:pt>
                <c:pt idx="1659">
                  <c:v>106.91</c:v>
                </c:pt>
                <c:pt idx="1660">
                  <c:v>107.7</c:v>
                </c:pt>
                <c:pt idx="1661">
                  <c:v>109.54</c:v>
                </c:pt>
                <c:pt idx="1662">
                  <c:v>108.95</c:v>
                </c:pt>
                <c:pt idx="1663">
                  <c:v>108.7</c:v>
                </c:pt>
                <c:pt idx="1664">
                  <c:v>108.18</c:v>
                </c:pt>
                <c:pt idx="1665">
                  <c:v>107.44</c:v>
                </c:pt>
                <c:pt idx="1666">
                  <c:v>106.68</c:v>
                </c:pt>
                <c:pt idx="1667">
                  <c:v>108.22</c:v>
                </c:pt>
                <c:pt idx="1668">
                  <c:v>108.97</c:v>
                </c:pt>
                <c:pt idx="1669">
                  <c:v>109.82</c:v>
                </c:pt>
                <c:pt idx="1670">
                  <c:v>110.2</c:v>
                </c:pt>
                <c:pt idx="1671">
                  <c:v>111.11</c:v>
                </c:pt>
                <c:pt idx="1672">
                  <c:v>110.4</c:v>
                </c:pt>
                <c:pt idx="1673">
                  <c:v>109.9</c:v>
                </c:pt>
                <c:pt idx="1674">
                  <c:v>110.15</c:v>
                </c:pt>
                <c:pt idx="1675">
                  <c:v>109.81</c:v>
                </c:pt>
                <c:pt idx="1676">
                  <c:v>109.9</c:v>
                </c:pt>
                <c:pt idx="1677">
                  <c:v>111.04</c:v>
                </c:pt>
                <c:pt idx="1678">
                  <c:v>110.73</c:v>
                </c:pt>
                <c:pt idx="1679">
                  <c:v>114.36</c:v>
                </c:pt>
                <c:pt idx="1680">
                  <c:v>116.61</c:v>
                </c:pt>
                <c:pt idx="1681">
                  <c:v>115.16</c:v>
                </c:pt>
                <c:pt idx="1682">
                  <c:v>114.01</c:v>
                </c:pt>
                <c:pt idx="1683">
                  <c:v>114.33</c:v>
                </c:pt>
                <c:pt idx="1684">
                  <c:v>115.68</c:v>
                </c:pt>
                <c:pt idx="1685">
                  <c:v>114.91</c:v>
                </c:pt>
                <c:pt idx="1686">
                  <c:v>115.26</c:v>
                </c:pt>
                <c:pt idx="1687">
                  <c:v>116.12</c:v>
                </c:pt>
                <c:pt idx="1688">
                  <c:v>113.72</c:v>
                </c:pt>
                <c:pt idx="1689">
                  <c:v>111.25</c:v>
                </c:pt>
                <c:pt idx="1690">
                  <c:v>111.5</c:v>
                </c:pt>
                <c:pt idx="1691">
                  <c:v>112.63</c:v>
                </c:pt>
                <c:pt idx="1692">
                  <c:v>112.78</c:v>
                </c:pt>
                <c:pt idx="1693">
                  <c:v>110.07</c:v>
                </c:pt>
                <c:pt idx="1694">
                  <c:v>108.19</c:v>
                </c:pt>
                <c:pt idx="1695">
                  <c:v>110.6</c:v>
                </c:pt>
                <c:pt idx="1696">
                  <c:v>108.76</c:v>
                </c:pt>
                <c:pt idx="1697">
                  <c:v>109.22</c:v>
                </c:pt>
                <c:pt idx="1698">
                  <c:v>108.16</c:v>
                </c:pt>
                <c:pt idx="1699">
                  <c:v>108.64</c:v>
                </c:pt>
                <c:pt idx="1700">
                  <c:v>108.32</c:v>
                </c:pt>
                <c:pt idx="1701">
                  <c:v>109.21</c:v>
                </c:pt>
                <c:pt idx="1702">
                  <c:v>108.63</c:v>
                </c:pt>
                <c:pt idx="1703">
                  <c:v>108.37</c:v>
                </c:pt>
                <c:pt idx="1704">
                  <c:v>107.94</c:v>
                </c:pt>
                <c:pt idx="1705">
                  <c:v>109.19</c:v>
                </c:pt>
                <c:pt idx="1706">
                  <c:v>109</c:v>
                </c:pt>
                <c:pt idx="1707">
                  <c:v>109.46</c:v>
                </c:pt>
                <c:pt idx="1708">
                  <c:v>109.68</c:v>
                </c:pt>
                <c:pt idx="1709">
                  <c:v>110.16</c:v>
                </c:pt>
                <c:pt idx="1710">
                  <c:v>109.06</c:v>
                </c:pt>
                <c:pt idx="1711">
                  <c:v>111.8</c:v>
                </c:pt>
                <c:pt idx="1712">
                  <c:v>111.28</c:v>
                </c:pt>
                <c:pt idx="1713">
                  <c:v>111.04</c:v>
                </c:pt>
                <c:pt idx="1714">
                  <c:v>109.96</c:v>
                </c:pt>
                <c:pt idx="1715">
                  <c:v>110.86</c:v>
                </c:pt>
                <c:pt idx="1716">
                  <c:v>109.11</c:v>
                </c:pt>
                <c:pt idx="1717">
                  <c:v>109.94</c:v>
                </c:pt>
                <c:pt idx="1718">
                  <c:v>109.64</c:v>
                </c:pt>
                <c:pt idx="1719">
                  <c:v>109.97</c:v>
                </c:pt>
                <c:pt idx="1720">
                  <c:v>107.8</c:v>
                </c:pt>
                <c:pt idx="1721">
                  <c:v>106.99</c:v>
                </c:pt>
                <c:pt idx="1722">
                  <c:v>106.93</c:v>
                </c:pt>
                <c:pt idx="1723">
                  <c:v>109.61</c:v>
                </c:pt>
                <c:pt idx="1724">
                  <c:v>109.01</c:v>
                </c:pt>
                <c:pt idx="1725">
                  <c:v>109.86</c:v>
                </c:pt>
                <c:pt idx="1726">
                  <c:v>108.84</c:v>
                </c:pt>
                <c:pt idx="1727">
                  <c:v>105.91</c:v>
                </c:pt>
                <c:pt idx="1728">
                  <c:v>106.23</c:v>
                </c:pt>
                <c:pt idx="1729">
                  <c:v>105.33</c:v>
                </c:pt>
                <c:pt idx="1730">
                  <c:v>105.24</c:v>
                </c:pt>
                <c:pt idx="1731">
                  <c:v>103.46</c:v>
                </c:pt>
                <c:pt idx="1732">
                  <c:v>105.12</c:v>
                </c:pt>
                <c:pt idx="1733">
                  <c:v>106.4</c:v>
                </c:pt>
                <c:pt idx="1734">
                  <c:v>105.81</c:v>
                </c:pt>
                <c:pt idx="1735">
                  <c:v>107.12</c:v>
                </c:pt>
                <c:pt idx="1736">
                  <c:v>108.54</c:v>
                </c:pt>
                <c:pt idx="1737">
                  <c:v>108.5</c:v>
                </c:pt>
                <c:pt idx="1738">
                  <c:v>108.47</c:v>
                </c:pt>
                <c:pt idx="1739">
                  <c:v>106.92</c:v>
                </c:pt>
                <c:pt idx="1740">
                  <c:v>108.06</c:v>
                </c:pt>
                <c:pt idx="1741">
                  <c:v>110.08</c:v>
                </c:pt>
                <c:pt idx="1742">
                  <c:v>111.05</c:v>
                </c:pt>
                <c:pt idx="1743">
                  <c:v>111</c:v>
                </c:pt>
                <c:pt idx="1744">
                  <c:v>110.88</c:v>
                </c:pt>
                <c:pt idx="1745">
                  <c:v>111.31</c:v>
                </c:pt>
                <c:pt idx="1746">
                  <c:v>110.86</c:v>
                </c:pt>
                <c:pt idx="1747">
                  <c:v>109.69</c:v>
                </c:pt>
                <c:pt idx="1748">
                  <c:v>111.45</c:v>
                </c:pt>
                <c:pt idx="1749">
                  <c:v>112.62</c:v>
                </c:pt>
                <c:pt idx="1750">
                  <c:v>111.88</c:v>
                </c:pt>
                <c:pt idx="1751">
                  <c:v>110.98</c:v>
                </c:pt>
                <c:pt idx="1752">
                  <c:v>111.61</c:v>
                </c:pt>
                <c:pt idx="1753">
                  <c:v>109.39</c:v>
                </c:pt>
                <c:pt idx="1754">
                  <c:v>109.38</c:v>
                </c:pt>
                <c:pt idx="1755">
                  <c:v>109.7</c:v>
                </c:pt>
                <c:pt idx="1756">
                  <c:v>108.67</c:v>
                </c:pt>
                <c:pt idx="1757">
                  <c:v>108.83</c:v>
                </c:pt>
                <c:pt idx="1758">
                  <c:v>110.47</c:v>
                </c:pt>
                <c:pt idx="1759">
                  <c:v>108.44</c:v>
                </c:pt>
                <c:pt idx="1760">
                  <c:v>109.63</c:v>
                </c:pt>
                <c:pt idx="1761">
                  <c:v>110.29</c:v>
                </c:pt>
                <c:pt idx="1762">
                  <c:v>111.77</c:v>
                </c:pt>
                <c:pt idx="1763">
                  <c:v>111.56</c:v>
                </c:pt>
                <c:pt idx="1764">
                  <c:v>111.9</c:v>
                </c:pt>
                <c:pt idx="1765">
                  <c:v>111.98</c:v>
                </c:pt>
                <c:pt idx="1766">
                  <c:v>112.18</c:v>
                </c:pt>
                <c:pt idx="1767">
                  <c:v>111.21</c:v>
                </c:pt>
                <c:pt idx="1768">
                  <c:v>110.8</c:v>
                </c:pt>
                <c:pt idx="1769">
                  <c:v>107.78</c:v>
                </c:pt>
                <c:pt idx="1770">
                  <c:v>106.89</c:v>
                </c:pt>
                <c:pt idx="1771">
                  <c:v>106.73</c:v>
                </c:pt>
                <c:pt idx="1772">
                  <c:v>107.35</c:v>
                </c:pt>
                <c:pt idx="1773">
                  <c:v>107.15</c:v>
                </c:pt>
                <c:pt idx="1774">
                  <c:v>106.39</c:v>
                </c:pt>
                <c:pt idx="1775">
                  <c:v>107.25</c:v>
                </c:pt>
                <c:pt idx="1776">
                  <c:v>106.75</c:v>
                </c:pt>
                <c:pt idx="1777">
                  <c:v>106.39</c:v>
                </c:pt>
                <c:pt idx="1778">
                  <c:v>107.13</c:v>
                </c:pt>
                <c:pt idx="1779">
                  <c:v>107.09</c:v>
                </c:pt>
                <c:pt idx="1780">
                  <c:v>106.48</c:v>
                </c:pt>
                <c:pt idx="1781">
                  <c:v>106.35</c:v>
                </c:pt>
                <c:pt idx="1782">
                  <c:v>106.73</c:v>
                </c:pt>
                <c:pt idx="1783">
                  <c:v>108.27</c:v>
                </c:pt>
                <c:pt idx="1784">
                  <c:v>107.58</c:v>
                </c:pt>
                <c:pt idx="1785">
                  <c:v>107.88</c:v>
                </c:pt>
                <c:pt idx="1786">
                  <c:v>106.69</c:v>
                </c:pt>
                <c:pt idx="1787">
                  <c:v>107.41</c:v>
                </c:pt>
                <c:pt idx="1788">
                  <c:v>107.85</c:v>
                </c:pt>
                <c:pt idx="1789">
                  <c:v>107.95</c:v>
                </c:pt>
                <c:pt idx="1790">
                  <c:v>106.4</c:v>
                </c:pt>
                <c:pt idx="1791">
                  <c:v>106.04</c:v>
                </c:pt>
                <c:pt idx="1792">
                  <c:v>105.78</c:v>
                </c:pt>
                <c:pt idx="1793">
                  <c:v>106.25</c:v>
                </c:pt>
                <c:pt idx="1794">
                  <c:v>107.19</c:v>
                </c:pt>
                <c:pt idx="1795">
                  <c:v>109.57</c:v>
                </c:pt>
                <c:pt idx="1796">
                  <c:v>108.63</c:v>
                </c:pt>
                <c:pt idx="1797">
                  <c:v>108.68</c:v>
                </c:pt>
                <c:pt idx="1798">
                  <c:v>108.79</c:v>
                </c:pt>
                <c:pt idx="1799">
                  <c:v>108.73</c:v>
                </c:pt>
                <c:pt idx="1800">
                  <c:v>109.08</c:v>
                </c:pt>
                <c:pt idx="1801">
                  <c:v>109.18</c:v>
                </c:pt>
                <c:pt idx="1802">
                  <c:v>110.46</c:v>
                </c:pt>
                <c:pt idx="1803">
                  <c:v>110.47</c:v>
                </c:pt>
                <c:pt idx="1804">
                  <c:v>110.3</c:v>
                </c:pt>
                <c:pt idx="1805">
                  <c:v>109.85</c:v>
                </c:pt>
                <c:pt idx="1806">
                  <c:v>110.64</c:v>
                </c:pt>
                <c:pt idx="1807">
                  <c:v>109.51</c:v>
                </c:pt>
                <c:pt idx="1808">
                  <c:v>109.52</c:v>
                </c:pt>
                <c:pt idx="1809">
                  <c:v>108.96</c:v>
                </c:pt>
                <c:pt idx="1810">
                  <c:v>109.07</c:v>
                </c:pt>
                <c:pt idx="1811">
                  <c:v>111.2</c:v>
                </c:pt>
                <c:pt idx="1812">
                  <c:v>109.3</c:v>
                </c:pt>
                <c:pt idx="1813">
                  <c:v>107.76</c:v>
                </c:pt>
                <c:pt idx="1814">
                  <c:v>108.1</c:v>
                </c:pt>
                <c:pt idx="1815">
                  <c:v>109</c:v>
                </c:pt>
                <c:pt idx="1816">
                  <c:v>108.08</c:v>
                </c:pt>
                <c:pt idx="1817">
                  <c:v>108.55</c:v>
                </c:pt>
                <c:pt idx="1818">
                  <c:v>108.02</c:v>
                </c:pt>
                <c:pt idx="1819">
                  <c:v>107.39</c:v>
                </c:pt>
                <c:pt idx="1820">
                  <c:v>108.57</c:v>
                </c:pt>
                <c:pt idx="1821">
                  <c:v>106.24</c:v>
                </c:pt>
                <c:pt idx="1822">
                  <c:v>106.79</c:v>
                </c:pt>
                <c:pt idx="1823">
                  <c:v>105.85</c:v>
                </c:pt>
                <c:pt idx="1824">
                  <c:v>106.45</c:v>
                </c:pt>
                <c:pt idx="1825">
                  <c:v>106.92</c:v>
                </c:pt>
                <c:pt idx="1826">
                  <c:v>106.81</c:v>
                </c:pt>
                <c:pt idx="1827">
                  <c:v>106.99</c:v>
                </c:pt>
                <c:pt idx="1828">
                  <c:v>107.03</c:v>
                </c:pt>
                <c:pt idx="1829">
                  <c:v>107.83</c:v>
                </c:pt>
                <c:pt idx="1830">
                  <c:v>108.07</c:v>
                </c:pt>
                <c:pt idx="1831">
                  <c:v>107.76</c:v>
                </c:pt>
                <c:pt idx="1832">
                  <c:v>105.62</c:v>
                </c:pt>
                <c:pt idx="1833">
                  <c:v>104.79</c:v>
                </c:pt>
                <c:pt idx="1834">
                  <c:v>106.15</c:v>
                </c:pt>
                <c:pt idx="1835">
                  <c:v>106.72</c:v>
                </c:pt>
                <c:pt idx="1836">
                  <c:v>105.82</c:v>
                </c:pt>
                <c:pt idx="1837">
                  <c:v>107.67</c:v>
                </c:pt>
                <c:pt idx="1838">
                  <c:v>107.98</c:v>
                </c:pt>
                <c:pt idx="1839">
                  <c:v>107.46</c:v>
                </c:pt>
                <c:pt idx="1840">
                  <c:v>107.33</c:v>
                </c:pt>
                <c:pt idx="1841">
                  <c:v>109.07</c:v>
                </c:pt>
                <c:pt idx="1842">
                  <c:v>108.74</c:v>
                </c:pt>
                <c:pt idx="1843">
                  <c:v>109.6</c:v>
                </c:pt>
                <c:pt idx="1844">
                  <c:v>109.53</c:v>
                </c:pt>
                <c:pt idx="1845">
                  <c:v>109.95</c:v>
                </c:pt>
                <c:pt idx="1846">
                  <c:v>109.27</c:v>
                </c:pt>
                <c:pt idx="1847">
                  <c:v>109.11</c:v>
                </c:pt>
                <c:pt idx="1848">
                  <c:v>110.33</c:v>
                </c:pt>
                <c:pt idx="1849">
                  <c:v>109.58</c:v>
                </c:pt>
                <c:pt idx="1850">
                  <c:v>108.12</c:v>
                </c:pt>
                <c:pt idx="1851">
                  <c:v>108.98</c:v>
                </c:pt>
                <c:pt idx="1852">
                  <c:v>108.07</c:v>
                </c:pt>
                <c:pt idx="1853">
                  <c:v>107.76</c:v>
                </c:pt>
                <c:pt idx="1854">
                  <c:v>108.59</c:v>
                </c:pt>
                <c:pt idx="1855">
                  <c:v>107.72</c:v>
                </c:pt>
                <c:pt idx="1856">
                  <c:v>107.06</c:v>
                </c:pt>
                <c:pt idx="1857">
                  <c:v>108.13</c:v>
                </c:pt>
                <c:pt idx="1858">
                  <c:v>108.04</c:v>
                </c:pt>
                <c:pt idx="1859">
                  <c:v>107.89</c:v>
                </c:pt>
                <c:pt idx="1860">
                  <c:v>108.41</c:v>
                </c:pt>
                <c:pt idx="1861">
                  <c:v>109.24</c:v>
                </c:pt>
                <c:pt idx="1862">
                  <c:v>110.19</c:v>
                </c:pt>
                <c:pt idx="1863">
                  <c:v>110.44</c:v>
                </c:pt>
                <c:pt idx="1864">
                  <c:v>109.75</c:v>
                </c:pt>
                <c:pt idx="1865">
                  <c:v>109.37</c:v>
                </c:pt>
                <c:pt idx="1866">
                  <c:v>109.69</c:v>
                </c:pt>
                <c:pt idx="1867">
                  <c:v>110.55</c:v>
                </c:pt>
                <c:pt idx="1868">
                  <c:v>110.36</c:v>
                </c:pt>
                <c:pt idx="1869">
                  <c:v>110.54</c:v>
                </c:pt>
                <c:pt idx="1870">
                  <c:v>110.32</c:v>
                </c:pt>
                <c:pt idx="1871">
                  <c:v>110.02</c:v>
                </c:pt>
                <c:pt idx="1872">
                  <c:v>109.81</c:v>
                </c:pt>
                <c:pt idx="1873">
                  <c:v>109.97</c:v>
                </c:pt>
                <c:pt idx="1874">
                  <c:v>109.41</c:v>
                </c:pt>
                <c:pt idx="1875">
                  <c:v>108.83</c:v>
                </c:pt>
                <c:pt idx="1876">
                  <c:v>108.82</c:v>
                </c:pt>
                <c:pt idx="1877">
                  <c:v>108.4</c:v>
                </c:pt>
                <c:pt idx="1878">
                  <c:v>108.79</c:v>
                </c:pt>
                <c:pt idx="1879">
                  <c:v>108.61</c:v>
                </c:pt>
                <c:pt idx="1880">
                  <c:v>109.99</c:v>
                </c:pt>
                <c:pt idx="1881">
                  <c:v>109.52</c:v>
                </c:pt>
                <c:pt idx="1882">
                  <c:v>109.95</c:v>
                </c:pt>
                <c:pt idx="1883">
                  <c:v>113.02</c:v>
                </c:pt>
                <c:pt idx="1884">
                  <c:v>113.41</c:v>
                </c:pt>
                <c:pt idx="1885">
                  <c:v>112.94</c:v>
                </c:pt>
                <c:pt idx="1886">
                  <c:v>113.45</c:v>
                </c:pt>
                <c:pt idx="1887">
                  <c:v>114.26</c:v>
                </c:pt>
                <c:pt idx="1888">
                  <c:v>115.06</c:v>
                </c:pt>
                <c:pt idx="1889">
                  <c:v>114.81</c:v>
                </c:pt>
                <c:pt idx="1890">
                  <c:v>114.12</c:v>
                </c:pt>
                <c:pt idx="1891">
                  <c:v>114.46</c:v>
                </c:pt>
                <c:pt idx="1892">
                  <c:v>114</c:v>
                </c:pt>
                <c:pt idx="1893">
                  <c:v>113.21</c:v>
                </c:pt>
                <c:pt idx="1894">
                  <c:v>113.3</c:v>
                </c:pt>
                <c:pt idx="1895">
                  <c:v>112.36</c:v>
                </c:pt>
                <c:pt idx="1896">
                  <c:v>112.29</c:v>
                </c:pt>
                <c:pt idx="1897">
                  <c:v>111.24</c:v>
                </c:pt>
                <c:pt idx="1898">
                  <c:v>111</c:v>
                </c:pt>
                <c:pt idx="1899">
                  <c:v>110.64</c:v>
                </c:pt>
                <c:pt idx="1900">
                  <c:v>110.24</c:v>
                </c:pt>
                <c:pt idx="1901">
                  <c:v>108.94</c:v>
                </c:pt>
                <c:pt idx="1902">
                  <c:v>108.28</c:v>
                </c:pt>
                <c:pt idx="1903">
                  <c:v>108.67</c:v>
                </c:pt>
                <c:pt idx="1904">
                  <c:v>106.66</c:v>
                </c:pt>
                <c:pt idx="1905">
                  <c:v>106.98</c:v>
                </c:pt>
                <c:pt idx="1906">
                  <c:v>106.02</c:v>
                </c:pt>
                <c:pt idx="1907">
                  <c:v>105.85</c:v>
                </c:pt>
                <c:pt idx="1908">
                  <c:v>107.89</c:v>
                </c:pt>
                <c:pt idx="1909">
                  <c:v>107.24</c:v>
                </c:pt>
                <c:pt idx="1910">
                  <c:v>107.68</c:v>
                </c:pt>
                <c:pt idx="1911">
                  <c:v>107.33</c:v>
                </c:pt>
                <c:pt idx="1912">
                  <c:v>108.03</c:v>
                </c:pt>
                <c:pt idx="1913">
                  <c:v>107.07</c:v>
                </c:pt>
                <c:pt idx="1914">
                  <c:v>108.39</c:v>
                </c:pt>
                <c:pt idx="1915">
                  <c:v>107.57</c:v>
                </c:pt>
                <c:pt idx="1916">
                  <c:v>107.72</c:v>
                </c:pt>
                <c:pt idx="1917">
                  <c:v>106.51</c:v>
                </c:pt>
                <c:pt idx="1918">
                  <c:v>106.02</c:v>
                </c:pt>
                <c:pt idx="1919">
                  <c:v>104.84</c:v>
                </c:pt>
                <c:pt idx="1920">
                  <c:v>105.41</c:v>
                </c:pt>
                <c:pt idx="1921">
                  <c:v>104.61</c:v>
                </c:pt>
                <c:pt idx="1922">
                  <c:v>104.59</c:v>
                </c:pt>
                <c:pt idx="1923">
                  <c:v>105.44</c:v>
                </c:pt>
                <c:pt idx="1924">
                  <c:v>105.02</c:v>
                </c:pt>
                <c:pt idx="1925">
                  <c:v>104.68</c:v>
                </c:pt>
                <c:pt idx="1926">
                  <c:v>103.02</c:v>
                </c:pt>
                <c:pt idx="1927">
                  <c:v>104.28</c:v>
                </c:pt>
                <c:pt idx="1928">
                  <c:v>102.01</c:v>
                </c:pt>
                <c:pt idx="1929">
                  <c:v>103.53</c:v>
                </c:pt>
                <c:pt idx="1930">
                  <c:v>101.6</c:v>
                </c:pt>
                <c:pt idx="1931">
                  <c:v>101.56</c:v>
                </c:pt>
                <c:pt idx="1932">
                  <c:v>102.28</c:v>
                </c:pt>
                <c:pt idx="1933">
                  <c:v>102.63</c:v>
                </c:pt>
                <c:pt idx="1934">
                  <c:v>102.29</c:v>
                </c:pt>
                <c:pt idx="1935">
                  <c:v>102.65</c:v>
                </c:pt>
                <c:pt idx="1936">
                  <c:v>102.5</c:v>
                </c:pt>
                <c:pt idx="1937">
                  <c:v>102.72</c:v>
                </c:pt>
                <c:pt idx="1938">
                  <c:v>102.46</c:v>
                </c:pt>
                <c:pt idx="1939">
                  <c:v>103.19</c:v>
                </c:pt>
                <c:pt idx="1940">
                  <c:v>102.79</c:v>
                </c:pt>
                <c:pt idx="1941">
                  <c:v>100.34</c:v>
                </c:pt>
                <c:pt idx="1942">
                  <c:v>102.77</c:v>
                </c:pt>
                <c:pt idx="1943">
                  <c:v>101.83</c:v>
                </c:pt>
                <c:pt idx="1944">
                  <c:v>100.82</c:v>
                </c:pt>
                <c:pt idx="1945">
                  <c:v>100.2</c:v>
                </c:pt>
                <c:pt idx="1946">
                  <c:v>99.16</c:v>
                </c:pt>
                <c:pt idx="1947">
                  <c:v>98.04</c:v>
                </c:pt>
                <c:pt idx="1948">
                  <c:v>98.08</c:v>
                </c:pt>
                <c:pt idx="1949">
                  <c:v>97.11</c:v>
                </c:pt>
                <c:pt idx="1950">
                  <c:v>96.65</c:v>
                </c:pt>
                <c:pt idx="1951">
                  <c:v>99.05</c:v>
                </c:pt>
                <c:pt idx="1952">
                  <c:v>98.97</c:v>
                </c:pt>
                <c:pt idx="1953">
                  <c:v>97.7</c:v>
                </c:pt>
                <c:pt idx="1954">
                  <c:v>98.39</c:v>
                </c:pt>
                <c:pt idx="1955">
                  <c:v>96.97</c:v>
                </c:pt>
                <c:pt idx="1956">
                  <c:v>96.85</c:v>
                </c:pt>
                <c:pt idx="1957">
                  <c:v>96.95</c:v>
                </c:pt>
                <c:pt idx="1958">
                  <c:v>97</c:v>
                </c:pt>
                <c:pt idx="1959">
                  <c:v>97</c:v>
                </c:pt>
                <c:pt idx="1960">
                  <c:v>97.2</c:v>
                </c:pt>
                <c:pt idx="1961">
                  <c:v>94.67</c:v>
                </c:pt>
                <c:pt idx="1962">
                  <c:v>94.16</c:v>
                </c:pt>
                <c:pt idx="1963">
                  <c:v>93.42</c:v>
                </c:pt>
                <c:pt idx="1964">
                  <c:v>92.31</c:v>
                </c:pt>
                <c:pt idx="1965">
                  <c:v>92.79</c:v>
                </c:pt>
                <c:pt idx="1966">
                  <c:v>92.11</c:v>
                </c:pt>
                <c:pt idx="1967">
                  <c:v>91.38</c:v>
                </c:pt>
                <c:pt idx="1968">
                  <c:v>90.05</c:v>
                </c:pt>
                <c:pt idx="1969">
                  <c:v>90.21</c:v>
                </c:pt>
                <c:pt idx="1970">
                  <c:v>88.89</c:v>
                </c:pt>
                <c:pt idx="1971">
                  <c:v>85.04</c:v>
                </c:pt>
                <c:pt idx="1972">
                  <c:v>83.78</c:v>
                </c:pt>
                <c:pt idx="1973">
                  <c:v>84.47</c:v>
                </c:pt>
                <c:pt idx="1974">
                  <c:v>86.16</c:v>
                </c:pt>
                <c:pt idx="1975">
                  <c:v>85.4</c:v>
                </c:pt>
                <c:pt idx="1976">
                  <c:v>86.22</c:v>
                </c:pt>
                <c:pt idx="1977">
                  <c:v>84.71</c:v>
                </c:pt>
                <c:pt idx="1978">
                  <c:v>86.83</c:v>
                </c:pt>
                <c:pt idx="1979">
                  <c:v>86.13</c:v>
                </c:pt>
                <c:pt idx="1980">
                  <c:v>85.83</c:v>
                </c:pt>
                <c:pt idx="1981">
                  <c:v>86.03</c:v>
                </c:pt>
                <c:pt idx="1982">
                  <c:v>87.12</c:v>
                </c:pt>
                <c:pt idx="1983">
                  <c:v>86.24</c:v>
                </c:pt>
                <c:pt idx="1984">
                  <c:v>85.86</c:v>
                </c:pt>
                <c:pt idx="1985">
                  <c:v>84.78</c:v>
                </c:pt>
                <c:pt idx="1986">
                  <c:v>82.82</c:v>
                </c:pt>
                <c:pt idx="1987">
                  <c:v>82.95</c:v>
                </c:pt>
                <c:pt idx="1988">
                  <c:v>82.86</c:v>
                </c:pt>
                <c:pt idx="1989">
                  <c:v>83.39</c:v>
                </c:pt>
                <c:pt idx="1990">
                  <c:v>82.34</c:v>
                </c:pt>
                <c:pt idx="1991">
                  <c:v>81.67</c:v>
                </c:pt>
                <c:pt idx="1992">
                  <c:v>80.38</c:v>
                </c:pt>
                <c:pt idx="1993">
                  <c:v>77.92</c:v>
                </c:pt>
                <c:pt idx="1994">
                  <c:v>79.41</c:v>
                </c:pt>
                <c:pt idx="1995">
                  <c:v>79.31</c:v>
                </c:pt>
                <c:pt idx="1996">
                  <c:v>78.47</c:v>
                </c:pt>
                <c:pt idx="1997">
                  <c:v>78.099999999999994</c:v>
                </c:pt>
                <c:pt idx="1998">
                  <c:v>79.33</c:v>
                </c:pt>
                <c:pt idx="1999">
                  <c:v>80.36</c:v>
                </c:pt>
                <c:pt idx="2000">
                  <c:v>79.680000000000007</c:v>
                </c:pt>
                <c:pt idx="2001">
                  <c:v>78.33</c:v>
                </c:pt>
                <c:pt idx="2002">
                  <c:v>77.75</c:v>
                </c:pt>
                <c:pt idx="2003">
                  <c:v>72.58</c:v>
                </c:pt>
                <c:pt idx="2004">
                  <c:v>70.150000000000006</c:v>
                </c:pt>
                <c:pt idx="2005">
                  <c:v>72.540000000000006</c:v>
                </c:pt>
                <c:pt idx="2006">
                  <c:v>70.540000000000006</c:v>
                </c:pt>
                <c:pt idx="2007">
                  <c:v>69.92</c:v>
                </c:pt>
                <c:pt idx="2008">
                  <c:v>69.64</c:v>
                </c:pt>
                <c:pt idx="2009">
                  <c:v>69.069999999999993</c:v>
                </c:pt>
                <c:pt idx="2010">
                  <c:v>66.19</c:v>
                </c:pt>
                <c:pt idx="2011">
                  <c:v>66.84</c:v>
                </c:pt>
                <c:pt idx="2012">
                  <c:v>64.239999999999995</c:v>
                </c:pt>
                <c:pt idx="2013">
                  <c:v>63.68</c:v>
                </c:pt>
                <c:pt idx="2014">
                  <c:v>61.85</c:v>
                </c:pt>
                <c:pt idx="2015">
                  <c:v>61.06</c:v>
                </c:pt>
                <c:pt idx="2016">
                  <c:v>59.86</c:v>
                </c:pt>
                <c:pt idx="2017">
                  <c:v>61.18</c:v>
                </c:pt>
                <c:pt idx="2018">
                  <c:v>59.27</c:v>
                </c:pt>
                <c:pt idx="2019">
                  <c:v>61.38</c:v>
                </c:pt>
                <c:pt idx="2020">
                  <c:v>60.11</c:v>
                </c:pt>
                <c:pt idx="2021">
                  <c:v>61.69</c:v>
                </c:pt>
                <c:pt idx="2022">
                  <c:v>60.24</c:v>
                </c:pt>
                <c:pt idx="2023">
                  <c:v>59.45</c:v>
                </c:pt>
                <c:pt idx="2024">
                  <c:v>57.88</c:v>
                </c:pt>
                <c:pt idx="2025">
                  <c:v>57.9</c:v>
                </c:pt>
                <c:pt idx="2026">
                  <c:v>57.33</c:v>
                </c:pt>
                <c:pt idx="2027">
                  <c:v>56.42</c:v>
                </c:pt>
                <c:pt idx="2028">
                  <c:v>53.11</c:v>
                </c:pt>
                <c:pt idx="2029">
                  <c:v>51.1</c:v>
                </c:pt>
                <c:pt idx="2030">
                  <c:v>51.15</c:v>
                </c:pt>
                <c:pt idx="2031">
                  <c:v>50.96</c:v>
                </c:pt>
                <c:pt idx="2032">
                  <c:v>50.11</c:v>
                </c:pt>
                <c:pt idx="2033">
                  <c:v>47.43</c:v>
                </c:pt>
                <c:pt idx="2034">
                  <c:v>46.59</c:v>
                </c:pt>
                <c:pt idx="2035">
                  <c:v>48.69</c:v>
                </c:pt>
                <c:pt idx="2036">
                  <c:v>47.67</c:v>
                </c:pt>
                <c:pt idx="2037">
                  <c:v>50.17</c:v>
                </c:pt>
                <c:pt idx="2038">
                  <c:v>48.84</c:v>
                </c:pt>
                <c:pt idx="2039">
                  <c:v>47.99</c:v>
                </c:pt>
                <c:pt idx="2040">
                  <c:v>49.03</c:v>
                </c:pt>
                <c:pt idx="2041">
                  <c:v>48.52</c:v>
                </c:pt>
                <c:pt idx="2042">
                  <c:v>48.79</c:v>
                </c:pt>
                <c:pt idx="2043">
                  <c:v>48.16</c:v>
                </c:pt>
                <c:pt idx="2044">
                  <c:v>49.6</c:v>
                </c:pt>
                <c:pt idx="2045">
                  <c:v>48.47</c:v>
                </c:pt>
                <c:pt idx="2046">
                  <c:v>49.13</c:v>
                </c:pt>
                <c:pt idx="2047">
                  <c:v>52.99</c:v>
                </c:pt>
                <c:pt idx="2048">
                  <c:v>54.75</c:v>
                </c:pt>
                <c:pt idx="2049">
                  <c:v>57.91</c:v>
                </c:pt>
                <c:pt idx="2050">
                  <c:v>54.16</c:v>
                </c:pt>
                <c:pt idx="2051">
                  <c:v>56.57</c:v>
                </c:pt>
                <c:pt idx="2052">
                  <c:v>57.8</c:v>
                </c:pt>
                <c:pt idx="2053">
                  <c:v>58.34</c:v>
                </c:pt>
                <c:pt idx="2054">
                  <c:v>56.43</c:v>
                </c:pt>
                <c:pt idx="2055">
                  <c:v>54.66</c:v>
                </c:pt>
                <c:pt idx="2056">
                  <c:v>57.05</c:v>
                </c:pt>
                <c:pt idx="2057">
                  <c:v>61.52</c:v>
                </c:pt>
                <c:pt idx="2058">
                  <c:v>61.4</c:v>
                </c:pt>
                <c:pt idx="2059">
                  <c:v>62.53</c:v>
                </c:pt>
                <c:pt idx="2060">
                  <c:v>60.53</c:v>
                </c:pt>
                <c:pt idx="2061">
                  <c:v>60.21</c:v>
                </c:pt>
                <c:pt idx="2062">
                  <c:v>60.22</c:v>
                </c:pt>
                <c:pt idx="2063">
                  <c:v>58.9</c:v>
                </c:pt>
                <c:pt idx="2064">
                  <c:v>58.66</c:v>
                </c:pt>
                <c:pt idx="2065">
                  <c:v>61.63</c:v>
                </c:pt>
                <c:pt idx="2066">
                  <c:v>60.05</c:v>
                </c:pt>
                <c:pt idx="2067">
                  <c:v>62.58</c:v>
                </c:pt>
                <c:pt idx="2068">
                  <c:v>59.54</c:v>
                </c:pt>
                <c:pt idx="2069">
                  <c:v>61.02</c:v>
                </c:pt>
                <c:pt idx="2070">
                  <c:v>60.55</c:v>
                </c:pt>
                <c:pt idx="2071">
                  <c:v>60.48</c:v>
                </c:pt>
                <c:pt idx="2072">
                  <c:v>59.73</c:v>
                </c:pt>
                <c:pt idx="2073">
                  <c:v>58.53</c:v>
                </c:pt>
                <c:pt idx="2074">
                  <c:v>56.39</c:v>
                </c:pt>
                <c:pt idx="2075">
                  <c:v>57.54</c:v>
                </c:pt>
                <c:pt idx="2076">
                  <c:v>57.08</c:v>
                </c:pt>
                <c:pt idx="2077">
                  <c:v>54.67</c:v>
                </c:pt>
                <c:pt idx="2078">
                  <c:v>53.44</c:v>
                </c:pt>
                <c:pt idx="2079">
                  <c:v>53.51</c:v>
                </c:pt>
                <c:pt idx="2080">
                  <c:v>55.91</c:v>
                </c:pt>
                <c:pt idx="2081">
                  <c:v>54.43</c:v>
                </c:pt>
                <c:pt idx="2082">
                  <c:v>55.32</c:v>
                </c:pt>
                <c:pt idx="2083">
                  <c:v>55.92</c:v>
                </c:pt>
                <c:pt idx="2084">
                  <c:v>55.11</c:v>
                </c:pt>
                <c:pt idx="2085">
                  <c:v>56.48</c:v>
                </c:pt>
                <c:pt idx="2086">
                  <c:v>59.19</c:v>
                </c:pt>
                <c:pt idx="2087">
                  <c:v>56.41</c:v>
                </c:pt>
                <c:pt idx="2088">
                  <c:v>56.29</c:v>
                </c:pt>
                <c:pt idx="2089">
                  <c:v>55.11</c:v>
                </c:pt>
                <c:pt idx="2090">
                  <c:v>57.1</c:v>
                </c:pt>
                <c:pt idx="2091">
                  <c:v>54.95</c:v>
                </c:pt>
                <c:pt idx="2092">
                  <c:v>58.12</c:v>
                </c:pt>
                <c:pt idx="2093">
                  <c:v>59.1</c:v>
                </c:pt>
                <c:pt idx="2094">
                  <c:v>55.55</c:v>
                </c:pt>
                <c:pt idx="2095">
                  <c:v>56.57</c:v>
                </c:pt>
                <c:pt idx="2096">
                  <c:v>57.87</c:v>
                </c:pt>
                <c:pt idx="2097">
                  <c:v>57.93</c:v>
                </c:pt>
                <c:pt idx="2098">
                  <c:v>58.43</c:v>
                </c:pt>
                <c:pt idx="2099">
                  <c:v>60.32</c:v>
                </c:pt>
                <c:pt idx="2100">
                  <c:v>63.98</c:v>
                </c:pt>
                <c:pt idx="2101">
                  <c:v>63.45</c:v>
                </c:pt>
                <c:pt idx="2102">
                  <c:v>63.45</c:v>
                </c:pt>
                <c:pt idx="2103">
                  <c:v>62.08</c:v>
                </c:pt>
                <c:pt idx="2104">
                  <c:v>62.73</c:v>
                </c:pt>
                <c:pt idx="2105">
                  <c:v>64.849999999999994</c:v>
                </c:pt>
                <c:pt idx="2106">
                  <c:v>65.28</c:v>
                </c:pt>
                <c:pt idx="2107">
                  <c:v>64.83</c:v>
                </c:pt>
                <c:pt idx="2108">
                  <c:v>64.64</c:v>
                </c:pt>
                <c:pt idx="2109">
                  <c:v>65.84</c:v>
                </c:pt>
                <c:pt idx="2110">
                  <c:v>66.78</c:v>
                </c:pt>
                <c:pt idx="2111">
                  <c:v>66.459999999999994</c:v>
                </c:pt>
                <c:pt idx="2112">
                  <c:v>66.45</c:v>
                </c:pt>
                <c:pt idx="2113">
                  <c:v>67.52</c:v>
                </c:pt>
                <c:pt idx="2114">
                  <c:v>67.77</c:v>
                </c:pt>
                <c:pt idx="2115">
                  <c:v>65.540000000000006</c:v>
                </c:pt>
                <c:pt idx="2116">
                  <c:v>65.39</c:v>
                </c:pt>
                <c:pt idx="2117">
                  <c:v>64.91</c:v>
                </c:pt>
                <c:pt idx="2118">
                  <c:v>66.86</c:v>
                </c:pt>
                <c:pt idx="2119">
                  <c:v>66.81</c:v>
                </c:pt>
                <c:pt idx="2120">
                  <c:v>66.59</c:v>
                </c:pt>
                <c:pt idx="2121">
                  <c:v>66.81</c:v>
                </c:pt>
                <c:pt idx="2122">
                  <c:v>66.27</c:v>
                </c:pt>
                <c:pt idx="2123">
                  <c:v>64.02</c:v>
                </c:pt>
                <c:pt idx="2124">
                  <c:v>65.03</c:v>
                </c:pt>
                <c:pt idx="2125">
                  <c:v>66.540000000000006</c:v>
                </c:pt>
                <c:pt idx="2126">
                  <c:v>65.37</c:v>
                </c:pt>
                <c:pt idx="2127">
                  <c:v>65.52</c:v>
                </c:pt>
                <c:pt idx="2128">
                  <c:v>63.72</c:v>
                </c:pt>
                <c:pt idx="2129">
                  <c:v>62.06</c:v>
                </c:pt>
                <c:pt idx="2130">
                  <c:v>62.58</c:v>
                </c:pt>
                <c:pt idx="2131">
                  <c:v>65.56</c:v>
                </c:pt>
                <c:pt idx="2132">
                  <c:v>64.88</c:v>
                </c:pt>
                <c:pt idx="2133">
                  <c:v>65.489999999999995</c:v>
                </c:pt>
                <c:pt idx="2134">
                  <c:v>63.8</c:v>
                </c:pt>
                <c:pt idx="2135">
                  <c:v>62.03</c:v>
                </c:pt>
                <c:pt idx="2136">
                  <c:v>63.31</c:v>
                </c:pt>
                <c:pt idx="2137">
                  <c:v>62.69</c:v>
                </c:pt>
                <c:pt idx="2138">
                  <c:v>64.88</c:v>
                </c:pt>
                <c:pt idx="2139">
                  <c:v>65.7</c:v>
                </c:pt>
                <c:pt idx="2140">
                  <c:v>65.11</c:v>
                </c:pt>
                <c:pt idx="2141">
                  <c:v>63.87</c:v>
                </c:pt>
                <c:pt idx="2142">
                  <c:v>62.61</c:v>
                </c:pt>
                <c:pt idx="2143">
                  <c:v>63.7</c:v>
                </c:pt>
                <c:pt idx="2144">
                  <c:v>63.87</c:v>
                </c:pt>
                <c:pt idx="2145">
                  <c:v>64.260000000000005</c:v>
                </c:pt>
                <c:pt idx="2146">
                  <c:v>63.02</c:v>
                </c:pt>
                <c:pt idx="2147">
                  <c:v>63.34</c:v>
                </c:pt>
                <c:pt idx="2148">
                  <c:v>64.45</c:v>
                </c:pt>
                <c:pt idx="2149">
                  <c:v>63.49</c:v>
                </c:pt>
                <c:pt idx="2150">
                  <c:v>63.2</c:v>
                </c:pt>
                <c:pt idx="2151">
                  <c:v>63.26</c:v>
                </c:pt>
                <c:pt idx="2152">
                  <c:v>62.01</c:v>
                </c:pt>
                <c:pt idx="2153">
                  <c:v>63.59</c:v>
                </c:pt>
                <c:pt idx="2154">
                  <c:v>62.01</c:v>
                </c:pt>
                <c:pt idx="2155">
                  <c:v>62.07</c:v>
                </c:pt>
                <c:pt idx="2156">
                  <c:v>60.32</c:v>
                </c:pt>
                <c:pt idx="2157">
                  <c:v>56.54</c:v>
                </c:pt>
                <c:pt idx="2158">
                  <c:v>56.85</c:v>
                </c:pt>
                <c:pt idx="2159">
                  <c:v>57.05</c:v>
                </c:pt>
                <c:pt idx="2160">
                  <c:v>58.61</c:v>
                </c:pt>
                <c:pt idx="2161">
                  <c:v>58.73</c:v>
                </c:pt>
                <c:pt idx="2162">
                  <c:v>57.85</c:v>
                </c:pt>
                <c:pt idx="2163">
                  <c:v>58.51</c:v>
                </c:pt>
                <c:pt idx="2164">
                  <c:v>57.05</c:v>
                </c:pt>
                <c:pt idx="2165">
                  <c:v>57.51</c:v>
                </c:pt>
                <c:pt idx="2166">
                  <c:v>57.1</c:v>
                </c:pt>
                <c:pt idx="2167">
                  <c:v>56.65</c:v>
                </c:pt>
                <c:pt idx="2168">
                  <c:v>57.04</c:v>
                </c:pt>
                <c:pt idx="2169">
                  <c:v>56.13</c:v>
                </c:pt>
                <c:pt idx="2170">
                  <c:v>55.27</c:v>
                </c:pt>
                <c:pt idx="2171">
                  <c:v>54.62</c:v>
                </c:pt>
                <c:pt idx="2172">
                  <c:v>53.47</c:v>
                </c:pt>
                <c:pt idx="2173">
                  <c:v>53.3</c:v>
                </c:pt>
                <c:pt idx="2174">
                  <c:v>53.38</c:v>
                </c:pt>
                <c:pt idx="2175">
                  <c:v>53.31</c:v>
                </c:pt>
                <c:pt idx="2176">
                  <c:v>52.21</c:v>
                </c:pt>
                <c:pt idx="2177">
                  <c:v>49.52</c:v>
                </c:pt>
                <c:pt idx="2178">
                  <c:v>49.99</c:v>
                </c:pt>
                <c:pt idx="2179">
                  <c:v>49.59</c:v>
                </c:pt>
                <c:pt idx="2180">
                  <c:v>49.52</c:v>
                </c:pt>
                <c:pt idx="2181">
                  <c:v>48.61</c:v>
                </c:pt>
                <c:pt idx="2182">
                  <c:v>50.41</c:v>
                </c:pt>
                <c:pt idx="2183">
                  <c:v>49.18</c:v>
                </c:pt>
                <c:pt idx="2184">
                  <c:v>49.66</c:v>
                </c:pt>
                <c:pt idx="2185">
                  <c:v>49.22</c:v>
                </c:pt>
                <c:pt idx="2186">
                  <c:v>49.03</c:v>
                </c:pt>
                <c:pt idx="2187">
                  <c:v>48.74</c:v>
                </c:pt>
                <c:pt idx="2188">
                  <c:v>48.81</c:v>
                </c:pt>
                <c:pt idx="2189">
                  <c:v>47.16</c:v>
                </c:pt>
                <c:pt idx="2190">
                  <c:v>46.62</c:v>
                </c:pt>
                <c:pt idx="2191">
                  <c:v>45.46</c:v>
                </c:pt>
                <c:pt idx="2192">
                  <c:v>42.69</c:v>
                </c:pt>
                <c:pt idx="2193">
                  <c:v>43.21</c:v>
                </c:pt>
                <c:pt idx="2194">
                  <c:v>43.14</c:v>
                </c:pt>
                <c:pt idx="2195">
                  <c:v>47.56</c:v>
                </c:pt>
                <c:pt idx="2196">
                  <c:v>50.05</c:v>
                </c:pt>
                <c:pt idx="2197">
                  <c:v>54.15</c:v>
                </c:pt>
                <c:pt idx="2198">
                  <c:v>49.56</c:v>
                </c:pt>
                <c:pt idx="2199">
                  <c:v>50.5</c:v>
                </c:pt>
                <c:pt idx="2200">
                  <c:v>50.68</c:v>
                </c:pt>
                <c:pt idx="2201">
                  <c:v>49.61</c:v>
                </c:pt>
                <c:pt idx="2202">
                  <c:v>47.63</c:v>
                </c:pt>
                <c:pt idx="2203">
                  <c:v>49.52</c:v>
                </c:pt>
                <c:pt idx="2204">
                  <c:v>47.58</c:v>
                </c:pt>
                <c:pt idx="2205">
                  <c:v>48.89</c:v>
                </c:pt>
                <c:pt idx="2206">
                  <c:v>48.14</c:v>
                </c:pt>
                <c:pt idx="2207">
                  <c:v>46.37</c:v>
                </c:pt>
                <c:pt idx="2208">
                  <c:v>46.63</c:v>
                </c:pt>
                <c:pt idx="2209">
                  <c:v>49.75</c:v>
                </c:pt>
                <c:pt idx="2210">
                  <c:v>49.08</c:v>
                </c:pt>
                <c:pt idx="2211">
                  <c:v>47.47</c:v>
                </c:pt>
                <c:pt idx="2212">
                  <c:v>48.92</c:v>
                </c:pt>
                <c:pt idx="2213">
                  <c:v>49.08</c:v>
                </c:pt>
                <c:pt idx="2214">
                  <c:v>47.75</c:v>
                </c:pt>
                <c:pt idx="2215">
                  <c:v>48.17</c:v>
                </c:pt>
                <c:pt idx="2216">
                  <c:v>48.6</c:v>
                </c:pt>
                <c:pt idx="2217">
                  <c:v>47.34</c:v>
                </c:pt>
                <c:pt idx="2218">
                  <c:v>48.23</c:v>
                </c:pt>
                <c:pt idx="2219">
                  <c:v>48.37</c:v>
                </c:pt>
                <c:pt idx="2220">
                  <c:v>47.69</c:v>
                </c:pt>
                <c:pt idx="2221">
                  <c:v>48.13</c:v>
                </c:pt>
                <c:pt idx="2222">
                  <c:v>49.25</c:v>
                </c:pt>
                <c:pt idx="2223">
                  <c:v>51.92</c:v>
                </c:pt>
                <c:pt idx="2224">
                  <c:v>51.33</c:v>
                </c:pt>
                <c:pt idx="2225">
                  <c:v>53.05</c:v>
                </c:pt>
                <c:pt idx="2226">
                  <c:v>52.65</c:v>
                </c:pt>
                <c:pt idx="2227">
                  <c:v>49.86</c:v>
                </c:pt>
                <c:pt idx="2228">
                  <c:v>49.24</c:v>
                </c:pt>
                <c:pt idx="2229">
                  <c:v>49.15</c:v>
                </c:pt>
                <c:pt idx="2230">
                  <c:v>48.71</c:v>
                </c:pt>
                <c:pt idx="2231">
                  <c:v>50.46</c:v>
                </c:pt>
                <c:pt idx="2232">
                  <c:v>48.61</c:v>
                </c:pt>
                <c:pt idx="2233">
                  <c:v>48.71</c:v>
                </c:pt>
                <c:pt idx="2234">
                  <c:v>47.85</c:v>
                </c:pt>
                <c:pt idx="2235">
                  <c:v>48.08</c:v>
                </c:pt>
                <c:pt idx="2236">
                  <c:v>47.99</c:v>
                </c:pt>
                <c:pt idx="2237">
                  <c:v>47.54</c:v>
                </c:pt>
                <c:pt idx="2238">
                  <c:v>46.81</c:v>
                </c:pt>
                <c:pt idx="2239">
                  <c:v>49.05</c:v>
                </c:pt>
                <c:pt idx="2240">
                  <c:v>48.8</c:v>
                </c:pt>
                <c:pt idx="2241">
                  <c:v>49.56</c:v>
                </c:pt>
                <c:pt idx="2242">
                  <c:v>48.79</c:v>
                </c:pt>
                <c:pt idx="2243">
                  <c:v>50.54</c:v>
                </c:pt>
                <c:pt idx="2244">
                  <c:v>48.58</c:v>
                </c:pt>
                <c:pt idx="2245">
                  <c:v>47.98</c:v>
                </c:pt>
                <c:pt idx="2246">
                  <c:v>47.42</c:v>
                </c:pt>
                <c:pt idx="2247">
                  <c:v>47.19</c:v>
                </c:pt>
                <c:pt idx="2248">
                  <c:v>47.44</c:v>
                </c:pt>
                <c:pt idx="2249">
                  <c:v>45.81</c:v>
                </c:pt>
                <c:pt idx="2250">
                  <c:v>44.06</c:v>
                </c:pt>
                <c:pt idx="2251">
                  <c:v>43.61</c:v>
                </c:pt>
                <c:pt idx="2252">
                  <c:v>44.56</c:v>
                </c:pt>
                <c:pt idx="2253">
                  <c:v>43.57</c:v>
                </c:pt>
                <c:pt idx="2254">
                  <c:v>44.14</c:v>
                </c:pt>
                <c:pt idx="2255">
                  <c:v>44.18</c:v>
                </c:pt>
                <c:pt idx="2256">
                  <c:v>44.66</c:v>
                </c:pt>
                <c:pt idx="2257">
                  <c:v>44.83</c:v>
                </c:pt>
                <c:pt idx="2258">
                  <c:v>46.12</c:v>
                </c:pt>
                <c:pt idx="2259">
                  <c:v>46.17</c:v>
                </c:pt>
                <c:pt idx="2260">
                  <c:v>45.46</c:v>
                </c:pt>
                <c:pt idx="2261">
                  <c:v>44.86</c:v>
                </c:pt>
                <c:pt idx="2262">
                  <c:v>44.61</c:v>
                </c:pt>
                <c:pt idx="2263">
                  <c:v>44.44</c:v>
                </c:pt>
                <c:pt idx="2264">
                  <c:v>42.49</c:v>
                </c:pt>
                <c:pt idx="2265">
                  <c:v>43.84</c:v>
                </c:pt>
                <c:pt idx="2266">
                  <c:v>43</c:v>
                </c:pt>
                <c:pt idx="2267">
                  <c:v>40.729999999999997</c:v>
                </c:pt>
                <c:pt idx="2268">
                  <c:v>40.26</c:v>
                </c:pt>
                <c:pt idx="2269">
                  <c:v>40.11</c:v>
                </c:pt>
                <c:pt idx="2270">
                  <c:v>39.729999999999997</c:v>
                </c:pt>
                <c:pt idx="2271">
                  <c:v>37.93</c:v>
                </c:pt>
                <c:pt idx="2272">
                  <c:v>37.92</c:v>
                </c:pt>
                <c:pt idx="2273">
                  <c:v>38.450000000000003</c:v>
                </c:pt>
                <c:pt idx="2274">
                  <c:v>37.19</c:v>
                </c:pt>
                <c:pt idx="2275">
                  <c:v>37.06</c:v>
                </c:pt>
                <c:pt idx="2276">
                  <c:v>36.880000000000003</c:v>
                </c:pt>
                <c:pt idx="2277">
                  <c:v>36.35</c:v>
                </c:pt>
                <c:pt idx="2278">
                  <c:v>36.11</c:v>
                </c:pt>
                <c:pt idx="2279">
                  <c:v>37.36</c:v>
                </c:pt>
                <c:pt idx="2280">
                  <c:v>37.89</c:v>
                </c:pt>
                <c:pt idx="2281">
                  <c:v>36.619999999999997</c:v>
                </c:pt>
                <c:pt idx="2282">
                  <c:v>37.79</c:v>
                </c:pt>
                <c:pt idx="2283">
                  <c:v>36.46</c:v>
                </c:pt>
                <c:pt idx="2284">
                  <c:v>37.28</c:v>
                </c:pt>
                <c:pt idx="2285">
                  <c:v>37.22</c:v>
                </c:pt>
                <c:pt idx="2286">
                  <c:v>36.42</c:v>
                </c:pt>
                <c:pt idx="2287">
                  <c:v>34.229999999999997</c:v>
                </c:pt>
                <c:pt idx="2288">
                  <c:v>33.75</c:v>
                </c:pt>
                <c:pt idx="2289">
                  <c:v>33.549999999999997</c:v>
                </c:pt>
                <c:pt idx="2290">
                  <c:v>31.55</c:v>
                </c:pt>
                <c:pt idx="2291">
                  <c:v>30.86</c:v>
                </c:pt>
                <c:pt idx="2292">
                  <c:v>30.31</c:v>
                </c:pt>
                <c:pt idx="2293">
                  <c:v>31.03</c:v>
                </c:pt>
                <c:pt idx="2294">
                  <c:v>28.94</c:v>
                </c:pt>
                <c:pt idx="2295">
                  <c:v>28.55</c:v>
                </c:pt>
                <c:pt idx="2296">
                  <c:v>28.76</c:v>
                </c:pt>
                <c:pt idx="2297">
                  <c:v>27.88</c:v>
                </c:pt>
                <c:pt idx="2298">
                  <c:v>29.25</c:v>
                </c:pt>
                <c:pt idx="2299">
                  <c:v>32.18</c:v>
                </c:pt>
                <c:pt idx="2300">
                  <c:v>30.5</c:v>
                </c:pt>
                <c:pt idx="2301">
                  <c:v>31.8</c:v>
                </c:pt>
                <c:pt idx="2302">
                  <c:v>33.1</c:v>
                </c:pt>
                <c:pt idx="2303">
                  <c:v>33.89</c:v>
                </c:pt>
                <c:pt idx="2304">
                  <c:v>34.74</c:v>
                </c:pt>
                <c:pt idx="2305">
                  <c:v>34.24</c:v>
                </c:pt>
                <c:pt idx="2306">
                  <c:v>32.72</c:v>
                </c:pt>
                <c:pt idx="2307">
                  <c:v>35.04</c:v>
                </c:pt>
                <c:pt idx="2308">
                  <c:v>34.46</c:v>
                </c:pt>
                <c:pt idx="2309">
                  <c:v>34.06</c:v>
                </c:pt>
                <c:pt idx="2310">
                  <c:v>32.880000000000003</c:v>
                </c:pt>
                <c:pt idx="2311">
                  <c:v>30.32</c:v>
                </c:pt>
                <c:pt idx="2312">
                  <c:v>30.84</c:v>
                </c:pt>
                <c:pt idx="2313">
                  <c:v>30.06</c:v>
                </c:pt>
                <c:pt idx="2314">
                  <c:v>33.36</c:v>
                </c:pt>
                <c:pt idx="2315">
                  <c:v>33.39</c:v>
                </c:pt>
                <c:pt idx="2316">
                  <c:v>32.18</c:v>
                </c:pt>
                <c:pt idx="2317">
                  <c:v>34.5</c:v>
                </c:pt>
                <c:pt idx="2318">
                  <c:v>34.28</c:v>
                </c:pt>
                <c:pt idx="2319">
                  <c:v>33.01</c:v>
                </c:pt>
                <c:pt idx="2320">
                  <c:v>34.69</c:v>
                </c:pt>
                <c:pt idx="2321">
                  <c:v>33.270000000000003</c:v>
                </c:pt>
                <c:pt idx="2322">
                  <c:v>34.409999999999997</c:v>
                </c:pt>
                <c:pt idx="2323">
                  <c:v>35.29</c:v>
                </c:pt>
                <c:pt idx="2324">
                  <c:v>35.1</c:v>
                </c:pt>
                <c:pt idx="2325">
                  <c:v>35.97</c:v>
                </c:pt>
                <c:pt idx="2326">
                  <c:v>36.81</c:v>
                </c:pt>
                <c:pt idx="2327">
                  <c:v>36.93</c:v>
                </c:pt>
                <c:pt idx="2328">
                  <c:v>37.07</c:v>
                </c:pt>
                <c:pt idx="2329">
                  <c:v>38.72</c:v>
                </c:pt>
                <c:pt idx="2330">
                  <c:v>40.840000000000003</c:v>
                </c:pt>
                <c:pt idx="2331">
                  <c:v>39.65</c:v>
                </c:pt>
                <c:pt idx="2332">
                  <c:v>41.07</c:v>
                </c:pt>
                <c:pt idx="2333">
                  <c:v>40.049999999999997</c:v>
                </c:pt>
                <c:pt idx="2334">
                  <c:v>40.39</c:v>
                </c:pt>
                <c:pt idx="2335">
                  <c:v>39.53</c:v>
                </c:pt>
                <c:pt idx="2336">
                  <c:v>38.74</c:v>
                </c:pt>
                <c:pt idx="2337">
                  <c:v>40.33</c:v>
                </c:pt>
                <c:pt idx="2338">
                  <c:v>41.54</c:v>
                </c:pt>
                <c:pt idx="2339">
                  <c:v>41.2</c:v>
                </c:pt>
                <c:pt idx="2340">
                  <c:v>41.54</c:v>
                </c:pt>
                <c:pt idx="2341">
                  <c:v>41.79</c:v>
                </c:pt>
                <c:pt idx="2342">
                  <c:v>40.47</c:v>
                </c:pt>
                <c:pt idx="2343">
                  <c:v>40.44</c:v>
                </c:pt>
                <c:pt idx="2344">
                  <c:v>40.270000000000003</c:v>
                </c:pt>
                <c:pt idx="2345">
                  <c:v>39.14</c:v>
                </c:pt>
                <c:pt idx="2346">
                  <c:v>39.26</c:v>
                </c:pt>
                <c:pt idx="2347">
                  <c:v>39.6</c:v>
                </c:pt>
                <c:pt idx="2348">
                  <c:v>38.67</c:v>
                </c:pt>
                <c:pt idx="2349">
                  <c:v>37.69</c:v>
                </c:pt>
                <c:pt idx="2350">
                  <c:v>37.869999999999997</c:v>
                </c:pt>
                <c:pt idx="2351">
                  <c:v>39.840000000000003</c:v>
                </c:pt>
                <c:pt idx="2352">
                  <c:v>39.43</c:v>
                </c:pt>
                <c:pt idx="2353">
                  <c:v>41.94</c:v>
                </c:pt>
                <c:pt idx="2354">
                  <c:v>42.83</c:v>
                </c:pt>
                <c:pt idx="2355">
                  <c:v>44.69</c:v>
                </c:pt>
                <c:pt idx="2356">
                  <c:v>44.18</c:v>
                </c:pt>
                <c:pt idx="2357">
                  <c:v>43.84</c:v>
                </c:pt>
                <c:pt idx="2358">
                  <c:v>43.1</c:v>
                </c:pt>
                <c:pt idx="2359">
                  <c:v>42.91</c:v>
                </c:pt>
                <c:pt idx="2360">
                  <c:v>44.03</c:v>
                </c:pt>
                <c:pt idx="2361">
                  <c:v>45.8</c:v>
                </c:pt>
                <c:pt idx="2362">
                  <c:v>44.53</c:v>
                </c:pt>
                <c:pt idx="2363">
                  <c:v>45.11</c:v>
                </c:pt>
                <c:pt idx="2364">
                  <c:v>44.48</c:v>
                </c:pt>
                <c:pt idx="2365">
                  <c:v>45.74</c:v>
                </c:pt>
                <c:pt idx="2366">
                  <c:v>47.18</c:v>
                </c:pt>
                <c:pt idx="2367">
                  <c:v>48.14</c:v>
                </c:pt>
                <c:pt idx="2368">
                  <c:v>48.13</c:v>
                </c:pt>
                <c:pt idx="2369">
                  <c:v>45.83</c:v>
                </c:pt>
                <c:pt idx="2370">
                  <c:v>44.97</c:v>
                </c:pt>
                <c:pt idx="2371">
                  <c:v>44.62</c:v>
                </c:pt>
                <c:pt idx="2372">
                  <c:v>45.01</c:v>
                </c:pt>
                <c:pt idx="2373">
                  <c:v>45.37</c:v>
                </c:pt>
                <c:pt idx="2374">
                  <c:v>43.63</c:v>
                </c:pt>
                <c:pt idx="2375">
                  <c:v>45.52</c:v>
                </c:pt>
                <c:pt idx="2376">
                  <c:v>47.6</c:v>
                </c:pt>
                <c:pt idx="2377">
                  <c:v>48.08</c:v>
                </c:pt>
                <c:pt idx="2378">
                  <c:v>47.83</c:v>
                </c:pt>
                <c:pt idx="2379">
                  <c:v>48.97</c:v>
                </c:pt>
                <c:pt idx="2380">
                  <c:v>49.28</c:v>
                </c:pt>
                <c:pt idx="2381">
                  <c:v>48.93</c:v>
                </c:pt>
                <c:pt idx="2382">
                  <c:v>48.81</c:v>
                </c:pt>
                <c:pt idx="2383">
                  <c:v>48.72</c:v>
                </c:pt>
                <c:pt idx="2384">
                  <c:v>48.35</c:v>
                </c:pt>
                <c:pt idx="2385">
                  <c:v>48.61</c:v>
                </c:pt>
                <c:pt idx="2386">
                  <c:v>49.74</c:v>
                </c:pt>
                <c:pt idx="2387">
                  <c:v>49.59</c:v>
                </c:pt>
                <c:pt idx="2388">
                  <c:v>49.32</c:v>
                </c:pt>
                <c:pt idx="2389">
                  <c:v>49.76</c:v>
                </c:pt>
                <c:pt idx="2390">
                  <c:v>49.69</c:v>
                </c:pt>
                <c:pt idx="2391">
                  <c:v>49.72</c:v>
                </c:pt>
                <c:pt idx="2392">
                  <c:v>50.04</c:v>
                </c:pt>
                <c:pt idx="2393">
                  <c:v>49.64</c:v>
                </c:pt>
                <c:pt idx="2394">
                  <c:v>50.55</c:v>
                </c:pt>
                <c:pt idx="2395">
                  <c:v>51.44</c:v>
                </c:pt>
                <c:pt idx="2396">
                  <c:v>52.51</c:v>
                </c:pt>
                <c:pt idx="2397">
                  <c:v>51.95</c:v>
                </c:pt>
                <c:pt idx="2398">
                  <c:v>50.54</c:v>
                </c:pt>
                <c:pt idx="2399">
                  <c:v>50.35</c:v>
                </c:pt>
                <c:pt idx="2400">
                  <c:v>49.83</c:v>
                </c:pt>
                <c:pt idx="2401">
                  <c:v>48.97</c:v>
                </c:pt>
                <c:pt idx="2402">
                  <c:v>47.19</c:v>
                </c:pt>
                <c:pt idx="2403">
                  <c:v>49.17</c:v>
                </c:pt>
                <c:pt idx="2404">
                  <c:v>50.65</c:v>
                </c:pt>
                <c:pt idx="2405">
                  <c:v>50.62</c:v>
                </c:pt>
                <c:pt idx="2406">
                  <c:v>49.88</c:v>
                </c:pt>
                <c:pt idx="2407">
                  <c:v>50.91</c:v>
                </c:pt>
                <c:pt idx="2408">
                  <c:v>48.41</c:v>
                </c:pt>
                <c:pt idx="2409">
                  <c:v>47.16</c:v>
                </c:pt>
                <c:pt idx="2410">
                  <c:v>48.58</c:v>
                </c:pt>
                <c:pt idx="2411">
                  <c:v>50.61</c:v>
                </c:pt>
                <c:pt idx="2412">
                  <c:v>49.68</c:v>
                </c:pt>
                <c:pt idx="2413">
                  <c:v>50.35</c:v>
                </c:pt>
                <c:pt idx="2414">
                  <c:v>50.1</c:v>
                </c:pt>
                <c:pt idx="2415">
                  <c:v>47.96</c:v>
                </c:pt>
                <c:pt idx="2416">
                  <c:v>48.8</c:v>
                </c:pt>
                <c:pt idx="2417">
                  <c:v>46.4</c:v>
                </c:pt>
                <c:pt idx="2418">
                  <c:v>46.76</c:v>
                </c:pt>
                <c:pt idx="2419">
                  <c:v>46.25</c:v>
                </c:pt>
                <c:pt idx="2420">
                  <c:v>48.47</c:v>
                </c:pt>
                <c:pt idx="2421">
                  <c:v>46.26</c:v>
                </c:pt>
                <c:pt idx="2422">
                  <c:v>47.37</c:v>
                </c:pt>
                <c:pt idx="2423">
                  <c:v>47.61</c:v>
                </c:pt>
                <c:pt idx="2424">
                  <c:v>46.96</c:v>
                </c:pt>
                <c:pt idx="2425">
                  <c:v>46.66</c:v>
                </c:pt>
                <c:pt idx="2426">
                  <c:v>47.17</c:v>
                </c:pt>
                <c:pt idx="2427">
                  <c:v>46.2</c:v>
                </c:pt>
                <c:pt idx="2428">
                  <c:v>45.69</c:v>
                </c:pt>
                <c:pt idx="2429">
                  <c:v>44.72</c:v>
                </c:pt>
                <c:pt idx="2430">
                  <c:v>44.87</c:v>
                </c:pt>
                <c:pt idx="2431">
                  <c:v>43.47</c:v>
                </c:pt>
                <c:pt idx="2432">
                  <c:v>42.7</c:v>
                </c:pt>
                <c:pt idx="2433">
                  <c:v>42.46</c:v>
                </c:pt>
                <c:pt idx="2434">
                  <c:v>42.14</c:v>
                </c:pt>
                <c:pt idx="2435">
                  <c:v>41.8</c:v>
                </c:pt>
                <c:pt idx="2436">
                  <c:v>43.1</c:v>
                </c:pt>
                <c:pt idx="2437">
                  <c:v>44.29</c:v>
                </c:pt>
                <c:pt idx="2438">
                  <c:v>44.27</c:v>
                </c:pt>
                <c:pt idx="2439">
                  <c:v>45.39</c:v>
                </c:pt>
                <c:pt idx="2440">
                  <c:v>44.98</c:v>
                </c:pt>
                <c:pt idx="2441">
                  <c:v>44.05</c:v>
                </c:pt>
                <c:pt idx="2442">
                  <c:v>46.04</c:v>
                </c:pt>
                <c:pt idx="2443">
                  <c:v>46.97</c:v>
                </c:pt>
                <c:pt idx="2444">
                  <c:v>48.35</c:v>
                </c:pt>
                <c:pt idx="2445">
                  <c:v>49.23</c:v>
                </c:pt>
                <c:pt idx="2446">
                  <c:v>49.85</c:v>
                </c:pt>
                <c:pt idx="2447">
                  <c:v>50.89</c:v>
                </c:pt>
                <c:pt idx="2448">
                  <c:v>50.88</c:v>
                </c:pt>
                <c:pt idx="2449">
                  <c:v>49.16</c:v>
                </c:pt>
                <c:pt idx="2450">
                  <c:v>49.96</c:v>
                </c:pt>
                <c:pt idx="2451">
                  <c:v>49.05</c:v>
                </c:pt>
                <c:pt idx="2452">
                  <c:v>49.67</c:v>
                </c:pt>
                <c:pt idx="2453">
                  <c:v>49.92</c:v>
                </c:pt>
                <c:pt idx="2454">
                  <c:v>49.26</c:v>
                </c:pt>
                <c:pt idx="2455">
                  <c:v>48.37</c:v>
                </c:pt>
                <c:pt idx="2456">
                  <c:v>47.04</c:v>
                </c:pt>
                <c:pt idx="2457">
                  <c:v>45.45</c:v>
                </c:pt>
                <c:pt idx="2458">
                  <c:v>46.83</c:v>
                </c:pt>
                <c:pt idx="2459">
                  <c:v>47.63</c:v>
                </c:pt>
                <c:pt idx="2460">
                  <c:v>47.26</c:v>
                </c:pt>
                <c:pt idx="2461">
                  <c:v>47.98</c:v>
                </c:pt>
                <c:pt idx="2462">
                  <c:v>49.99</c:v>
                </c:pt>
                <c:pt idx="2463">
                  <c:v>48.01</c:v>
                </c:pt>
                <c:pt idx="2464">
                  <c:v>48.32</c:v>
                </c:pt>
                <c:pt idx="2465">
                  <c:v>47.1</c:v>
                </c:pt>
                <c:pt idx="2466">
                  <c:v>45.85</c:v>
                </c:pt>
                <c:pt idx="2467">
                  <c:v>46.59</c:v>
                </c:pt>
                <c:pt idx="2468">
                  <c:v>45.77</c:v>
                </c:pt>
                <c:pt idx="2469">
                  <c:v>45.95</c:v>
                </c:pt>
                <c:pt idx="2470">
                  <c:v>45.88</c:v>
                </c:pt>
                <c:pt idx="2471">
                  <c:v>46.83</c:v>
                </c:pt>
                <c:pt idx="2472">
                  <c:v>47.65</c:v>
                </c:pt>
                <c:pt idx="2473">
                  <c:v>45.89</c:v>
                </c:pt>
                <c:pt idx="2474">
                  <c:v>47.35</c:v>
                </c:pt>
                <c:pt idx="2475">
                  <c:v>45.97</c:v>
                </c:pt>
                <c:pt idx="2476">
                  <c:v>48.69</c:v>
                </c:pt>
                <c:pt idx="2477">
                  <c:v>49.24</c:v>
                </c:pt>
                <c:pt idx="2478">
                  <c:v>49.06</c:v>
                </c:pt>
                <c:pt idx="2479">
                  <c:v>50.89</c:v>
                </c:pt>
                <c:pt idx="2480">
                  <c:v>50.87</c:v>
                </c:pt>
                <c:pt idx="2481">
                  <c:v>51.86</c:v>
                </c:pt>
                <c:pt idx="2482">
                  <c:v>52.51</c:v>
                </c:pt>
                <c:pt idx="2483">
                  <c:v>51.93</c:v>
                </c:pt>
                <c:pt idx="2484">
                  <c:v>53.14</c:v>
                </c:pt>
                <c:pt idx="2485">
                  <c:v>52.41</c:v>
                </c:pt>
                <c:pt idx="2486">
                  <c:v>51.81</c:v>
                </c:pt>
                <c:pt idx="2487">
                  <c:v>52.03</c:v>
                </c:pt>
                <c:pt idx="2488">
                  <c:v>51.95</c:v>
                </c:pt>
                <c:pt idx="2489">
                  <c:v>51.52</c:v>
                </c:pt>
                <c:pt idx="2490">
                  <c:v>51.68</c:v>
                </c:pt>
                <c:pt idx="2491">
                  <c:v>52.67</c:v>
                </c:pt>
                <c:pt idx="2492">
                  <c:v>51.38</c:v>
                </c:pt>
                <c:pt idx="2493">
                  <c:v>51.78</c:v>
                </c:pt>
                <c:pt idx="2494">
                  <c:v>51.46</c:v>
                </c:pt>
                <c:pt idx="2495">
                  <c:v>50.79</c:v>
                </c:pt>
                <c:pt idx="2496">
                  <c:v>49.98</c:v>
                </c:pt>
                <c:pt idx="2497">
                  <c:v>50.47</c:v>
                </c:pt>
                <c:pt idx="2498">
                  <c:v>49.71</c:v>
                </c:pt>
                <c:pt idx="2499">
                  <c:v>48.3</c:v>
                </c:pt>
                <c:pt idx="2500">
                  <c:v>48.14</c:v>
                </c:pt>
                <c:pt idx="2501">
                  <c:v>46.86</c:v>
                </c:pt>
                <c:pt idx="2502">
                  <c:v>46.35</c:v>
                </c:pt>
                <c:pt idx="2503">
                  <c:v>45.58</c:v>
                </c:pt>
                <c:pt idx="2504">
                  <c:v>46.15</c:v>
                </c:pt>
                <c:pt idx="2505">
                  <c:v>46.04</c:v>
                </c:pt>
                <c:pt idx="2506">
                  <c:v>46.36</c:v>
                </c:pt>
                <c:pt idx="2507">
                  <c:v>45.84</c:v>
                </c:pt>
                <c:pt idx="2508">
                  <c:v>44.75</c:v>
                </c:pt>
                <c:pt idx="2509">
                  <c:v>44.43</c:v>
                </c:pt>
                <c:pt idx="2510">
                  <c:v>46.95</c:v>
                </c:pt>
                <c:pt idx="2511">
                  <c:v>46.63</c:v>
                </c:pt>
                <c:pt idx="2512">
                  <c:v>46.49</c:v>
                </c:pt>
                <c:pt idx="2513">
                  <c:v>46.86</c:v>
                </c:pt>
                <c:pt idx="2514">
                  <c:v>48.9</c:v>
                </c:pt>
                <c:pt idx="2515">
                  <c:v>49.12</c:v>
                </c:pt>
                <c:pt idx="2516">
                  <c:v>48.95</c:v>
                </c:pt>
                <c:pt idx="2517">
                  <c:v>49</c:v>
                </c:pt>
                <c:pt idx="2518">
                  <c:v>47.24</c:v>
                </c:pt>
                <c:pt idx="2519">
                  <c:v>48.24</c:v>
                </c:pt>
                <c:pt idx="2520">
                  <c:v>46.38</c:v>
                </c:pt>
                <c:pt idx="2521">
                  <c:v>50.47</c:v>
                </c:pt>
                <c:pt idx="2522">
                  <c:v>53.94</c:v>
                </c:pt>
                <c:pt idx="2523">
                  <c:v>54.46</c:v>
                </c:pt>
                <c:pt idx="2524">
                  <c:v>54.94</c:v>
                </c:pt>
                <c:pt idx="2525">
                  <c:v>53.93</c:v>
                </c:pt>
                <c:pt idx="2526">
                  <c:v>53</c:v>
                </c:pt>
                <c:pt idx="2527">
                  <c:v>53.89</c:v>
                </c:pt>
                <c:pt idx="2528">
                  <c:v>54.33</c:v>
                </c:pt>
                <c:pt idx="2529">
                  <c:v>55.69</c:v>
                </c:pt>
                <c:pt idx="2530">
                  <c:v>55.72</c:v>
                </c:pt>
                <c:pt idx="2531">
                  <c:v>53.9</c:v>
                </c:pt>
                <c:pt idx="2532">
                  <c:v>54.02</c:v>
                </c:pt>
                <c:pt idx="2533">
                  <c:v>55.21</c:v>
                </c:pt>
                <c:pt idx="2534">
                  <c:v>54.92</c:v>
                </c:pt>
                <c:pt idx="2535">
                  <c:v>55.35</c:v>
                </c:pt>
                <c:pt idx="2536">
                  <c:v>54.46</c:v>
                </c:pt>
                <c:pt idx="2537">
                  <c:v>55.05</c:v>
                </c:pt>
                <c:pt idx="2538">
                  <c:v>55.16</c:v>
                </c:pt>
                <c:pt idx="2539">
                  <c:v>56.09</c:v>
                </c:pt>
                <c:pt idx="2540">
                  <c:v>56.22</c:v>
                </c:pt>
                <c:pt idx="2541">
                  <c:v>56.14</c:v>
                </c:pt>
                <c:pt idx="2542">
                  <c:v>56.82</c:v>
                </c:pt>
                <c:pt idx="2543">
                  <c:v>55.47</c:v>
                </c:pt>
                <c:pt idx="2544">
                  <c:v>56.46</c:v>
                </c:pt>
                <c:pt idx="2545">
                  <c:v>56.89</c:v>
                </c:pt>
                <c:pt idx="2546">
                  <c:v>57.1</c:v>
                </c:pt>
                <c:pt idx="2547">
                  <c:v>54.94</c:v>
                </c:pt>
                <c:pt idx="2548">
                  <c:v>53.64</c:v>
                </c:pt>
                <c:pt idx="2549">
                  <c:v>55.1</c:v>
                </c:pt>
                <c:pt idx="2550">
                  <c:v>56.01</c:v>
                </c:pt>
                <c:pt idx="2551">
                  <c:v>55.45</c:v>
                </c:pt>
                <c:pt idx="2552">
                  <c:v>55.86</c:v>
                </c:pt>
                <c:pt idx="2553">
                  <c:v>55.47</c:v>
                </c:pt>
                <c:pt idx="2554">
                  <c:v>53.92</c:v>
                </c:pt>
                <c:pt idx="2555">
                  <c:v>54.16</c:v>
                </c:pt>
                <c:pt idx="2556">
                  <c:v>55.49</c:v>
                </c:pt>
                <c:pt idx="2557">
                  <c:v>55.23</c:v>
                </c:pt>
                <c:pt idx="2558">
                  <c:v>55.44</c:v>
                </c:pt>
                <c:pt idx="2559">
                  <c:v>55.08</c:v>
                </c:pt>
                <c:pt idx="2560">
                  <c:v>56.24</c:v>
                </c:pt>
                <c:pt idx="2561">
                  <c:v>55.52</c:v>
                </c:pt>
                <c:pt idx="2562">
                  <c:v>55.23</c:v>
                </c:pt>
                <c:pt idx="2563">
                  <c:v>55.7</c:v>
                </c:pt>
                <c:pt idx="2564">
                  <c:v>56.8</c:v>
                </c:pt>
                <c:pt idx="2565">
                  <c:v>56.56</c:v>
                </c:pt>
                <c:pt idx="2566">
                  <c:v>56.81</c:v>
                </c:pt>
                <c:pt idx="2567">
                  <c:v>55.72</c:v>
                </c:pt>
                <c:pt idx="2568">
                  <c:v>55.05</c:v>
                </c:pt>
                <c:pt idx="2569">
                  <c:v>55.12</c:v>
                </c:pt>
                <c:pt idx="2570">
                  <c:v>55.63</c:v>
                </c:pt>
                <c:pt idx="2571">
                  <c:v>56.7</c:v>
                </c:pt>
                <c:pt idx="2572">
                  <c:v>55.59</c:v>
                </c:pt>
                <c:pt idx="2573">
                  <c:v>55.97</c:v>
                </c:pt>
                <c:pt idx="2574">
                  <c:v>55.75</c:v>
                </c:pt>
                <c:pt idx="2575">
                  <c:v>55.65</c:v>
                </c:pt>
                <c:pt idx="2576">
                  <c:v>55.81</c:v>
                </c:pt>
                <c:pt idx="2577">
                  <c:v>56.18</c:v>
                </c:pt>
                <c:pt idx="2578">
                  <c:v>56.66</c:v>
                </c:pt>
                <c:pt idx="2579">
                  <c:v>55.84</c:v>
                </c:pt>
                <c:pt idx="2580">
                  <c:v>56.58</c:v>
                </c:pt>
                <c:pt idx="2581">
                  <c:v>55.99</c:v>
                </c:pt>
                <c:pt idx="2582">
                  <c:v>55.93</c:v>
                </c:pt>
                <c:pt idx="2583">
                  <c:v>55.59</c:v>
                </c:pt>
                <c:pt idx="2584">
                  <c:v>56.36</c:v>
                </c:pt>
                <c:pt idx="2585">
                  <c:v>55.08</c:v>
                </c:pt>
                <c:pt idx="2586">
                  <c:v>55.9</c:v>
                </c:pt>
                <c:pt idx="2587">
                  <c:v>56.01</c:v>
                </c:pt>
                <c:pt idx="2588">
                  <c:v>55.92</c:v>
                </c:pt>
                <c:pt idx="2589">
                  <c:v>53.11</c:v>
                </c:pt>
                <c:pt idx="2590">
                  <c:v>52.19</c:v>
                </c:pt>
                <c:pt idx="2591">
                  <c:v>51.37</c:v>
                </c:pt>
                <c:pt idx="2592">
                  <c:v>51.35</c:v>
                </c:pt>
                <c:pt idx="2593">
                  <c:v>50.92</c:v>
                </c:pt>
                <c:pt idx="2594">
                  <c:v>51.81</c:v>
                </c:pt>
                <c:pt idx="2595">
                  <c:v>51.74</c:v>
                </c:pt>
                <c:pt idx="2596">
                  <c:v>51.76</c:v>
                </c:pt>
                <c:pt idx="2597">
                  <c:v>51.62</c:v>
                </c:pt>
                <c:pt idx="2598">
                  <c:v>50.96</c:v>
                </c:pt>
                <c:pt idx="2599">
                  <c:v>50.64</c:v>
                </c:pt>
                <c:pt idx="2600">
                  <c:v>50.56</c:v>
                </c:pt>
                <c:pt idx="2601">
                  <c:v>50.8</c:v>
                </c:pt>
                <c:pt idx="2602">
                  <c:v>50.75</c:v>
                </c:pt>
                <c:pt idx="2603">
                  <c:v>51.33</c:v>
                </c:pt>
                <c:pt idx="2604">
                  <c:v>52.42</c:v>
                </c:pt>
                <c:pt idx="2605">
                  <c:v>52.96</c:v>
                </c:pt>
                <c:pt idx="2606">
                  <c:v>52.83</c:v>
                </c:pt>
                <c:pt idx="2607">
                  <c:v>53.12</c:v>
                </c:pt>
                <c:pt idx="2608">
                  <c:v>54.17</c:v>
                </c:pt>
                <c:pt idx="2609">
                  <c:v>54.36</c:v>
                </c:pt>
                <c:pt idx="2610">
                  <c:v>54.89</c:v>
                </c:pt>
                <c:pt idx="2611">
                  <c:v>55.24</c:v>
                </c:pt>
                <c:pt idx="2612">
                  <c:v>55.98</c:v>
                </c:pt>
                <c:pt idx="2613">
                  <c:v>56.23</c:v>
                </c:pt>
                <c:pt idx="2614">
                  <c:v>55.86</c:v>
                </c:pt>
                <c:pt idx="2615">
                  <c:v>55.89</c:v>
                </c:pt>
                <c:pt idx="2616">
                  <c:v>55.36</c:v>
                </c:pt>
                <c:pt idx="2617">
                  <c:v>54.89</c:v>
                </c:pt>
                <c:pt idx="2618">
                  <c:v>52.93</c:v>
                </c:pt>
                <c:pt idx="2619">
                  <c:v>52.99</c:v>
                </c:pt>
                <c:pt idx="2620">
                  <c:v>51.96</c:v>
                </c:pt>
                <c:pt idx="2621">
                  <c:v>51.6</c:v>
                </c:pt>
                <c:pt idx="2622">
                  <c:v>52.1</c:v>
                </c:pt>
                <c:pt idx="2623">
                  <c:v>51.82</c:v>
                </c:pt>
                <c:pt idx="2624">
                  <c:v>51.44</c:v>
                </c:pt>
                <c:pt idx="2625">
                  <c:v>51.73</c:v>
                </c:pt>
                <c:pt idx="2626">
                  <c:v>51.52</c:v>
                </c:pt>
                <c:pt idx="2627">
                  <c:v>50.46</c:v>
                </c:pt>
                <c:pt idx="2628">
                  <c:v>50.79</c:v>
                </c:pt>
                <c:pt idx="2629">
                  <c:v>48.38</c:v>
                </c:pt>
                <c:pt idx="2630">
                  <c:v>49.1</c:v>
                </c:pt>
                <c:pt idx="2631">
                  <c:v>49.34</c:v>
                </c:pt>
                <c:pt idx="2632">
                  <c:v>48.73</c:v>
                </c:pt>
                <c:pt idx="2633">
                  <c:v>50.22</c:v>
                </c:pt>
                <c:pt idx="2634">
                  <c:v>50.77</c:v>
                </c:pt>
                <c:pt idx="2635">
                  <c:v>50.84</c:v>
                </c:pt>
                <c:pt idx="2636">
                  <c:v>51.82</c:v>
                </c:pt>
                <c:pt idx="2637">
                  <c:v>51.65</c:v>
                </c:pt>
                <c:pt idx="2638">
                  <c:v>52.21</c:v>
                </c:pt>
                <c:pt idx="2639">
                  <c:v>52.51</c:v>
                </c:pt>
                <c:pt idx="2640">
                  <c:v>53.61</c:v>
                </c:pt>
                <c:pt idx="2641">
                  <c:v>53.87</c:v>
                </c:pt>
                <c:pt idx="2642">
                  <c:v>54.15</c:v>
                </c:pt>
                <c:pt idx="2643">
                  <c:v>53.96</c:v>
                </c:pt>
                <c:pt idx="2644">
                  <c:v>51.46</c:v>
                </c:pt>
                <c:pt idx="2645">
                  <c:v>52.15</c:v>
                </c:pt>
                <c:pt idx="2646">
                  <c:v>52.29</c:v>
                </c:pt>
                <c:pt idx="2647">
                  <c:v>51.84</c:v>
                </c:pt>
                <c:pt idx="2648">
                  <c:v>50.31</c:v>
                </c:pt>
                <c:pt idx="2649">
                  <c:v>50.63</c:v>
                </c:pt>
                <c:pt idx="2650">
                  <c:v>49.95</c:v>
                </c:pt>
                <c:pt idx="2651">
                  <c:v>49.47</c:v>
                </c:pt>
                <c:pt idx="2652">
                  <c:v>50.12</c:v>
                </c:pt>
                <c:pt idx="2653">
                  <c:v>48.06</c:v>
                </c:pt>
                <c:pt idx="2654">
                  <c:v>47.86</c:v>
                </c:pt>
                <c:pt idx="2655">
                  <c:v>48.15</c:v>
                </c:pt>
                <c:pt idx="2656">
                  <c:v>48.29</c:v>
                </c:pt>
                <c:pt idx="2657">
                  <c:v>48.72</c:v>
                </c:pt>
                <c:pt idx="2658">
                  <c:v>47</c:v>
                </c:pt>
                <c:pt idx="2659">
                  <c:v>46.92</c:v>
                </c:pt>
                <c:pt idx="2660">
                  <c:v>47.37</c:v>
                </c:pt>
                <c:pt idx="2661">
                  <c:v>46.91</c:v>
                </c:pt>
                <c:pt idx="2662">
                  <c:v>46.02</c:v>
                </c:pt>
                <c:pt idx="2663">
                  <c:v>44.82</c:v>
                </c:pt>
                <c:pt idx="2664">
                  <c:v>45.22</c:v>
                </c:pt>
                <c:pt idx="2665">
                  <c:v>45.54</c:v>
                </c:pt>
                <c:pt idx="2666">
                  <c:v>45.83</c:v>
                </c:pt>
                <c:pt idx="2667">
                  <c:v>46.65</c:v>
                </c:pt>
                <c:pt idx="2668">
                  <c:v>47.31</c:v>
                </c:pt>
                <c:pt idx="2669">
                  <c:v>47.42</c:v>
                </c:pt>
                <c:pt idx="2670">
                  <c:v>47.92</c:v>
                </c:pt>
                <c:pt idx="2671">
                  <c:v>49.68</c:v>
                </c:pt>
                <c:pt idx="2672">
                  <c:v>49.61</c:v>
                </c:pt>
                <c:pt idx="2673">
                  <c:v>47.79</c:v>
                </c:pt>
                <c:pt idx="2674">
                  <c:v>48.11</c:v>
                </c:pt>
                <c:pt idx="2675">
                  <c:v>46.71</c:v>
                </c:pt>
                <c:pt idx="2676">
                  <c:v>46.88</c:v>
                </c:pt>
                <c:pt idx="2677">
                  <c:v>47.52</c:v>
                </c:pt>
                <c:pt idx="2678">
                  <c:v>47.74</c:v>
                </c:pt>
                <c:pt idx="2679">
                  <c:v>48.42</c:v>
                </c:pt>
                <c:pt idx="2680">
                  <c:v>48.91</c:v>
                </c:pt>
                <c:pt idx="2681">
                  <c:v>48.42</c:v>
                </c:pt>
                <c:pt idx="2682">
                  <c:v>48.84</c:v>
                </c:pt>
                <c:pt idx="2683">
                  <c:v>49.7</c:v>
                </c:pt>
                <c:pt idx="2684">
                  <c:v>49.3</c:v>
                </c:pt>
                <c:pt idx="2685">
                  <c:v>48.06</c:v>
                </c:pt>
                <c:pt idx="2686">
                  <c:v>48.6</c:v>
                </c:pt>
                <c:pt idx="2687">
                  <c:v>50.2</c:v>
                </c:pt>
                <c:pt idx="2688">
                  <c:v>50.97</c:v>
                </c:pt>
                <c:pt idx="2689">
                  <c:v>51.49</c:v>
                </c:pt>
                <c:pt idx="2690">
                  <c:v>52.52</c:v>
                </c:pt>
                <c:pt idx="2691">
                  <c:v>52.65</c:v>
                </c:pt>
                <c:pt idx="2692">
                  <c:v>51.78</c:v>
                </c:pt>
                <c:pt idx="2693">
                  <c:v>52.36</c:v>
                </c:pt>
                <c:pt idx="2694">
                  <c:v>52.01</c:v>
                </c:pt>
                <c:pt idx="2695">
                  <c:v>52.42</c:v>
                </c:pt>
                <c:pt idx="2696">
                  <c:v>52.37</c:v>
                </c:pt>
                <c:pt idx="2697">
                  <c:v>52.14</c:v>
                </c:pt>
                <c:pt idx="2698">
                  <c:v>52.7</c:v>
                </c:pt>
                <c:pt idx="2699">
                  <c:v>51.9</c:v>
                </c:pt>
                <c:pt idx="2700">
                  <c:v>52.1</c:v>
                </c:pt>
                <c:pt idx="2701">
                  <c:v>50.73</c:v>
                </c:pt>
                <c:pt idx="2702">
                  <c:v>50.8</c:v>
                </c:pt>
                <c:pt idx="2703">
                  <c:v>50.27</c:v>
                </c:pt>
                <c:pt idx="2704">
                  <c:v>51.03</c:v>
                </c:pt>
                <c:pt idx="2705">
                  <c:v>52.72</c:v>
                </c:pt>
                <c:pt idx="2706">
                  <c:v>51.66</c:v>
                </c:pt>
                <c:pt idx="2707">
                  <c:v>51.87</c:v>
                </c:pt>
                <c:pt idx="2708">
                  <c:v>52.57</c:v>
                </c:pt>
                <c:pt idx="2709">
                  <c:v>52.04</c:v>
                </c:pt>
                <c:pt idx="2710">
                  <c:v>52.41</c:v>
                </c:pt>
                <c:pt idx="2711">
                  <c:v>51.89</c:v>
                </c:pt>
                <c:pt idx="2712">
                  <c:v>52</c:v>
                </c:pt>
                <c:pt idx="2713">
                  <c:v>50.86</c:v>
                </c:pt>
                <c:pt idx="2714">
                  <c:v>52.38</c:v>
                </c:pt>
                <c:pt idx="2715">
                  <c:v>52.75</c:v>
                </c:pt>
                <c:pt idx="2716">
                  <c:v>52.34</c:v>
                </c:pt>
                <c:pt idx="2717">
                  <c:v>53.38</c:v>
                </c:pt>
                <c:pt idx="2718">
                  <c:v>54.2</c:v>
                </c:pt>
                <c:pt idx="2719">
                  <c:v>54.49</c:v>
                </c:pt>
                <c:pt idx="2720">
                  <c:v>53.78</c:v>
                </c:pt>
                <c:pt idx="2721">
                  <c:v>53.84</c:v>
                </c:pt>
                <c:pt idx="2722">
                  <c:v>54.27</c:v>
                </c:pt>
                <c:pt idx="2723">
                  <c:v>55.16</c:v>
                </c:pt>
                <c:pt idx="2724">
                  <c:v>55.47</c:v>
                </c:pt>
                <c:pt idx="2725">
                  <c:v>55.62</c:v>
                </c:pt>
                <c:pt idx="2726">
                  <c:v>55.48</c:v>
                </c:pt>
                <c:pt idx="2727">
                  <c:v>55.14</c:v>
                </c:pt>
                <c:pt idx="2728">
                  <c:v>56.29</c:v>
                </c:pt>
                <c:pt idx="2729">
                  <c:v>56.43</c:v>
                </c:pt>
                <c:pt idx="2730">
                  <c:v>56.86</c:v>
                </c:pt>
                <c:pt idx="2731">
                  <c:v>59.02</c:v>
                </c:pt>
                <c:pt idx="2732">
                  <c:v>58.44</c:v>
                </c:pt>
                <c:pt idx="2733">
                  <c:v>57.9</c:v>
                </c:pt>
                <c:pt idx="2734">
                  <c:v>57.41</c:v>
                </c:pt>
                <c:pt idx="2735">
                  <c:v>57.54</c:v>
                </c:pt>
                <c:pt idx="2736">
                  <c:v>56.12</c:v>
                </c:pt>
                <c:pt idx="2737">
                  <c:v>56</c:v>
                </c:pt>
                <c:pt idx="2738">
                  <c:v>55.8</c:v>
                </c:pt>
                <c:pt idx="2739">
                  <c:v>57</c:v>
                </c:pt>
                <c:pt idx="2740">
                  <c:v>55.62</c:v>
                </c:pt>
                <c:pt idx="2741">
                  <c:v>55.79</c:v>
                </c:pt>
                <c:pt idx="2742">
                  <c:v>56.61</c:v>
                </c:pt>
                <c:pt idx="2743">
                  <c:v>56.94</c:v>
                </c:pt>
                <c:pt idx="2744">
                  <c:v>56.25</c:v>
                </c:pt>
                <c:pt idx="2745">
                  <c:v>57.17</c:v>
                </c:pt>
                <c:pt idx="2746">
                  <c:v>57.82</c:v>
                </c:pt>
                <c:pt idx="2747">
                  <c:v>57.88</c:v>
                </c:pt>
                <c:pt idx="2748">
                  <c:v>58.15</c:v>
                </c:pt>
                <c:pt idx="2749">
                  <c:v>57.23</c:v>
                </c:pt>
                <c:pt idx="2750">
                  <c:v>57.75</c:v>
                </c:pt>
                <c:pt idx="2751">
                  <c:v>57.37</c:v>
                </c:pt>
                <c:pt idx="2752">
                  <c:v>58.33</c:v>
                </c:pt>
                <c:pt idx="2753">
                  <c:v>58.44</c:v>
                </c:pt>
                <c:pt idx="2754">
                  <c:v>59.3</c:v>
                </c:pt>
                <c:pt idx="2755">
                  <c:v>60.44</c:v>
                </c:pt>
                <c:pt idx="2756">
                  <c:v>60.9</c:v>
                </c:pt>
                <c:pt idx="2757">
                  <c:v>61.37</c:v>
                </c:pt>
                <c:pt idx="2758">
                  <c:v>60.49</c:v>
                </c:pt>
                <c:pt idx="2759">
                  <c:v>60.62</c:v>
                </c:pt>
                <c:pt idx="2760">
                  <c:v>62.07</c:v>
                </c:pt>
                <c:pt idx="2761">
                  <c:v>64.27</c:v>
                </c:pt>
                <c:pt idx="2762">
                  <c:v>63.69</c:v>
                </c:pt>
                <c:pt idx="2763">
                  <c:v>63.49</c:v>
                </c:pt>
                <c:pt idx="2764">
                  <c:v>63.93</c:v>
                </c:pt>
                <c:pt idx="2765">
                  <c:v>63.52</c:v>
                </c:pt>
                <c:pt idx="2766">
                  <c:v>63.16</c:v>
                </c:pt>
                <c:pt idx="2767">
                  <c:v>62.21</c:v>
                </c:pt>
                <c:pt idx="2768">
                  <c:v>61.87</c:v>
                </c:pt>
                <c:pt idx="2769">
                  <c:v>61.36</c:v>
                </c:pt>
                <c:pt idx="2770">
                  <c:v>62.72</c:v>
                </c:pt>
                <c:pt idx="2771">
                  <c:v>62.22</c:v>
                </c:pt>
                <c:pt idx="2772">
                  <c:v>62.57</c:v>
                </c:pt>
                <c:pt idx="2773">
                  <c:v>63.32</c:v>
                </c:pt>
                <c:pt idx="2774">
                  <c:v>63.55</c:v>
                </c:pt>
                <c:pt idx="2775">
                  <c:v>63.86</c:v>
                </c:pt>
                <c:pt idx="2776">
                  <c:v>63.84</c:v>
                </c:pt>
                <c:pt idx="2777">
                  <c:v>63.61</c:v>
                </c:pt>
                <c:pt idx="2778">
                  <c:v>63.11</c:v>
                </c:pt>
                <c:pt idx="2779">
                  <c:v>63.57</c:v>
                </c:pt>
                <c:pt idx="2780">
                  <c:v>63.73</c:v>
                </c:pt>
                <c:pt idx="2781">
                  <c:v>62.45</c:v>
                </c:pt>
                <c:pt idx="2782">
                  <c:v>62.86</c:v>
                </c:pt>
                <c:pt idx="2783">
                  <c:v>61.22</c:v>
                </c:pt>
                <c:pt idx="2784">
                  <c:v>62.2</c:v>
                </c:pt>
                <c:pt idx="2785">
                  <c:v>63.4</c:v>
                </c:pt>
                <c:pt idx="2786">
                  <c:v>64.69</c:v>
                </c:pt>
                <c:pt idx="2787">
                  <c:v>63.34</c:v>
                </c:pt>
                <c:pt idx="2788">
                  <c:v>62.44</c:v>
                </c:pt>
                <c:pt idx="2789">
                  <c:v>63.31</c:v>
                </c:pt>
                <c:pt idx="2790">
                  <c:v>63.23</c:v>
                </c:pt>
                <c:pt idx="2791">
                  <c:v>63.41</c:v>
                </c:pt>
                <c:pt idx="2792">
                  <c:v>63.8</c:v>
                </c:pt>
                <c:pt idx="2793">
                  <c:v>64.56</c:v>
                </c:pt>
                <c:pt idx="2794">
                  <c:v>64.900000000000006</c:v>
                </c:pt>
                <c:pt idx="2795">
                  <c:v>65.25</c:v>
                </c:pt>
                <c:pt idx="2796">
                  <c:v>67.02</c:v>
                </c:pt>
                <c:pt idx="2797">
                  <c:v>66.44</c:v>
                </c:pt>
                <c:pt idx="2798">
                  <c:v>66.72</c:v>
                </c:pt>
                <c:pt idx="2799">
                  <c:v>66.87</c:v>
                </c:pt>
                <c:pt idx="2800">
                  <c:v>66.569999999999993</c:v>
                </c:pt>
                <c:pt idx="2801">
                  <c:v>67.84</c:v>
                </c:pt>
                <c:pt idx="2802">
                  <c:v>68.069999999999993</c:v>
                </c:pt>
                <c:pt idx="2803">
                  <c:v>67.62</c:v>
                </c:pt>
                <c:pt idx="2804">
                  <c:v>67.78</c:v>
                </c:pt>
                <c:pt idx="2805">
                  <c:v>68.819999999999993</c:v>
                </c:pt>
                <c:pt idx="2806">
                  <c:v>69.2</c:v>
                </c:pt>
                <c:pt idx="2807">
                  <c:v>69.260000000000005</c:v>
                </c:pt>
                <c:pt idx="2808">
                  <c:v>69.87</c:v>
                </c:pt>
                <c:pt idx="2809">
                  <c:v>70.260000000000005</c:v>
                </c:pt>
                <c:pt idx="2810">
                  <c:v>69.150000000000006</c:v>
                </c:pt>
                <c:pt idx="2811">
                  <c:v>69.38</c:v>
                </c:pt>
                <c:pt idx="2812">
                  <c:v>69.31</c:v>
                </c:pt>
                <c:pt idx="2813">
                  <c:v>68.61</c:v>
                </c:pt>
                <c:pt idx="2814">
                  <c:v>69.03</c:v>
                </c:pt>
                <c:pt idx="2815">
                  <c:v>69.959999999999994</c:v>
                </c:pt>
                <c:pt idx="2816">
                  <c:v>70.53</c:v>
                </c:pt>
                <c:pt idx="2817">
                  <c:v>70.42</c:v>
                </c:pt>
                <c:pt idx="2818">
                  <c:v>70.52</c:v>
                </c:pt>
                <c:pt idx="2819">
                  <c:v>69.459999999999994</c:v>
                </c:pt>
                <c:pt idx="2820">
                  <c:v>69.02</c:v>
                </c:pt>
                <c:pt idx="2821">
                  <c:v>69.05</c:v>
                </c:pt>
                <c:pt idx="2822">
                  <c:v>69.650000000000006</c:v>
                </c:pt>
                <c:pt idx="2823">
                  <c:v>68.58</c:v>
                </c:pt>
                <c:pt idx="2824">
                  <c:v>67.62</c:v>
                </c:pt>
                <c:pt idx="2825">
                  <c:v>66.86</c:v>
                </c:pt>
                <c:pt idx="2826">
                  <c:v>65.510000000000005</c:v>
                </c:pt>
                <c:pt idx="2827">
                  <c:v>64.81</c:v>
                </c:pt>
                <c:pt idx="2828">
                  <c:v>62.79</c:v>
                </c:pt>
                <c:pt idx="2829">
                  <c:v>62.59</c:v>
                </c:pt>
                <c:pt idx="2830">
                  <c:v>62.72</c:v>
                </c:pt>
                <c:pt idx="2831">
                  <c:v>64.36</c:v>
                </c:pt>
                <c:pt idx="2832">
                  <c:v>64.33</c:v>
                </c:pt>
                <c:pt idx="2833">
                  <c:v>64.84</c:v>
                </c:pt>
                <c:pt idx="2834">
                  <c:v>65.67</c:v>
                </c:pt>
                <c:pt idx="2835">
                  <c:v>65.25</c:v>
                </c:pt>
                <c:pt idx="2836">
                  <c:v>65.42</c:v>
                </c:pt>
                <c:pt idx="2837">
                  <c:v>66.39</c:v>
                </c:pt>
                <c:pt idx="2838">
                  <c:v>67.31</c:v>
                </c:pt>
                <c:pt idx="2839">
                  <c:v>67.5</c:v>
                </c:pt>
                <c:pt idx="2840">
                  <c:v>66.63</c:v>
                </c:pt>
                <c:pt idx="2841">
                  <c:v>65.78</c:v>
                </c:pt>
                <c:pt idx="2842">
                  <c:v>63.83</c:v>
                </c:pt>
                <c:pt idx="2843">
                  <c:v>64.37</c:v>
                </c:pt>
                <c:pt idx="2844">
                  <c:v>65.540000000000006</c:v>
                </c:pt>
                <c:pt idx="2845">
                  <c:v>65.790000000000006</c:v>
                </c:pt>
                <c:pt idx="2846">
                  <c:v>64.34</c:v>
                </c:pt>
                <c:pt idx="2847">
                  <c:v>63.61</c:v>
                </c:pt>
                <c:pt idx="2848">
                  <c:v>65.489999999999995</c:v>
                </c:pt>
                <c:pt idx="2849">
                  <c:v>64.95</c:v>
                </c:pt>
                <c:pt idx="2850">
                  <c:v>64.64</c:v>
                </c:pt>
                <c:pt idx="2851">
                  <c:v>64.89</c:v>
                </c:pt>
                <c:pt idx="2852">
                  <c:v>65.12</c:v>
                </c:pt>
                <c:pt idx="2853">
                  <c:v>66.209999999999994</c:v>
                </c:pt>
                <c:pt idx="2854">
                  <c:v>66.05</c:v>
                </c:pt>
                <c:pt idx="2855">
                  <c:v>67.42</c:v>
                </c:pt>
                <c:pt idx="2856">
                  <c:v>69.47</c:v>
                </c:pt>
                <c:pt idx="2857">
                  <c:v>68.91</c:v>
                </c:pt>
                <c:pt idx="2858">
                  <c:v>70.45</c:v>
                </c:pt>
                <c:pt idx="2859">
                  <c:v>70.12</c:v>
                </c:pt>
                <c:pt idx="2860">
                  <c:v>70.11</c:v>
                </c:pt>
                <c:pt idx="2861">
                  <c:v>69.53</c:v>
                </c:pt>
                <c:pt idx="2862">
                  <c:v>70.27</c:v>
                </c:pt>
                <c:pt idx="2863">
                  <c:v>67.64</c:v>
                </c:pt>
                <c:pt idx="2864">
                  <c:v>68.12</c:v>
                </c:pt>
                <c:pt idx="2865">
                  <c:v>68.02</c:v>
                </c:pt>
                <c:pt idx="2866">
                  <c:v>68.33</c:v>
                </c:pt>
                <c:pt idx="2867">
                  <c:v>67.11</c:v>
                </c:pt>
                <c:pt idx="2868">
                  <c:v>68.650000000000006</c:v>
                </c:pt>
                <c:pt idx="2869">
                  <c:v>71.040000000000006</c:v>
                </c:pt>
                <c:pt idx="2870">
                  <c:v>72.06</c:v>
                </c:pt>
                <c:pt idx="2871">
                  <c:v>72.02</c:v>
                </c:pt>
                <c:pt idx="2872">
                  <c:v>72.58</c:v>
                </c:pt>
                <c:pt idx="2873">
                  <c:v>71.42</c:v>
                </c:pt>
                <c:pt idx="2874">
                  <c:v>71.58</c:v>
                </c:pt>
                <c:pt idx="2875">
                  <c:v>73.48</c:v>
                </c:pt>
                <c:pt idx="2876">
                  <c:v>73.78</c:v>
                </c:pt>
                <c:pt idx="2877">
                  <c:v>74.06</c:v>
                </c:pt>
                <c:pt idx="2878">
                  <c:v>74.709999999999994</c:v>
                </c:pt>
                <c:pt idx="2879">
                  <c:v>73.86</c:v>
                </c:pt>
                <c:pt idx="2880">
                  <c:v>74</c:v>
                </c:pt>
                <c:pt idx="2881">
                  <c:v>74.739999999999995</c:v>
                </c:pt>
                <c:pt idx="2882">
                  <c:v>74.64</c:v>
                </c:pt>
                <c:pt idx="2883">
                  <c:v>75.17</c:v>
                </c:pt>
                <c:pt idx="2884">
                  <c:v>73.13</c:v>
                </c:pt>
                <c:pt idx="2885">
                  <c:v>73.36</c:v>
                </c:pt>
                <c:pt idx="2886">
                  <c:v>73.62</c:v>
                </c:pt>
                <c:pt idx="2887">
                  <c:v>74.87</c:v>
                </c:pt>
                <c:pt idx="2888">
                  <c:v>76.17</c:v>
                </c:pt>
                <c:pt idx="2889">
                  <c:v>74.849999999999994</c:v>
                </c:pt>
                <c:pt idx="2890">
                  <c:v>77.209999999999994</c:v>
                </c:pt>
                <c:pt idx="2891">
                  <c:v>77.47</c:v>
                </c:pt>
                <c:pt idx="2892">
                  <c:v>77.12</c:v>
                </c:pt>
                <c:pt idx="2893">
                  <c:v>78.23</c:v>
                </c:pt>
                <c:pt idx="2894">
                  <c:v>78.430000000000007</c:v>
                </c:pt>
                <c:pt idx="2895">
                  <c:v>79.28</c:v>
                </c:pt>
                <c:pt idx="2896">
                  <c:v>79.3</c:v>
                </c:pt>
                <c:pt idx="2897">
                  <c:v>78.510000000000005</c:v>
                </c:pt>
                <c:pt idx="2898">
                  <c:v>79.22</c:v>
                </c:pt>
                <c:pt idx="2899">
                  <c:v>79.569999999999993</c:v>
                </c:pt>
                <c:pt idx="2900">
                  <c:v>79.8</c:v>
                </c:pt>
                <c:pt idx="2901">
                  <c:v>78.790000000000006</c:v>
                </c:pt>
                <c:pt idx="2902">
                  <c:v>76.44</c:v>
                </c:pt>
                <c:pt idx="2903">
                  <c:v>75.3</c:v>
                </c:pt>
                <c:pt idx="2904">
                  <c:v>75.39</c:v>
                </c:pt>
                <c:pt idx="2905">
                  <c:v>77.5</c:v>
                </c:pt>
                <c:pt idx="2906">
                  <c:v>77.59</c:v>
                </c:pt>
                <c:pt idx="2907">
                  <c:v>76.790000000000006</c:v>
                </c:pt>
                <c:pt idx="2908">
                  <c:v>75.290000000000006</c:v>
                </c:pt>
                <c:pt idx="2909">
                  <c:v>75.38</c:v>
                </c:pt>
                <c:pt idx="2910">
                  <c:v>75.36</c:v>
                </c:pt>
                <c:pt idx="2911">
                  <c:v>77.319999999999993</c:v>
                </c:pt>
                <c:pt idx="2912">
                  <c:v>76.459999999999994</c:v>
                </c:pt>
                <c:pt idx="2913">
                  <c:v>76.459999999999994</c:v>
                </c:pt>
                <c:pt idx="2914">
                  <c:v>75.88</c:v>
                </c:pt>
                <c:pt idx="2915">
                  <c:v>76.739999999999995</c:v>
                </c:pt>
                <c:pt idx="2916">
                  <c:v>75.94</c:v>
                </c:pt>
                <c:pt idx="2917">
                  <c:v>73.44</c:v>
                </c:pt>
                <c:pt idx="2918">
                  <c:v>75.34</c:v>
                </c:pt>
                <c:pt idx="2919">
                  <c:v>75.08</c:v>
                </c:pt>
                <c:pt idx="2920">
                  <c:v>74.739999999999995</c:v>
                </c:pt>
                <c:pt idx="2921">
                  <c:v>73.05</c:v>
                </c:pt>
                <c:pt idx="2922">
                  <c:v>75.55</c:v>
                </c:pt>
                <c:pt idx="2923">
                  <c:v>74.73</c:v>
                </c:pt>
                <c:pt idx="2924">
                  <c:v>76.31</c:v>
                </c:pt>
                <c:pt idx="2925">
                  <c:v>77.62</c:v>
                </c:pt>
                <c:pt idx="2926">
                  <c:v>77.849999999999994</c:v>
                </c:pt>
                <c:pt idx="2927">
                  <c:v>79.44</c:v>
                </c:pt>
                <c:pt idx="2928">
                  <c:v>77.3</c:v>
                </c:pt>
                <c:pt idx="2929">
                  <c:v>77.760000000000005</c:v>
                </c:pt>
                <c:pt idx="2930">
                  <c:v>78.239999999999995</c:v>
                </c:pt>
                <c:pt idx="2931">
                  <c:v>77.39</c:v>
                </c:pt>
                <c:pt idx="2932">
                  <c:v>77.11</c:v>
                </c:pt>
                <c:pt idx="2933">
                  <c:v>78.069999999999993</c:v>
                </c:pt>
                <c:pt idx="2934">
                  <c:v>78.86</c:v>
                </c:pt>
                <c:pt idx="2935">
                  <c:v>73.400000000000006</c:v>
                </c:pt>
                <c:pt idx="2936">
                  <c:v>74.45</c:v>
                </c:pt>
                <c:pt idx="2937">
                  <c:v>75.33</c:v>
                </c:pt>
                <c:pt idx="2938">
                  <c:v>71.84</c:v>
                </c:pt>
                <c:pt idx="2939">
                  <c:v>72.16</c:v>
                </c:pt>
                <c:pt idx="2940">
                  <c:v>72.900000000000006</c:v>
                </c:pt>
                <c:pt idx="2941">
                  <c:v>72.58</c:v>
                </c:pt>
                <c:pt idx="2942">
                  <c:v>73.069999999999993</c:v>
                </c:pt>
                <c:pt idx="2943">
                  <c:v>73.06</c:v>
                </c:pt>
                <c:pt idx="2944">
                  <c:v>73.44</c:v>
                </c:pt>
                <c:pt idx="2945">
                  <c:v>73.930000000000007</c:v>
                </c:pt>
                <c:pt idx="2946">
                  <c:v>74.540000000000006</c:v>
                </c:pt>
                <c:pt idx="2947">
                  <c:v>74.290000000000006</c:v>
                </c:pt>
                <c:pt idx="2948">
                  <c:v>74.97</c:v>
                </c:pt>
                <c:pt idx="2949">
                  <c:v>74.25</c:v>
                </c:pt>
                <c:pt idx="2950">
                  <c:v>72.39</c:v>
                </c:pt>
                <c:pt idx="2951">
                  <c:v>73.45</c:v>
                </c:pt>
                <c:pt idx="2952">
                  <c:v>73.209999999999994</c:v>
                </c:pt>
                <c:pt idx="2953">
                  <c:v>73.75</c:v>
                </c:pt>
                <c:pt idx="2954">
                  <c:v>74.650000000000006</c:v>
                </c:pt>
                <c:pt idx="2955">
                  <c:v>72.28</c:v>
                </c:pt>
                <c:pt idx="2956">
                  <c:v>72.069999999999993</c:v>
                </c:pt>
                <c:pt idx="2957">
                  <c:v>72.81</c:v>
                </c:pt>
                <c:pt idx="2958">
                  <c:v>72.61</c:v>
                </c:pt>
                <c:pt idx="2959">
                  <c:v>72.459999999999994</c:v>
                </c:pt>
                <c:pt idx="2960">
                  <c:v>70.760000000000005</c:v>
                </c:pt>
                <c:pt idx="2961">
                  <c:v>71.430000000000007</c:v>
                </c:pt>
                <c:pt idx="2962">
                  <c:v>71.83</c:v>
                </c:pt>
                <c:pt idx="2963">
                  <c:v>72.209999999999994</c:v>
                </c:pt>
                <c:pt idx="2964">
                  <c:v>72.63</c:v>
                </c:pt>
                <c:pt idx="2965">
                  <c:v>74.78</c:v>
                </c:pt>
                <c:pt idx="2966">
                  <c:v>74.73</c:v>
                </c:pt>
                <c:pt idx="2967">
                  <c:v>75.819999999999993</c:v>
                </c:pt>
                <c:pt idx="2968">
                  <c:v>76.209999999999994</c:v>
                </c:pt>
                <c:pt idx="2969">
                  <c:v>75.95</c:v>
                </c:pt>
                <c:pt idx="2970">
                  <c:v>77.14</c:v>
                </c:pt>
                <c:pt idx="2971">
                  <c:v>77.77</c:v>
                </c:pt>
                <c:pt idx="2972">
                  <c:v>77.42</c:v>
                </c:pt>
                <c:pt idx="2973">
                  <c:v>78.150000000000006</c:v>
                </c:pt>
                <c:pt idx="2974">
                  <c:v>78.17</c:v>
                </c:pt>
                <c:pt idx="2975">
                  <c:v>77.27</c:v>
                </c:pt>
                <c:pt idx="2976">
                  <c:v>76.5</c:v>
                </c:pt>
                <c:pt idx="2977">
                  <c:v>76.83</c:v>
                </c:pt>
                <c:pt idx="2978">
                  <c:v>77.37</c:v>
                </c:pt>
                <c:pt idx="2979">
                  <c:v>79.06</c:v>
                </c:pt>
                <c:pt idx="2980">
                  <c:v>79.739999999999995</c:v>
                </c:pt>
                <c:pt idx="2981">
                  <c:v>78.180000000000007</c:v>
                </c:pt>
                <c:pt idx="2982">
                  <c:v>78.09</c:v>
                </c:pt>
                <c:pt idx="2983">
                  <c:v>78.05</c:v>
                </c:pt>
                <c:pt idx="2984">
                  <c:v>79.03</c:v>
                </c:pt>
                <c:pt idx="2985">
                  <c:v>79.400000000000006</c:v>
                </c:pt>
                <c:pt idx="2986">
                  <c:v>78.7</c:v>
                </c:pt>
                <c:pt idx="2987">
                  <c:v>78.8</c:v>
                </c:pt>
                <c:pt idx="2988">
                  <c:v>81.2</c:v>
                </c:pt>
                <c:pt idx="2989">
                  <c:v>81.87</c:v>
                </c:pt>
                <c:pt idx="2990">
                  <c:v>81.34</c:v>
                </c:pt>
                <c:pt idx="2991">
                  <c:v>81.72</c:v>
                </c:pt>
                <c:pt idx="2992">
                  <c:v>82.72</c:v>
                </c:pt>
                <c:pt idx="2993">
                  <c:v>84.98</c:v>
                </c:pt>
                <c:pt idx="2994">
                  <c:v>84.8</c:v>
                </c:pt>
                <c:pt idx="2995">
                  <c:v>86.29</c:v>
                </c:pt>
                <c:pt idx="2996">
                  <c:v>84.58</c:v>
                </c:pt>
                <c:pt idx="2997">
                  <c:v>84.16</c:v>
                </c:pt>
                <c:pt idx="2998">
                  <c:v>83.91</c:v>
                </c:pt>
                <c:pt idx="2999">
                  <c:v>85</c:v>
                </c:pt>
                <c:pt idx="3000">
                  <c:v>83.09</c:v>
                </c:pt>
                <c:pt idx="3001">
                  <c:v>80.260000000000005</c:v>
                </c:pt>
                <c:pt idx="3002">
                  <c:v>80.430000000000007</c:v>
                </c:pt>
                <c:pt idx="3003">
                  <c:v>80.78</c:v>
                </c:pt>
                <c:pt idx="3004">
                  <c:v>81.41</c:v>
                </c:pt>
                <c:pt idx="3005">
                  <c:v>80.05</c:v>
                </c:pt>
                <c:pt idx="3006">
                  <c:v>79.290000000000006</c:v>
                </c:pt>
                <c:pt idx="3007">
                  <c:v>79.78</c:v>
                </c:pt>
                <c:pt idx="3008">
                  <c:v>79.83</c:v>
                </c:pt>
                <c:pt idx="3009">
                  <c:v>76.44</c:v>
                </c:pt>
                <c:pt idx="3010">
                  <c:v>76.17</c:v>
                </c:pt>
                <c:pt idx="3011">
                  <c:v>76.89</c:v>
                </c:pt>
                <c:pt idx="3012">
                  <c:v>77.62</c:v>
                </c:pt>
                <c:pt idx="3013">
                  <c:v>77.34</c:v>
                </c:pt>
                <c:pt idx="3014">
                  <c:v>75.91</c:v>
                </c:pt>
                <c:pt idx="3015">
                  <c:v>75.47</c:v>
                </c:pt>
                <c:pt idx="3016">
                  <c:v>72.89</c:v>
                </c:pt>
                <c:pt idx="3017">
                  <c:v>72.83</c:v>
                </c:pt>
                <c:pt idx="3018">
                  <c:v>73.17</c:v>
                </c:pt>
                <c:pt idx="3019">
                  <c:v>72.13</c:v>
                </c:pt>
                <c:pt idx="3020">
                  <c:v>72.069999999999993</c:v>
                </c:pt>
                <c:pt idx="3021">
                  <c:v>70.650000000000006</c:v>
                </c:pt>
                <c:pt idx="3022">
                  <c:v>70.180000000000007</c:v>
                </c:pt>
                <c:pt idx="3023">
                  <c:v>70.12</c:v>
                </c:pt>
                <c:pt idx="3024">
                  <c:v>65.47</c:v>
                </c:pt>
                <c:pt idx="3025">
                  <c:v>66.12</c:v>
                </c:pt>
                <c:pt idx="3026">
                  <c:v>66.62</c:v>
                </c:pt>
                <c:pt idx="3027">
                  <c:v>66.760000000000005</c:v>
                </c:pt>
                <c:pt idx="3028">
                  <c:v>66.790000000000006</c:v>
                </c:pt>
                <c:pt idx="3029">
                  <c:v>62.53</c:v>
                </c:pt>
                <c:pt idx="3030">
                  <c:v>63.48</c:v>
                </c:pt>
                <c:pt idx="3031">
                  <c:v>62.6</c:v>
                </c:pt>
                <c:pt idx="3032">
                  <c:v>58.8</c:v>
                </c:pt>
                <c:pt idx="3033">
                  <c:v>60.48</c:v>
                </c:pt>
                <c:pt idx="3034">
                  <c:v>60.21</c:v>
                </c:pt>
                <c:pt idx="3035">
                  <c:v>58.76</c:v>
                </c:pt>
                <c:pt idx="3036">
                  <c:v>59.51</c:v>
                </c:pt>
                <c:pt idx="3037">
                  <c:v>58.71</c:v>
                </c:pt>
                <c:pt idx="3038">
                  <c:v>61.69</c:v>
                </c:pt>
                <c:pt idx="3039">
                  <c:v>62.08</c:v>
                </c:pt>
                <c:pt idx="3040">
                  <c:v>61.56</c:v>
                </c:pt>
                <c:pt idx="3041">
                  <c:v>60.06</c:v>
                </c:pt>
                <c:pt idx="3042">
                  <c:v>61.67</c:v>
                </c:pt>
                <c:pt idx="3043">
                  <c:v>59.97</c:v>
                </c:pt>
                <c:pt idx="3044">
                  <c:v>60.2</c:v>
                </c:pt>
                <c:pt idx="3045">
                  <c:v>60.15</c:v>
                </c:pt>
                <c:pt idx="3046">
                  <c:v>61.45</c:v>
                </c:pt>
                <c:pt idx="3047">
                  <c:v>60.28</c:v>
                </c:pt>
                <c:pt idx="3048">
                  <c:v>59.61</c:v>
                </c:pt>
                <c:pt idx="3049">
                  <c:v>56.26</c:v>
                </c:pt>
                <c:pt idx="3050">
                  <c:v>57.24</c:v>
                </c:pt>
                <c:pt idx="3051">
                  <c:v>54.35</c:v>
                </c:pt>
                <c:pt idx="3052">
                  <c:v>53.82</c:v>
                </c:pt>
                <c:pt idx="3053">
                  <c:v>50.47</c:v>
                </c:pt>
                <c:pt idx="3054">
                  <c:v>54.47</c:v>
                </c:pt>
                <c:pt idx="3055">
                  <c:v>52.16</c:v>
                </c:pt>
                <c:pt idx="3056">
                  <c:v>52.2</c:v>
                </c:pt>
                <c:pt idx="3057">
                  <c:v>53.8</c:v>
                </c:pt>
                <c:pt idx="3058">
                  <c:v>54.91</c:v>
                </c:pt>
                <c:pt idx="3059">
                  <c:v>55.95</c:v>
                </c:pt>
                <c:pt idx="3060">
                  <c:v>57.06</c:v>
                </c:pt>
                <c:pt idx="3061">
                  <c:v>57.33</c:v>
                </c:pt>
                <c:pt idx="3062">
                  <c:v>58.72</c:v>
                </c:pt>
                <c:pt idx="3063">
                  <c:v>61.44</c:v>
                </c:pt>
                <c:pt idx="3064">
                  <c:v>61.68</c:v>
                </c:pt>
                <c:pt idx="3065">
                  <c:v>60.48</c:v>
                </c:pt>
                <c:pt idx="3066">
                  <c:v>58.99</c:v>
                </c:pt>
                <c:pt idx="3067">
                  <c:v>60.64</c:v>
                </c:pt>
                <c:pt idx="3068">
                  <c:v>61.32</c:v>
                </c:pt>
                <c:pt idx="3069">
                  <c:v>61.18</c:v>
                </c:pt>
                <c:pt idx="3070">
                  <c:v>62.7</c:v>
                </c:pt>
                <c:pt idx="3071">
                  <c:v>62.74</c:v>
                </c:pt>
                <c:pt idx="3072">
                  <c:v>61.5</c:v>
                </c:pt>
                <c:pt idx="3073">
                  <c:v>61.14</c:v>
                </c:pt>
                <c:pt idx="3074">
                  <c:v>61.09</c:v>
                </c:pt>
                <c:pt idx="3075">
                  <c:v>61.64</c:v>
                </c:pt>
                <c:pt idx="3076">
                  <c:v>59.93</c:v>
                </c:pt>
                <c:pt idx="3077">
                  <c:v>61.32</c:v>
                </c:pt>
                <c:pt idx="3078">
                  <c:v>61.65</c:v>
                </c:pt>
                <c:pt idx="3079">
                  <c:v>61.89</c:v>
                </c:pt>
                <c:pt idx="3080">
                  <c:v>62.75</c:v>
                </c:pt>
                <c:pt idx="3081">
                  <c:v>62.51</c:v>
                </c:pt>
                <c:pt idx="3082">
                  <c:v>61.98</c:v>
                </c:pt>
                <c:pt idx="3083">
                  <c:v>62.69</c:v>
                </c:pt>
                <c:pt idx="3084">
                  <c:v>61.63</c:v>
                </c:pt>
                <c:pt idx="3085">
                  <c:v>62.1</c:v>
                </c:pt>
                <c:pt idx="3086">
                  <c:v>61.51</c:v>
                </c:pt>
                <c:pt idx="3087">
                  <c:v>62.42</c:v>
                </c:pt>
                <c:pt idx="3088">
                  <c:v>63.61</c:v>
                </c:pt>
                <c:pt idx="3089">
                  <c:v>64.569999999999993</c:v>
                </c:pt>
                <c:pt idx="3090">
                  <c:v>66.25</c:v>
                </c:pt>
                <c:pt idx="3091">
                  <c:v>66.5</c:v>
                </c:pt>
                <c:pt idx="3092">
                  <c:v>66.45</c:v>
                </c:pt>
                <c:pt idx="3093">
                  <c:v>67.08</c:v>
                </c:pt>
                <c:pt idx="3094">
                  <c:v>67.069999999999993</c:v>
                </c:pt>
                <c:pt idx="3095">
                  <c:v>67.12</c:v>
                </c:pt>
                <c:pt idx="3096">
                  <c:v>64.760000000000005</c:v>
                </c:pt>
                <c:pt idx="3097">
                  <c:v>65.209999999999994</c:v>
                </c:pt>
                <c:pt idx="3098">
                  <c:v>66.39</c:v>
                </c:pt>
                <c:pt idx="3099">
                  <c:v>66.03</c:v>
                </c:pt>
                <c:pt idx="3100">
                  <c:v>65.069999999999993</c:v>
                </c:pt>
                <c:pt idx="3101">
                  <c:v>65.67</c:v>
                </c:pt>
                <c:pt idx="3102">
                  <c:v>65.86</c:v>
                </c:pt>
                <c:pt idx="3103">
                  <c:v>65.989999999999995</c:v>
                </c:pt>
                <c:pt idx="3104">
                  <c:v>66.3</c:v>
                </c:pt>
                <c:pt idx="3105">
                  <c:v>65.739999999999995</c:v>
                </c:pt>
                <c:pt idx="3106">
                  <c:v>66.58</c:v>
                </c:pt>
                <c:pt idx="3107">
                  <c:v>66.67</c:v>
                </c:pt>
                <c:pt idx="3108">
                  <c:v>67.55</c:v>
                </c:pt>
                <c:pt idx="3109">
                  <c:v>67.23</c:v>
                </c:pt>
                <c:pt idx="3110">
                  <c:v>67.16</c:v>
                </c:pt>
                <c:pt idx="3111">
                  <c:v>67.540000000000006</c:v>
                </c:pt>
                <c:pt idx="3112">
                  <c:v>67.61</c:v>
                </c:pt>
                <c:pt idx="3113">
                  <c:v>68.5</c:v>
                </c:pt>
                <c:pt idx="3114">
                  <c:v>67.86</c:v>
                </c:pt>
                <c:pt idx="3115">
                  <c:v>67.03</c:v>
                </c:pt>
                <c:pt idx="3116">
                  <c:v>67.209999999999994</c:v>
                </c:pt>
                <c:pt idx="3117">
                  <c:v>67.97</c:v>
                </c:pt>
                <c:pt idx="3118">
                  <c:v>67.83</c:v>
                </c:pt>
                <c:pt idx="3119">
                  <c:v>67.819999999999993</c:v>
                </c:pt>
                <c:pt idx="3120">
                  <c:v>68.39</c:v>
                </c:pt>
                <c:pt idx="3121">
                  <c:v>69.010000000000005</c:v>
                </c:pt>
                <c:pt idx="3122">
                  <c:v>69.37</c:v>
                </c:pt>
                <c:pt idx="3123">
                  <c:v>69.31</c:v>
                </c:pt>
                <c:pt idx="3124">
                  <c:v>69.400000000000006</c:v>
                </c:pt>
                <c:pt idx="3125">
                  <c:v>70.34</c:v>
                </c:pt>
                <c:pt idx="3126">
                  <c:v>71.099999999999994</c:v>
                </c:pt>
                <c:pt idx="3127">
                  <c:v>70.61</c:v>
                </c:pt>
                <c:pt idx="3128">
                  <c:v>71.73</c:v>
                </c:pt>
                <c:pt idx="3129">
                  <c:v>70.83</c:v>
                </c:pt>
                <c:pt idx="3130">
                  <c:v>71.55</c:v>
                </c:pt>
                <c:pt idx="3131">
                  <c:v>71.180000000000007</c:v>
                </c:pt>
                <c:pt idx="3132">
                  <c:v>71.72</c:v>
                </c:pt>
                <c:pt idx="3133">
                  <c:v>71.62</c:v>
                </c:pt>
                <c:pt idx="3134">
                  <c:v>71.97</c:v>
                </c:pt>
                <c:pt idx="3135">
                  <c:v>74.040000000000006</c:v>
                </c:pt>
                <c:pt idx="3136">
                  <c:v>74.510000000000005</c:v>
                </c:pt>
                <c:pt idx="3137">
                  <c:v>74.569999999999993</c:v>
                </c:pt>
                <c:pt idx="3138">
                  <c:v>74.349999999999994</c:v>
                </c:pt>
                <c:pt idx="3139">
                  <c:v>72.150000000000006</c:v>
                </c:pt>
                <c:pt idx="3140">
                  <c:v>72.040000000000006</c:v>
                </c:pt>
                <c:pt idx="3141">
                  <c:v>72.8</c:v>
                </c:pt>
                <c:pt idx="3142">
                  <c:v>72.180000000000007</c:v>
                </c:pt>
                <c:pt idx="3143">
                  <c:v>70.75</c:v>
                </c:pt>
                <c:pt idx="3144">
                  <c:v>70.849999999999994</c:v>
                </c:pt>
                <c:pt idx="3145">
                  <c:v>71.239999999999995</c:v>
                </c:pt>
                <c:pt idx="3146">
                  <c:v>69.88</c:v>
                </c:pt>
                <c:pt idx="3147">
                  <c:v>70.37</c:v>
                </c:pt>
                <c:pt idx="3148">
                  <c:v>70.39</c:v>
                </c:pt>
                <c:pt idx="3149">
                  <c:v>70.62</c:v>
                </c:pt>
                <c:pt idx="3150">
                  <c:v>70.23</c:v>
                </c:pt>
                <c:pt idx="3151">
                  <c:v>71.239999999999995</c:v>
                </c:pt>
                <c:pt idx="3152">
                  <c:v>71.77</c:v>
                </c:pt>
                <c:pt idx="3153">
                  <c:v>72.62</c:v>
                </c:pt>
                <c:pt idx="3154">
                  <c:v>72.209999999999994</c:v>
                </c:pt>
                <c:pt idx="3155">
                  <c:v>71.97</c:v>
                </c:pt>
                <c:pt idx="3156">
                  <c:v>72.180000000000007</c:v>
                </c:pt>
                <c:pt idx="3157">
                  <c:v>70.989999999999995</c:v>
                </c:pt>
                <c:pt idx="3158">
                  <c:v>67.760000000000005</c:v>
                </c:pt>
                <c:pt idx="3159">
                  <c:v>68.69</c:v>
                </c:pt>
                <c:pt idx="3160">
                  <c:v>70.11</c:v>
                </c:pt>
                <c:pt idx="3161">
                  <c:v>70.11</c:v>
                </c:pt>
                <c:pt idx="3162">
                  <c:v>69.45</c:v>
                </c:pt>
                <c:pt idx="3163">
                  <c:v>66.87</c:v>
                </c:pt>
                <c:pt idx="3164">
                  <c:v>64.489999999999995</c:v>
                </c:pt>
                <c:pt idx="3165">
                  <c:v>61.28</c:v>
                </c:pt>
                <c:pt idx="3166">
                  <c:v>61.97</c:v>
                </c:pt>
                <c:pt idx="3167">
                  <c:v>60.63</c:v>
                </c:pt>
                <c:pt idx="3168">
                  <c:v>61.67</c:v>
                </c:pt>
                <c:pt idx="3169">
                  <c:v>63.29</c:v>
                </c:pt>
                <c:pt idx="3170">
                  <c:v>62.29</c:v>
                </c:pt>
                <c:pt idx="3171">
                  <c:v>62.29</c:v>
                </c:pt>
                <c:pt idx="3172">
                  <c:v>59.97</c:v>
                </c:pt>
                <c:pt idx="3173">
                  <c:v>61.31</c:v>
                </c:pt>
                <c:pt idx="3174">
                  <c:v>62.01</c:v>
                </c:pt>
                <c:pt idx="3175">
                  <c:v>60.94</c:v>
                </c:pt>
                <c:pt idx="3176">
                  <c:v>62.14</c:v>
                </c:pt>
                <c:pt idx="3177">
                  <c:v>61.82</c:v>
                </c:pt>
                <c:pt idx="3178">
                  <c:v>64.45</c:v>
                </c:pt>
                <c:pt idx="3179">
                  <c:v>65.2</c:v>
                </c:pt>
                <c:pt idx="3180">
                  <c:v>64.86</c:v>
                </c:pt>
                <c:pt idx="3181">
                  <c:v>65.05</c:v>
                </c:pt>
                <c:pt idx="3182">
                  <c:v>66.489999999999995</c:v>
                </c:pt>
                <c:pt idx="3183">
                  <c:v>66.55</c:v>
                </c:pt>
                <c:pt idx="3184">
                  <c:v>66.55</c:v>
                </c:pt>
                <c:pt idx="3185">
                  <c:v>65.06</c:v>
                </c:pt>
                <c:pt idx="3186">
                  <c:v>62.4</c:v>
                </c:pt>
                <c:pt idx="3187">
                  <c:v>63.82</c:v>
                </c:pt>
                <c:pt idx="3188">
                  <c:v>63.3</c:v>
                </c:pt>
                <c:pt idx="3189">
                  <c:v>64.23</c:v>
                </c:pt>
                <c:pt idx="3190">
                  <c:v>64.11</c:v>
                </c:pt>
                <c:pt idx="3191">
                  <c:v>64.16</c:v>
                </c:pt>
                <c:pt idx="3192">
                  <c:v>67.010000000000005</c:v>
                </c:pt>
                <c:pt idx="3193">
                  <c:v>66.52</c:v>
                </c:pt>
                <c:pt idx="3194">
                  <c:v>66.72</c:v>
                </c:pt>
                <c:pt idx="3195">
                  <c:v>66.48</c:v>
                </c:pt>
                <c:pt idx="3196">
                  <c:v>64.349999999999994</c:v>
                </c:pt>
                <c:pt idx="3197">
                  <c:v>63.66</c:v>
                </c:pt>
                <c:pt idx="3198">
                  <c:v>61.93</c:v>
                </c:pt>
                <c:pt idx="3199">
                  <c:v>62.47</c:v>
                </c:pt>
                <c:pt idx="3200">
                  <c:v>63.26</c:v>
                </c:pt>
                <c:pt idx="3201">
                  <c:v>63.83</c:v>
                </c:pt>
                <c:pt idx="3202">
                  <c:v>63.18</c:v>
                </c:pt>
                <c:pt idx="3203">
                  <c:v>63.39</c:v>
                </c:pt>
                <c:pt idx="3204">
                  <c:v>63.46</c:v>
                </c:pt>
                <c:pt idx="3205">
                  <c:v>63.71</c:v>
                </c:pt>
                <c:pt idx="3206">
                  <c:v>64.72</c:v>
                </c:pt>
                <c:pt idx="3207">
                  <c:v>65.17</c:v>
                </c:pt>
                <c:pt idx="3208">
                  <c:v>60.5</c:v>
                </c:pt>
                <c:pt idx="3209">
                  <c:v>61.89</c:v>
                </c:pt>
                <c:pt idx="3210">
                  <c:v>59.81</c:v>
                </c:pt>
                <c:pt idx="3211">
                  <c:v>58.94</c:v>
                </c:pt>
                <c:pt idx="3212">
                  <c:v>56.23</c:v>
                </c:pt>
                <c:pt idx="3213">
                  <c:v>57.38</c:v>
                </c:pt>
                <c:pt idx="3214">
                  <c:v>58.53</c:v>
                </c:pt>
                <c:pt idx="3215">
                  <c:v>58.57</c:v>
                </c:pt>
                <c:pt idx="3216">
                  <c:v>61.3</c:v>
                </c:pt>
                <c:pt idx="3217">
                  <c:v>59.48</c:v>
                </c:pt>
                <c:pt idx="3218">
                  <c:v>58.23</c:v>
                </c:pt>
                <c:pt idx="3219">
                  <c:v>58.64</c:v>
                </c:pt>
                <c:pt idx="3220">
                  <c:v>59.74</c:v>
                </c:pt>
                <c:pt idx="3221">
                  <c:v>60.03</c:v>
                </c:pt>
                <c:pt idx="3222">
                  <c:v>60.3</c:v>
                </c:pt>
                <c:pt idx="3223">
                  <c:v>59.92</c:v>
                </c:pt>
                <c:pt idx="3224">
                  <c:v>59.34</c:v>
                </c:pt>
                <c:pt idx="3225">
                  <c:v>58.7</c:v>
                </c:pt>
                <c:pt idx="3226">
                  <c:v>59.51</c:v>
                </c:pt>
                <c:pt idx="3227">
                  <c:v>60.49</c:v>
                </c:pt>
                <c:pt idx="3228">
                  <c:v>61.08</c:v>
                </c:pt>
                <c:pt idx="3229">
                  <c:v>60.43</c:v>
                </c:pt>
                <c:pt idx="3230">
                  <c:v>58.66</c:v>
                </c:pt>
                <c:pt idx="3231">
                  <c:v>58.26</c:v>
                </c:pt>
                <c:pt idx="3232">
                  <c:v>60.7</c:v>
                </c:pt>
                <c:pt idx="3233">
                  <c:v>60.95</c:v>
                </c:pt>
                <c:pt idx="3234">
                  <c:v>61.54</c:v>
                </c:pt>
                <c:pt idx="3235">
                  <c:v>62.59</c:v>
                </c:pt>
                <c:pt idx="3236">
                  <c:v>62.38</c:v>
                </c:pt>
                <c:pt idx="3237">
                  <c:v>60.81</c:v>
                </c:pt>
                <c:pt idx="3238">
                  <c:v>60.38</c:v>
                </c:pt>
                <c:pt idx="3239">
                  <c:v>60.22</c:v>
                </c:pt>
                <c:pt idx="3240">
                  <c:v>69.02</c:v>
                </c:pt>
                <c:pt idx="3241">
                  <c:v>64.55</c:v>
                </c:pt>
                <c:pt idx="3242">
                  <c:v>63.6</c:v>
                </c:pt>
                <c:pt idx="3243">
                  <c:v>64.400000000000006</c:v>
                </c:pt>
                <c:pt idx="3244">
                  <c:v>64.28</c:v>
                </c:pt>
                <c:pt idx="3245">
                  <c:v>64.77</c:v>
                </c:pt>
                <c:pt idx="3246">
                  <c:v>63.1</c:v>
                </c:pt>
                <c:pt idx="3247">
                  <c:v>62.39</c:v>
                </c:pt>
                <c:pt idx="3248">
                  <c:v>62.74</c:v>
                </c:pt>
                <c:pt idx="3249">
                  <c:v>61.91</c:v>
                </c:pt>
                <c:pt idx="3250">
                  <c:v>60.78</c:v>
                </c:pt>
                <c:pt idx="3251">
                  <c:v>58.89</c:v>
                </c:pt>
                <c:pt idx="3252">
                  <c:v>57.69</c:v>
                </c:pt>
                <c:pt idx="3253">
                  <c:v>57.71</c:v>
                </c:pt>
                <c:pt idx="3254">
                  <c:v>58.37</c:v>
                </c:pt>
                <c:pt idx="3255">
                  <c:v>58.35</c:v>
                </c:pt>
                <c:pt idx="3256">
                  <c:v>58.24</c:v>
                </c:pt>
                <c:pt idx="3257">
                  <c:v>58.32</c:v>
                </c:pt>
                <c:pt idx="3258">
                  <c:v>59.1</c:v>
                </c:pt>
                <c:pt idx="3259">
                  <c:v>60.51</c:v>
                </c:pt>
                <c:pt idx="3260">
                  <c:v>59.35</c:v>
                </c:pt>
                <c:pt idx="3261">
                  <c:v>58.74</c:v>
                </c:pt>
                <c:pt idx="3262">
                  <c:v>59.42</c:v>
                </c:pt>
                <c:pt idx="3263">
                  <c:v>59.91</c:v>
                </c:pt>
                <c:pt idx="3264">
                  <c:v>59.42</c:v>
                </c:pt>
                <c:pt idx="3265">
                  <c:v>58.96</c:v>
                </c:pt>
                <c:pt idx="3266">
                  <c:v>59.7</c:v>
                </c:pt>
                <c:pt idx="3267">
                  <c:v>61.17</c:v>
                </c:pt>
                <c:pt idx="3268">
                  <c:v>61.67</c:v>
                </c:pt>
                <c:pt idx="3269">
                  <c:v>62.02</c:v>
                </c:pt>
                <c:pt idx="3270">
                  <c:v>61.57</c:v>
                </c:pt>
                <c:pt idx="3271">
                  <c:v>61.59</c:v>
                </c:pt>
                <c:pt idx="3272">
                  <c:v>60.61</c:v>
                </c:pt>
                <c:pt idx="3273">
                  <c:v>60.23</c:v>
                </c:pt>
                <c:pt idx="3274">
                  <c:v>61.69</c:v>
                </c:pt>
                <c:pt idx="3275">
                  <c:v>62.13</c:v>
                </c:pt>
                <c:pt idx="3276">
                  <c:v>62.96</c:v>
                </c:pt>
                <c:pt idx="3277">
                  <c:v>61.74</c:v>
                </c:pt>
                <c:pt idx="3278">
                  <c:v>62.29</c:v>
                </c:pt>
                <c:pt idx="3279">
                  <c:v>62.51</c:v>
                </c:pt>
                <c:pt idx="3280">
                  <c:v>62.18</c:v>
                </c:pt>
                <c:pt idx="3281">
                  <c:v>62.06</c:v>
                </c:pt>
                <c:pt idx="3282">
                  <c:v>62.37</c:v>
                </c:pt>
                <c:pt idx="3283">
                  <c:v>62.28</c:v>
                </c:pt>
                <c:pt idx="3284">
                  <c:v>63.3</c:v>
                </c:pt>
                <c:pt idx="3285">
                  <c:v>62.44</c:v>
                </c:pt>
                <c:pt idx="3286">
                  <c:v>60.91</c:v>
                </c:pt>
                <c:pt idx="3287">
                  <c:v>62.4</c:v>
                </c:pt>
                <c:pt idx="3288">
                  <c:v>63.97</c:v>
                </c:pt>
                <c:pt idx="3289">
                  <c:v>63.39</c:v>
                </c:pt>
                <c:pt idx="3290">
                  <c:v>63.65</c:v>
                </c:pt>
                <c:pt idx="3291">
                  <c:v>64.27</c:v>
                </c:pt>
                <c:pt idx="3292">
                  <c:v>64.06</c:v>
                </c:pt>
                <c:pt idx="3293">
                  <c:v>63.87</c:v>
                </c:pt>
                <c:pt idx="3294">
                  <c:v>62.43</c:v>
                </c:pt>
                <c:pt idx="3295">
                  <c:v>60.92</c:v>
                </c:pt>
                <c:pt idx="3296">
                  <c:v>60.82</c:v>
                </c:pt>
                <c:pt idx="3297">
                  <c:v>63</c:v>
                </c:pt>
                <c:pt idx="3298">
                  <c:v>63.39</c:v>
                </c:pt>
                <c:pt idx="3299">
                  <c:v>64.39</c:v>
                </c:pt>
                <c:pt idx="3300">
                  <c:v>64.25</c:v>
                </c:pt>
                <c:pt idx="3301">
                  <c:v>64.34</c:v>
                </c:pt>
                <c:pt idx="3302">
                  <c:v>63.72</c:v>
                </c:pt>
                <c:pt idx="3303">
                  <c:v>64.2</c:v>
                </c:pt>
                <c:pt idx="3304">
                  <c:v>65.22</c:v>
                </c:pt>
                <c:pt idx="3305">
                  <c:v>65.34</c:v>
                </c:pt>
                <c:pt idx="3306">
                  <c:v>66.099999999999994</c:v>
                </c:pt>
                <c:pt idx="3307">
                  <c:v>66.17</c:v>
                </c:pt>
                <c:pt idx="3308">
                  <c:v>66.540000000000006</c:v>
                </c:pt>
                <c:pt idx="3309">
                  <c:v>66.14</c:v>
                </c:pt>
                <c:pt idx="3310">
                  <c:v>66.39</c:v>
                </c:pt>
                <c:pt idx="3311">
                  <c:v>67.2</c:v>
                </c:pt>
                <c:pt idx="3312">
                  <c:v>67.92</c:v>
                </c:pt>
                <c:pt idx="3313">
                  <c:v>68.16</c:v>
                </c:pt>
                <c:pt idx="3314">
                  <c:v>68.44</c:v>
                </c:pt>
                <c:pt idx="3315">
                  <c:v>66</c:v>
                </c:pt>
                <c:pt idx="3316">
                  <c:v>66.25</c:v>
                </c:pt>
                <c:pt idx="3317">
                  <c:v>68.599999999999994</c:v>
                </c:pt>
                <c:pt idx="3318">
                  <c:v>68.91</c:v>
                </c:pt>
                <c:pt idx="3319">
                  <c:v>68.27</c:v>
                </c:pt>
                <c:pt idx="3320">
                  <c:v>65.44</c:v>
                </c:pt>
                <c:pt idx="3321">
                  <c:v>65.37</c:v>
                </c:pt>
                <c:pt idx="3322">
                  <c:v>64.98</c:v>
                </c:pt>
                <c:pt idx="3323">
                  <c:v>64.2</c:v>
                </c:pt>
                <c:pt idx="3324">
                  <c:v>64.489999999999995</c:v>
                </c:pt>
                <c:pt idx="3325">
                  <c:v>64</c:v>
                </c:pt>
                <c:pt idx="3326">
                  <c:v>64.62</c:v>
                </c:pt>
                <c:pt idx="3327">
                  <c:v>64.849999999999994</c:v>
                </c:pt>
                <c:pt idx="3328">
                  <c:v>65.2</c:v>
                </c:pt>
                <c:pt idx="3329">
                  <c:v>64.59</c:v>
                </c:pt>
                <c:pt idx="3330">
                  <c:v>63.21</c:v>
                </c:pt>
                <c:pt idx="3331">
                  <c:v>62.04</c:v>
                </c:pt>
                <c:pt idx="3332">
                  <c:v>60.69</c:v>
                </c:pt>
                <c:pt idx="3333">
                  <c:v>59.32</c:v>
                </c:pt>
                <c:pt idx="3334">
                  <c:v>59.51</c:v>
                </c:pt>
                <c:pt idx="3335">
                  <c:v>59.81</c:v>
                </c:pt>
                <c:pt idx="3336">
                  <c:v>58.29</c:v>
                </c:pt>
                <c:pt idx="3337">
                  <c:v>58.16</c:v>
                </c:pt>
                <c:pt idx="3338">
                  <c:v>54.45</c:v>
                </c:pt>
                <c:pt idx="3339">
                  <c:v>53.96</c:v>
                </c:pt>
                <c:pt idx="3340">
                  <c:v>55.28</c:v>
                </c:pt>
                <c:pt idx="3341">
                  <c:v>54.93</c:v>
                </c:pt>
                <c:pt idx="3342">
                  <c:v>54.47</c:v>
                </c:pt>
                <c:pt idx="3343">
                  <c:v>53.27</c:v>
                </c:pt>
                <c:pt idx="3344">
                  <c:v>54.01</c:v>
                </c:pt>
                <c:pt idx="3345">
                  <c:v>55.79</c:v>
                </c:pt>
                <c:pt idx="3346">
                  <c:v>56.34</c:v>
                </c:pt>
                <c:pt idx="3347">
                  <c:v>57.32</c:v>
                </c:pt>
                <c:pt idx="3348">
                  <c:v>57.67</c:v>
                </c:pt>
                <c:pt idx="3349">
                  <c:v>57.75</c:v>
                </c:pt>
                <c:pt idx="3350">
                  <c:v>59.12</c:v>
                </c:pt>
                <c:pt idx="3351">
                  <c:v>59.31</c:v>
                </c:pt>
                <c:pt idx="3352">
                  <c:v>58.5</c:v>
                </c:pt>
                <c:pt idx="3353">
                  <c:v>56.3</c:v>
                </c:pt>
                <c:pt idx="3354">
                  <c:v>54.95</c:v>
                </c:pt>
                <c:pt idx="3355">
                  <c:v>53.43</c:v>
                </c:pt>
                <c:pt idx="3356">
                  <c:v>52.18</c:v>
                </c:pt>
                <c:pt idx="3357">
                  <c:v>50.52</c:v>
                </c:pt>
                <c:pt idx="3358">
                  <c:v>51.9</c:v>
                </c:pt>
                <c:pt idx="3359">
                  <c:v>51.86</c:v>
                </c:pt>
                <c:pt idx="3360">
                  <c:v>51.13</c:v>
                </c:pt>
                <c:pt idx="3361">
                  <c:v>49.99</c:v>
                </c:pt>
                <c:pt idx="3362">
                  <c:v>45.27</c:v>
                </c:pt>
                <c:pt idx="3363">
                  <c:v>34.36</c:v>
                </c:pt>
                <c:pt idx="3364">
                  <c:v>37.22</c:v>
                </c:pt>
                <c:pt idx="3365">
                  <c:v>35.79</c:v>
                </c:pt>
                <c:pt idx="3366">
                  <c:v>33.22</c:v>
                </c:pt>
                <c:pt idx="3367">
                  <c:v>33.85</c:v>
                </c:pt>
                <c:pt idx="3368">
                  <c:v>30.05</c:v>
                </c:pt>
                <c:pt idx="3369">
                  <c:v>28.73</c:v>
                </c:pt>
                <c:pt idx="3370">
                  <c:v>24.88</c:v>
                </c:pt>
                <c:pt idx="3371">
                  <c:v>28.47</c:v>
                </c:pt>
                <c:pt idx="3372">
                  <c:v>26.98</c:v>
                </c:pt>
                <c:pt idx="3373">
                  <c:v>27.03</c:v>
                </c:pt>
                <c:pt idx="3374">
                  <c:v>27.15</c:v>
                </c:pt>
                <c:pt idx="3375">
                  <c:v>27.39</c:v>
                </c:pt>
                <c:pt idx="3376">
                  <c:v>26.34</c:v>
                </c:pt>
                <c:pt idx="3377">
                  <c:v>24.93</c:v>
                </c:pt>
                <c:pt idx="3378">
                  <c:v>22.76</c:v>
                </c:pt>
                <c:pt idx="3379">
                  <c:v>22.74</c:v>
                </c:pt>
                <c:pt idx="3380">
                  <c:v>24.74</c:v>
                </c:pt>
                <c:pt idx="3381">
                  <c:v>29.94</c:v>
                </c:pt>
                <c:pt idx="3382">
                  <c:v>34.11</c:v>
                </c:pt>
                <c:pt idx="3383">
                  <c:v>33.049999999999997</c:v>
                </c:pt>
                <c:pt idx="3384">
                  <c:v>31.87</c:v>
                </c:pt>
                <c:pt idx="3385">
                  <c:v>32.840000000000003</c:v>
                </c:pt>
                <c:pt idx="3386">
                  <c:v>31.48</c:v>
                </c:pt>
                <c:pt idx="3387">
                  <c:v>31.74</c:v>
                </c:pt>
                <c:pt idx="3388">
                  <c:v>29.6</c:v>
                </c:pt>
                <c:pt idx="3389">
                  <c:v>27.69</c:v>
                </c:pt>
                <c:pt idx="3390">
                  <c:v>27.82</c:v>
                </c:pt>
                <c:pt idx="3391">
                  <c:v>28.08</c:v>
                </c:pt>
                <c:pt idx="3392">
                  <c:v>25.57</c:v>
                </c:pt>
                <c:pt idx="3393">
                  <c:v>19.329999999999998</c:v>
                </c:pt>
                <c:pt idx="3394">
                  <c:v>20.37</c:v>
                </c:pt>
                <c:pt idx="3395">
                  <c:v>21.33</c:v>
                </c:pt>
                <c:pt idx="3396">
                  <c:v>21.44</c:v>
                </c:pt>
                <c:pt idx="3397">
                  <c:v>19.989999999999998</c:v>
                </c:pt>
                <c:pt idx="3398">
                  <c:v>20.46</c:v>
                </c:pt>
                <c:pt idx="3399">
                  <c:v>22.54</c:v>
                </c:pt>
                <c:pt idx="3400">
                  <c:v>25.27</c:v>
                </c:pt>
                <c:pt idx="3401">
                  <c:v>26.44</c:v>
                </c:pt>
                <c:pt idx="3402">
                  <c:v>27.2</c:v>
                </c:pt>
                <c:pt idx="3403">
                  <c:v>30.97</c:v>
                </c:pt>
                <c:pt idx="3404">
                  <c:v>29.72</c:v>
                </c:pt>
                <c:pt idx="3405">
                  <c:v>29.46</c:v>
                </c:pt>
                <c:pt idx="3406">
                  <c:v>30.97</c:v>
                </c:pt>
                <c:pt idx="3407">
                  <c:v>29.63</c:v>
                </c:pt>
                <c:pt idx="3408">
                  <c:v>29.98</c:v>
                </c:pt>
                <c:pt idx="3409">
                  <c:v>29.19</c:v>
                </c:pt>
                <c:pt idx="3410">
                  <c:v>31.13</c:v>
                </c:pt>
                <c:pt idx="3411">
                  <c:v>32.5</c:v>
                </c:pt>
                <c:pt idx="3412">
                  <c:v>34.81</c:v>
                </c:pt>
                <c:pt idx="3413">
                  <c:v>34.65</c:v>
                </c:pt>
                <c:pt idx="3414">
                  <c:v>35.75</c:v>
                </c:pt>
                <c:pt idx="3415">
                  <c:v>36.06</c:v>
                </c:pt>
                <c:pt idx="3416">
                  <c:v>35.130000000000003</c:v>
                </c:pt>
                <c:pt idx="3417">
                  <c:v>35.53</c:v>
                </c:pt>
                <c:pt idx="3418">
                  <c:v>36.17</c:v>
                </c:pt>
                <c:pt idx="3419">
                  <c:v>34.74</c:v>
                </c:pt>
                <c:pt idx="3420">
                  <c:v>35.29</c:v>
                </c:pt>
                <c:pt idx="3421">
                  <c:v>35.33</c:v>
                </c:pt>
                <c:pt idx="3422">
                  <c:v>38.32</c:v>
                </c:pt>
                <c:pt idx="3423">
                  <c:v>39.57</c:v>
                </c:pt>
                <c:pt idx="3424">
                  <c:v>39.79</c:v>
                </c:pt>
                <c:pt idx="3425">
                  <c:v>39.99</c:v>
                </c:pt>
                <c:pt idx="3426">
                  <c:v>42.3</c:v>
                </c:pt>
                <c:pt idx="3427">
                  <c:v>40.799999999999997</c:v>
                </c:pt>
                <c:pt idx="3428">
                  <c:v>41.18</c:v>
                </c:pt>
                <c:pt idx="3429">
                  <c:v>41.73</c:v>
                </c:pt>
                <c:pt idx="3430">
                  <c:v>38.549999999999997</c:v>
                </c:pt>
                <c:pt idx="3431">
                  <c:v>38.729999999999997</c:v>
                </c:pt>
                <c:pt idx="3432">
                  <c:v>39.72</c:v>
                </c:pt>
                <c:pt idx="3433">
                  <c:v>40.96</c:v>
                </c:pt>
                <c:pt idx="3434">
                  <c:v>40.71</c:v>
                </c:pt>
                <c:pt idx="3435">
                  <c:v>41.51</c:v>
                </c:pt>
                <c:pt idx="3436">
                  <c:v>42.19</c:v>
                </c:pt>
                <c:pt idx="3437">
                  <c:v>43.08</c:v>
                </c:pt>
                <c:pt idx="3438">
                  <c:v>42.63</c:v>
                </c:pt>
                <c:pt idx="3439">
                  <c:v>40.31</c:v>
                </c:pt>
                <c:pt idx="3440">
                  <c:v>41.05</c:v>
                </c:pt>
                <c:pt idx="3441">
                  <c:v>41.02</c:v>
                </c:pt>
                <c:pt idx="3442">
                  <c:v>41.71</c:v>
                </c:pt>
                <c:pt idx="3443">
                  <c:v>41.15</c:v>
                </c:pt>
                <c:pt idx="3444">
                  <c:v>42.03</c:v>
                </c:pt>
                <c:pt idx="3445">
                  <c:v>43.14</c:v>
                </c:pt>
                <c:pt idx="3446">
                  <c:v>42.8</c:v>
                </c:pt>
                <c:pt idx="3447">
                  <c:v>43.1</c:v>
                </c:pt>
                <c:pt idx="3448">
                  <c:v>43.08</c:v>
                </c:pt>
                <c:pt idx="3449">
                  <c:v>43.29</c:v>
                </c:pt>
                <c:pt idx="3450">
                  <c:v>42.35</c:v>
                </c:pt>
                <c:pt idx="3451">
                  <c:v>43.24</c:v>
                </c:pt>
                <c:pt idx="3452">
                  <c:v>42.72</c:v>
                </c:pt>
                <c:pt idx="3453">
                  <c:v>42.9</c:v>
                </c:pt>
                <c:pt idx="3454">
                  <c:v>43.79</c:v>
                </c:pt>
                <c:pt idx="3455">
                  <c:v>43.37</c:v>
                </c:pt>
                <c:pt idx="3456">
                  <c:v>43.14</c:v>
                </c:pt>
                <c:pt idx="3457">
                  <c:v>43.28</c:v>
                </c:pt>
                <c:pt idx="3458">
                  <c:v>44.32</c:v>
                </c:pt>
                <c:pt idx="3459">
                  <c:v>44.29</c:v>
                </c:pt>
                <c:pt idx="3460">
                  <c:v>43.31</c:v>
                </c:pt>
                <c:pt idx="3461">
                  <c:v>43.34</c:v>
                </c:pt>
                <c:pt idx="3462">
                  <c:v>43.41</c:v>
                </c:pt>
                <c:pt idx="3463">
                  <c:v>43.22</c:v>
                </c:pt>
                <c:pt idx="3464">
                  <c:v>43.75</c:v>
                </c:pt>
                <c:pt idx="3465">
                  <c:v>42.94</c:v>
                </c:pt>
                <c:pt idx="3466">
                  <c:v>43.3</c:v>
                </c:pt>
                <c:pt idx="3467">
                  <c:v>44.15</c:v>
                </c:pt>
                <c:pt idx="3468">
                  <c:v>44.43</c:v>
                </c:pt>
                <c:pt idx="3469">
                  <c:v>45.17</c:v>
                </c:pt>
                <c:pt idx="3470">
                  <c:v>45.09</c:v>
                </c:pt>
                <c:pt idx="3471">
                  <c:v>44.4</c:v>
                </c:pt>
                <c:pt idx="3472">
                  <c:v>44.99</c:v>
                </c:pt>
                <c:pt idx="3473">
                  <c:v>44.5</c:v>
                </c:pt>
                <c:pt idx="3474">
                  <c:v>45.43</c:v>
                </c:pt>
                <c:pt idx="3475">
                  <c:v>44.96</c:v>
                </c:pt>
                <c:pt idx="3476">
                  <c:v>44.8</c:v>
                </c:pt>
                <c:pt idx="3477">
                  <c:v>45.37</c:v>
                </c:pt>
                <c:pt idx="3478">
                  <c:v>45.46</c:v>
                </c:pt>
                <c:pt idx="3479">
                  <c:v>45.37</c:v>
                </c:pt>
                <c:pt idx="3480">
                  <c:v>44.9</c:v>
                </c:pt>
                <c:pt idx="3481">
                  <c:v>44.35</c:v>
                </c:pt>
                <c:pt idx="3482">
                  <c:v>45.13</c:v>
                </c:pt>
                <c:pt idx="3483">
                  <c:v>45.86</c:v>
                </c:pt>
                <c:pt idx="3484">
                  <c:v>45.64</c:v>
                </c:pt>
                <c:pt idx="3485">
                  <c:v>45.09</c:v>
                </c:pt>
                <c:pt idx="3486">
                  <c:v>45.05</c:v>
                </c:pt>
                <c:pt idx="3487">
                  <c:v>45.28</c:v>
                </c:pt>
                <c:pt idx="3488">
                  <c:v>45.58</c:v>
                </c:pt>
                <c:pt idx="3489">
                  <c:v>44.43</c:v>
                </c:pt>
                <c:pt idx="3490">
                  <c:v>44.07</c:v>
                </c:pt>
                <c:pt idx="3491">
                  <c:v>42.66</c:v>
                </c:pt>
                <c:pt idx="3492">
                  <c:v>42.01</c:v>
                </c:pt>
                <c:pt idx="3493">
                  <c:v>39.78</c:v>
                </c:pt>
                <c:pt idx="3494">
                  <c:v>40.79</c:v>
                </c:pt>
                <c:pt idx="3495">
                  <c:v>40.06</c:v>
                </c:pt>
                <c:pt idx="3496">
                  <c:v>39.83</c:v>
                </c:pt>
                <c:pt idx="3497">
                  <c:v>39.61</c:v>
                </c:pt>
                <c:pt idx="3498">
                  <c:v>40.53</c:v>
                </c:pt>
                <c:pt idx="3499">
                  <c:v>42.22</c:v>
                </c:pt>
                <c:pt idx="3500">
                  <c:v>43.3</c:v>
                </c:pt>
                <c:pt idx="3501">
                  <c:v>43.15</c:v>
                </c:pt>
                <c:pt idx="3502">
                  <c:v>41.44</c:v>
                </c:pt>
                <c:pt idx="3503">
                  <c:v>41.72</c:v>
                </c:pt>
                <c:pt idx="3504">
                  <c:v>41.77</c:v>
                </c:pt>
                <c:pt idx="3505">
                  <c:v>41.94</c:v>
                </c:pt>
                <c:pt idx="3506">
                  <c:v>41.92</c:v>
                </c:pt>
                <c:pt idx="3507">
                  <c:v>42.43</c:v>
                </c:pt>
                <c:pt idx="3508">
                  <c:v>41.03</c:v>
                </c:pt>
                <c:pt idx="3509">
                  <c:v>40.950000000000003</c:v>
                </c:pt>
                <c:pt idx="3510">
                  <c:v>40.93</c:v>
                </c:pt>
                <c:pt idx="3511">
                  <c:v>39.270000000000003</c:v>
                </c:pt>
                <c:pt idx="3512">
                  <c:v>41.29</c:v>
                </c:pt>
                <c:pt idx="3513">
                  <c:v>42.65</c:v>
                </c:pt>
                <c:pt idx="3514">
                  <c:v>41.99</c:v>
                </c:pt>
                <c:pt idx="3515">
                  <c:v>43.34</c:v>
                </c:pt>
                <c:pt idx="3516">
                  <c:v>42.85</c:v>
                </c:pt>
                <c:pt idx="3517">
                  <c:v>41.72</c:v>
                </c:pt>
                <c:pt idx="3518">
                  <c:v>42.45</c:v>
                </c:pt>
                <c:pt idx="3519">
                  <c:v>43.32</c:v>
                </c:pt>
                <c:pt idx="3520">
                  <c:v>43.16</c:v>
                </c:pt>
                <c:pt idx="3521">
                  <c:v>42.93</c:v>
                </c:pt>
                <c:pt idx="3522">
                  <c:v>42.62</c:v>
                </c:pt>
                <c:pt idx="3523">
                  <c:v>43.16</c:v>
                </c:pt>
                <c:pt idx="3524">
                  <c:v>41.73</c:v>
                </c:pt>
                <c:pt idx="3525">
                  <c:v>42.46</c:v>
                </c:pt>
                <c:pt idx="3526">
                  <c:v>41.77</c:v>
                </c:pt>
                <c:pt idx="3527">
                  <c:v>40.46</c:v>
                </c:pt>
                <c:pt idx="3528">
                  <c:v>41.2</c:v>
                </c:pt>
                <c:pt idx="3529">
                  <c:v>39.119999999999997</c:v>
                </c:pt>
                <c:pt idx="3530">
                  <c:v>37.65</c:v>
                </c:pt>
                <c:pt idx="3531">
                  <c:v>37.46</c:v>
                </c:pt>
                <c:pt idx="3532">
                  <c:v>38.97</c:v>
                </c:pt>
                <c:pt idx="3533">
                  <c:v>39.71</c:v>
                </c:pt>
                <c:pt idx="3534">
                  <c:v>41.23</c:v>
                </c:pt>
                <c:pt idx="3535">
                  <c:v>40.93</c:v>
                </c:pt>
                <c:pt idx="3536">
                  <c:v>39.450000000000003</c:v>
                </c:pt>
                <c:pt idx="3537">
                  <c:v>42.4</c:v>
                </c:pt>
                <c:pt idx="3538">
                  <c:v>43.61</c:v>
                </c:pt>
                <c:pt idx="3539">
                  <c:v>43.8</c:v>
                </c:pt>
                <c:pt idx="3540">
                  <c:v>43.53</c:v>
                </c:pt>
                <c:pt idx="3541">
                  <c:v>42.78</c:v>
                </c:pt>
                <c:pt idx="3542">
                  <c:v>43.82</c:v>
                </c:pt>
                <c:pt idx="3543">
                  <c:v>43.75</c:v>
                </c:pt>
                <c:pt idx="3544">
                  <c:v>44.34</c:v>
                </c:pt>
                <c:pt idx="3545">
                  <c:v>44.2</c:v>
                </c:pt>
                <c:pt idx="3546">
                  <c:v>44.96</c:v>
                </c:pt>
                <c:pt idx="3547">
                  <c:v>46.06</c:v>
                </c:pt>
                <c:pt idx="3548">
                  <c:v>47.86</c:v>
                </c:pt>
                <c:pt idx="3549">
                  <c:v>48.61</c:v>
                </c:pt>
                <c:pt idx="3550">
                  <c:v>47.8</c:v>
                </c:pt>
                <c:pt idx="3551">
                  <c:v>48.18</c:v>
                </c:pt>
                <c:pt idx="3552">
                  <c:v>47.59</c:v>
                </c:pt>
                <c:pt idx="3553">
                  <c:v>47.42</c:v>
                </c:pt>
                <c:pt idx="3554">
                  <c:v>48.25</c:v>
                </c:pt>
                <c:pt idx="3555">
                  <c:v>48.71</c:v>
                </c:pt>
                <c:pt idx="3556">
                  <c:v>49.25</c:v>
                </c:pt>
                <c:pt idx="3557">
                  <c:v>48.79</c:v>
                </c:pt>
                <c:pt idx="3558">
                  <c:v>48.84</c:v>
                </c:pt>
                <c:pt idx="3559">
                  <c:v>48.86</c:v>
                </c:pt>
                <c:pt idx="3560">
                  <c:v>50.25</c:v>
                </c:pt>
                <c:pt idx="3561">
                  <c:v>49.97</c:v>
                </c:pt>
                <c:pt idx="3562">
                  <c:v>50.29</c:v>
                </c:pt>
                <c:pt idx="3563">
                  <c:v>50.76</c:v>
                </c:pt>
                <c:pt idx="3564">
                  <c:v>51.08</c:v>
                </c:pt>
                <c:pt idx="3565">
                  <c:v>51.5</c:v>
                </c:pt>
                <c:pt idx="3566">
                  <c:v>52.26</c:v>
                </c:pt>
                <c:pt idx="3567">
                  <c:v>50.91</c:v>
                </c:pt>
                <c:pt idx="3568">
                  <c:v>50.08</c:v>
                </c:pt>
                <c:pt idx="3569">
                  <c:v>51.2</c:v>
                </c:pt>
                <c:pt idx="3570">
                  <c:v>51.29</c:v>
                </c:pt>
                <c:pt idx="3571">
                  <c:v>50.86</c:v>
                </c:pt>
                <c:pt idx="3572">
                  <c:v>51.09</c:v>
                </c:pt>
                <c:pt idx="3573">
                  <c:v>51.34</c:v>
                </c:pt>
                <c:pt idx="3574">
                  <c:v>51.8</c:v>
                </c:pt>
                <c:pt idx="3575">
                  <c:v>51.09</c:v>
                </c:pt>
                <c:pt idx="3576">
                  <c:v>53.6</c:v>
                </c:pt>
                <c:pt idx="3577">
                  <c:v>54.3</c:v>
                </c:pt>
                <c:pt idx="3578">
                  <c:v>54.38</c:v>
                </c:pt>
                <c:pt idx="3579">
                  <c:v>55.99</c:v>
                </c:pt>
                <c:pt idx="3580">
                  <c:v>55.66</c:v>
                </c:pt>
                <c:pt idx="3581">
                  <c:v>56.58</c:v>
                </c:pt>
                <c:pt idx="3582">
                  <c:v>56.06</c:v>
                </c:pt>
                <c:pt idx="3583">
                  <c:v>56.42</c:v>
                </c:pt>
                <c:pt idx="3584">
                  <c:v>55.1</c:v>
                </c:pt>
                <c:pt idx="3585">
                  <c:v>54.75</c:v>
                </c:pt>
                <c:pt idx="3586">
                  <c:v>55.9</c:v>
                </c:pt>
                <c:pt idx="3587">
                  <c:v>56.08</c:v>
                </c:pt>
                <c:pt idx="3588">
                  <c:v>56.1</c:v>
                </c:pt>
                <c:pt idx="3589">
                  <c:v>55.41</c:v>
                </c:pt>
                <c:pt idx="3590">
                  <c:v>55.88</c:v>
                </c:pt>
                <c:pt idx="3591">
                  <c:v>55.91</c:v>
                </c:pt>
                <c:pt idx="3592">
                  <c:v>55.81</c:v>
                </c:pt>
                <c:pt idx="3593">
                  <c:v>55.53</c:v>
                </c:pt>
                <c:pt idx="3594">
                  <c:v>55.88</c:v>
                </c:pt>
                <c:pt idx="3595">
                  <c:v>56.35</c:v>
                </c:pt>
                <c:pt idx="3596">
                  <c:v>57.46</c:v>
                </c:pt>
                <c:pt idx="3597">
                  <c:v>58.46</c:v>
                </c:pt>
                <c:pt idx="3598">
                  <c:v>58.84</c:v>
                </c:pt>
                <c:pt idx="3599">
                  <c:v>59.34</c:v>
                </c:pt>
                <c:pt idx="3600">
                  <c:v>60.56</c:v>
                </c:pt>
                <c:pt idx="3601">
                  <c:v>61.09</c:v>
                </c:pt>
                <c:pt idx="3602">
                  <c:v>61.47</c:v>
                </c:pt>
                <c:pt idx="3603">
                  <c:v>61.14</c:v>
                </c:pt>
                <c:pt idx="3604">
                  <c:v>62.43</c:v>
                </c:pt>
                <c:pt idx="3605">
                  <c:v>63.3</c:v>
                </c:pt>
                <c:pt idx="3606">
                  <c:v>63.35</c:v>
                </c:pt>
                <c:pt idx="3607">
                  <c:v>64.34</c:v>
                </c:pt>
                <c:pt idx="3608">
                  <c:v>63.93</c:v>
                </c:pt>
                <c:pt idx="3609">
                  <c:v>62.91</c:v>
                </c:pt>
                <c:pt idx="3610">
                  <c:v>65.239999999999995</c:v>
                </c:pt>
                <c:pt idx="3611">
                  <c:v>65.37</c:v>
                </c:pt>
                <c:pt idx="3612">
                  <c:v>67.040000000000006</c:v>
                </c:pt>
                <c:pt idx="3613">
                  <c:v>66.88</c:v>
                </c:pt>
                <c:pt idx="3614">
                  <c:v>66.13</c:v>
                </c:pt>
                <c:pt idx="3615">
                  <c:v>63.69</c:v>
                </c:pt>
                <c:pt idx="3616">
                  <c:v>62.7</c:v>
                </c:pt>
                <c:pt idx="3617">
                  <c:v>64.069999999999993</c:v>
                </c:pt>
                <c:pt idx="3618">
                  <c:v>66.739999999999995</c:v>
                </c:pt>
                <c:pt idx="3619">
                  <c:v>69.36</c:v>
                </c:pt>
                <c:pt idx="3620">
                  <c:v>68.239999999999995</c:v>
                </c:pt>
                <c:pt idx="3621">
                  <c:v>67.52</c:v>
                </c:pt>
                <c:pt idx="3622">
                  <c:v>67.900000000000006</c:v>
                </c:pt>
                <c:pt idx="3623">
                  <c:v>69.63</c:v>
                </c:pt>
                <c:pt idx="3624">
                  <c:v>69.22</c:v>
                </c:pt>
                <c:pt idx="3625">
                  <c:v>68.88</c:v>
                </c:pt>
                <c:pt idx="3626">
                  <c:v>68.39</c:v>
                </c:pt>
                <c:pt idx="3627">
                  <c:v>68</c:v>
                </c:pt>
                <c:pt idx="3628">
                  <c:v>63.28</c:v>
                </c:pt>
                <c:pt idx="3629">
                  <c:v>64.53</c:v>
                </c:pt>
                <c:pt idx="3630">
                  <c:v>64.62</c:v>
                </c:pt>
                <c:pt idx="3631">
                  <c:v>60.79</c:v>
                </c:pt>
                <c:pt idx="3632">
                  <c:v>64.41</c:v>
                </c:pt>
                <c:pt idx="3633">
                  <c:v>61.95</c:v>
                </c:pt>
                <c:pt idx="3634">
                  <c:v>64.569999999999993</c:v>
                </c:pt>
                <c:pt idx="3635">
                  <c:v>64.98</c:v>
                </c:pt>
                <c:pt idx="3636">
                  <c:v>64.14</c:v>
                </c:pt>
                <c:pt idx="3637">
                  <c:v>63.54</c:v>
                </c:pt>
                <c:pt idx="3638">
                  <c:v>64.86</c:v>
                </c:pt>
                <c:pt idx="3639">
                  <c:v>62.15</c:v>
                </c:pt>
                <c:pt idx="3640">
                  <c:v>62.74</c:v>
                </c:pt>
                <c:pt idx="3641">
                  <c:v>63.16</c:v>
                </c:pt>
                <c:pt idx="3642">
                  <c:v>63.2</c:v>
                </c:pt>
                <c:pt idx="3643">
                  <c:v>62.95</c:v>
                </c:pt>
                <c:pt idx="3644">
                  <c:v>63.28</c:v>
                </c:pt>
                <c:pt idx="3645">
                  <c:v>63.67</c:v>
                </c:pt>
                <c:pt idx="3646">
                  <c:v>66.58</c:v>
                </c:pt>
                <c:pt idx="3647">
                  <c:v>66.94</c:v>
                </c:pt>
                <c:pt idx="3648">
                  <c:v>66.77</c:v>
                </c:pt>
                <c:pt idx="3649">
                  <c:v>67.05</c:v>
                </c:pt>
                <c:pt idx="3650">
                  <c:v>66.569999999999993</c:v>
                </c:pt>
                <c:pt idx="3651">
                  <c:v>65.319999999999993</c:v>
                </c:pt>
                <c:pt idx="3652">
                  <c:v>65.400000000000006</c:v>
                </c:pt>
                <c:pt idx="3653">
                  <c:v>66.11</c:v>
                </c:pt>
                <c:pt idx="3654">
                  <c:v>65.650000000000006</c:v>
                </c:pt>
                <c:pt idx="3655">
                  <c:v>66.42</c:v>
                </c:pt>
                <c:pt idx="3656">
                  <c:v>67.27</c:v>
                </c:pt>
                <c:pt idx="3657">
                  <c:v>68.56</c:v>
                </c:pt>
                <c:pt idx="3658">
                  <c:v>67.25</c:v>
                </c:pt>
                <c:pt idx="3659">
                  <c:v>67.56</c:v>
                </c:pt>
                <c:pt idx="3660">
                  <c:v>68.88</c:v>
                </c:pt>
                <c:pt idx="3661">
                  <c:v>68.959999999999994</c:v>
                </c:pt>
                <c:pt idx="3662">
                  <c:v>68.09</c:v>
                </c:pt>
                <c:pt idx="3663">
                  <c:v>68.28</c:v>
                </c:pt>
                <c:pt idx="3664">
                  <c:v>68.319999999999993</c:v>
                </c:pt>
                <c:pt idx="3665">
                  <c:v>68.55</c:v>
                </c:pt>
                <c:pt idx="3666">
                  <c:v>69.319999999999993</c:v>
                </c:pt>
                <c:pt idx="3667">
                  <c:v>67.05</c:v>
                </c:pt>
                <c:pt idx="3668">
                  <c:v>68.709999999999994</c:v>
                </c:pt>
                <c:pt idx="3669">
                  <c:v>69.459999999999994</c:v>
                </c:pt>
                <c:pt idx="3670">
                  <c:v>68.709999999999994</c:v>
                </c:pt>
                <c:pt idx="3671">
                  <c:v>66.66</c:v>
                </c:pt>
                <c:pt idx="3672">
                  <c:v>65.11</c:v>
                </c:pt>
                <c:pt idx="3673">
                  <c:v>66.44</c:v>
                </c:pt>
                <c:pt idx="3674">
                  <c:v>68.459999999999994</c:v>
                </c:pt>
                <c:pt idx="3675">
                  <c:v>68.650000000000006</c:v>
                </c:pt>
                <c:pt idx="3676">
                  <c:v>68.87</c:v>
                </c:pt>
                <c:pt idx="3677">
                  <c:v>69.459999999999994</c:v>
                </c:pt>
                <c:pt idx="3678">
                  <c:v>69.63</c:v>
                </c:pt>
                <c:pt idx="3679">
                  <c:v>69.319999999999993</c:v>
                </c:pt>
                <c:pt idx="3680">
                  <c:v>70.25</c:v>
                </c:pt>
                <c:pt idx="3681">
                  <c:v>71.349999999999994</c:v>
                </c:pt>
                <c:pt idx="3682">
                  <c:v>71.31</c:v>
                </c:pt>
                <c:pt idx="3683">
                  <c:v>71.89</c:v>
                </c:pt>
                <c:pt idx="3684">
                  <c:v>71.489999999999995</c:v>
                </c:pt>
                <c:pt idx="3685">
                  <c:v>72.22</c:v>
                </c:pt>
                <c:pt idx="3686">
                  <c:v>72.22</c:v>
                </c:pt>
                <c:pt idx="3687">
                  <c:v>72.52</c:v>
                </c:pt>
                <c:pt idx="3688">
                  <c:v>72.69</c:v>
                </c:pt>
                <c:pt idx="3689">
                  <c:v>72.86</c:v>
                </c:pt>
                <c:pt idx="3690">
                  <c:v>73.989999999999995</c:v>
                </c:pt>
                <c:pt idx="3691">
                  <c:v>74.39</c:v>
                </c:pt>
                <c:pt idx="3692">
                  <c:v>73.08</c:v>
                </c:pt>
                <c:pt idx="3693">
                  <c:v>73.510000000000005</c:v>
                </c:pt>
                <c:pt idx="3694">
                  <c:v>74.900000000000006</c:v>
                </c:pt>
                <c:pt idx="3695">
                  <c:v>74.81</c:v>
                </c:pt>
                <c:pt idx="3696">
                  <c:v>75.19</c:v>
                </c:pt>
                <c:pt idx="3697">
                  <c:v>75.56</c:v>
                </c:pt>
                <c:pt idx="3698">
                  <c:v>76.180000000000007</c:v>
                </c:pt>
                <c:pt idx="3699">
                  <c:v>74.680000000000007</c:v>
                </c:pt>
                <c:pt idx="3700">
                  <c:v>74.760000000000005</c:v>
                </c:pt>
                <c:pt idx="3701">
                  <c:v>75.13</c:v>
                </c:pt>
                <c:pt idx="3702">
                  <c:v>75.84</c:v>
                </c:pt>
                <c:pt idx="3703">
                  <c:v>76.17</c:v>
                </c:pt>
                <c:pt idx="3704">
                  <c:v>77.16</c:v>
                </c:pt>
                <c:pt idx="3705">
                  <c:v>74.53</c:v>
                </c:pt>
                <c:pt idx="3706">
                  <c:v>73.430000000000007</c:v>
                </c:pt>
                <c:pt idx="3707">
                  <c:v>74.12</c:v>
                </c:pt>
                <c:pt idx="3708">
                  <c:v>75.55</c:v>
                </c:pt>
                <c:pt idx="3709">
                  <c:v>75.16</c:v>
                </c:pt>
                <c:pt idx="3710">
                  <c:v>76.489999999999995</c:v>
                </c:pt>
                <c:pt idx="3711">
                  <c:v>74.760000000000005</c:v>
                </c:pt>
                <c:pt idx="3712">
                  <c:v>73.47</c:v>
                </c:pt>
                <c:pt idx="3713">
                  <c:v>73.59</c:v>
                </c:pt>
                <c:pt idx="3714">
                  <c:v>68.62</c:v>
                </c:pt>
                <c:pt idx="3715">
                  <c:v>69.349999999999994</c:v>
                </c:pt>
                <c:pt idx="3716">
                  <c:v>72.23</c:v>
                </c:pt>
                <c:pt idx="3717">
                  <c:v>73.790000000000006</c:v>
                </c:pt>
                <c:pt idx="3718">
                  <c:v>74.099999999999994</c:v>
                </c:pt>
                <c:pt idx="3719">
                  <c:v>74.5</c:v>
                </c:pt>
                <c:pt idx="3720">
                  <c:v>74.48</c:v>
                </c:pt>
                <c:pt idx="3721">
                  <c:v>74.739999999999995</c:v>
                </c:pt>
                <c:pt idx="3722">
                  <c:v>76.05</c:v>
                </c:pt>
                <c:pt idx="3723">
                  <c:v>76.33</c:v>
                </c:pt>
                <c:pt idx="3724">
                  <c:v>72.89</c:v>
                </c:pt>
                <c:pt idx="3725">
                  <c:v>72.41</c:v>
                </c:pt>
                <c:pt idx="3726">
                  <c:v>70.38</c:v>
                </c:pt>
                <c:pt idx="3727">
                  <c:v>71.290000000000006</c:v>
                </c:pt>
                <c:pt idx="3728">
                  <c:v>70.7</c:v>
                </c:pt>
                <c:pt idx="3729">
                  <c:v>69.040000000000006</c:v>
                </c:pt>
                <c:pt idx="3730">
                  <c:v>70.63</c:v>
                </c:pt>
                <c:pt idx="3731">
                  <c:v>71.44</c:v>
                </c:pt>
                <c:pt idx="3732">
                  <c:v>71.31</c:v>
                </c:pt>
                <c:pt idx="3733">
                  <c:v>70.59</c:v>
                </c:pt>
                <c:pt idx="3734">
                  <c:v>69.510000000000005</c:v>
                </c:pt>
                <c:pt idx="3735">
                  <c:v>69.03</c:v>
                </c:pt>
                <c:pt idx="3736">
                  <c:v>68.23</c:v>
                </c:pt>
                <c:pt idx="3737">
                  <c:v>66.45</c:v>
                </c:pt>
                <c:pt idx="3738">
                  <c:v>65.180000000000007</c:v>
                </c:pt>
                <c:pt idx="3739">
                  <c:v>68.75</c:v>
                </c:pt>
                <c:pt idx="3740">
                  <c:v>71.05</c:v>
                </c:pt>
                <c:pt idx="3741">
                  <c:v>72.25</c:v>
                </c:pt>
                <c:pt idx="3742">
                  <c:v>71.069999999999993</c:v>
                </c:pt>
                <c:pt idx="3743">
                  <c:v>72.7</c:v>
                </c:pt>
                <c:pt idx="3744">
                  <c:v>73.41</c:v>
                </c:pt>
                <c:pt idx="3745">
                  <c:v>72.989999999999995</c:v>
                </c:pt>
                <c:pt idx="3746">
                  <c:v>71.59</c:v>
                </c:pt>
                <c:pt idx="3747">
                  <c:v>73.03</c:v>
                </c:pt>
                <c:pt idx="3748">
                  <c:v>72.61</c:v>
                </c:pt>
                <c:pt idx="3749">
                  <c:v>72.22</c:v>
                </c:pt>
                <c:pt idx="3750">
                  <c:v>71.69</c:v>
                </c:pt>
                <c:pt idx="3751">
                  <c:v>72.599999999999994</c:v>
                </c:pt>
                <c:pt idx="3752">
                  <c:v>71.45</c:v>
                </c:pt>
                <c:pt idx="3753">
                  <c:v>72.92</c:v>
                </c:pt>
                <c:pt idx="3754">
                  <c:v>73.510000000000005</c:v>
                </c:pt>
                <c:pt idx="3755">
                  <c:v>73.599999999999994</c:v>
                </c:pt>
                <c:pt idx="3756">
                  <c:v>75.459999999999994</c:v>
                </c:pt>
                <c:pt idx="3757">
                  <c:v>75.67</c:v>
                </c:pt>
                <c:pt idx="3758">
                  <c:v>75.34</c:v>
                </c:pt>
                <c:pt idx="3759">
                  <c:v>73.92</c:v>
                </c:pt>
                <c:pt idx="3760">
                  <c:v>74.36</c:v>
                </c:pt>
                <c:pt idx="3761">
                  <c:v>76.19</c:v>
                </c:pt>
                <c:pt idx="3762">
                  <c:v>77.25</c:v>
                </c:pt>
                <c:pt idx="3763">
                  <c:v>78.09</c:v>
                </c:pt>
                <c:pt idx="3764">
                  <c:v>79.53</c:v>
                </c:pt>
                <c:pt idx="3765">
                  <c:v>79.09</c:v>
                </c:pt>
                <c:pt idx="3766">
                  <c:v>78.64</c:v>
                </c:pt>
                <c:pt idx="3767">
                  <c:v>78.52</c:v>
                </c:pt>
                <c:pt idx="3768">
                  <c:v>79.28</c:v>
                </c:pt>
                <c:pt idx="3769">
                  <c:v>81.260000000000005</c:v>
                </c:pt>
                <c:pt idx="3770">
                  <c:v>82.56</c:v>
                </c:pt>
                <c:pt idx="3771">
                  <c:v>81.08</c:v>
                </c:pt>
                <c:pt idx="3772">
                  <c:v>81.95</c:v>
                </c:pt>
                <c:pt idx="3773">
                  <c:v>82.39</c:v>
                </c:pt>
                <c:pt idx="3774">
                  <c:v>83.65</c:v>
                </c:pt>
                <c:pt idx="3775">
                  <c:v>83.42</c:v>
                </c:pt>
                <c:pt idx="3776">
                  <c:v>83.18</c:v>
                </c:pt>
                <c:pt idx="3777">
                  <c:v>84</c:v>
                </c:pt>
                <c:pt idx="3778">
                  <c:v>84.86</c:v>
                </c:pt>
                <c:pt idx="3779">
                  <c:v>84.33</c:v>
                </c:pt>
                <c:pt idx="3780">
                  <c:v>85.08</c:v>
                </c:pt>
                <c:pt idx="3781">
                  <c:v>85.82</c:v>
                </c:pt>
                <c:pt idx="3782">
                  <c:v>84.61</c:v>
                </c:pt>
                <c:pt idx="3783">
                  <c:v>85.53</c:v>
                </c:pt>
                <c:pt idx="3784">
                  <c:v>85.99</c:v>
                </c:pt>
                <c:pt idx="3785">
                  <c:v>86.4</c:v>
                </c:pt>
                <c:pt idx="3786">
                  <c:v>84.58</c:v>
                </c:pt>
                <c:pt idx="3787">
                  <c:v>84.32</c:v>
                </c:pt>
                <c:pt idx="3788">
                  <c:v>84.38</c:v>
                </c:pt>
                <c:pt idx="3789">
                  <c:v>84.71</c:v>
                </c:pt>
                <c:pt idx="3790">
                  <c:v>84.72</c:v>
                </c:pt>
                <c:pt idx="3791">
                  <c:v>81.99</c:v>
                </c:pt>
                <c:pt idx="3792">
                  <c:v>80.540000000000006</c:v>
                </c:pt>
                <c:pt idx="3793">
                  <c:v>82.74</c:v>
                </c:pt>
                <c:pt idx="3794">
                  <c:v>83.43</c:v>
                </c:pt>
                <c:pt idx="3795">
                  <c:v>84.78</c:v>
                </c:pt>
                <c:pt idx="3796">
                  <c:v>82.64</c:v>
                </c:pt>
                <c:pt idx="3797">
                  <c:v>82.87</c:v>
                </c:pt>
                <c:pt idx="3798">
                  <c:v>82.17</c:v>
                </c:pt>
                <c:pt idx="3799">
                  <c:v>82.05</c:v>
                </c:pt>
                <c:pt idx="3800">
                  <c:v>82.43</c:v>
                </c:pt>
                <c:pt idx="3801">
                  <c:v>80.28</c:v>
                </c:pt>
                <c:pt idx="3802">
                  <c:v>81.239999999999995</c:v>
                </c:pt>
                <c:pt idx="3803">
                  <c:v>78.89</c:v>
                </c:pt>
                <c:pt idx="3804">
                  <c:v>79.7</c:v>
                </c:pt>
                <c:pt idx="3805">
                  <c:v>82.31</c:v>
                </c:pt>
                <c:pt idx="3806">
                  <c:v>82.25</c:v>
                </c:pt>
                <c:pt idx="3807">
                  <c:v>82.22</c:v>
                </c:pt>
                <c:pt idx="3808">
                  <c:v>72.72</c:v>
                </c:pt>
                <c:pt idx="3809">
                  <c:v>73.44</c:v>
                </c:pt>
                <c:pt idx="3810">
                  <c:v>70.569999999999993</c:v>
                </c:pt>
                <c:pt idx="3811">
                  <c:v>68.87</c:v>
                </c:pt>
                <c:pt idx="3812">
                  <c:v>69.67</c:v>
                </c:pt>
                <c:pt idx="3813">
                  <c:v>69.88</c:v>
                </c:pt>
                <c:pt idx="3814">
                  <c:v>73.08</c:v>
                </c:pt>
                <c:pt idx="3815">
                  <c:v>75.44</c:v>
                </c:pt>
                <c:pt idx="3816">
                  <c:v>75.819999999999993</c:v>
                </c:pt>
                <c:pt idx="3817">
                  <c:v>74.42</c:v>
                </c:pt>
                <c:pt idx="3818">
                  <c:v>75.150000000000006</c:v>
                </c:pt>
                <c:pt idx="3819">
                  <c:v>74.39</c:v>
                </c:pt>
                <c:pt idx="3820">
                  <c:v>73.7</c:v>
                </c:pt>
                <c:pt idx="3821">
                  <c:v>73.88</c:v>
                </c:pt>
                <c:pt idx="3822">
                  <c:v>75.02</c:v>
                </c:pt>
                <c:pt idx="3823">
                  <c:v>73.52</c:v>
                </c:pt>
                <c:pt idx="3824">
                  <c:v>71.52</c:v>
                </c:pt>
                <c:pt idx="3825">
                  <c:v>73.98</c:v>
                </c:pt>
                <c:pt idx="3826">
                  <c:v>75.290000000000006</c:v>
                </c:pt>
                <c:pt idx="3827">
                  <c:v>76.849999999999994</c:v>
                </c:pt>
                <c:pt idx="3828">
                  <c:v>76.14</c:v>
                </c:pt>
                <c:pt idx="3829">
                  <c:v>78.599999999999994</c:v>
                </c:pt>
                <c:pt idx="3830">
                  <c:v>78.94</c:v>
                </c:pt>
                <c:pt idx="3831">
                  <c:v>79.23</c:v>
                </c:pt>
                <c:pt idx="3832">
                  <c:v>79.319999999999993</c:v>
                </c:pt>
                <c:pt idx="3833">
                  <c:v>77.78</c:v>
                </c:pt>
                <c:pt idx="3834">
                  <c:v>78.98</c:v>
                </c:pt>
                <c:pt idx="3835">
                  <c:v>80</c:v>
                </c:pt>
                <c:pt idx="3836">
                  <c:v>80.8</c:v>
                </c:pt>
                <c:pt idx="3837">
                  <c:v>81.99</c:v>
                </c:pt>
                <c:pt idx="3838">
                  <c:v>81.75</c:v>
                </c:pt>
                <c:pt idx="3839">
                  <c:v>80.87</c:v>
                </c:pt>
                <c:pt idx="3840">
                  <c:v>83.72</c:v>
                </c:pt>
                <c:pt idx="3841">
                  <c:v>84.67</c:v>
                </c:pt>
                <c:pt idx="3842">
                  <c:v>84.47</c:v>
                </c:pt>
                <c:pt idx="3843">
                  <c:v>86.06</c:v>
                </c:pt>
                <c:pt idx="3844">
                  <c:v>86.48</c:v>
                </c:pt>
                <c:pt idx="3845">
                  <c:v>87.51</c:v>
                </c:pt>
                <c:pt idx="3846">
                  <c:v>88.44</c:v>
                </c:pt>
                <c:pt idx="3847">
                  <c:v>88.38</c:v>
                </c:pt>
                <c:pt idx="3848">
                  <c:v>87.89</c:v>
                </c:pt>
                <c:pt idx="3849">
                  <c:v>86.27</c:v>
                </c:pt>
                <c:pt idx="3850">
                  <c:v>88.2</c:v>
                </c:pt>
                <c:pt idx="3851">
                  <c:v>89.96</c:v>
                </c:pt>
                <c:pt idx="3852">
                  <c:v>89.34</c:v>
                </c:pt>
                <c:pt idx="3853">
                  <c:v>90.03</c:v>
                </c:pt>
                <c:pt idx="3854">
                  <c:v>91.21</c:v>
                </c:pt>
                <c:pt idx="3855">
                  <c:v>89.16</c:v>
                </c:pt>
                <c:pt idx="3856">
                  <c:v>89.47</c:v>
                </c:pt>
                <c:pt idx="3857">
                  <c:v>91.11</c:v>
                </c:pt>
                <c:pt idx="3858">
                  <c:v>93.27</c:v>
                </c:pt>
                <c:pt idx="3859">
                  <c:v>92.69</c:v>
                </c:pt>
                <c:pt idx="3860">
                  <c:v>90.78</c:v>
                </c:pt>
                <c:pt idx="3861">
                  <c:v>91.55</c:v>
                </c:pt>
                <c:pt idx="3862">
                  <c:v>91.41</c:v>
                </c:pt>
                <c:pt idx="3863">
                  <c:v>94.44</c:v>
                </c:pt>
                <c:pt idx="3864">
                  <c:v>96.48</c:v>
                </c:pt>
                <c:pt idx="3865">
                  <c:v>93.28</c:v>
                </c:pt>
                <c:pt idx="3866">
                  <c:v>94.81</c:v>
                </c:pt>
                <c:pt idx="3867">
                  <c:v>92.97</c:v>
                </c:pt>
                <c:pt idx="3868">
                  <c:v>93.54</c:v>
                </c:pt>
                <c:pt idx="3869">
                  <c:v>95.39</c:v>
                </c:pt>
                <c:pt idx="3870">
                  <c:v>96.84</c:v>
                </c:pt>
                <c:pt idx="3871">
                  <c:v>96.84</c:v>
                </c:pt>
                <c:pt idx="3872">
                  <c:v>99.08</c:v>
                </c:pt>
                <c:pt idx="3873">
                  <c:v>97.93</c:v>
                </c:pt>
                <c:pt idx="3874">
                  <c:v>100.99</c:v>
                </c:pt>
                <c:pt idx="3875">
                  <c:v>104.97</c:v>
                </c:pt>
                <c:pt idx="3876">
                  <c:v>112.93</c:v>
                </c:pt>
                <c:pt idx="3877">
                  <c:v>110.46</c:v>
                </c:pt>
                <c:pt idx="3878">
                  <c:v>118.11</c:v>
                </c:pt>
                <c:pt idx="3879">
                  <c:v>123.21</c:v>
                </c:pt>
                <c:pt idx="3880">
                  <c:v>127.98</c:v>
                </c:pt>
                <c:pt idx="3881">
                  <c:v>111.14</c:v>
                </c:pt>
                <c:pt idx="3882">
                  <c:v>109.33</c:v>
                </c:pt>
                <c:pt idx="3883">
                  <c:v>112.67</c:v>
                </c:pt>
                <c:pt idx="3884">
                  <c:v>106.9</c:v>
                </c:pt>
                <c:pt idx="3885">
                  <c:v>99.91</c:v>
                </c:pt>
                <c:pt idx="3886">
                  <c:v>98.02</c:v>
                </c:pt>
                <c:pt idx="3887">
                  <c:v>106.64</c:v>
                </c:pt>
                <c:pt idx="3888">
                  <c:v>107.93</c:v>
                </c:pt>
                <c:pt idx="3889">
                  <c:v>115.62</c:v>
                </c:pt>
                <c:pt idx="3890">
                  <c:v>115.48</c:v>
                </c:pt>
                <c:pt idx="3891">
                  <c:v>121.6</c:v>
                </c:pt>
                <c:pt idx="3892">
                  <c:v>119.03</c:v>
                </c:pt>
                <c:pt idx="3893">
                  <c:v>120.65</c:v>
                </c:pt>
                <c:pt idx="3894">
                  <c:v>112.48</c:v>
                </c:pt>
                <c:pt idx="3895">
                  <c:v>110.23</c:v>
                </c:pt>
                <c:pt idx="3896">
                  <c:v>113.45</c:v>
                </c:pt>
                <c:pt idx="3897">
                  <c:v>107.91</c:v>
                </c:pt>
                <c:pt idx="3898">
                  <c:v>104.39</c:v>
                </c:pt>
                <c:pt idx="3899">
                  <c:v>107.53</c:v>
                </c:pt>
                <c:pt idx="3900">
                  <c:v>106.64</c:v>
                </c:pt>
                <c:pt idx="3901">
                  <c:v>101.07</c:v>
                </c:pt>
                <c:pt idx="3902">
                  <c:v>100.58</c:v>
                </c:pt>
                <c:pt idx="3903">
                  <c:v>102.78</c:v>
                </c:pt>
                <c:pt idx="3904">
                  <c:v>98.48</c:v>
                </c:pt>
                <c:pt idx="3905">
                  <c:v>104.64</c:v>
                </c:pt>
                <c:pt idx="3906">
                  <c:v>108.78</c:v>
                </c:pt>
                <c:pt idx="3907">
                  <c:v>111.7</c:v>
                </c:pt>
                <c:pt idx="3908">
                  <c:v>113.16</c:v>
                </c:pt>
                <c:pt idx="3909">
                  <c:v>107.25</c:v>
                </c:pt>
                <c:pt idx="3910">
                  <c:v>106.8</c:v>
                </c:pt>
                <c:pt idx="3911">
                  <c:v>108.33</c:v>
                </c:pt>
                <c:pt idx="3912">
                  <c:v>106.65</c:v>
                </c:pt>
                <c:pt idx="3913">
                  <c:v>102.32</c:v>
                </c:pt>
                <c:pt idx="3914">
                  <c:v>104.99</c:v>
                </c:pt>
                <c:pt idx="3915">
                  <c:v>105.32</c:v>
                </c:pt>
                <c:pt idx="3916">
                  <c:v>107.59</c:v>
                </c:pt>
                <c:pt idx="3917">
                  <c:v>109.34</c:v>
                </c:pt>
                <c:pt idx="3918">
                  <c:v>107.58</c:v>
                </c:pt>
                <c:pt idx="3919">
                  <c:v>104.97</c:v>
                </c:pt>
                <c:pt idx="3920">
                  <c:v>110.14</c:v>
                </c:pt>
                <c:pt idx="3921">
                  <c:v>110.9</c:v>
                </c:pt>
                <c:pt idx="3922">
                  <c:v>112.39</c:v>
                </c:pt>
                <c:pt idx="3923">
                  <c:v>105.94</c:v>
                </c:pt>
                <c:pt idx="3924">
                  <c:v>102.46</c:v>
                </c:pt>
                <c:pt idx="3925">
                  <c:v>107.51</c:v>
                </c:pt>
                <c:pt idx="3926">
                  <c:v>107.45</c:v>
                </c:pt>
                <c:pt idx="3927">
                  <c:v>109.99</c:v>
                </c:pt>
              </c:numCache>
            </c:numRef>
          </c:val>
          <c:smooth val="0"/>
          <c:extLst>
            <c:ext xmlns:c16="http://schemas.microsoft.com/office/drawing/2014/chart" uri="{C3380CC4-5D6E-409C-BE32-E72D297353CC}">
              <c16:uniqueId val="{00000000-701E-4122-8843-1AA48EBE3959}"/>
            </c:ext>
          </c:extLst>
        </c:ser>
        <c:dLbls>
          <c:showLegendKey val="0"/>
          <c:showVal val="0"/>
          <c:showCatName val="0"/>
          <c:showSerName val="0"/>
          <c:showPercent val="0"/>
          <c:showBubbleSize val="0"/>
        </c:dLbls>
        <c:smooth val="0"/>
        <c:axId val="935821903"/>
        <c:axId val="935822735"/>
      </c:lineChart>
      <c:dateAx>
        <c:axId val="935821903"/>
        <c:scaling>
          <c:orientation val="minMax"/>
        </c:scaling>
        <c:delete val="0"/>
        <c:axPos val="b"/>
        <c:numFmt formatCode="yyyy" sourceLinked="0"/>
        <c:majorTickMark val="none"/>
        <c:minorTickMark val="none"/>
        <c:tickLblPos val="low"/>
        <c:spPr>
          <a:no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rot="-6000000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crossAx val="935822735"/>
        <c:crosses val="autoZero"/>
        <c:auto val="0"/>
        <c:lblOffset val="100"/>
        <c:baseTimeUnit val="days"/>
        <c:majorUnit val="3"/>
        <c:majorTimeUnit val="years"/>
      </c:dateAx>
      <c:valAx>
        <c:axId val="935822735"/>
        <c:scaling>
          <c:orientation val="minMax"/>
          <c:max val="150"/>
          <c:min val="10"/>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crossAx val="935821903"/>
        <c:crosses val="autoZero"/>
        <c:crossBetween val="between"/>
      </c:valAx>
      <c:spPr>
        <a:solidFill>
          <a:srgbClr val="FFFFFF"/>
        </a:solidFill>
        <a:ln>
          <a:noFill/>
        </a:ln>
        <a:effectLst/>
      </c:spPr>
    </c:plotArea>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200">
          <a:solidFill>
            <a:srgbClr val="000000"/>
          </a:solidFill>
          <a:latin typeface="Frutiger 45 Light" panose="020B0603020202020204" pitchFamily="34" charset="0"/>
          <a:ea typeface="+mn-ea"/>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7819956147134997E-2"/>
          <c:y val="3.6065606359219141E-2"/>
          <c:w val="0.86333684220584239"/>
          <c:h val="0.76196155940097821"/>
        </c:manualLayout>
      </c:layout>
      <c:barChart>
        <c:barDir val="col"/>
        <c:grouping val="clustered"/>
        <c:varyColors val="0"/>
        <c:ser>
          <c:idx val="1"/>
          <c:order val="1"/>
          <c:tx>
            <c:strRef>
              <c:f>Sheet1!$N$11</c:f>
              <c:strCache>
                <c:ptCount val="1"/>
                <c:pt idx="0">
                  <c:v>Real GDP y/y</c:v>
                </c:pt>
              </c:strCache>
            </c:strRef>
          </c:tx>
          <c:spPr>
            <a:solidFill>
              <a:schemeClr val="bg1">
                <a:lumMod val="75000"/>
              </a:schemeClr>
            </a:solidFill>
            <a:ln>
              <a:noFill/>
            </a:ln>
            <a:effectLst/>
          </c:spPr>
          <c:invertIfNegative val="0"/>
          <c:cat>
            <c:numRef>
              <c:f>Sheet1!$L$12:$L$132</c:f>
              <c:numCache>
                <c:formatCode>dd\.mm\.yyyy</c:formatCode>
                <c:ptCount val="121"/>
                <c:pt idx="0">
                  <c:v>41029</c:v>
                </c:pt>
                <c:pt idx="1">
                  <c:v>41060</c:v>
                </c:pt>
                <c:pt idx="2">
                  <c:v>41090</c:v>
                </c:pt>
                <c:pt idx="3">
                  <c:v>41121</c:v>
                </c:pt>
                <c:pt idx="4">
                  <c:v>41152</c:v>
                </c:pt>
                <c:pt idx="5">
                  <c:v>41182</c:v>
                </c:pt>
                <c:pt idx="6">
                  <c:v>41213</c:v>
                </c:pt>
                <c:pt idx="7">
                  <c:v>41243</c:v>
                </c:pt>
                <c:pt idx="8">
                  <c:v>41274</c:v>
                </c:pt>
                <c:pt idx="9">
                  <c:v>41305</c:v>
                </c:pt>
                <c:pt idx="10">
                  <c:v>41333</c:v>
                </c:pt>
                <c:pt idx="11">
                  <c:v>41364</c:v>
                </c:pt>
                <c:pt idx="12">
                  <c:v>41394</c:v>
                </c:pt>
                <c:pt idx="13">
                  <c:v>41425</c:v>
                </c:pt>
                <c:pt idx="14">
                  <c:v>41455</c:v>
                </c:pt>
                <c:pt idx="15">
                  <c:v>41486</c:v>
                </c:pt>
                <c:pt idx="16">
                  <c:v>41517</c:v>
                </c:pt>
                <c:pt idx="17">
                  <c:v>41547</c:v>
                </c:pt>
                <c:pt idx="18">
                  <c:v>41578</c:v>
                </c:pt>
                <c:pt idx="19">
                  <c:v>41608</c:v>
                </c:pt>
                <c:pt idx="20">
                  <c:v>41639</c:v>
                </c:pt>
                <c:pt idx="21">
                  <c:v>41670</c:v>
                </c:pt>
                <c:pt idx="22">
                  <c:v>41698</c:v>
                </c:pt>
                <c:pt idx="23">
                  <c:v>41729</c:v>
                </c:pt>
                <c:pt idx="24">
                  <c:v>41759</c:v>
                </c:pt>
                <c:pt idx="25">
                  <c:v>41790</c:v>
                </c:pt>
                <c:pt idx="26">
                  <c:v>41820</c:v>
                </c:pt>
                <c:pt idx="27">
                  <c:v>41851</c:v>
                </c:pt>
                <c:pt idx="28">
                  <c:v>41882</c:v>
                </c:pt>
                <c:pt idx="29">
                  <c:v>41912</c:v>
                </c:pt>
                <c:pt idx="30">
                  <c:v>41943</c:v>
                </c:pt>
                <c:pt idx="31">
                  <c:v>41973</c:v>
                </c:pt>
                <c:pt idx="32">
                  <c:v>42004</c:v>
                </c:pt>
                <c:pt idx="33">
                  <c:v>42035</c:v>
                </c:pt>
                <c:pt idx="34">
                  <c:v>42063</c:v>
                </c:pt>
                <c:pt idx="35">
                  <c:v>42094</c:v>
                </c:pt>
                <c:pt idx="36">
                  <c:v>42124</c:v>
                </c:pt>
                <c:pt idx="37">
                  <c:v>42155</c:v>
                </c:pt>
                <c:pt idx="38">
                  <c:v>42185</c:v>
                </c:pt>
                <c:pt idx="39">
                  <c:v>42216</c:v>
                </c:pt>
                <c:pt idx="40">
                  <c:v>42247</c:v>
                </c:pt>
                <c:pt idx="41">
                  <c:v>42277</c:v>
                </c:pt>
                <c:pt idx="42">
                  <c:v>42308</c:v>
                </c:pt>
                <c:pt idx="43">
                  <c:v>42338</c:v>
                </c:pt>
                <c:pt idx="44">
                  <c:v>42369</c:v>
                </c:pt>
                <c:pt idx="45">
                  <c:v>42400</c:v>
                </c:pt>
                <c:pt idx="46">
                  <c:v>42429</c:v>
                </c:pt>
                <c:pt idx="47">
                  <c:v>42460</c:v>
                </c:pt>
                <c:pt idx="48">
                  <c:v>42490</c:v>
                </c:pt>
                <c:pt idx="49">
                  <c:v>42521</c:v>
                </c:pt>
                <c:pt idx="50">
                  <c:v>42551</c:v>
                </c:pt>
                <c:pt idx="51">
                  <c:v>42582</c:v>
                </c:pt>
                <c:pt idx="52">
                  <c:v>42613</c:v>
                </c:pt>
                <c:pt idx="53">
                  <c:v>42643</c:v>
                </c:pt>
                <c:pt idx="54">
                  <c:v>42674</c:v>
                </c:pt>
                <c:pt idx="55">
                  <c:v>42704</c:v>
                </c:pt>
                <c:pt idx="56">
                  <c:v>42735</c:v>
                </c:pt>
                <c:pt idx="57">
                  <c:v>42766</c:v>
                </c:pt>
                <c:pt idx="58">
                  <c:v>42794</c:v>
                </c:pt>
                <c:pt idx="59">
                  <c:v>42825</c:v>
                </c:pt>
                <c:pt idx="60">
                  <c:v>42855</c:v>
                </c:pt>
                <c:pt idx="61">
                  <c:v>42886</c:v>
                </c:pt>
                <c:pt idx="62">
                  <c:v>42916</c:v>
                </c:pt>
                <c:pt idx="63">
                  <c:v>42947</c:v>
                </c:pt>
                <c:pt idx="64">
                  <c:v>42978</c:v>
                </c:pt>
                <c:pt idx="65">
                  <c:v>43008</c:v>
                </c:pt>
                <c:pt idx="66">
                  <c:v>43039</c:v>
                </c:pt>
                <c:pt idx="67">
                  <c:v>43069</c:v>
                </c:pt>
                <c:pt idx="68">
                  <c:v>43100</c:v>
                </c:pt>
                <c:pt idx="69">
                  <c:v>43131</c:v>
                </c:pt>
                <c:pt idx="70">
                  <c:v>43159</c:v>
                </c:pt>
                <c:pt idx="71">
                  <c:v>43190</c:v>
                </c:pt>
                <c:pt idx="72">
                  <c:v>43220</c:v>
                </c:pt>
                <c:pt idx="73">
                  <c:v>43251</c:v>
                </c:pt>
                <c:pt idx="74">
                  <c:v>43281</c:v>
                </c:pt>
                <c:pt idx="75">
                  <c:v>43312</c:v>
                </c:pt>
                <c:pt idx="76">
                  <c:v>43343</c:v>
                </c:pt>
                <c:pt idx="77">
                  <c:v>43373</c:v>
                </c:pt>
                <c:pt idx="78">
                  <c:v>43404</c:v>
                </c:pt>
                <c:pt idx="79">
                  <c:v>43434</c:v>
                </c:pt>
                <c:pt idx="80">
                  <c:v>43465</c:v>
                </c:pt>
                <c:pt idx="81">
                  <c:v>43496</c:v>
                </c:pt>
                <c:pt idx="82">
                  <c:v>43524</c:v>
                </c:pt>
                <c:pt idx="83">
                  <c:v>43555</c:v>
                </c:pt>
                <c:pt idx="84">
                  <c:v>43585</c:v>
                </c:pt>
                <c:pt idx="85">
                  <c:v>43616</c:v>
                </c:pt>
                <c:pt idx="86">
                  <c:v>43646</c:v>
                </c:pt>
                <c:pt idx="87">
                  <c:v>43677</c:v>
                </c:pt>
                <c:pt idx="88">
                  <c:v>43708</c:v>
                </c:pt>
                <c:pt idx="89">
                  <c:v>43738</c:v>
                </c:pt>
                <c:pt idx="90">
                  <c:v>43769</c:v>
                </c:pt>
                <c:pt idx="91">
                  <c:v>43799</c:v>
                </c:pt>
                <c:pt idx="92">
                  <c:v>43830</c:v>
                </c:pt>
                <c:pt idx="93">
                  <c:v>43861</c:v>
                </c:pt>
                <c:pt idx="94">
                  <c:v>43890</c:v>
                </c:pt>
                <c:pt idx="95">
                  <c:v>43921</c:v>
                </c:pt>
                <c:pt idx="96">
                  <c:v>43951</c:v>
                </c:pt>
                <c:pt idx="97">
                  <c:v>43982</c:v>
                </c:pt>
                <c:pt idx="98">
                  <c:v>44012</c:v>
                </c:pt>
                <c:pt idx="99">
                  <c:v>44043</c:v>
                </c:pt>
                <c:pt idx="100">
                  <c:v>44074</c:v>
                </c:pt>
                <c:pt idx="101">
                  <c:v>44104</c:v>
                </c:pt>
                <c:pt idx="102">
                  <c:v>44135</c:v>
                </c:pt>
                <c:pt idx="103">
                  <c:v>44165</c:v>
                </c:pt>
                <c:pt idx="104">
                  <c:v>44196</c:v>
                </c:pt>
                <c:pt idx="105">
                  <c:v>44227</c:v>
                </c:pt>
                <c:pt idx="106">
                  <c:v>44255</c:v>
                </c:pt>
                <c:pt idx="107">
                  <c:v>44286</c:v>
                </c:pt>
                <c:pt idx="108">
                  <c:v>44316</c:v>
                </c:pt>
                <c:pt idx="109">
                  <c:v>44347</c:v>
                </c:pt>
                <c:pt idx="110">
                  <c:v>44377</c:v>
                </c:pt>
                <c:pt idx="111">
                  <c:v>44408</c:v>
                </c:pt>
                <c:pt idx="112">
                  <c:v>44439</c:v>
                </c:pt>
                <c:pt idx="113">
                  <c:v>44469</c:v>
                </c:pt>
                <c:pt idx="114">
                  <c:v>44500</c:v>
                </c:pt>
                <c:pt idx="115">
                  <c:v>44530</c:v>
                </c:pt>
                <c:pt idx="116">
                  <c:v>44561</c:v>
                </c:pt>
                <c:pt idx="117">
                  <c:v>44592</c:v>
                </c:pt>
                <c:pt idx="118">
                  <c:v>44620</c:v>
                </c:pt>
                <c:pt idx="119">
                  <c:v>44651</c:v>
                </c:pt>
                <c:pt idx="120">
                  <c:v>44681</c:v>
                </c:pt>
              </c:numCache>
            </c:numRef>
          </c:cat>
          <c:val>
            <c:numRef>
              <c:f>Sheet1!$N$12:$N$132</c:f>
              <c:numCache>
                <c:formatCode>General</c:formatCode>
                <c:ptCount val="121"/>
                <c:pt idx="0">
                  <c:v>0</c:v>
                </c:pt>
                <c:pt idx="1">
                  <c:v>0</c:v>
                </c:pt>
                <c:pt idx="2">
                  <c:v>2.4</c:v>
                </c:pt>
                <c:pt idx="3">
                  <c:v>0</c:v>
                </c:pt>
                <c:pt idx="4">
                  <c:v>0</c:v>
                </c:pt>
                <c:pt idx="5">
                  <c:v>2.6</c:v>
                </c:pt>
                <c:pt idx="6">
                  <c:v>0</c:v>
                </c:pt>
                <c:pt idx="7">
                  <c:v>0</c:v>
                </c:pt>
                <c:pt idx="8">
                  <c:v>1.6</c:v>
                </c:pt>
                <c:pt idx="9">
                  <c:v>0</c:v>
                </c:pt>
                <c:pt idx="10">
                  <c:v>0</c:v>
                </c:pt>
                <c:pt idx="11">
                  <c:v>1.6</c:v>
                </c:pt>
                <c:pt idx="12">
                  <c:v>0</c:v>
                </c:pt>
                <c:pt idx="13">
                  <c:v>0</c:v>
                </c:pt>
                <c:pt idx="14">
                  <c:v>1.3</c:v>
                </c:pt>
                <c:pt idx="15">
                  <c:v>0</c:v>
                </c:pt>
                <c:pt idx="16">
                  <c:v>0</c:v>
                </c:pt>
                <c:pt idx="17">
                  <c:v>1.9</c:v>
                </c:pt>
                <c:pt idx="18">
                  <c:v>0</c:v>
                </c:pt>
                <c:pt idx="19">
                  <c:v>0</c:v>
                </c:pt>
                <c:pt idx="20">
                  <c:v>2.5</c:v>
                </c:pt>
                <c:pt idx="21">
                  <c:v>0</c:v>
                </c:pt>
                <c:pt idx="22">
                  <c:v>0</c:v>
                </c:pt>
                <c:pt idx="23">
                  <c:v>1.3</c:v>
                </c:pt>
                <c:pt idx="24">
                  <c:v>0</c:v>
                </c:pt>
                <c:pt idx="25">
                  <c:v>0</c:v>
                </c:pt>
                <c:pt idx="26">
                  <c:v>2.5</c:v>
                </c:pt>
                <c:pt idx="27">
                  <c:v>0</c:v>
                </c:pt>
                <c:pt idx="28">
                  <c:v>0</c:v>
                </c:pt>
                <c:pt idx="29">
                  <c:v>2.8</c:v>
                </c:pt>
                <c:pt idx="30">
                  <c:v>0</c:v>
                </c:pt>
                <c:pt idx="31">
                  <c:v>0</c:v>
                </c:pt>
                <c:pt idx="32">
                  <c:v>2.6</c:v>
                </c:pt>
                <c:pt idx="33">
                  <c:v>0</c:v>
                </c:pt>
                <c:pt idx="34">
                  <c:v>0</c:v>
                </c:pt>
                <c:pt idx="35">
                  <c:v>3.8</c:v>
                </c:pt>
                <c:pt idx="36">
                  <c:v>0</c:v>
                </c:pt>
                <c:pt idx="37">
                  <c:v>0</c:v>
                </c:pt>
                <c:pt idx="38">
                  <c:v>3</c:v>
                </c:pt>
                <c:pt idx="39">
                  <c:v>0</c:v>
                </c:pt>
                <c:pt idx="40">
                  <c:v>0</c:v>
                </c:pt>
                <c:pt idx="41">
                  <c:v>2.2000000000000002</c:v>
                </c:pt>
                <c:pt idx="42">
                  <c:v>0</c:v>
                </c:pt>
                <c:pt idx="43">
                  <c:v>0</c:v>
                </c:pt>
                <c:pt idx="44">
                  <c:v>1.9</c:v>
                </c:pt>
                <c:pt idx="45">
                  <c:v>0</c:v>
                </c:pt>
                <c:pt idx="46">
                  <c:v>0</c:v>
                </c:pt>
                <c:pt idx="47">
                  <c:v>1.6</c:v>
                </c:pt>
                <c:pt idx="48">
                  <c:v>0</c:v>
                </c:pt>
                <c:pt idx="49">
                  <c:v>0</c:v>
                </c:pt>
                <c:pt idx="50">
                  <c:v>1.4</c:v>
                </c:pt>
                <c:pt idx="51">
                  <c:v>0</c:v>
                </c:pt>
                <c:pt idx="52">
                  <c:v>0</c:v>
                </c:pt>
                <c:pt idx="53">
                  <c:v>1.6</c:v>
                </c:pt>
                <c:pt idx="54">
                  <c:v>0</c:v>
                </c:pt>
                <c:pt idx="55">
                  <c:v>0</c:v>
                </c:pt>
                <c:pt idx="56">
                  <c:v>2</c:v>
                </c:pt>
                <c:pt idx="57">
                  <c:v>0</c:v>
                </c:pt>
                <c:pt idx="58">
                  <c:v>0</c:v>
                </c:pt>
                <c:pt idx="59">
                  <c:v>1.9</c:v>
                </c:pt>
                <c:pt idx="60">
                  <c:v>0</c:v>
                </c:pt>
                <c:pt idx="61">
                  <c:v>0</c:v>
                </c:pt>
                <c:pt idx="62">
                  <c:v>2.1</c:v>
                </c:pt>
                <c:pt idx="63">
                  <c:v>0</c:v>
                </c:pt>
                <c:pt idx="64">
                  <c:v>0</c:v>
                </c:pt>
                <c:pt idx="65">
                  <c:v>2.2999999999999998</c:v>
                </c:pt>
                <c:pt idx="66">
                  <c:v>0</c:v>
                </c:pt>
                <c:pt idx="67">
                  <c:v>0</c:v>
                </c:pt>
                <c:pt idx="68">
                  <c:v>2.7</c:v>
                </c:pt>
                <c:pt idx="69">
                  <c:v>0</c:v>
                </c:pt>
                <c:pt idx="70">
                  <c:v>0</c:v>
                </c:pt>
                <c:pt idx="71">
                  <c:v>3</c:v>
                </c:pt>
                <c:pt idx="72">
                  <c:v>0</c:v>
                </c:pt>
                <c:pt idx="73">
                  <c:v>0</c:v>
                </c:pt>
                <c:pt idx="74">
                  <c:v>3.3</c:v>
                </c:pt>
                <c:pt idx="75">
                  <c:v>0</c:v>
                </c:pt>
                <c:pt idx="76">
                  <c:v>0</c:v>
                </c:pt>
                <c:pt idx="77">
                  <c:v>3.1</c:v>
                </c:pt>
                <c:pt idx="78">
                  <c:v>0</c:v>
                </c:pt>
                <c:pt idx="79">
                  <c:v>0</c:v>
                </c:pt>
                <c:pt idx="80">
                  <c:v>2.2999999999999998</c:v>
                </c:pt>
                <c:pt idx="81">
                  <c:v>0</c:v>
                </c:pt>
                <c:pt idx="82">
                  <c:v>0</c:v>
                </c:pt>
                <c:pt idx="83">
                  <c:v>2.2000000000000002</c:v>
                </c:pt>
                <c:pt idx="84">
                  <c:v>0</c:v>
                </c:pt>
                <c:pt idx="85">
                  <c:v>0</c:v>
                </c:pt>
                <c:pt idx="86">
                  <c:v>2.1</c:v>
                </c:pt>
                <c:pt idx="87">
                  <c:v>0</c:v>
                </c:pt>
                <c:pt idx="88">
                  <c:v>0</c:v>
                </c:pt>
                <c:pt idx="89">
                  <c:v>2.2999999999999998</c:v>
                </c:pt>
                <c:pt idx="90">
                  <c:v>0</c:v>
                </c:pt>
                <c:pt idx="91">
                  <c:v>0</c:v>
                </c:pt>
                <c:pt idx="92">
                  <c:v>2.6</c:v>
                </c:pt>
                <c:pt idx="93">
                  <c:v>0</c:v>
                </c:pt>
                <c:pt idx="94">
                  <c:v>0</c:v>
                </c:pt>
                <c:pt idx="95">
                  <c:v>0.6</c:v>
                </c:pt>
                <c:pt idx="96">
                  <c:v>0</c:v>
                </c:pt>
                <c:pt idx="97">
                  <c:v>0</c:v>
                </c:pt>
                <c:pt idx="98">
                  <c:v>-9.1</c:v>
                </c:pt>
                <c:pt idx="99">
                  <c:v>0</c:v>
                </c:pt>
                <c:pt idx="100">
                  <c:v>0</c:v>
                </c:pt>
                <c:pt idx="101">
                  <c:v>-2.9</c:v>
                </c:pt>
                <c:pt idx="102">
                  <c:v>0</c:v>
                </c:pt>
                <c:pt idx="103">
                  <c:v>0</c:v>
                </c:pt>
                <c:pt idx="104">
                  <c:v>-2.2999999999999998</c:v>
                </c:pt>
                <c:pt idx="105">
                  <c:v>0</c:v>
                </c:pt>
                <c:pt idx="106">
                  <c:v>0</c:v>
                </c:pt>
                <c:pt idx="107">
                  <c:v>0.5</c:v>
                </c:pt>
                <c:pt idx="108">
                  <c:v>0</c:v>
                </c:pt>
                <c:pt idx="109">
                  <c:v>0</c:v>
                </c:pt>
                <c:pt idx="110">
                  <c:v>12.2</c:v>
                </c:pt>
                <c:pt idx="111">
                  <c:v>0</c:v>
                </c:pt>
                <c:pt idx="112">
                  <c:v>0</c:v>
                </c:pt>
                <c:pt idx="113">
                  <c:v>4.9000000000000004</c:v>
                </c:pt>
                <c:pt idx="114">
                  <c:v>0</c:v>
                </c:pt>
                <c:pt idx="115">
                  <c:v>0</c:v>
                </c:pt>
                <c:pt idx="116">
                  <c:v>5.5</c:v>
                </c:pt>
                <c:pt idx="117">
                  <c:v>0</c:v>
                </c:pt>
                <c:pt idx="118">
                  <c:v>0</c:v>
                </c:pt>
                <c:pt idx="119">
                  <c:v>3.6</c:v>
                </c:pt>
                <c:pt idx="120">
                  <c:v>0</c:v>
                </c:pt>
              </c:numCache>
            </c:numRef>
          </c:val>
          <c:extLst>
            <c:ext xmlns:c16="http://schemas.microsoft.com/office/drawing/2014/chart" uri="{C3380CC4-5D6E-409C-BE32-E72D297353CC}">
              <c16:uniqueId val="{00000000-10AC-47C3-90CB-E36794362DD0}"/>
            </c:ext>
          </c:extLst>
        </c:ser>
        <c:dLbls>
          <c:showLegendKey val="0"/>
          <c:showVal val="0"/>
          <c:showCatName val="0"/>
          <c:showSerName val="0"/>
          <c:showPercent val="0"/>
          <c:showBubbleSize val="0"/>
        </c:dLbls>
        <c:gapWidth val="0"/>
        <c:overlap val="-74"/>
        <c:axId val="1137567743"/>
        <c:axId val="1137561503"/>
      </c:barChart>
      <c:lineChart>
        <c:grouping val="standard"/>
        <c:varyColors val="0"/>
        <c:ser>
          <c:idx val="0"/>
          <c:order val="0"/>
          <c:tx>
            <c:strRef>
              <c:f>Sheet1!$M$11</c:f>
              <c:strCache>
                <c:ptCount val="1"/>
                <c:pt idx="0">
                  <c:v>CPI y/y</c:v>
                </c:pt>
              </c:strCache>
            </c:strRef>
          </c:tx>
          <c:spPr>
            <a:ln w="38100" cap="rnd">
              <a:solidFill>
                <a:srgbClr val="009BD2"/>
              </a:solidFill>
              <a:round/>
            </a:ln>
            <a:effectLst/>
          </c:spPr>
          <c:marker>
            <c:symbol val="none"/>
          </c:marker>
          <c:cat>
            <c:numRef>
              <c:f>Sheet1!$L$12:$L$132</c:f>
              <c:numCache>
                <c:formatCode>dd\.mm\.yyyy</c:formatCode>
                <c:ptCount val="121"/>
                <c:pt idx="0">
                  <c:v>41029</c:v>
                </c:pt>
                <c:pt idx="1">
                  <c:v>41060</c:v>
                </c:pt>
                <c:pt idx="2">
                  <c:v>41090</c:v>
                </c:pt>
                <c:pt idx="3">
                  <c:v>41121</c:v>
                </c:pt>
                <c:pt idx="4">
                  <c:v>41152</c:v>
                </c:pt>
                <c:pt idx="5">
                  <c:v>41182</c:v>
                </c:pt>
                <c:pt idx="6">
                  <c:v>41213</c:v>
                </c:pt>
                <c:pt idx="7">
                  <c:v>41243</c:v>
                </c:pt>
                <c:pt idx="8">
                  <c:v>41274</c:v>
                </c:pt>
                <c:pt idx="9">
                  <c:v>41305</c:v>
                </c:pt>
                <c:pt idx="10">
                  <c:v>41333</c:v>
                </c:pt>
                <c:pt idx="11">
                  <c:v>41364</c:v>
                </c:pt>
                <c:pt idx="12">
                  <c:v>41394</c:v>
                </c:pt>
                <c:pt idx="13">
                  <c:v>41425</c:v>
                </c:pt>
                <c:pt idx="14">
                  <c:v>41455</c:v>
                </c:pt>
                <c:pt idx="15">
                  <c:v>41486</c:v>
                </c:pt>
                <c:pt idx="16">
                  <c:v>41517</c:v>
                </c:pt>
                <c:pt idx="17">
                  <c:v>41547</c:v>
                </c:pt>
                <c:pt idx="18">
                  <c:v>41578</c:v>
                </c:pt>
                <c:pt idx="19">
                  <c:v>41608</c:v>
                </c:pt>
                <c:pt idx="20">
                  <c:v>41639</c:v>
                </c:pt>
                <c:pt idx="21">
                  <c:v>41670</c:v>
                </c:pt>
                <c:pt idx="22">
                  <c:v>41698</c:v>
                </c:pt>
                <c:pt idx="23">
                  <c:v>41729</c:v>
                </c:pt>
                <c:pt idx="24">
                  <c:v>41759</c:v>
                </c:pt>
                <c:pt idx="25">
                  <c:v>41790</c:v>
                </c:pt>
                <c:pt idx="26">
                  <c:v>41820</c:v>
                </c:pt>
                <c:pt idx="27">
                  <c:v>41851</c:v>
                </c:pt>
                <c:pt idx="28">
                  <c:v>41882</c:v>
                </c:pt>
                <c:pt idx="29">
                  <c:v>41912</c:v>
                </c:pt>
                <c:pt idx="30">
                  <c:v>41943</c:v>
                </c:pt>
                <c:pt idx="31">
                  <c:v>41973</c:v>
                </c:pt>
                <c:pt idx="32">
                  <c:v>42004</c:v>
                </c:pt>
                <c:pt idx="33">
                  <c:v>42035</c:v>
                </c:pt>
                <c:pt idx="34">
                  <c:v>42063</c:v>
                </c:pt>
                <c:pt idx="35">
                  <c:v>42094</c:v>
                </c:pt>
                <c:pt idx="36">
                  <c:v>42124</c:v>
                </c:pt>
                <c:pt idx="37">
                  <c:v>42155</c:v>
                </c:pt>
                <c:pt idx="38">
                  <c:v>42185</c:v>
                </c:pt>
                <c:pt idx="39">
                  <c:v>42216</c:v>
                </c:pt>
                <c:pt idx="40">
                  <c:v>42247</c:v>
                </c:pt>
                <c:pt idx="41">
                  <c:v>42277</c:v>
                </c:pt>
                <c:pt idx="42">
                  <c:v>42308</c:v>
                </c:pt>
                <c:pt idx="43">
                  <c:v>42338</c:v>
                </c:pt>
                <c:pt idx="44">
                  <c:v>42369</c:v>
                </c:pt>
                <c:pt idx="45">
                  <c:v>42400</c:v>
                </c:pt>
                <c:pt idx="46">
                  <c:v>42429</c:v>
                </c:pt>
                <c:pt idx="47">
                  <c:v>42460</c:v>
                </c:pt>
                <c:pt idx="48">
                  <c:v>42490</c:v>
                </c:pt>
                <c:pt idx="49">
                  <c:v>42521</c:v>
                </c:pt>
                <c:pt idx="50">
                  <c:v>42551</c:v>
                </c:pt>
                <c:pt idx="51">
                  <c:v>42582</c:v>
                </c:pt>
                <c:pt idx="52">
                  <c:v>42613</c:v>
                </c:pt>
                <c:pt idx="53">
                  <c:v>42643</c:v>
                </c:pt>
                <c:pt idx="54">
                  <c:v>42674</c:v>
                </c:pt>
                <c:pt idx="55">
                  <c:v>42704</c:v>
                </c:pt>
                <c:pt idx="56">
                  <c:v>42735</c:v>
                </c:pt>
                <c:pt idx="57">
                  <c:v>42766</c:v>
                </c:pt>
                <c:pt idx="58">
                  <c:v>42794</c:v>
                </c:pt>
                <c:pt idx="59">
                  <c:v>42825</c:v>
                </c:pt>
                <c:pt idx="60">
                  <c:v>42855</c:v>
                </c:pt>
                <c:pt idx="61">
                  <c:v>42886</c:v>
                </c:pt>
                <c:pt idx="62">
                  <c:v>42916</c:v>
                </c:pt>
                <c:pt idx="63">
                  <c:v>42947</c:v>
                </c:pt>
                <c:pt idx="64">
                  <c:v>42978</c:v>
                </c:pt>
                <c:pt idx="65">
                  <c:v>43008</c:v>
                </c:pt>
                <c:pt idx="66">
                  <c:v>43039</c:v>
                </c:pt>
                <c:pt idx="67">
                  <c:v>43069</c:v>
                </c:pt>
                <c:pt idx="68">
                  <c:v>43100</c:v>
                </c:pt>
                <c:pt idx="69">
                  <c:v>43131</c:v>
                </c:pt>
                <c:pt idx="70">
                  <c:v>43159</c:v>
                </c:pt>
                <c:pt idx="71">
                  <c:v>43190</c:v>
                </c:pt>
                <c:pt idx="72">
                  <c:v>43220</c:v>
                </c:pt>
                <c:pt idx="73">
                  <c:v>43251</c:v>
                </c:pt>
                <c:pt idx="74">
                  <c:v>43281</c:v>
                </c:pt>
                <c:pt idx="75">
                  <c:v>43312</c:v>
                </c:pt>
                <c:pt idx="76">
                  <c:v>43343</c:v>
                </c:pt>
                <c:pt idx="77">
                  <c:v>43373</c:v>
                </c:pt>
                <c:pt idx="78">
                  <c:v>43404</c:v>
                </c:pt>
                <c:pt idx="79">
                  <c:v>43434</c:v>
                </c:pt>
                <c:pt idx="80">
                  <c:v>43465</c:v>
                </c:pt>
                <c:pt idx="81">
                  <c:v>43496</c:v>
                </c:pt>
                <c:pt idx="82">
                  <c:v>43524</c:v>
                </c:pt>
                <c:pt idx="83">
                  <c:v>43555</c:v>
                </c:pt>
                <c:pt idx="84">
                  <c:v>43585</c:v>
                </c:pt>
                <c:pt idx="85">
                  <c:v>43616</c:v>
                </c:pt>
                <c:pt idx="86">
                  <c:v>43646</c:v>
                </c:pt>
                <c:pt idx="87">
                  <c:v>43677</c:v>
                </c:pt>
                <c:pt idx="88">
                  <c:v>43708</c:v>
                </c:pt>
                <c:pt idx="89">
                  <c:v>43738</c:v>
                </c:pt>
                <c:pt idx="90">
                  <c:v>43769</c:v>
                </c:pt>
                <c:pt idx="91">
                  <c:v>43799</c:v>
                </c:pt>
                <c:pt idx="92">
                  <c:v>43830</c:v>
                </c:pt>
                <c:pt idx="93">
                  <c:v>43861</c:v>
                </c:pt>
                <c:pt idx="94">
                  <c:v>43890</c:v>
                </c:pt>
                <c:pt idx="95">
                  <c:v>43921</c:v>
                </c:pt>
                <c:pt idx="96">
                  <c:v>43951</c:v>
                </c:pt>
                <c:pt idx="97">
                  <c:v>43982</c:v>
                </c:pt>
                <c:pt idx="98">
                  <c:v>44012</c:v>
                </c:pt>
                <c:pt idx="99">
                  <c:v>44043</c:v>
                </c:pt>
                <c:pt idx="100">
                  <c:v>44074</c:v>
                </c:pt>
                <c:pt idx="101">
                  <c:v>44104</c:v>
                </c:pt>
                <c:pt idx="102">
                  <c:v>44135</c:v>
                </c:pt>
                <c:pt idx="103">
                  <c:v>44165</c:v>
                </c:pt>
                <c:pt idx="104">
                  <c:v>44196</c:v>
                </c:pt>
                <c:pt idx="105">
                  <c:v>44227</c:v>
                </c:pt>
                <c:pt idx="106">
                  <c:v>44255</c:v>
                </c:pt>
                <c:pt idx="107">
                  <c:v>44286</c:v>
                </c:pt>
                <c:pt idx="108">
                  <c:v>44316</c:v>
                </c:pt>
                <c:pt idx="109">
                  <c:v>44347</c:v>
                </c:pt>
                <c:pt idx="110">
                  <c:v>44377</c:v>
                </c:pt>
                <c:pt idx="111">
                  <c:v>44408</c:v>
                </c:pt>
                <c:pt idx="112">
                  <c:v>44439</c:v>
                </c:pt>
                <c:pt idx="113">
                  <c:v>44469</c:v>
                </c:pt>
                <c:pt idx="114">
                  <c:v>44500</c:v>
                </c:pt>
                <c:pt idx="115">
                  <c:v>44530</c:v>
                </c:pt>
                <c:pt idx="116">
                  <c:v>44561</c:v>
                </c:pt>
                <c:pt idx="117">
                  <c:v>44592</c:v>
                </c:pt>
                <c:pt idx="118">
                  <c:v>44620</c:v>
                </c:pt>
                <c:pt idx="119">
                  <c:v>44651</c:v>
                </c:pt>
                <c:pt idx="120">
                  <c:v>44681</c:v>
                </c:pt>
              </c:numCache>
            </c:numRef>
          </c:cat>
          <c:val>
            <c:numRef>
              <c:f>Sheet1!$M$12:$M$132</c:f>
              <c:numCache>
                <c:formatCode>General</c:formatCode>
                <c:ptCount val="121"/>
                <c:pt idx="0">
                  <c:v>2.2999999999999998</c:v>
                </c:pt>
                <c:pt idx="1">
                  <c:v>1.7</c:v>
                </c:pt>
                <c:pt idx="2">
                  <c:v>1.7</c:v>
                </c:pt>
                <c:pt idx="3">
                  <c:v>1.4</c:v>
                </c:pt>
                <c:pt idx="4">
                  <c:v>1.7</c:v>
                </c:pt>
                <c:pt idx="5">
                  <c:v>2</c:v>
                </c:pt>
                <c:pt idx="6">
                  <c:v>2.2000000000000002</c:v>
                </c:pt>
                <c:pt idx="7">
                  <c:v>1.8</c:v>
                </c:pt>
                <c:pt idx="8">
                  <c:v>1.7</c:v>
                </c:pt>
                <c:pt idx="9">
                  <c:v>1.6</c:v>
                </c:pt>
                <c:pt idx="10">
                  <c:v>2</c:v>
                </c:pt>
                <c:pt idx="11">
                  <c:v>1.5</c:v>
                </c:pt>
                <c:pt idx="12">
                  <c:v>1.1000000000000001</c:v>
                </c:pt>
                <c:pt idx="13">
                  <c:v>1.4</c:v>
                </c:pt>
                <c:pt idx="14">
                  <c:v>1.8</c:v>
                </c:pt>
                <c:pt idx="15">
                  <c:v>2</c:v>
                </c:pt>
                <c:pt idx="16">
                  <c:v>1.5</c:v>
                </c:pt>
                <c:pt idx="17">
                  <c:v>1.2</c:v>
                </c:pt>
                <c:pt idx="18">
                  <c:v>1</c:v>
                </c:pt>
                <c:pt idx="19">
                  <c:v>1.2</c:v>
                </c:pt>
                <c:pt idx="20">
                  <c:v>1.5</c:v>
                </c:pt>
                <c:pt idx="21">
                  <c:v>1.6</c:v>
                </c:pt>
                <c:pt idx="22">
                  <c:v>1.1000000000000001</c:v>
                </c:pt>
                <c:pt idx="23">
                  <c:v>1.5</c:v>
                </c:pt>
                <c:pt idx="24">
                  <c:v>2</c:v>
                </c:pt>
                <c:pt idx="25">
                  <c:v>2.1</c:v>
                </c:pt>
                <c:pt idx="26">
                  <c:v>2.1</c:v>
                </c:pt>
                <c:pt idx="27">
                  <c:v>2</c:v>
                </c:pt>
                <c:pt idx="28">
                  <c:v>1.7</c:v>
                </c:pt>
                <c:pt idx="29">
                  <c:v>1.7</c:v>
                </c:pt>
                <c:pt idx="30">
                  <c:v>1.7</c:v>
                </c:pt>
                <c:pt idx="31">
                  <c:v>1.3</c:v>
                </c:pt>
                <c:pt idx="32">
                  <c:v>0.8</c:v>
                </c:pt>
                <c:pt idx="33">
                  <c:v>-0.1</c:v>
                </c:pt>
                <c:pt idx="34">
                  <c:v>0</c:v>
                </c:pt>
                <c:pt idx="35">
                  <c:v>-0.1</c:v>
                </c:pt>
                <c:pt idx="36">
                  <c:v>-0.2</c:v>
                </c:pt>
                <c:pt idx="37">
                  <c:v>0</c:v>
                </c:pt>
                <c:pt idx="38">
                  <c:v>0.1</c:v>
                </c:pt>
                <c:pt idx="39">
                  <c:v>0.2</c:v>
                </c:pt>
                <c:pt idx="40">
                  <c:v>0.2</c:v>
                </c:pt>
                <c:pt idx="41">
                  <c:v>0</c:v>
                </c:pt>
                <c:pt idx="42">
                  <c:v>0.2</c:v>
                </c:pt>
                <c:pt idx="43">
                  <c:v>0.5</c:v>
                </c:pt>
                <c:pt idx="44">
                  <c:v>0.7</c:v>
                </c:pt>
                <c:pt idx="45">
                  <c:v>1.4</c:v>
                </c:pt>
                <c:pt idx="46">
                  <c:v>1</c:v>
                </c:pt>
                <c:pt idx="47">
                  <c:v>0.9</c:v>
                </c:pt>
                <c:pt idx="48">
                  <c:v>1.1000000000000001</c:v>
                </c:pt>
                <c:pt idx="49">
                  <c:v>1</c:v>
                </c:pt>
                <c:pt idx="50">
                  <c:v>1</c:v>
                </c:pt>
                <c:pt idx="51">
                  <c:v>0.8</c:v>
                </c:pt>
                <c:pt idx="52">
                  <c:v>1.1000000000000001</c:v>
                </c:pt>
                <c:pt idx="53">
                  <c:v>1.5</c:v>
                </c:pt>
                <c:pt idx="54">
                  <c:v>1.6</c:v>
                </c:pt>
                <c:pt idx="55">
                  <c:v>1.7</c:v>
                </c:pt>
                <c:pt idx="56">
                  <c:v>2.1</c:v>
                </c:pt>
                <c:pt idx="57">
                  <c:v>2.5</c:v>
                </c:pt>
                <c:pt idx="58">
                  <c:v>2.7</c:v>
                </c:pt>
                <c:pt idx="59">
                  <c:v>2.4</c:v>
                </c:pt>
                <c:pt idx="60">
                  <c:v>2.2000000000000002</c:v>
                </c:pt>
                <c:pt idx="61">
                  <c:v>1.9</c:v>
                </c:pt>
                <c:pt idx="62">
                  <c:v>1.6</c:v>
                </c:pt>
                <c:pt idx="63">
                  <c:v>1.7</c:v>
                </c:pt>
                <c:pt idx="64">
                  <c:v>1.9</c:v>
                </c:pt>
                <c:pt idx="65">
                  <c:v>2.2000000000000002</c:v>
                </c:pt>
                <c:pt idx="66">
                  <c:v>2</c:v>
                </c:pt>
                <c:pt idx="67">
                  <c:v>2.2000000000000002</c:v>
                </c:pt>
                <c:pt idx="68">
                  <c:v>2.1</c:v>
                </c:pt>
                <c:pt idx="69">
                  <c:v>2.1</c:v>
                </c:pt>
                <c:pt idx="70">
                  <c:v>2.2000000000000002</c:v>
                </c:pt>
                <c:pt idx="71">
                  <c:v>2.4</c:v>
                </c:pt>
                <c:pt idx="72">
                  <c:v>2.5</c:v>
                </c:pt>
                <c:pt idx="73">
                  <c:v>2.8</c:v>
                </c:pt>
                <c:pt idx="74">
                  <c:v>2.9</c:v>
                </c:pt>
                <c:pt idx="75">
                  <c:v>2.9</c:v>
                </c:pt>
                <c:pt idx="76">
                  <c:v>2.7</c:v>
                </c:pt>
                <c:pt idx="77">
                  <c:v>2.2999999999999998</c:v>
                </c:pt>
                <c:pt idx="78">
                  <c:v>2.5</c:v>
                </c:pt>
                <c:pt idx="79">
                  <c:v>2.2000000000000002</c:v>
                </c:pt>
                <c:pt idx="80">
                  <c:v>1.9</c:v>
                </c:pt>
                <c:pt idx="81">
                  <c:v>1.6</c:v>
                </c:pt>
                <c:pt idx="82">
                  <c:v>1.5</c:v>
                </c:pt>
                <c:pt idx="83">
                  <c:v>1.9</c:v>
                </c:pt>
                <c:pt idx="84">
                  <c:v>2</c:v>
                </c:pt>
                <c:pt idx="85">
                  <c:v>1.8</c:v>
                </c:pt>
                <c:pt idx="86">
                  <c:v>1.6</c:v>
                </c:pt>
                <c:pt idx="87">
                  <c:v>1.8</c:v>
                </c:pt>
                <c:pt idx="88">
                  <c:v>1.7</c:v>
                </c:pt>
                <c:pt idx="89">
                  <c:v>1.7</c:v>
                </c:pt>
                <c:pt idx="90">
                  <c:v>1.8</c:v>
                </c:pt>
                <c:pt idx="91">
                  <c:v>2.1</c:v>
                </c:pt>
                <c:pt idx="92">
                  <c:v>2.2999999999999998</c:v>
                </c:pt>
                <c:pt idx="93">
                  <c:v>2.5</c:v>
                </c:pt>
                <c:pt idx="94">
                  <c:v>2.2999999999999998</c:v>
                </c:pt>
                <c:pt idx="95">
                  <c:v>1.5</c:v>
                </c:pt>
                <c:pt idx="96">
                  <c:v>0.3</c:v>
                </c:pt>
                <c:pt idx="97">
                  <c:v>0.1</c:v>
                </c:pt>
                <c:pt idx="98">
                  <c:v>0.6</c:v>
                </c:pt>
                <c:pt idx="99">
                  <c:v>1</c:v>
                </c:pt>
                <c:pt idx="100">
                  <c:v>1.3</c:v>
                </c:pt>
                <c:pt idx="101">
                  <c:v>1.4</c:v>
                </c:pt>
                <c:pt idx="102">
                  <c:v>1.2</c:v>
                </c:pt>
                <c:pt idx="103">
                  <c:v>1.2</c:v>
                </c:pt>
                <c:pt idx="104">
                  <c:v>1.4</c:v>
                </c:pt>
                <c:pt idx="105">
                  <c:v>1.4</c:v>
                </c:pt>
                <c:pt idx="106">
                  <c:v>1.7</c:v>
                </c:pt>
                <c:pt idx="107">
                  <c:v>2.6</c:v>
                </c:pt>
                <c:pt idx="108">
                  <c:v>4.2</c:v>
                </c:pt>
                <c:pt idx="109">
                  <c:v>5</c:v>
                </c:pt>
                <c:pt idx="110">
                  <c:v>5.4</c:v>
                </c:pt>
                <c:pt idx="111">
                  <c:v>5.4</c:v>
                </c:pt>
                <c:pt idx="112">
                  <c:v>5.3</c:v>
                </c:pt>
                <c:pt idx="113">
                  <c:v>5.4</c:v>
                </c:pt>
                <c:pt idx="114">
                  <c:v>6.2</c:v>
                </c:pt>
                <c:pt idx="115">
                  <c:v>6.8</c:v>
                </c:pt>
                <c:pt idx="116">
                  <c:v>7</c:v>
                </c:pt>
                <c:pt idx="117">
                  <c:v>7.5</c:v>
                </c:pt>
                <c:pt idx="118">
                  <c:v>7.9</c:v>
                </c:pt>
                <c:pt idx="119">
                  <c:v>8.5</c:v>
                </c:pt>
                <c:pt idx="120">
                  <c:v>8.3000000000000007</c:v>
                </c:pt>
              </c:numCache>
            </c:numRef>
          </c:val>
          <c:smooth val="0"/>
          <c:extLst>
            <c:ext xmlns:c16="http://schemas.microsoft.com/office/drawing/2014/chart" uri="{C3380CC4-5D6E-409C-BE32-E72D297353CC}">
              <c16:uniqueId val="{00000001-10AC-47C3-90CB-E36794362DD0}"/>
            </c:ext>
          </c:extLst>
        </c:ser>
        <c:dLbls>
          <c:showLegendKey val="0"/>
          <c:showVal val="0"/>
          <c:showCatName val="0"/>
          <c:showSerName val="0"/>
          <c:showPercent val="0"/>
          <c:showBubbleSize val="0"/>
        </c:dLbls>
        <c:marker val="1"/>
        <c:smooth val="0"/>
        <c:axId val="1137567743"/>
        <c:axId val="1137561503"/>
      </c:lineChart>
      <c:catAx>
        <c:axId val="1137567743"/>
        <c:scaling>
          <c:orientation val="minMax"/>
        </c:scaling>
        <c:delete val="0"/>
        <c:axPos val="b"/>
        <c:numFmt formatCode="yyyy" sourceLinked="0"/>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1137561503"/>
        <c:crosses val="autoZero"/>
        <c:auto val="0"/>
        <c:lblAlgn val="ctr"/>
        <c:lblOffset val="100"/>
        <c:tickLblSkip val="20"/>
        <c:noMultiLvlLbl val="0"/>
      </c:catAx>
      <c:valAx>
        <c:axId val="1137561503"/>
        <c:scaling>
          <c:orientation val="minMax"/>
          <c:max val="12"/>
          <c:min val="-1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113756774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latin typeface="Frutiger 45 Light" panose="020B0603020202020204" pitchFamily="34" charset="0"/>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630464519538239E-2"/>
          <c:y val="5.1730864197530861E-2"/>
          <c:w val="0.88227036162198613"/>
          <c:h val="0.8170808641975309"/>
        </c:manualLayout>
      </c:layout>
      <c:lineChart>
        <c:grouping val="standard"/>
        <c:varyColors val="0"/>
        <c:ser>
          <c:idx val="0"/>
          <c:order val="0"/>
          <c:tx>
            <c:v>China GDP growth (% y/y)</c:v>
          </c:tx>
          <c:spPr>
            <a:ln w="28575" cap="rnd">
              <a:solidFill>
                <a:srgbClr val="009ED6"/>
              </a:solidFill>
              <a:round/>
            </a:ln>
            <a:effectLst/>
          </c:spPr>
          <c:marker>
            <c:symbol val="none"/>
          </c:marker>
          <c:cat>
            <c:numRef>
              <c:f>'Contribution to GDP growth (Q)'!$A$32:$A$47</c:f>
              <c:numCache>
                <c:formatCode>yyyy</c:formatCode>
                <c:ptCount val="16"/>
                <c:pt idx="0">
                  <c:v>39417</c:v>
                </c:pt>
                <c:pt idx="1">
                  <c:v>39783</c:v>
                </c:pt>
                <c:pt idx="2">
                  <c:v>40148</c:v>
                </c:pt>
                <c:pt idx="3">
                  <c:v>40513</c:v>
                </c:pt>
                <c:pt idx="4">
                  <c:v>40878</c:v>
                </c:pt>
                <c:pt idx="5">
                  <c:v>41244</c:v>
                </c:pt>
                <c:pt idx="6">
                  <c:v>41609</c:v>
                </c:pt>
                <c:pt idx="7">
                  <c:v>41974</c:v>
                </c:pt>
                <c:pt idx="8">
                  <c:v>42339</c:v>
                </c:pt>
                <c:pt idx="9">
                  <c:v>42705</c:v>
                </c:pt>
                <c:pt idx="10">
                  <c:v>43070</c:v>
                </c:pt>
                <c:pt idx="11">
                  <c:v>43435</c:v>
                </c:pt>
                <c:pt idx="12">
                  <c:v>43800</c:v>
                </c:pt>
                <c:pt idx="13">
                  <c:v>44166</c:v>
                </c:pt>
                <c:pt idx="14">
                  <c:v>44531</c:v>
                </c:pt>
                <c:pt idx="15">
                  <c:v>44652</c:v>
                </c:pt>
              </c:numCache>
            </c:numRef>
          </c:cat>
          <c:val>
            <c:numRef>
              <c:f>'Contribution to GDP growth (Q)'!$H$32:$H$47</c:f>
              <c:numCache>
                <c:formatCode>0.0%</c:formatCode>
                <c:ptCount val="16"/>
                <c:pt idx="0">
                  <c:v>0.14230860940000001</c:v>
                </c:pt>
                <c:pt idx="1">
                  <c:v>9.6506789199999984E-2</c:v>
                </c:pt>
                <c:pt idx="2">
                  <c:v>9.3987256399999997E-2</c:v>
                </c:pt>
                <c:pt idx="3">
                  <c:v>0.10635871060000002</c:v>
                </c:pt>
                <c:pt idx="4">
                  <c:v>9.5508321800000004E-2</c:v>
                </c:pt>
                <c:pt idx="5">
                  <c:v>7.8637364500000001E-2</c:v>
                </c:pt>
                <c:pt idx="6">
                  <c:v>7.7661500999999994E-2</c:v>
                </c:pt>
                <c:pt idx="7">
                  <c:v>7.425763660000001E-2</c:v>
                </c:pt>
                <c:pt idx="8">
                  <c:v>7.0413288699999993E-2</c:v>
                </c:pt>
                <c:pt idx="9">
                  <c:v>6.8000000000000005E-2</c:v>
                </c:pt>
                <c:pt idx="10">
                  <c:v>6.8999999999999992E-2</c:v>
                </c:pt>
                <c:pt idx="11">
                  <c:v>6.699999999999999E-2</c:v>
                </c:pt>
                <c:pt idx="12">
                  <c:v>5.9000000000000004E-2</c:v>
                </c:pt>
                <c:pt idx="13">
                  <c:v>2.2000000000000002E-2</c:v>
                </c:pt>
                <c:pt idx="14">
                  <c:v>8.1000000000000003E-2</c:v>
                </c:pt>
                <c:pt idx="15">
                  <c:v>4.8000000000000001E-2</c:v>
                </c:pt>
              </c:numCache>
            </c:numRef>
          </c:val>
          <c:smooth val="0"/>
          <c:extLst>
            <c:ext xmlns:c16="http://schemas.microsoft.com/office/drawing/2014/chart" uri="{C3380CC4-5D6E-409C-BE32-E72D297353CC}">
              <c16:uniqueId val="{00000000-AD0D-4059-B648-E9B2746FB743}"/>
            </c:ext>
          </c:extLst>
        </c:ser>
        <c:ser>
          <c:idx val="1"/>
          <c:order val="1"/>
          <c:tx>
            <c:v>World GDP growth (% y/y)</c:v>
          </c:tx>
          <c:spPr>
            <a:ln w="28575" cap="rnd">
              <a:solidFill>
                <a:schemeClr val="bg1">
                  <a:lumMod val="65000"/>
                </a:schemeClr>
              </a:solidFill>
              <a:prstDash val="solid"/>
              <a:round/>
            </a:ln>
            <a:effectLst/>
          </c:spPr>
          <c:marker>
            <c:symbol val="none"/>
          </c:marker>
          <c:cat>
            <c:numRef>
              <c:f>'Contribution to GDP growth (Q)'!$A$32:$A$47</c:f>
              <c:numCache>
                <c:formatCode>yyyy</c:formatCode>
                <c:ptCount val="16"/>
                <c:pt idx="0">
                  <c:v>39417</c:v>
                </c:pt>
                <c:pt idx="1">
                  <c:v>39783</c:v>
                </c:pt>
                <c:pt idx="2">
                  <c:v>40148</c:v>
                </c:pt>
                <c:pt idx="3">
                  <c:v>40513</c:v>
                </c:pt>
                <c:pt idx="4">
                  <c:v>40878</c:v>
                </c:pt>
                <c:pt idx="5">
                  <c:v>41244</c:v>
                </c:pt>
                <c:pt idx="6">
                  <c:v>41609</c:v>
                </c:pt>
                <c:pt idx="7">
                  <c:v>41974</c:v>
                </c:pt>
                <c:pt idx="8">
                  <c:v>42339</c:v>
                </c:pt>
                <c:pt idx="9">
                  <c:v>42705</c:v>
                </c:pt>
                <c:pt idx="10">
                  <c:v>43070</c:v>
                </c:pt>
                <c:pt idx="11">
                  <c:v>43435</c:v>
                </c:pt>
                <c:pt idx="12">
                  <c:v>43800</c:v>
                </c:pt>
                <c:pt idx="13">
                  <c:v>44166</c:v>
                </c:pt>
                <c:pt idx="14">
                  <c:v>44531</c:v>
                </c:pt>
                <c:pt idx="15">
                  <c:v>44652</c:v>
                </c:pt>
              </c:numCache>
            </c:numRef>
          </c:cat>
          <c:val>
            <c:numRef>
              <c:f>'Contribution to GDP growth (Q)'!$I$32:$I$47</c:f>
              <c:numCache>
                <c:formatCode>0.0%</c:formatCode>
                <c:ptCount val="16"/>
                <c:pt idx="0">
                  <c:v>5.6000000000000001E-2</c:v>
                </c:pt>
                <c:pt idx="1">
                  <c:v>3.1E-2</c:v>
                </c:pt>
                <c:pt idx="2">
                  <c:v>-1E-3</c:v>
                </c:pt>
                <c:pt idx="3">
                  <c:v>5.3999999999999999E-2</c:v>
                </c:pt>
                <c:pt idx="4">
                  <c:v>4.2999999999999997E-2</c:v>
                </c:pt>
                <c:pt idx="5">
                  <c:v>3.5999999999999997E-2</c:v>
                </c:pt>
                <c:pt idx="6">
                  <c:v>3.4000000000000002E-2</c:v>
                </c:pt>
                <c:pt idx="7">
                  <c:v>3.5000000000000003E-2</c:v>
                </c:pt>
                <c:pt idx="8">
                  <c:v>3.4000000000000002E-2</c:v>
                </c:pt>
                <c:pt idx="9">
                  <c:v>3.3000000000000002E-2</c:v>
                </c:pt>
                <c:pt idx="10">
                  <c:v>3.6999999999999998E-2</c:v>
                </c:pt>
                <c:pt idx="11">
                  <c:v>3.5999999999999997E-2</c:v>
                </c:pt>
                <c:pt idx="12">
                  <c:v>2.9000000000000001E-2</c:v>
                </c:pt>
                <c:pt idx="13">
                  <c:v>-3.1E-2</c:v>
                </c:pt>
                <c:pt idx="14">
                  <c:v>6.0999999999999999E-2</c:v>
                </c:pt>
                <c:pt idx="15">
                  <c:v>3.5999999999999997E-2</c:v>
                </c:pt>
              </c:numCache>
            </c:numRef>
          </c:val>
          <c:smooth val="0"/>
          <c:extLst>
            <c:ext xmlns:c16="http://schemas.microsoft.com/office/drawing/2014/chart" uri="{C3380CC4-5D6E-409C-BE32-E72D297353CC}">
              <c16:uniqueId val="{00000001-AD0D-4059-B648-E9B2746FB743}"/>
            </c:ext>
          </c:extLst>
        </c:ser>
        <c:dLbls>
          <c:showLegendKey val="0"/>
          <c:showVal val="0"/>
          <c:showCatName val="0"/>
          <c:showSerName val="0"/>
          <c:showPercent val="0"/>
          <c:showBubbleSize val="0"/>
        </c:dLbls>
        <c:smooth val="0"/>
        <c:axId val="1551130272"/>
        <c:axId val="1551146080"/>
      </c:lineChart>
      <c:dateAx>
        <c:axId val="1551130272"/>
        <c:scaling>
          <c:orientation val="minMax"/>
        </c:scaling>
        <c:delete val="0"/>
        <c:axPos val="b"/>
        <c:numFmt formatCode="yyyy"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1551146080"/>
        <c:crosses val="autoZero"/>
        <c:auto val="1"/>
        <c:lblOffset val="100"/>
        <c:baseTimeUnit val="years"/>
        <c:majorUnit val="2"/>
        <c:majorTimeUnit val="years"/>
      </c:dateAx>
      <c:valAx>
        <c:axId val="1551146080"/>
        <c:scaling>
          <c:orientation val="minMax"/>
        </c:scaling>
        <c:delete val="0"/>
        <c:axPos val="l"/>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15511302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100">
          <a:latin typeface="Frutiger 45 Light" panose="020B0603020202020204" pitchFamily="34" charset="0"/>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Sheet1!$M$2</c:f>
              <c:strCache>
                <c:ptCount val="1"/>
                <c:pt idx="0">
                  <c:v>MSCI World Growth</c:v>
                </c:pt>
              </c:strCache>
            </c:strRef>
          </c:tx>
          <c:spPr>
            <a:ln w="28575" cap="rnd">
              <a:solidFill>
                <a:srgbClr val="00B0F0"/>
              </a:solidFill>
              <a:round/>
            </a:ln>
            <a:effectLst/>
          </c:spPr>
          <c:marker>
            <c:symbol val="none"/>
          </c:marker>
          <c:cat>
            <c:numRef>
              <c:f>Sheet1!$G$2:$G$889</c:f>
              <c:numCache>
                <c:formatCode>m/d/yyyy</c:formatCode>
                <c:ptCount val="888"/>
                <c:pt idx="0">
                  <c:v>39448</c:v>
                </c:pt>
                <c:pt idx="1">
                  <c:v>39455</c:v>
                </c:pt>
                <c:pt idx="2">
                  <c:v>39462</c:v>
                </c:pt>
                <c:pt idx="3">
                  <c:v>39469</c:v>
                </c:pt>
                <c:pt idx="4">
                  <c:v>39476</c:v>
                </c:pt>
                <c:pt idx="5">
                  <c:v>39483</c:v>
                </c:pt>
                <c:pt idx="6">
                  <c:v>39490</c:v>
                </c:pt>
                <c:pt idx="7">
                  <c:v>39497</c:v>
                </c:pt>
                <c:pt idx="8">
                  <c:v>39504</c:v>
                </c:pt>
                <c:pt idx="9">
                  <c:v>39511</c:v>
                </c:pt>
                <c:pt idx="10">
                  <c:v>39518</c:v>
                </c:pt>
                <c:pt idx="11">
                  <c:v>39525</c:v>
                </c:pt>
                <c:pt idx="12">
                  <c:v>39532</c:v>
                </c:pt>
                <c:pt idx="13">
                  <c:v>39539</c:v>
                </c:pt>
                <c:pt idx="14">
                  <c:v>39546</c:v>
                </c:pt>
                <c:pt idx="15">
                  <c:v>39553</c:v>
                </c:pt>
                <c:pt idx="16">
                  <c:v>39560</c:v>
                </c:pt>
                <c:pt idx="17">
                  <c:v>39567</c:v>
                </c:pt>
                <c:pt idx="18">
                  <c:v>39574</c:v>
                </c:pt>
                <c:pt idx="19">
                  <c:v>39581</c:v>
                </c:pt>
                <c:pt idx="20">
                  <c:v>39588</c:v>
                </c:pt>
                <c:pt idx="21">
                  <c:v>39595</c:v>
                </c:pt>
                <c:pt idx="22">
                  <c:v>39602</c:v>
                </c:pt>
                <c:pt idx="23">
                  <c:v>39609</c:v>
                </c:pt>
                <c:pt idx="24">
                  <c:v>39616</c:v>
                </c:pt>
                <c:pt idx="25">
                  <c:v>39623</c:v>
                </c:pt>
                <c:pt idx="26">
                  <c:v>39630</c:v>
                </c:pt>
                <c:pt idx="27">
                  <c:v>39637</c:v>
                </c:pt>
                <c:pt idx="28">
                  <c:v>39644</c:v>
                </c:pt>
                <c:pt idx="29">
                  <c:v>39651</c:v>
                </c:pt>
                <c:pt idx="30">
                  <c:v>39658</c:v>
                </c:pt>
                <c:pt idx="31">
                  <c:v>39665</c:v>
                </c:pt>
                <c:pt idx="32">
                  <c:v>39672</c:v>
                </c:pt>
                <c:pt idx="33">
                  <c:v>39679</c:v>
                </c:pt>
                <c:pt idx="34">
                  <c:v>39686</c:v>
                </c:pt>
                <c:pt idx="35">
                  <c:v>39693</c:v>
                </c:pt>
                <c:pt idx="36">
                  <c:v>39700</c:v>
                </c:pt>
                <c:pt idx="37">
                  <c:v>39707</c:v>
                </c:pt>
                <c:pt idx="38">
                  <c:v>39714</c:v>
                </c:pt>
                <c:pt idx="39">
                  <c:v>39721</c:v>
                </c:pt>
                <c:pt idx="40">
                  <c:v>39728</c:v>
                </c:pt>
                <c:pt idx="41">
                  <c:v>39735</c:v>
                </c:pt>
                <c:pt idx="42">
                  <c:v>39742</c:v>
                </c:pt>
                <c:pt idx="43">
                  <c:v>39749</c:v>
                </c:pt>
                <c:pt idx="44">
                  <c:v>39756</c:v>
                </c:pt>
                <c:pt idx="45">
                  <c:v>39763</c:v>
                </c:pt>
                <c:pt idx="46">
                  <c:v>39770</c:v>
                </c:pt>
                <c:pt idx="47">
                  <c:v>39777</c:v>
                </c:pt>
                <c:pt idx="48">
                  <c:v>39784</c:v>
                </c:pt>
                <c:pt idx="49">
                  <c:v>39791</c:v>
                </c:pt>
                <c:pt idx="50">
                  <c:v>39798</c:v>
                </c:pt>
                <c:pt idx="51">
                  <c:v>39805</c:v>
                </c:pt>
                <c:pt idx="52">
                  <c:v>39812</c:v>
                </c:pt>
                <c:pt idx="53">
                  <c:v>39819</c:v>
                </c:pt>
                <c:pt idx="54">
                  <c:v>39826</c:v>
                </c:pt>
                <c:pt idx="55">
                  <c:v>39833</c:v>
                </c:pt>
                <c:pt idx="56">
                  <c:v>39840</c:v>
                </c:pt>
                <c:pt idx="57">
                  <c:v>39847</c:v>
                </c:pt>
                <c:pt idx="58">
                  <c:v>39854</c:v>
                </c:pt>
                <c:pt idx="59">
                  <c:v>39861</c:v>
                </c:pt>
                <c:pt idx="60">
                  <c:v>39868</c:v>
                </c:pt>
                <c:pt idx="61">
                  <c:v>39875</c:v>
                </c:pt>
                <c:pt idx="62">
                  <c:v>39882</c:v>
                </c:pt>
                <c:pt idx="63">
                  <c:v>39889</c:v>
                </c:pt>
                <c:pt idx="64">
                  <c:v>39896</c:v>
                </c:pt>
                <c:pt idx="65">
                  <c:v>39903</c:v>
                </c:pt>
                <c:pt idx="66">
                  <c:v>39910</c:v>
                </c:pt>
                <c:pt idx="67">
                  <c:v>39917</c:v>
                </c:pt>
                <c:pt idx="68">
                  <c:v>39924</c:v>
                </c:pt>
                <c:pt idx="69">
                  <c:v>39931</c:v>
                </c:pt>
                <c:pt idx="70">
                  <c:v>39938</c:v>
                </c:pt>
                <c:pt idx="71">
                  <c:v>39945</c:v>
                </c:pt>
                <c:pt idx="72">
                  <c:v>39952</c:v>
                </c:pt>
                <c:pt idx="73">
                  <c:v>39959</c:v>
                </c:pt>
                <c:pt idx="74">
                  <c:v>39966</c:v>
                </c:pt>
                <c:pt idx="75">
                  <c:v>39973</c:v>
                </c:pt>
                <c:pt idx="76">
                  <c:v>39980</c:v>
                </c:pt>
                <c:pt idx="77">
                  <c:v>39987</c:v>
                </c:pt>
                <c:pt idx="78">
                  <c:v>39994</c:v>
                </c:pt>
                <c:pt idx="79">
                  <c:v>40001</c:v>
                </c:pt>
                <c:pt idx="80">
                  <c:v>40008</c:v>
                </c:pt>
                <c:pt idx="81">
                  <c:v>40015</c:v>
                </c:pt>
                <c:pt idx="82">
                  <c:v>40022</c:v>
                </c:pt>
                <c:pt idx="83">
                  <c:v>40029</c:v>
                </c:pt>
                <c:pt idx="84">
                  <c:v>40036</c:v>
                </c:pt>
                <c:pt idx="85">
                  <c:v>40043</c:v>
                </c:pt>
                <c:pt idx="86">
                  <c:v>40050</c:v>
                </c:pt>
                <c:pt idx="87">
                  <c:v>40057</c:v>
                </c:pt>
                <c:pt idx="88">
                  <c:v>40064</c:v>
                </c:pt>
                <c:pt idx="89">
                  <c:v>40071</c:v>
                </c:pt>
                <c:pt idx="90">
                  <c:v>40078</c:v>
                </c:pt>
                <c:pt idx="91">
                  <c:v>40085</c:v>
                </c:pt>
                <c:pt idx="92">
                  <c:v>40092</c:v>
                </c:pt>
                <c:pt idx="93">
                  <c:v>40099</c:v>
                </c:pt>
                <c:pt idx="94">
                  <c:v>40106</c:v>
                </c:pt>
                <c:pt idx="95">
                  <c:v>40113</c:v>
                </c:pt>
                <c:pt idx="96">
                  <c:v>40120</c:v>
                </c:pt>
                <c:pt idx="97">
                  <c:v>40127</c:v>
                </c:pt>
                <c:pt idx="98">
                  <c:v>40134</c:v>
                </c:pt>
                <c:pt idx="99">
                  <c:v>40141</c:v>
                </c:pt>
                <c:pt idx="100">
                  <c:v>40148</c:v>
                </c:pt>
                <c:pt idx="101">
                  <c:v>40155</c:v>
                </c:pt>
                <c:pt idx="102">
                  <c:v>40162</c:v>
                </c:pt>
                <c:pt idx="103">
                  <c:v>40169</c:v>
                </c:pt>
                <c:pt idx="104">
                  <c:v>40176</c:v>
                </c:pt>
                <c:pt idx="105">
                  <c:v>40183</c:v>
                </c:pt>
                <c:pt idx="106">
                  <c:v>40190</c:v>
                </c:pt>
                <c:pt idx="107">
                  <c:v>40197</c:v>
                </c:pt>
                <c:pt idx="108">
                  <c:v>40204</c:v>
                </c:pt>
                <c:pt idx="109">
                  <c:v>40211</c:v>
                </c:pt>
                <c:pt idx="110">
                  <c:v>40218</c:v>
                </c:pt>
                <c:pt idx="111">
                  <c:v>40225</c:v>
                </c:pt>
                <c:pt idx="112">
                  <c:v>40232</c:v>
                </c:pt>
                <c:pt idx="113">
                  <c:v>40239</c:v>
                </c:pt>
                <c:pt idx="114">
                  <c:v>40246</c:v>
                </c:pt>
                <c:pt idx="115">
                  <c:v>40253</c:v>
                </c:pt>
                <c:pt idx="116">
                  <c:v>40260</c:v>
                </c:pt>
                <c:pt idx="117">
                  <c:v>40267</c:v>
                </c:pt>
                <c:pt idx="118">
                  <c:v>40274</c:v>
                </c:pt>
                <c:pt idx="119">
                  <c:v>40281</c:v>
                </c:pt>
                <c:pt idx="120">
                  <c:v>40288</c:v>
                </c:pt>
                <c:pt idx="121">
                  <c:v>40295</c:v>
                </c:pt>
                <c:pt idx="122">
                  <c:v>40302</c:v>
                </c:pt>
                <c:pt idx="123">
                  <c:v>40309</c:v>
                </c:pt>
                <c:pt idx="124">
                  <c:v>40316</c:v>
                </c:pt>
                <c:pt idx="125">
                  <c:v>40323</c:v>
                </c:pt>
                <c:pt idx="126">
                  <c:v>40330</c:v>
                </c:pt>
                <c:pt idx="127">
                  <c:v>40337</c:v>
                </c:pt>
                <c:pt idx="128">
                  <c:v>40344</c:v>
                </c:pt>
                <c:pt idx="129">
                  <c:v>40351</c:v>
                </c:pt>
                <c:pt idx="130">
                  <c:v>40358</c:v>
                </c:pt>
                <c:pt idx="131">
                  <c:v>40365</c:v>
                </c:pt>
                <c:pt idx="132">
                  <c:v>40372</c:v>
                </c:pt>
                <c:pt idx="133">
                  <c:v>40379</c:v>
                </c:pt>
                <c:pt idx="134">
                  <c:v>40386</c:v>
                </c:pt>
                <c:pt idx="135">
                  <c:v>40393</c:v>
                </c:pt>
                <c:pt idx="136">
                  <c:v>40400</c:v>
                </c:pt>
                <c:pt idx="137">
                  <c:v>40407</c:v>
                </c:pt>
                <c:pt idx="138">
                  <c:v>40414</c:v>
                </c:pt>
                <c:pt idx="139">
                  <c:v>40421</c:v>
                </c:pt>
                <c:pt idx="140">
                  <c:v>40428</c:v>
                </c:pt>
                <c:pt idx="141">
                  <c:v>40435</c:v>
                </c:pt>
                <c:pt idx="142">
                  <c:v>40442</c:v>
                </c:pt>
                <c:pt idx="143">
                  <c:v>40449</c:v>
                </c:pt>
                <c:pt idx="144">
                  <c:v>40456</c:v>
                </c:pt>
                <c:pt idx="145">
                  <c:v>40463</c:v>
                </c:pt>
                <c:pt idx="146">
                  <c:v>40470</c:v>
                </c:pt>
                <c:pt idx="147">
                  <c:v>40477</c:v>
                </c:pt>
                <c:pt idx="148">
                  <c:v>40484</c:v>
                </c:pt>
                <c:pt idx="149">
                  <c:v>40491</c:v>
                </c:pt>
                <c:pt idx="150">
                  <c:v>40498</c:v>
                </c:pt>
                <c:pt idx="151">
                  <c:v>40505</c:v>
                </c:pt>
                <c:pt idx="152">
                  <c:v>40512</c:v>
                </c:pt>
                <c:pt idx="153">
                  <c:v>40519</c:v>
                </c:pt>
                <c:pt idx="154">
                  <c:v>40526</c:v>
                </c:pt>
                <c:pt idx="155">
                  <c:v>40533</c:v>
                </c:pt>
                <c:pt idx="156">
                  <c:v>40540</c:v>
                </c:pt>
                <c:pt idx="157">
                  <c:v>40547</c:v>
                </c:pt>
                <c:pt idx="158">
                  <c:v>40554</c:v>
                </c:pt>
                <c:pt idx="159">
                  <c:v>40561</c:v>
                </c:pt>
                <c:pt idx="160">
                  <c:v>40568</c:v>
                </c:pt>
                <c:pt idx="161">
                  <c:v>40575</c:v>
                </c:pt>
                <c:pt idx="162">
                  <c:v>40582</c:v>
                </c:pt>
                <c:pt idx="163">
                  <c:v>40589</c:v>
                </c:pt>
                <c:pt idx="164">
                  <c:v>40596</c:v>
                </c:pt>
                <c:pt idx="165">
                  <c:v>40603</c:v>
                </c:pt>
                <c:pt idx="166">
                  <c:v>40610</c:v>
                </c:pt>
                <c:pt idx="167">
                  <c:v>40617</c:v>
                </c:pt>
                <c:pt idx="168">
                  <c:v>40624</c:v>
                </c:pt>
                <c:pt idx="169">
                  <c:v>40631</c:v>
                </c:pt>
                <c:pt idx="170">
                  <c:v>40638</c:v>
                </c:pt>
                <c:pt idx="171">
                  <c:v>40645</c:v>
                </c:pt>
                <c:pt idx="172">
                  <c:v>40652</c:v>
                </c:pt>
                <c:pt idx="173">
                  <c:v>40659</c:v>
                </c:pt>
                <c:pt idx="174">
                  <c:v>40666</c:v>
                </c:pt>
                <c:pt idx="175">
                  <c:v>40673</c:v>
                </c:pt>
                <c:pt idx="176">
                  <c:v>40680</c:v>
                </c:pt>
                <c:pt idx="177">
                  <c:v>40687</c:v>
                </c:pt>
                <c:pt idx="178">
                  <c:v>40694</c:v>
                </c:pt>
                <c:pt idx="179">
                  <c:v>40701</c:v>
                </c:pt>
                <c:pt idx="180">
                  <c:v>40708</c:v>
                </c:pt>
                <c:pt idx="181">
                  <c:v>40715</c:v>
                </c:pt>
                <c:pt idx="182">
                  <c:v>40722</c:v>
                </c:pt>
                <c:pt idx="183">
                  <c:v>40729</c:v>
                </c:pt>
                <c:pt idx="184">
                  <c:v>40736</c:v>
                </c:pt>
                <c:pt idx="185">
                  <c:v>40743</c:v>
                </c:pt>
                <c:pt idx="186">
                  <c:v>40750</c:v>
                </c:pt>
                <c:pt idx="187">
                  <c:v>40757</c:v>
                </c:pt>
                <c:pt idx="188">
                  <c:v>40764</c:v>
                </c:pt>
                <c:pt idx="189">
                  <c:v>40771</c:v>
                </c:pt>
                <c:pt idx="190">
                  <c:v>40778</c:v>
                </c:pt>
                <c:pt idx="191">
                  <c:v>40785</c:v>
                </c:pt>
                <c:pt idx="192">
                  <c:v>40792</c:v>
                </c:pt>
                <c:pt idx="193">
                  <c:v>40799</c:v>
                </c:pt>
                <c:pt idx="194">
                  <c:v>40806</c:v>
                </c:pt>
                <c:pt idx="195">
                  <c:v>40813</c:v>
                </c:pt>
                <c:pt idx="196">
                  <c:v>40820</c:v>
                </c:pt>
                <c:pt idx="197">
                  <c:v>40827</c:v>
                </c:pt>
                <c:pt idx="198">
                  <c:v>40834</c:v>
                </c:pt>
                <c:pt idx="199">
                  <c:v>40841</c:v>
                </c:pt>
                <c:pt idx="200">
                  <c:v>40848</c:v>
                </c:pt>
                <c:pt idx="201">
                  <c:v>40855</c:v>
                </c:pt>
                <c:pt idx="202">
                  <c:v>40862</c:v>
                </c:pt>
                <c:pt idx="203">
                  <c:v>40869</c:v>
                </c:pt>
                <c:pt idx="204">
                  <c:v>40876</c:v>
                </c:pt>
                <c:pt idx="205">
                  <c:v>40883</c:v>
                </c:pt>
                <c:pt idx="206">
                  <c:v>40890</c:v>
                </c:pt>
                <c:pt idx="207">
                  <c:v>40897</c:v>
                </c:pt>
                <c:pt idx="208">
                  <c:v>40904</c:v>
                </c:pt>
                <c:pt idx="209">
                  <c:v>40911</c:v>
                </c:pt>
                <c:pt idx="210">
                  <c:v>40918</c:v>
                </c:pt>
                <c:pt idx="211">
                  <c:v>40925</c:v>
                </c:pt>
                <c:pt idx="212">
                  <c:v>40932</c:v>
                </c:pt>
                <c:pt idx="213">
                  <c:v>40939</c:v>
                </c:pt>
                <c:pt idx="214">
                  <c:v>40946</c:v>
                </c:pt>
                <c:pt idx="215">
                  <c:v>40953</c:v>
                </c:pt>
                <c:pt idx="216">
                  <c:v>40960</c:v>
                </c:pt>
                <c:pt idx="217">
                  <c:v>40967</c:v>
                </c:pt>
                <c:pt idx="218">
                  <c:v>40974</c:v>
                </c:pt>
                <c:pt idx="219">
                  <c:v>40981</c:v>
                </c:pt>
                <c:pt idx="220">
                  <c:v>40988</c:v>
                </c:pt>
                <c:pt idx="221">
                  <c:v>40995</c:v>
                </c:pt>
                <c:pt idx="222">
                  <c:v>41002</c:v>
                </c:pt>
                <c:pt idx="223">
                  <c:v>41009</c:v>
                </c:pt>
                <c:pt idx="224">
                  <c:v>41016</c:v>
                </c:pt>
                <c:pt idx="225">
                  <c:v>41023</c:v>
                </c:pt>
                <c:pt idx="226">
                  <c:v>41030</c:v>
                </c:pt>
                <c:pt idx="227">
                  <c:v>41037</c:v>
                </c:pt>
                <c:pt idx="228">
                  <c:v>41044</c:v>
                </c:pt>
                <c:pt idx="229">
                  <c:v>41051</c:v>
                </c:pt>
                <c:pt idx="230">
                  <c:v>41058</c:v>
                </c:pt>
                <c:pt idx="231">
                  <c:v>41065</c:v>
                </c:pt>
                <c:pt idx="232">
                  <c:v>41072</c:v>
                </c:pt>
                <c:pt idx="233">
                  <c:v>41079</c:v>
                </c:pt>
                <c:pt idx="234">
                  <c:v>41086</c:v>
                </c:pt>
                <c:pt idx="235">
                  <c:v>41093</c:v>
                </c:pt>
                <c:pt idx="236">
                  <c:v>41100</c:v>
                </c:pt>
                <c:pt idx="237">
                  <c:v>41107</c:v>
                </c:pt>
                <c:pt idx="238">
                  <c:v>41114</c:v>
                </c:pt>
                <c:pt idx="239">
                  <c:v>41121</c:v>
                </c:pt>
                <c:pt idx="240">
                  <c:v>41128</c:v>
                </c:pt>
                <c:pt idx="241">
                  <c:v>41135</c:v>
                </c:pt>
                <c:pt idx="242">
                  <c:v>41142</c:v>
                </c:pt>
                <c:pt idx="243">
                  <c:v>41149</c:v>
                </c:pt>
                <c:pt idx="244">
                  <c:v>41156</c:v>
                </c:pt>
                <c:pt idx="245">
                  <c:v>41163</c:v>
                </c:pt>
                <c:pt idx="246">
                  <c:v>41170</c:v>
                </c:pt>
                <c:pt idx="247">
                  <c:v>41177</c:v>
                </c:pt>
                <c:pt idx="248">
                  <c:v>41184</c:v>
                </c:pt>
                <c:pt idx="249">
                  <c:v>41191</c:v>
                </c:pt>
                <c:pt idx="250">
                  <c:v>41198</c:v>
                </c:pt>
                <c:pt idx="251">
                  <c:v>41205</c:v>
                </c:pt>
                <c:pt idx="252">
                  <c:v>41212</c:v>
                </c:pt>
                <c:pt idx="253">
                  <c:v>41219</c:v>
                </c:pt>
                <c:pt idx="254">
                  <c:v>41226</c:v>
                </c:pt>
                <c:pt idx="255">
                  <c:v>41233</c:v>
                </c:pt>
                <c:pt idx="256">
                  <c:v>41240</c:v>
                </c:pt>
                <c:pt idx="257">
                  <c:v>41247</c:v>
                </c:pt>
                <c:pt idx="258">
                  <c:v>41254</c:v>
                </c:pt>
                <c:pt idx="259">
                  <c:v>41261</c:v>
                </c:pt>
                <c:pt idx="260">
                  <c:v>41268</c:v>
                </c:pt>
                <c:pt idx="261">
                  <c:v>41275</c:v>
                </c:pt>
                <c:pt idx="262">
                  <c:v>41282</c:v>
                </c:pt>
                <c:pt idx="263">
                  <c:v>41289</c:v>
                </c:pt>
                <c:pt idx="264">
                  <c:v>41296</c:v>
                </c:pt>
                <c:pt idx="265">
                  <c:v>41303</c:v>
                </c:pt>
                <c:pt idx="266">
                  <c:v>41310</c:v>
                </c:pt>
                <c:pt idx="267">
                  <c:v>41317</c:v>
                </c:pt>
                <c:pt idx="268">
                  <c:v>41324</c:v>
                </c:pt>
                <c:pt idx="269">
                  <c:v>41331</c:v>
                </c:pt>
                <c:pt idx="270">
                  <c:v>41338</c:v>
                </c:pt>
                <c:pt idx="271">
                  <c:v>41345</c:v>
                </c:pt>
                <c:pt idx="272">
                  <c:v>41352</c:v>
                </c:pt>
                <c:pt idx="273">
                  <c:v>41359</c:v>
                </c:pt>
                <c:pt idx="274">
                  <c:v>41366</c:v>
                </c:pt>
                <c:pt idx="275">
                  <c:v>41373</c:v>
                </c:pt>
                <c:pt idx="276">
                  <c:v>41380</c:v>
                </c:pt>
                <c:pt idx="277">
                  <c:v>41387</c:v>
                </c:pt>
                <c:pt idx="278">
                  <c:v>41394</c:v>
                </c:pt>
                <c:pt idx="279">
                  <c:v>41401</c:v>
                </c:pt>
                <c:pt idx="280">
                  <c:v>41408</c:v>
                </c:pt>
                <c:pt idx="281">
                  <c:v>41415</c:v>
                </c:pt>
                <c:pt idx="282">
                  <c:v>41422</c:v>
                </c:pt>
                <c:pt idx="283">
                  <c:v>41429</c:v>
                </c:pt>
                <c:pt idx="284">
                  <c:v>41436</c:v>
                </c:pt>
                <c:pt idx="285">
                  <c:v>41443</c:v>
                </c:pt>
                <c:pt idx="286">
                  <c:v>41450</c:v>
                </c:pt>
                <c:pt idx="287">
                  <c:v>41457</c:v>
                </c:pt>
                <c:pt idx="288">
                  <c:v>41464</c:v>
                </c:pt>
                <c:pt idx="289">
                  <c:v>41471</c:v>
                </c:pt>
                <c:pt idx="290">
                  <c:v>41478</c:v>
                </c:pt>
                <c:pt idx="291">
                  <c:v>41485</c:v>
                </c:pt>
                <c:pt idx="292">
                  <c:v>41492</c:v>
                </c:pt>
                <c:pt idx="293">
                  <c:v>41499</c:v>
                </c:pt>
                <c:pt idx="294">
                  <c:v>41506</c:v>
                </c:pt>
                <c:pt idx="295">
                  <c:v>41513</c:v>
                </c:pt>
                <c:pt idx="296">
                  <c:v>41520</c:v>
                </c:pt>
                <c:pt idx="297">
                  <c:v>41527</c:v>
                </c:pt>
                <c:pt idx="298">
                  <c:v>41534</c:v>
                </c:pt>
                <c:pt idx="299">
                  <c:v>41541</c:v>
                </c:pt>
                <c:pt idx="300">
                  <c:v>41548</c:v>
                </c:pt>
                <c:pt idx="301">
                  <c:v>41555</c:v>
                </c:pt>
                <c:pt idx="302">
                  <c:v>41562</c:v>
                </c:pt>
                <c:pt idx="303">
                  <c:v>41569</c:v>
                </c:pt>
                <c:pt idx="304">
                  <c:v>41576</c:v>
                </c:pt>
                <c:pt idx="305">
                  <c:v>41583</c:v>
                </c:pt>
                <c:pt idx="306">
                  <c:v>41590</c:v>
                </c:pt>
                <c:pt idx="307">
                  <c:v>41597</c:v>
                </c:pt>
                <c:pt idx="308">
                  <c:v>41604</c:v>
                </c:pt>
                <c:pt idx="309">
                  <c:v>41611</c:v>
                </c:pt>
                <c:pt idx="310">
                  <c:v>41618</c:v>
                </c:pt>
                <c:pt idx="311">
                  <c:v>41625</c:v>
                </c:pt>
                <c:pt idx="312">
                  <c:v>41632</c:v>
                </c:pt>
                <c:pt idx="313">
                  <c:v>41639</c:v>
                </c:pt>
                <c:pt idx="314">
                  <c:v>41646</c:v>
                </c:pt>
                <c:pt idx="315">
                  <c:v>41653</c:v>
                </c:pt>
                <c:pt idx="316">
                  <c:v>41660</c:v>
                </c:pt>
                <c:pt idx="317">
                  <c:v>41667</c:v>
                </c:pt>
                <c:pt idx="318">
                  <c:v>41674</c:v>
                </c:pt>
                <c:pt idx="319">
                  <c:v>41681</c:v>
                </c:pt>
                <c:pt idx="320">
                  <c:v>41688</c:v>
                </c:pt>
                <c:pt idx="321">
                  <c:v>41695</c:v>
                </c:pt>
                <c:pt idx="322">
                  <c:v>41702</c:v>
                </c:pt>
                <c:pt idx="323">
                  <c:v>41709</c:v>
                </c:pt>
                <c:pt idx="324">
                  <c:v>41716</c:v>
                </c:pt>
                <c:pt idx="325">
                  <c:v>41723</c:v>
                </c:pt>
                <c:pt idx="326">
                  <c:v>41730</c:v>
                </c:pt>
                <c:pt idx="327">
                  <c:v>41737</c:v>
                </c:pt>
                <c:pt idx="328">
                  <c:v>41744</c:v>
                </c:pt>
                <c:pt idx="329">
                  <c:v>41751</c:v>
                </c:pt>
                <c:pt idx="330">
                  <c:v>41758</c:v>
                </c:pt>
                <c:pt idx="331">
                  <c:v>41765</c:v>
                </c:pt>
                <c:pt idx="332">
                  <c:v>41772</c:v>
                </c:pt>
                <c:pt idx="333">
                  <c:v>41779</c:v>
                </c:pt>
                <c:pt idx="334">
                  <c:v>41786</c:v>
                </c:pt>
                <c:pt idx="335">
                  <c:v>41793</c:v>
                </c:pt>
                <c:pt idx="336">
                  <c:v>41800</c:v>
                </c:pt>
                <c:pt idx="337">
                  <c:v>41807</c:v>
                </c:pt>
                <c:pt idx="338">
                  <c:v>41814</c:v>
                </c:pt>
                <c:pt idx="339">
                  <c:v>41821</c:v>
                </c:pt>
                <c:pt idx="340">
                  <c:v>41828</c:v>
                </c:pt>
                <c:pt idx="341">
                  <c:v>41835</c:v>
                </c:pt>
                <c:pt idx="342">
                  <c:v>41842</c:v>
                </c:pt>
                <c:pt idx="343">
                  <c:v>41849</c:v>
                </c:pt>
                <c:pt idx="344">
                  <c:v>41856</c:v>
                </c:pt>
                <c:pt idx="345">
                  <c:v>41863</c:v>
                </c:pt>
                <c:pt idx="346">
                  <c:v>41870</c:v>
                </c:pt>
                <c:pt idx="347">
                  <c:v>41877</c:v>
                </c:pt>
                <c:pt idx="348">
                  <c:v>41884</c:v>
                </c:pt>
                <c:pt idx="349">
                  <c:v>41891</c:v>
                </c:pt>
                <c:pt idx="350">
                  <c:v>41898</c:v>
                </c:pt>
                <c:pt idx="351">
                  <c:v>41905</c:v>
                </c:pt>
                <c:pt idx="352">
                  <c:v>41912</c:v>
                </c:pt>
                <c:pt idx="353">
                  <c:v>41919</c:v>
                </c:pt>
                <c:pt idx="354">
                  <c:v>41926</c:v>
                </c:pt>
                <c:pt idx="355">
                  <c:v>41933</c:v>
                </c:pt>
                <c:pt idx="356">
                  <c:v>41940</c:v>
                </c:pt>
                <c:pt idx="357">
                  <c:v>41947</c:v>
                </c:pt>
                <c:pt idx="358">
                  <c:v>41954</c:v>
                </c:pt>
                <c:pt idx="359">
                  <c:v>41961</c:v>
                </c:pt>
                <c:pt idx="360">
                  <c:v>41968</c:v>
                </c:pt>
                <c:pt idx="361">
                  <c:v>41975</c:v>
                </c:pt>
                <c:pt idx="362">
                  <c:v>41982</c:v>
                </c:pt>
                <c:pt idx="363">
                  <c:v>41989</c:v>
                </c:pt>
                <c:pt idx="364">
                  <c:v>41996</c:v>
                </c:pt>
                <c:pt idx="365">
                  <c:v>42003</c:v>
                </c:pt>
                <c:pt idx="366">
                  <c:v>42010</c:v>
                </c:pt>
                <c:pt idx="367">
                  <c:v>42017</c:v>
                </c:pt>
                <c:pt idx="368">
                  <c:v>42024</c:v>
                </c:pt>
                <c:pt idx="369">
                  <c:v>42031</c:v>
                </c:pt>
                <c:pt idx="370">
                  <c:v>42038</c:v>
                </c:pt>
                <c:pt idx="371">
                  <c:v>42045</c:v>
                </c:pt>
                <c:pt idx="372">
                  <c:v>42052</c:v>
                </c:pt>
                <c:pt idx="373">
                  <c:v>42059</c:v>
                </c:pt>
                <c:pt idx="374">
                  <c:v>42066</c:v>
                </c:pt>
                <c:pt idx="375">
                  <c:v>42073</c:v>
                </c:pt>
                <c:pt idx="376">
                  <c:v>42080</c:v>
                </c:pt>
                <c:pt idx="377">
                  <c:v>42087</c:v>
                </c:pt>
                <c:pt idx="378">
                  <c:v>42094</c:v>
                </c:pt>
                <c:pt idx="379">
                  <c:v>42101</c:v>
                </c:pt>
                <c:pt idx="380">
                  <c:v>42108</c:v>
                </c:pt>
                <c:pt idx="381">
                  <c:v>42115</c:v>
                </c:pt>
                <c:pt idx="382">
                  <c:v>42122</c:v>
                </c:pt>
                <c:pt idx="383">
                  <c:v>42129</c:v>
                </c:pt>
                <c:pt idx="384">
                  <c:v>42136</c:v>
                </c:pt>
                <c:pt idx="385">
                  <c:v>42143</c:v>
                </c:pt>
                <c:pt idx="386">
                  <c:v>42150</c:v>
                </c:pt>
                <c:pt idx="387">
                  <c:v>42157</c:v>
                </c:pt>
                <c:pt idx="388">
                  <c:v>42164</c:v>
                </c:pt>
                <c:pt idx="389">
                  <c:v>42171</c:v>
                </c:pt>
                <c:pt idx="390">
                  <c:v>42178</c:v>
                </c:pt>
                <c:pt idx="391">
                  <c:v>42185</c:v>
                </c:pt>
                <c:pt idx="392">
                  <c:v>42192</c:v>
                </c:pt>
                <c:pt idx="393">
                  <c:v>42199</c:v>
                </c:pt>
                <c:pt idx="394">
                  <c:v>42206</c:v>
                </c:pt>
                <c:pt idx="395">
                  <c:v>42213</c:v>
                </c:pt>
                <c:pt idx="396">
                  <c:v>42220</c:v>
                </c:pt>
                <c:pt idx="397">
                  <c:v>42227</c:v>
                </c:pt>
                <c:pt idx="398">
                  <c:v>42234</c:v>
                </c:pt>
                <c:pt idx="399">
                  <c:v>42241</c:v>
                </c:pt>
                <c:pt idx="400">
                  <c:v>42248</c:v>
                </c:pt>
                <c:pt idx="401">
                  <c:v>42255</c:v>
                </c:pt>
                <c:pt idx="402">
                  <c:v>42262</c:v>
                </c:pt>
                <c:pt idx="403">
                  <c:v>42269</c:v>
                </c:pt>
                <c:pt idx="404">
                  <c:v>42276</c:v>
                </c:pt>
                <c:pt idx="405">
                  <c:v>42283</c:v>
                </c:pt>
                <c:pt idx="406">
                  <c:v>42290</c:v>
                </c:pt>
                <c:pt idx="407">
                  <c:v>42297</c:v>
                </c:pt>
                <c:pt idx="408">
                  <c:v>42304</c:v>
                </c:pt>
                <c:pt idx="409">
                  <c:v>42311</c:v>
                </c:pt>
                <c:pt idx="410">
                  <c:v>42318</c:v>
                </c:pt>
                <c:pt idx="411">
                  <c:v>42325</c:v>
                </c:pt>
                <c:pt idx="412">
                  <c:v>42332</c:v>
                </c:pt>
                <c:pt idx="413">
                  <c:v>42339</c:v>
                </c:pt>
                <c:pt idx="414">
                  <c:v>42346</c:v>
                </c:pt>
                <c:pt idx="415">
                  <c:v>42353</c:v>
                </c:pt>
                <c:pt idx="416">
                  <c:v>42360</c:v>
                </c:pt>
                <c:pt idx="417">
                  <c:v>42367</c:v>
                </c:pt>
                <c:pt idx="418">
                  <c:v>42374</c:v>
                </c:pt>
                <c:pt idx="419">
                  <c:v>42381</c:v>
                </c:pt>
                <c:pt idx="420">
                  <c:v>42388</c:v>
                </c:pt>
                <c:pt idx="421">
                  <c:v>42395</c:v>
                </c:pt>
                <c:pt idx="422">
                  <c:v>42402</c:v>
                </c:pt>
                <c:pt idx="423">
                  <c:v>42409</c:v>
                </c:pt>
                <c:pt idx="424">
                  <c:v>42416</c:v>
                </c:pt>
                <c:pt idx="425">
                  <c:v>42423</c:v>
                </c:pt>
                <c:pt idx="426">
                  <c:v>42430</c:v>
                </c:pt>
                <c:pt idx="427">
                  <c:v>42437</c:v>
                </c:pt>
                <c:pt idx="428">
                  <c:v>42444</c:v>
                </c:pt>
                <c:pt idx="429">
                  <c:v>42451</c:v>
                </c:pt>
                <c:pt idx="430">
                  <c:v>42458</c:v>
                </c:pt>
                <c:pt idx="431">
                  <c:v>42465</c:v>
                </c:pt>
                <c:pt idx="432">
                  <c:v>42472</c:v>
                </c:pt>
                <c:pt idx="433">
                  <c:v>42479</c:v>
                </c:pt>
                <c:pt idx="434">
                  <c:v>42486</c:v>
                </c:pt>
                <c:pt idx="435">
                  <c:v>42493</c:v>
                </c:pt>
                <c:pt idx="436">
                  <c:v>42500</c:v>
                </c:pt>
                <c:pt idx="437">
                  <c:v>42507</c:v>
                </c:pt>
                <c:pt idx="438">
                  <c:v>42514</c:v>
                </c:pt>
                <c:pt idx="439">
                  <c:v>42521</c:v>
                </c:pt>
                <c:pt idx="440">
                  <c:v>42528</c:v>
                </c:pt>
                <c:pt idx="441">
                  <c:v>42535</c:v>
                </c:pt>
                <c:pt idx="442">
                  <c:v>42542</c:v>
                </c:pt>
                <c:pt idx="443">
                  <c:v>42549</c:v>
                </c:pt>
                <c:pt idx="444">
                  <c:v>42556</c:v>
                </c:pt>
                <c:pt idx="445">
                  <c:v>42563</c:v>
                </c:pt>
                <c:pt idx="446">
                  <c:v>42570</c:v>
                </c:pt>
                <c:pt idx="447">
                  <c:v>42577</c:v>
                </c:pt>
                <c:pt idx="448">
                  <c:v>42584</c:v>
                </c:pt>
                <c:pt idx="449">
                  <c:v>42591</c:v>
                </c:pt>
                <c:pt idx="450">
                  <c:v>42598</c:v>
                </c:pt>
                <c:pt idx="451">
                  <c:v>42605</c:v>
                </c:pt>
                <c:pt idx="452">
                  <c:v>42612</c:v>
                </c:pt>
                <c:pt idx="453">
                  <c:v>42619</c:v>
                </c:pt>
                <c:pt idx="454">
                  <c:v>42626</c:v>
                </c:pt>
                <c:pt idx="455">
                  <c:v>42633</c:v>
                </c:pt>
                <c:pt idx="456">
                  <c:v>42640</c:v>
                </c:pt>
                <c:pt idx="457">
                  <c:v>42647</c:v>
                </c:pt>
                <c:pt idx="458">
                  <c:v>42654</c:v>
                </c:pt>
                <c:pt idx="459">
                  <c:v>42661</c:v>
                </c:pt>
                <c:pt idx="460">
                  <c:v>42668</c:v>
                </c:pt>
                <c:pt idx="461">
                  <c:v>42675</c:v>
                </c:pt>
                <c:pt idx="462">
                  <c:v>42682</c:v>
                </c:pt>
                <c:pt idx="463">
                  <c:v>42689</c:v>
                </c:pt>
                <c:pt idx="464">
                  <c:v>42696</c:v>
                </c:pt>
                <c:pt idx="465">
                  <c:v>42703</c:v>
                </c:pt>
                <c:pt idx="466">
                  <c:v>42710</c:v>
                </c:pt>
                <c:pt idx="467">
                  <c:v>42717</c:v>
                </c:pt>
                <c:pt idx="468">
                  <c:v>42724</c:v>
                </c:pt>
                <c:pt idx="469">
                  <c:v>42731</c:v>
                </c:pt>
                <c:pt idx="470">
                  <c:v>42738</c:v>
                </c:pt>
                <c:pt idx="471">
                  <c:v>42745</c:v>
                </c:pt>
                <c:pt idx="472">
                  <c:v>42752</c:v>
                </c:pt>
                <c:pt idx="473">
                  <c:v>42759</c:v>
                </c:pt>
                <c:pt idx="474">
                  <c:v>42766</c:v>
                </c:pt>
                <c:pt idx="475">
                  <c:v>42773</c:v>
                </c:pt>
                <c:pt idx="476">
                  <c:v>42780</c:v>
                </c:pt>
                <c:pt idx="477">
                  <c:v>42787</c:v>
                </c:pt>
                <c:pt idx="478">
                  <c:v>42794</c:v>
                </c:pt>
                <c:pt idx="479">
                  <c:v>42801</c:v>
                </c:pt>
                <c:pt idx="480">
                  <c:v>42808</c:v>
                </c:pt>
                <c:pt idx="481">
                  <c:v>42815</c:v>
                </c:pt>
                <c:pt idx="482">
                  <c:v>42822</c:v>
                </c:pt>
                <c:pt idx="483">
                  <c:v>42829</c:v>
                </c:pt>
                <c:pt idx="484">
                  <c:v>42836</c:v>
                </c:pt>
                <c:pt idx="485">
                  <c:v>42843</c:v>
                </c:pt>
                <c:pt idx="486">
                  <c:v>42850</c:v>
                </c:pt>
                <c:pt idx="487">
                  <c:v>42857</c:v>
                </c:pt>
                <c:pt idx="488">
                  <c:v>42864</c:v>
                </c:pt>
                <c:pt idx="489">
                  <c:v>42871</c:v>
                </c:pt>
                <c:pt idx="490">
                  <c:v>42878</c:v>
                </c:pt>
                <c:pt idx="491">
                  <c:v>42885</c:v>
                </c:pt>
                <c:pt idx="492">
                  <c:v>42892</c:v>
                </c:pt>
                <c:pt idx="493">
                  <c:v>42899</c:v>
                </c:pt>
                <c:pt idx="494">
                  <c:v>42906</c:v>
                </c:pt>
                <c:pt idx="495">
                  <c:v>42913</c:v>
                </c:pt>
                <c:pt idx="496">
                  <c:v>42920</c:v>
                </c:pt>
                <c:pt idx="497">
                  <c:v>42927</c:v>
                </c:pt>
                <c:pt idx="498">
                  <c:v>42934</c:v>
                </c:pt>
                <c:pt idx="499">
                  <c:v>42941</c:v>
                </c:pt>
                <c:pt idx="500">
                  <c:v>42948</c:v>
                </c:pt>
                <c:pt idx="501">
                  <c:v>42955</c:v>
                </c:pt>
                <c:pt idx="502">
                  <c:v>42962</c:v>
                </c:pt>
                <c:pt idx="503">
                  <c:v>42969</c:v>
                </c:pt>
                <c:pt idx="504">
                  <c:v>42976</c:v>
                </c:pt>
                <c:pt idx="505">
                  <c:v>42983</c:v>
                </c:pt>
                <c:pt idx="506">
                  <c:v>42990</c:v>
                </c:pt>
                <c:pt idx="507">
                  <c:v>42997</c:v>
                </c:pt>
                <c:pt idx="508">
                  <c:v>43004</c:v>
                </c:pt>
                <c:pt idx="509">
                  <c:v>43011</c:v>
                </c:pt>
                <c:pt idx="510">
                  <c:v>43018</c:v>
                </c:pt>
                <c:pt idx="511">
                  <c:v>43025</c:v>
                </c:pt>
                <c:pt idx="512">
                  <c:v>43032</c:v>
                </c:pt>
                <c:pt idx="513">
                  <c:v>43039</c:v>
                </c:pt>
                <c:pt idx="514">
                  <c:v>43046</c:v>
                </c:pt>
                <c:pt idx="515">
                  <c:v>43053</c:v>
                </c:pt>
                <c:pt idx="516">
                  <c:v>43060</c:v>
                </c:pt>
                <c:pt idx="517">
                  <c:v>43067</c:v>
                </c:pt>
                <c:pt idx="518">
                  <c:v>43074</c:v>
                </c:pt>
                <c:pt idx="519">
                  <c:v>43081</c:v>
                </c:pt>
                <c:pt idx="520">
                  <c:v>43088</c:v>
                </c:pt>
                <c:pt idx="521">
                  <c:v>43095</c:v>
                </c:pt>
                <c:pt idx="522">
                  <c:v>43102</c:v>
                </c:pt>
                <c:pt idx="523">
                  <c:v>43109</c:v>
                </c:pt>
                <c:pt idx="524">
                  <c:v>43116</c:v>
                </c:pt>
                <c:pt idx="525">
                  <c:v>43123</c:v>
                </c:pt>
                <c:pt idx="526">
                  <c:v>43130</c:v>
                </c:pt>
                <c:pt idx="527">
                  <c:v>43137</c:v>
                </c:pt>
                <c:pt idx="528">
                  <c:v>43144</c:v>
                </c:pt>
                <c:pt idx="529">
                  <c:v>43151</c:v>
                </c:pt>
                <c:pt idx="530">
                  <c:v>43158</c:v>
                </c:pt>
                <c:pt idx="531">
                  <c:v>43165</c:v>
                </c:pt>
                <c:pt idx="532">
                  <c:v>43172</c:v>
                </c:pt>
                <c:pt idx="533">
                  <c:v>43179</c:v>
                </c:pt>
                <c:pt idx="534">
                  <c:v>43186</c:v>
                </c:pt>
                <c:pt idx="535">
                  <c:v>43193</c:v>
                </c:pt>
                <c:pt idx="536">
                  <c:v>43200</c:v>
                </c:pt>
                <c:pt idx="537">
                  <c:v>43207</c:v>
                </c:pt>
                <c:pt idx="538">
                  <c:v>43214</c:v>
                </c:pt>
                <c:pt idx="539">
                  <c:v>43221</c:v>
                </c:pt>
                <c:pt idx="540">
                  <c:v>43228</c:v>
                </c:pt>
                <c:pt idx="541">
                  <c:v>43235</c:v>
                </c:pt>
                <c:pt idx="542">
                  <c:v>43242</c:v>
                </c:pt>
                <c:pt idx="543">
                  <c:v>43249</c:v>
                </c:pt>
                <c:pt idx="544">
                  <c:v>43256</c:v>
                </c:pt>
                <c:pt idx="545">
                  <c:v>43263</c:v>
                </c:pt>
                <c:pt idx="546">
                  <c:v>43270</c:v>
                </c:pt>
                <c:pt idx="547">
                  <c:v>43277</c:v>
                </c:pt>
                <c:pt idx="548">
                  <c:v>43284</c:v>
                </c:pt>
                <c:pt idx="549">
                  <c:v>43291</c:v>
                </c:pt>
                <c:pt idx="550">
                  <c:v>43298</c:v>
                </c:pt>
                <c:pt idx="551">
                  <c:v>43305</c:v>
                </c:pt>
                <c:pt idx="552">
                  <c:v>43312</c:v>
                </c:pt>
                <c:pt idx="553">
                  <c:v>43319</c:v>
                </c:pt>
                <c:pt idx="554">
                  <c:v>43326</c:v>
                </c:pt>
                <c:pt idx="555">
                  <c:v>43333</c:v>
                </c:pt>
                <c:pt idx="556">
                  <c:v>43340</c:v>
                </c:pt>
                <c:pt idx="557">
                  <c:v>43347</c:v>
                </c:pt>
                <c:pt idx="558">
                  <c:v>43354</c:v>
                </c:pt>
                <c:pt idx="559">
                  <c:v>43361</c:v>
                </c:pt>
                <c:pt idx="560">
                  <c:v>43368</c:v>
                </c:pt>
                <c:pt idx="561">
                  <c:v>43375</c:v>
                </c:pt>
                <c:pt idx="562">
                  <c:v>43382</c:v>
                </c:pt>
                <c:pt idx="563">
                  <c:v>43389</c:v>
                </c:pt>
                <c:pt idx="564">
                  <c:v>43396</c:v>
                </c:pt>
                <c:pt idx="565">
                  <c:v>43403</c:v>
                </c:pt>
                <c:pt idx="566">
                  <c:v>43410</c:v>
                </c:pt>
                <c:pt idx="567">
                  <c:v>43417</c:v>
                </c:pt>
                <c:pt idx="568">
                  <c:v>43424</c:v>
                </c:pt>
                <c:pt idx="569">
                  <c:v>43431</c:v>
                </c:pt>
                <c:pt idx="570">
                  <c:v>43438</c:v>
                </c:pt>
                <c:pt idx="571">
                  <c:v>43445</c:v>
                </c:pt>
                <c:pt idx="572">
                  <c:v>43452</c:v>
                </c:pt>
                <c:pt idx="573">
                  <c:v>43459</c:v>
                </c:pt>
                <c:pt idx="574">
                  <c:v>43466</c:v>
                </c:pt>
                <c:pt idx="575">
                  <c:v>43473</c:v>
                </c:pt>
                <c:pt idx="576">
                  <c:v>43480</c:v>
                </c:pt>
                <c:pt idx="577">
                  <c:v>43487</c:v>
                </c:pt>
                <c:pt idx="578">
                  <c:v>43494</c:v>
                </c:pt>
                <c:pt idx="579">
                  <c:v>43501</c:v>
                </c:pt>
                <c:pt idx="580">
                  <c:v>43508</c:v>
                </c:pt>
                <c:pt idx="581">
                  <c:v>43515</c:v>
                </c:pt>
                <c:pt idx="582">
                  <c:v>43522</c:v>
                </c:pt>
                <c:pt idx="583">
                  <c:v>43529</c:v>
                </c:pt>
                <c:pt idx="584">
                  <c:v>43536</c:v>
                </c:pt>
                <c:pt idx="585">
                  <c:v>43543</c:v>
                </c:pt>
                <c:pt idx="586">
                  <c:v>43550</c:v>
                </c:pt>
                <c:pt idx="587">
                  <c:v>43557</c:v>
                </c:pt>
                <c:pt idx="588">
                  <c:v>43564</c:v>
                </c:pt>
                <c:pt idx="589">
                  <c:v>43571</c:v>
                </c:pt>
                <c:pt idx="590">
                  <c:v>43578</c:v>
                </c:pt>
                <c:pt idx="591">
                  <c:v>43585</c:v>
                </c:pt>
                <c:pt idx="592">
                  <c:v>43592</c:v>
                </c:pt>
                <c:pt idx="593">
                  <c:v>43599</c:v>
                </c:pt>
                <c:pt idx="594">
                  <c:v>43606</c:v>
                </c:pt>
                <c:pt idx="595">
                  <c:v>43613</c:v>
                </c:pt>
                <c:pt idx="596">
                  <c:v>43620</c:v>
                </c:pt>
                <c:pt idx="597">
                  <c:v>43627</c:v>
                </c:pt>
                <c:pt idx="598">
                  <c:v>43634</c:v>
                </c:pt>
                <c:pt idx="599">
                  <c:v>43641</c:v>
                </c:pt>
                <c:pt idx="600">
                  <c:v>43648</c:v>
                </c:pt>
                <c:pt idx="601">
                  <c:v>43655</c:v>
                </c:pt>
                <c:pt idx="602">
                  <c:v>43662</c:v>
                </c:pt>
                <c:pt idx="603">
                  <c:v>43669</c:v>
                </c:pt>
                <c:pt idx="604">
                  <c:v>43676</c:v>
                </c:pt>
                <c:pt idx="605">
                  <c:v>43683</c:v>
                </c:pt>
                <c:pt idx="606">
                  <c:v>43690</c:v>
                </c:pt>
                <c:pt idx="607">
                  <c:v>43697</c:v>
                </c:pt>
                <c:pt idx="608">
                  <c:v>43704</c:v>
                </c:pt>
                <c:pt idx="609">
                  <c:v>43711</c:v>
                </c:pt>
                <c:pt idx="610">
                  <c:v>43718</c:v>
                </c:pt>
                <c:pt idx="611">
                  <c:v>43725</c:v>
                </c:pt>
                <c:pt idx="612">
                  <c:v>43732</c:v>
                </c:pt>
                <c:pt idx="613">
                  <c:v>43739</c:v>
                </c:pt>
                <c:pt idx="614">
                  <c:v>43746</c:v>
                </c:pt>
                <c:pt idx="615">
                  <c:v>43753</c:v>
                </c:pt>
                <c:pt idx="616">
                  <c:v>43760</c:v>
                </c:pt>
                <c:pt idx="617">
                  <c:v>43767</c:v>
                </c:pt>
                <c:pt idx="618">
                  <c:v>43774</c:v>
                </c:pt>
                <c:pt idx="619">
                  <c:v>43781</c:v>
                </c:pt>
                <c:pt idx="620">
                  <c:v>43788</c:v>
                </c:pt>
                <c:pt idx="621">
                  <c:v>43795</c:v>
                </c:pt>
                <c:pt idx="622">
                  <c:v>43802</c:v>
                </c:pt>
                <c:pt idx="623">
                  <c:v>43809</c:v>
                </c:pt>
                <c:pt idx="624">
                  <c:v>43816</c:v>
                </c:pt>
                <c:pt idx="625">
                  <c:v>43823</c:v>
                </c:pt>
                <c:pt idx="626">
                  <c:v>43830</c:v>
                </c:pt>
                <c:pt idx="627">
                  <c:v>43837</c:v>
                </c:pt>
                <c:pt idx="628">
                  <c:v>43844</c:v>
                </c:pt>
                <c:pt idx="629">
                  <c:v>43851</c:v>
                </c:pt>
                <c:pt idx="630">
                  <c:v>43858</c:v>
                </c:pt>
                <c:pt idx="631">
                  <c:v>43865</c:v>
                </c:pt>
                <c:pt idx="632">
                  <c:v>43872</c:v>
                </c:pt>
                <c:pt idx="633">
                  <c:v>43879</c:v>
                </c:pt>
                <c:pt idx="634">
                  <c:v>43886</c:v>
                </c:pt>
                <c:pt idx="635">
                  <c:v>43893</c:v>
                </c:pt>
                <c:pt idx="636">
                  <c:v>43900</c:v>
                </c:pt>
                <c:pt idx="637">
                  <c:v>43907</c:v>
                </c:pt>
                <c:pt idx="638">
                  <c:v>43914</c:v>
                </c:pt>
                <c:pt idx="639">
                  <c:v>43921</c:v>
                </c:pt>
                <c:pt idx="640">
                  <c:v>43928</c:v>
                </c:pt>
                <c:pt idx="641">
                  <c:v>43935</c:v>
                </c:pt>
                <c:pt idx="642">
                  <c:v>43942</c:v>
                </c:pt>
                <c:pt idx="643">
                  <c:v>43949</c:v>
                </c:pt>
                <c:pt idx="644">
                  <c:v>43956</c:v>
                </c:pt>
                <c:pt idx="645">
                  <c:v>43963</c:v>
                </c:pt>
                <c:pt idx="646">
                  <c:v>43970</c:v>
                </c:pt>
                <c:pt idx="647">
                  <c:v>43977</c:v>
                </c:pt>
                <c:pt idx="648">
                  <c:v>43984</c:v>
                </c:pt>
                <c:pt idx="649">
                  <c:v>43991</c:v>
                </c:pt>
                <c:pt idx="650">
                  <c:v>43998</c:v>
                </c:pt>
                <c:pt idx="651">
                  <c:v>44005</c:v>
                </c:pt>
                <c:pt idx="652">
                  <c:v>44012</c:v>
                </c:pt>
                <c:pt idx="653">
                  <c:v>44019</c:v>
                </c:pt>
                <c:pt idx="654">
                  <c:v>44026</c:v>
                </c:pt>
                <c:pt idx="655">
                  <c:v>44033</c:v>
                </c:pt>
                <c:pt idx="656">
                  <c:v>44040</c:v>
                </c:pt>
                <c:pt idx="657">
                  <c:v>44047</c:v>
                </c:pt>
                <c:pt idx="658">
                  <c:v>44054</c:v>
                </c:pt>
                <c:pt idx="659">
                  <c:v>44061</c:v>
                </c:pt>
                <c:pt idx="660">
                  <c:v>44068</c:v>
                </c:pt>
                <c:pt idx="661">
                  <c:v>44075</c:v>
                </c:pt>
                <c:pt idx="662">
                  <c:v>44082</c:v>
                </c:pt>
                <c:pt idx="663">
                  <c:v>44089</c:v>
                </c:pt>
                <c:pt idx="664">
                  <c:v>44096</c:v>
                </c:pt>
                <c:pt idx="665">
                  <c:v>44103</c:v>
                </c:pt>
                <c:pt idx="666">
                  <c:v>44110</c:v>
                </c:pt>
                <c:pt idx="667">
                  <c:v>44117</c:v>
                </c:pt>
                <c:pt idx="668">
                  <c:v>44124</c:v>
                </c:pt>
                <c:pt idx="669">
                  <c:v>44131</c:v>
                </c:pt>
                <c:pt idx="670">
                  <c:v>44138</c:v>
                </c:pt>
                <c:pt idx="671">
                  <c:v>44145</c:v>
                </c:pt>
                <c:pt idx="672">
                  <c:v>44152</c:v>
                </c:pt>
                <c:pt idx="673">
                  <c:v>44159</c:v>
                </c:pt>
                <c:pt idx="674">
                  <c:v>44166</c:v>
                </c:pt>
                <c:pt idx="675">
                  <c:v>44173</c:v>
                </c:pt>
                <c:pt idx="676">
                  <c:v>44180</c:v>
                </c:pt>
                <c:pt idx="677">
                  <c:v>44187</c:v>
                </c:pt>
                <c:pt idx="678">
                  <c:v>44194</c:v>
                </c:pt>
                <c:pt idx="679">
                  <c:v>44201</c:v>
                </c:pt>
                <c:pt idx="680">
                  <c:v>44208</c:v>
                </c:pt>
                <c:pt idx="681">
                  <c:v>44215</c:v>
                </c:pt>
                <c:pt idx="682">
                  <c:v>44222</c:v>
                </c:pt>
                <c:pt idx="683">
                  <c:v>44229</c:v>
                </c:pt>
                <c:pt idx="684">
                  <c:v>44236</c:v>
                </c:pt>
                <c:pt idx="685">
                  <c:v>44243</c:v>
                </c:pt>
                <c:pt idx="686">
                  <c:v>44250</c:v>
                </c:pt>
                <c:pt idx="687">
                  <c:v>44257</c:v>
                </c:pt>
                <c:pt idx="688">
                  <c:v>44264</c:v>
                </c:pt>
                <c:pt idx="689">
                  <c:v>44271</c:v>
                </c:pt>
                <c:pt idx="690">
                  <c:v>44278</c:v>
                </c:pt>
                <c:pt idx="691">
                  <c:v>44285</c:v>
                </c:pt>
                <c:pt idx="692">
                  <c:v>44292</c:v>
                </c:pt>
                <c:pt idx="693">
                  <c:v>44299</c:v>
                </c:pt>
                <c:pt idx="694">
                  <c:v>44306</c:v>
                </c:pt>
                <c:pt idx="695">
                  <c:v>44313</c:v>
                </c:pt>
                <c:pt idx="696">
                  <c:v>44320</c:v>
                </c:pt>
                <c:pt idx="697">
                  <c:v>44327</c:v>
                </c:pt>
                <c:pt idx="698">
                  <c:v>44334</c:v>
                </c:pt>
                <c:pt idx="699">
                  <c:v>44341</c:v>
                </c:pt>
                <c:pt idx="700">
                  <c:v>44348</c:v>
                </c:pt>
                <c:pt idx="701">
                  <c:v>44355</c:v>
                </c:pt>
                <c:pt idx="702">
                  <c:v>44362</c:v>
                </c:pt>
                <c:pt idx="703">
                  <c:v>44369</c:v>
                </c:pt>
                <c:pt idx="704">
                  <c:v>44376</c:v>
                </c:pt>
                <c:pt idx="705">
                  <c:v>44383</c:v>
                </c:pt>
                <c:pt idx="706">
                  <c:v>44390</c:v>
                </c:pt>
                <c:pt idx="707">
                  <c:v>44397</c:v>
                </c:pt>
                <c:pt idx="708">
                  <c:v>44404</c:v>
                </c:pt>
                <c:pt idx="709">
                  <c:v>44411</c:v>
                </c:pt>
                <c:pt idx="710">
                  <c:v>44418</c:v>
                </c:pt>
                <c:pt idx="711">
                  <c:v>44425</c:v>
                </c:pt>
                <c:pt idx="712">
                  <c:v>44432</c:v>
                </c:pt>
                <c:pt idx="713">
                  <c:v>44439</c:v>
                </c:pt>
                <c:pt idx="714">
                  <c:v>44446</c:v>
                </c:pt>
                <c:pt idx="715">
                  <c:v>44453</c:v>
                </c:pt>
                <c:pt idx="716">
                  <c:v>44460</c:v>
                </c:pt>
                <c:pt idx="717">
                  <c:v>44467</c:v>
                </c:pt>
                <c:pt idx="718">
                  <c:v>44474</c:v>
                </c:pt>
                <c:pt idx="719">
                  <c:v>44481</c:v>
                </c:pt>
                <c:pt idx="720">
                  <c:v>44488</c:v>
                </c:pt>
                <c:pt idx="721">
                  <c:v>44495</c:v>
                </c:pt>
                <c:pt idx="722">
                  <c:v>44502</c:v>
                </c:pt>
                <c:pt idx="723">
                  <c:v>44509</c:v>
                </c:pt>
                <c:pt idx="724">
                  <c:v>44516</c:v>
                </c:pt>
                <c:pt idx="725">
                  <c:v>44523</c:v>
                </c:pt>
                <c:pt idx="726">
                  <c:v>44530</c:v>
                </c:pt>
                <c:pt idx="727">
                  <c:v>44537</c:v>
                </c:pt>
                <c:pt idx="728">
                  <c:v>44544</c:v>
                </c:pt>
                <c:pt idx="729">
                  <c:v>44551</c:v>
                </c:pt>
                <c:pt idx="730">
                  <c:v>44558</c:v>
                </c:pt>
                <c:pt idx="731">
                  <c:v>44565</c:v>
                </c:pt>
                <c:pt idx="732">
                  <c:v>44572</c:v>
                </c:pt>
                <c:pt idx="733">
                  <c:v>44579</c:v>
                </c:pt>
                <c:pt idx="734">
                  <c:v>44586</c:v>
                </c:pt>
                <c:pt idx="735">
                  <c:v>44593</c:v>
                </c:pt>
                <c:pt idx="736">
                  <c:v>44600</c:v>
                </c:pt>
                <c:pt idx="737">
                  <c:v>44607</c:v>
                </c:pt>
                <c:pt idx="738">
                  <c:v>44614</c:v>
                </c:pt>
                <c:pt idx="739">
                  <c:v>44621</c:v>
                </c:pt>
                <c:pt idx="740">
                  <c:v>44628</c:v>
                </c:pt>
                <c:pt idx="741">
                  <c:v>44635</c:v>
                </c:pt>
                <c:pt idx="742">
                  <c:v>44642</c:v>
                </c:pt>
                <c:pt idx="743">
                  <c:v>44649</c:v>
                </c:pt>
                <c:pt idx="744">
                  <c:v>44656</c:v>
                </c:pt>
                <c:pt idx="745">
                  <c:v>44663</c:v>
                </c:pt>
                <c:pt idx="746">
                  <c:v>44670</c:v>
                </c:pt>
                <c:pt idx="747">
                  <c:v>44677</c:v>
                </c:pt>
                <c:pt idx="748">
                  <c:v>44684</c:v>
                </c:pt>
                <c:pt idx="749">
                  <c:v>44691</c:v>
                </c:pt>
                <c:pt idx="750">
                  <c:v>44698</c:v>
                </c:pt>
                <c:pt idx="751">
                  <c:v>44705</c:v>
                </c:pt>
              </c:numCache>
            </c:numRef>
          </c:cat>
          <c:val>
            <c:numRef>
              <c:f>Sheet1!$H$2:$H$889</c:f>
              <c:numCache>
                <c:formatCode>General</c:formatCode>
                <c:ptCount val="888"/>
                <c:pt idx="0">
                  <c:v>100</c:v>
                </c:pt>
                <c:pt idx="1">
                  <c:v>95.590999999999994</c:v>
                </c:pt>
                <c:pt idx="2">
                  <c:v>93.304000000000002</c:v>
                </c:pt>
                <c:pt idx="3">
                  <c:v>87.024000000000001</c:v>
                </c:pt>
                <c:pt idx="4">
                  <c:v>90.825999999999993</c:v>
                </c:pt>
                <c:pt idx="5">
                  <c:v>89.888000000000005</c:v>
                </c:pt>
                <c:pt idx="6">
                  <c:v>90.466999999999999</c:v>
                </c:pt>
                <c:pt idx="7">
                  <c:v>91.685000000000002</c:v>
                </c:pt>
                <c:pt idx="8">
                  <c:v>93.972999999999999</c:v>
                </c:pt>
                <c:pt idx="9">
                  <c:v>91.188000000000002</c:v>
                </c:pt>
                <c:pt idx="10">
                  <c:v>90.212999999999994</c:v>
                </c:pt>
                <c:pt idx="11">
                  <c:v>90.471999999999994</c:v>
                </c:pt>
                <c:pt idx="12">
                  <c:v>91.578000000000003</c:v>
                </c:pt>
                <c:pt idx="13">
                  <c:v>92.924999999999997</c:v>
                </c:pt>
                <c:pt idx="14">
                  <c:v>94.414000000000001</c:v>
                </c:pt>
                <c:pt idx="15">
                  <c:v>93.037000000000006</c:v>
                </c:pt>
                <c:pt idx="16">
                  <c:v>96.299000000000007</c:v>
                </c:pt>
                <c:pt idx="17">
                  <c:v>96.448999999999998</c:v>
                </c:pt>
                <c:pt idx="18">
                  <c:v>98.582999999999998</c:v>
                </c:pt>
                <c:pt idx="19">
                  <c:v>98.694000000000003</c:v>
                </c:pt>
                <c:pt idx="20">
                  <c:v>100.453</c:v>
                </c:pt>
                <c:pt idx="21">
                  <c:v>98.498000000000005</c:v>
                </c:pt>
                <c:pt idx="22">
                  <c:v>98.884</c:v>
                </c:pt>
                <c:pt idx="23">
                  <c:v>96.751000000000005</c:v>
                </c:pt>
                <c:pt idx="24">
                  <c:v>97.055000000000007</c:v>
                </c:pt>
                <c:pt idx="25">
                  <c:v>94.334000000000003</c:v>
                </c:pt>
                <c:pt idx="26">
                  <c:v>92.575999999999993</c:v>
                </c:pt>
                <c:pt idx="27">
                  <c:v>90.3</c:v>
                </c:pt>
                <c:pt idx="28">
                  <c:v>88.709000000000003</c:v>
                </c:pt>
                <c:pt idx="29">
                  <c:v>90.8</c:v>
                </c:pt>
                <c:pt idx="30">
                  <c:v>89.405000000000001</c:v>
                </c:pt>
                <c:pt idx="31">
                  <c:v>89.081999999999994</c:v>
                </c:pt>
                <c:pt idx="32">
                  <c:v>89.063999999999993</c:v>
                </c:pt>
                <c:pt idx="33">
                  <c:v>87.119</c:v>
                </c:pt>
                <c:pt idx="34">
                  <c:v>87.73</c:v>
                </c:pt>
                <c:pt idx="35">
                  <c:v>87.206999999999994</c:v>
                </c:pt>
                <c:pt idx="36">
                  <c:v>81.8</c:v>
                </c:pt>
                <c:pt idx="37">
                  <c:v>80.712000000000003</c:v>
                </c:pt>
                <c:pt idx="38">
                  <c:v>81.361000000000004</c:v>
                </c:pt>
                <c:pt idx="39">
                  <c:v>76.575000000000003</c:v>
                </c:pt>
                <c:pt idx="40">
                  <c:v>66.593999999999994</c:v>
                </c:pt>
                <c:pt idx="41">
                  <c:v>65.864000000000004</c:v>
                </c:pt>
                <c:pt idx="42">
                  <c:v>62.264000000000003</c:v>
                </c:pt>
                <c:pt idx="43">
                  <c:v>57.485999999999997</c:v>
                </c:pt>
                <c:pt idx="44">
                  <c:v>64.700999999999993</c:v>
                </c:pt>
                <c:pt idx="45">
                  <c:v>58.433</c:v>
                </c:pt>
                <c:pt idx="46">
                  <c:v>55.365000000000002</c:v>
                </c:pt>
                <c:pt idx="47">
                  <c:v>55.293999999999997</c:v>
                </c:pt>
                <c:pt idx="48">
                  <c:v>54.087000000000003</c:v>
                </c:pt>
                <c:pt idx="49">
                  <c:v>56.485999999999997</c:v>
                </c:pt>
                <c:pt idx="50">
                  <c:v>58.576000000000001</c:v>
                </c:pt>
                <c:pt idx="51">
                  <c:v>57.264000000000003</c:v>
                </c:pt>
                <c:pt idx="52">
                  <c:v>58.875999999999998</c:v>
                </c:pt>
                <c:pt idx="53">
                  <c:v>61.198999999999998</c:v>
                </c:pt>
                <c:pt idx="54">
                  <c:v>57.588000000000001</c:v>
                </c:pt>
                <c:pt idx="55">
                  <c:v>54.344999999999999</c:v>
                </c:pt>
                <c:pt idx="56">
                  <c:v>56.383000000000003</c:v>
                </c:pt>
                <c:pt idx="57">
                  <c:v>55.881</c:v>
                </c:pt>
                <c:pt idx="58">
                  <c:v>56.305999999999997</c:v>
                </c:pt>
                <c:pt idx="59">
                  <c:v>53.728000000000002</c:v>
                </c:pt>
                <c:pt idx="60">
                  <c:v>51.975000000000001</c:v>
                </c:pt>
                <c:pt idx="61">
                  <c:v>48.091000000000001</c:v>
                </c:pt>
                <c:pt idx="62">
                  <c:v>49.543999999999997</c:v>
                </c:pt>
                <c:pt idx="63">
                  <c:v>52.634999999999998</c:v>
                </c:pt>
                <c:pt idx="64">
                  <c:v>55.448999999999998</c:v>
                </c:pt>
                <c:pt idx="65">
                  <c:v>54.445</c:v>
                </c:pt>
                <c:pt idx="66">
                  <c:v>55.753999999999998</c:v>
                </c:pt>
                <c:pt idx="67">
                  <c:v>57.170999999999999</c:v>
                </c:pt>
                <c:pt idx="68">
                  <c:v>56.902000000000001</c:v>
                </c:pt>
                <c:pt idx="69">
                  <c:v>57.756</c:v>
                </c:pt>
                <c:pt idx="70">
                  <c:v>61.015000000000001</c:v>
                </c:pt>
                <c:pt idx="71">
                  <c:v>62.167000000000002</c:v>
                </c:pt>
                <c:pt idx="72">
                  <c:v>62.878</c:v>
                </c:pt>
                <c:pt idx="73">
                  <c:v>63.752000000000002</c:v>
                </c:pt>
                <c:pt idx="74">
                  <c:v>66.549000000000007</c:v>
                </c:pt>
                <c:pt idx="75">
                  <c:v>65.576999999999998</c:v>
                </c:pt>
                <c:pt idx="76">
                  <c:v>64.131</c:v>
                </c:pt>
                <c:pt idx="77">
                  <c:v>62.973999999999997</c:v>
                </c:pt>
                <c:pt idx="78">
                  <c:v>64.676000000000002</c:v>
                </c:pt>
                <c:pt idx="79">
                  <c:v>62.566000000000003</c:v>
                </c:pt>
                <c:pt idx="80">
                  <c:v>63.601999999999997</c:v>
                </c:pt>
                <c:pt idx="81">
                  <c:v>67.605999999999995</c:v>
                </c:pt>
                <c:pt idx="82">
                  <c:v>68.816000000000003</c:v>
                </c:pt>
                <c:pt idx="83">
                  <c:v>70.878</c:v>
                </c:pt>
                <c:pt idx="84">
                  <c:v>69.454999999999998</c:v>
                </c:pt>
                <c:pt idx="85">
                  <c:v>69.125</c:v>
                </c:pt>
                <c:pt idx="86">
                  <c:v>71.662999999999997</c:v>
                </c:pt>
                <c:pt idx="87">
                  <c:v>70.405000000000001</c:v>
                </c:pt>
                <c:pt idx="88">
                  <c:v>72.738</c:v>
                </c:pt>
                <c:pt idx="89">
                  <c:v>74.155000000000001</c:v>
                </c:pt>
                <c:pt idx="90">
                  <c:v>75.506</c:v>
                </c:pt>
                <c:pt idx="91">
                  <c:v>74.379000000000005</c:v>
                </c:pt>
                <c:pt idx="92">
                  <c:v>74.207999999999998</c:v>
                </c:pt>
                <c:pt idx="93">
                  <c:v>75.658000000000001</c:v>
                </c:pt>
                <c:pt idx="94">
                  <c:v>77.442999999999998</c:v>
                </c:pt>
                <c:pt idx="95">
                  <c:v>75.424000000000007</c:v>
                </c:pt>
                <c:pt idx="96">
                  <c:v>73.846999999999994</c:v>
                </c:pt>
                <c:pt idx="97">
                  <c:v>77.353999999999999</c:v>
                </c:pt>
                <c:pt idx="98">
                  <c:v>78.325999999999993</c:v>
                </c:pt>
                <c:pt idx="99">
                  <c:v>77.713999999999999</c:v>
                </c:pt>
                <c:pt idx="100">
                  <c:v>78.694999999999993</c:v>
                </c:pt>
                <c:pt idx="101">
                  <c:v>77.387</c:v>
                </c:pt>
                <c:pt idx="102">
                  <c:v>78.106999999999999</c:v>
                </c:pt>
                <c:pt idx="103">
                  <c:v>78.295000000000002</c:v>
                </c:pt>
                <c:pt idx="104">
                  <c:v>79.756</c:v>
                </c:pt>
                <c:pt idx="105">
                  <c:v>80.611999999999995</c:v>
                </c:pt>
                <c:pt idx="106">
                  <c:v>80.918000000000006</c:v>
                </c:pt>
                <c:pt idx="107">
                  <c:v>81.317999999999998</c:v>
                </c:pt>
                <c:pt idx="108">
                  <c:v>77.218999999999994</c:v>
                </c:pt>
                <c:pt idx="109">
                  <c:v>77.039000000000001</c:v>
                </c:pt>
                <c:pt idx="110">
                  <c:v>74.475999999999999</c:v>
                </c:pt>
                <c:pt idx="111">
                  <c:v>76.257999999999996</c:v>
                </c:pt>
                <c:pt idx="112">
                  <c:v>76.540000000000006</c:v>
                </c:pt>
                <c:pt idx="113">
                  <c:v>78.171999999999997</c:v>
                </c:pt>
                <c:pt idx="114">
                  <c:v>79.853999999999999</c:v>
                </c:pt>
                <c:pt idx="115">
                  <c:v>81.116</c:v>
                </c:pt>
                <c:pt idx="116">
                  <c:v>81.614000000000004</c:v>
                </c:pt>
                <c:pt idx="117">
                  <c:v>81.706000000000003</c:v>
                </c:pt>
                <c:pt idx="118">
                  <c:v>82.783000000000001</c:v>
                </c:pt>
                <c:pt idx="119">
                  <c:v>83.290999999999997</c:v>
                </c:pt>
                <c:pt idx="120">
                  <c:v>83.412999999999997</c:v>
                </c:pt>
                <c:pt idx="121">
                  <c:v>82.191999999999993</c:v>
                </c:pt>
                <c:pt idx="122">
                  <c:v>79.956999999999994</c:v>
                </c:pt>
                <c:pt idx="123">
                  <c:v>78.296000000000006</c:v>
                </c:pt>
                <c:pt idx="124">
                  <c:v>76.238</c:v>
                </c:pt>
                <c:pt idx="125">
                  <c:v>71.899000000000001</c:v>
                </c:pt>
                <c:pt idx="126">
                  <c:v>73.53</c:v>
                </c:pt>
                <c:pt idx="127">
                  <c:v>72.024000000000001</c:v>
                </c:pt>
                <c:pt idx="128">
                  <c:v>76.566999999999993</c:v>
                </c:pt>
                <c:pt idx="129">
                  <c:v>76.382000000000005</c:v>
                </c:pt>
                <c:pt idx="130">
                  <c:v>72.382000000000005</c:v>
                </c:pt>
                <c:pt idx="131">
                  <c:v>72.504000000000005</c:v>
                </c:pt>
                <c:pt idx="132">
                  <c:v>76.325000000000003</c:v>
                </c:pt>
                <c:pt idx="133">
                  <c:v>75.584000000000003</c:v>
                </c:pt>
                <c:pt idx="134">
                  <c:v>77.807000000000002</c:v>
                </c:pt>
                <c:pt idx="135">
                  <c:v>79.197999999999993</c:v>
                </c:pt>
                <c:pt idx="136">
                  <c:v>78.701999999999998</c:v>
                </c:pt>
                <c:pt idx="137">
                  <c:v>77.186999999999998</c:v>
                </c:pt>
                <c:pt idx="138">
                  <c:v>74.534000000000006</c:v>
                </c:pt>
                <c:pt idx="139">
                  <c:v>74.638999999999996</c:v>
                </c:pt>
                <c:pt idx="140">
                  <c:v>77.769000000000005</c:v>
                </c:pt>
                <c:pt idx="141">
                  <c:v>80.176000000000002</c:v>
                </c:pt>
                <c:pt idx="142">
                  <c:v>81.292000000000002</c:v>
                </c:pt>
                <c:pt idx="143">
                  <c:v>82.798000000000002</c:v>
                </c:pt>
                <c:pt idx="144">
                  <c:v>83.757999999999996</c:v>
                </c:pt>
                <c:pt idx="145">
                  <c:v>84.441000000000003</c:v>
                </c:pt>
                <c:pt idx="146">
                  <c:v>84.707999999999998</c:v>
                </c:pt>
                <c:pt idx="147">
                  <c:v>86.106999999999999</c:v>
                </c:pt>
                <c:pt idx="148">
                  <c:v>86.99</c:v>
                </c:pt>
                <c:pt idx="149">
                  <c:v>89.034999999999997</c:v>
                </c:pt>
                <c:pt idx="150">
                  <c:v>85.602999999999994</c:v>
                </c:pt>
                <c:pt idx="151">
                  <c:v>85.983999999999995</c:v>
                </c:pt>
                <c:pt idx="152">
                  <c:v>85.114000000000004</c:v>
                </c:pt>
                <c:pt idx="153">
                  <c:v>89.191999999999993</c:v>
                </c:pt>
                <c:pt idx="154">
                  <c:v>89.983000000000004</c:v>
                </c:pt>
                <c:pt idx="155">
                  <c:v>90.376999999999995</c:v>
                </c:pt>
                <c:pt idx="156">
                  <c:v>90.540999999999997</c:v>
                </c:pt>
                <c:pt idx="157">
                  <c:v>91.248999999999995</c:v>
                </c:pt>
                <c:pt idx="158">
                  <c:v>91.019000000000005</c:v>
                </c:pt>
                <c:pt idx="159">
                  <c:v>93.031999999999996</c:v>
                </c:pt>
                <c:pt idx="160">
                  <c:v>92.025999999999996</c:v>
                </c:pt>
                <c:pt idx="161">
                  <c:v>93.302999999999997</c:v>
                </c:pt>
                <c:pt idx="162">
                  <c:v>94.691999999999993</c:v>
                </c:pt>
                <c:pt idx="163">
                  <c:v>94.578999999999994</c:v>
                </c:pt>
                <c:pt idx="164">
                  <c:v>93.757000000000005</c:v>
                </c:pt>
                <c:pt idx="165">
                  <c:v>94.046999999999997</c:v>
                </c:pt>
                <c:pt idx="166">
                  <c:v>94.081999999999994</c:v>
                </c:pt>
                <c:pt idx="167">
                  <c:v>89.313000000000002</c:v>
                </c:pt>
                <c:pt idx="168">
                  <c:v>91.953999999999994</c:v>
                </c:pt>
                <c:pt idx="169">
                  <c:v>93.373999999999995</c:v>
                </c:pt>
                <c:pt idx="170">
                  <c:v>95.010999999999996</c:v>
                </c:pt>
                <c:pt idx="171">
                  <c:v>94.067999999999998</c:v>
                </c:pt>
                <c:pt idx="172">
                  <c:v>93.995000000000005</c:v>
                </c:pt>
                <c:pt idx="173">
                  <c:v>97.168999999999997</c:v>
                </c:pt>
                <c:pt idx="174">
                  <c:v>98.033000000000001</c:v>
                </c:pt>
                <c:pt idx="175">
                  <c:v>97.236999999999995</c:v>
                </c:pt>
                <c:pt idx="176">
                  <c:v>94.668999999999997</c:v>
                </c:pt>
                <c:pt idx="177">
                  <c:v>93.962999999999994</c:v>
                </c:pt>
                <c:pt idx="178">
                  <c:v>96.988</c:v>
                </c:pt>
                <c:pt idx="179">
                  <c:v>94.100999999999999</c:v>
                </c:pt>
                <c:pt idx="180">
                  <c:v>93.325000000000003</c:v>
                </c:pt>
                <c:pt idx="181">
                  <c:v>92.896000000000001</c:v>
                </c:pt>
                <c:pt idx="182">
                  <c:v>93.070999999999998</c:v>
                </c:pt>
                <c:pt idx="183">
                  <c:v>96.820999999999998</c:v>
                </c:pt>
                <c:pt idx="184">
                  <c:v>94.593000000000004</c:v>
                </c:pt>
                <c:pt idx="185">
                  <c:v>95.786000000000001</c:v>
                </c:pt>
                <c:pt idx="186">
                  <c:v>97.495999999999995</c:v>
                </c:pt>
                <c:pt idx="187">
                  <c:v>92.266999999999996</c:v>
                </c:pt>
                <c:pt idx="188">
                  <c:v>84.77</c:v>
                </c:pt>
                <c:pt idx="189">
                  <c:v>87.308000000000007</c:v>
                </c:pt>
                <c:pt idx="190">
                  <c:v>84.271000000000001</c:v>
                </c:pt>
                <c:pt idx="191">
                  <c:v>87.394999999999996</c:v>
                </c:pt>
                <c:pt idx="192">
                  <c:v>83.873000000000005</c:v>
                </c:pt>
                <c:pt idx="193">
                  <c:v>83.44</c:v>
                </c:pt>
                <c:pt idx="194">
                  <c:v>85.465999999999994</c:v>
                </c:pt>
                <c:pt idx="195">
                  <c:v>83.376999999999995</c:v>
                </c:pt>
                <c:pt idx="196">
                  <c:v>78.072000000000003</c:v>
                </c:pt>
                <c:pt idx="197">
                  <c:v>84.552000000000007</c:v>
                </c:pt>
                <c:pt idx="198">
                  <c:v>86.069000000000003</c:v>
                </c:pt>
                <c:pt idx="199">
                  <c:v>87.33</c:v>
                </c:pt>
                <c:pt idx="200">
                  <c:v>86.168000000000006</c:v>
                </c:pt>
                <c:pt idx="201">
                  <c:v>89.441999999999993</c:v>
                </c:pt>
                <c:pt idx="202">
                  <c:v>87.772000000000006</c:v>
                </c:pt>
                <c:pt idx="203">
                  <c:v>83.067999999999998</c:v>
                </c:pt>
                <c:pt idx="204">
                  <c:v>83.997</c:v>
                </c:pt>
                <c:pt idx="205">
                  <c:v>87.507000000000005</c:v>
                </c:pt>
                <c:pt idx="206">
                  <c:v>85.055000000000007</c:v>
                </c:pt>
                <c:pt idx="207">
                  <c:v>85.216999999999999</c:v>
                </c:pt>
                <c:pt idx="208">
                  <c:v>86.247</c:v>
                </c:pt>
                <c:pt idx="209">
                  <c:v>87.911000000000001</c:v>
                </c:pt>
                <c:pt idx="210">
                  <c:v>88.195999999999998</c:v>
                </c:pt>
                <c:pt idx="211">
                  <c:v>88.570999999999998</c:v>
                </c:pt>
                <c:pt idx="212">
                  <c:v>90.366</c:v>
                </c:pt>
                <c:pt idx="213">
                  <c:v>91.305000000000007</c:v>
                </c:pt>
                <c:pt idx="214">
                  <c:v>93.972999999999999</c:v>
                </c:pt>
                <c:pt idx="215">
                  <c:v>94.02</c:v>
                </c:pt>
                <c:pt idx="216">
                  <c:v>95.356999999999999</c:v>
                </c:pt>
                <c:pt idx="217">
                  <c:v>96.343999999999994</c:v>
                </c:pt>
                <c:pt idx="218">
                  <c:v>93.53</c:v>
                </c:pt>
                <c:pt idx="219">
                  <c:v>96.852000000000004</c:v>
                </c:pt>
                <c:pt idx="220">
                  <c:v>97.406999999999996</c:v>
                </c:pt>
                <c:pt idx="221">
                  <c:v>98.152000000000001</c:v>
                </c:pt>
                <c:pt idx="222">
                  <c:v>98.412000000000006</c:v>
                </c:pt>
                <c:pt idx="223">
                  <c:v>94.346999999999994</c:v>
                </c:pt>
                <c:pt idx="224">
                  <c:v>96.465999999999994</c:v>
                </c:pt>
                <c:pt idx="225">
                  <c:v>95.061999999999998</c:v>
                </c:pt>
                <c:pt idx="226">
                  <c:v>97.317999999999998</c:v>
                </c:pt>
                <c:pt idx="227">
                  <c:v>93.766999999999996</c:v>
                </c:pt>
                <c:pt idx="228">
                  <c:v>91.301000000000002</c:v>
                </c:pt>
                <c:pt idx="229">
                  <c:v>90.402000000000001</c:v>
                </c:pt>
                <c:pt idx="230">
                  <c:v>90.781000000000006</c:v>
                </c:pt>
                <c:pt idx="231">
                  <c:v>87.198999999999998</c:v>
                </c:pt>
                <c:pt idx="232">
                  <c:v>89.631</c:v>
                </c:pt>
                <c:pt idx="233">
                  <c:v>92.147000000000006</c:v>
                </c:pt>
                <c:pt idx="234">
                  <c:v>89.302000000000007</c:v>
                </c:pt>
                <c:pt idx="235">
                  <c:v>93.834999999999994</c:v>
                </c:pt>
                <c:pt idx="236">
                  <c:v>91.557000000000002</c:v>
                </c:pt>
                <c:pt idx="237">
                  <c:v>91.926000000000002</c:v>
                </c:pt>
                <c:pt idx="238">
                  <c:v>90.555999999999997</c:v>
                </c:pt>
                <c:pt idx="239">
                  <c:v>93.891999999999996</c:v>
                </c:pt>
                <c:pt idx="240">
                  <c:v>95.849000000000004</c:v>
                </c:pt>
                <c:pt idx="241">
                  <c:v>96.063000000000002</c:v>
                </c:pt>
                <c:pt idx="242">
                  <c:v>97.406999999999996</c:v>
                </c:pt>
                <c:pt idx="243">
                  <c:v>96.927000000000007</c:v>
                </c:pt>
                <c:pt idx="244">
                  <c:v>96.286000000000001</c:v>
                </c:pt>
                <c:pt idx="245">
                  <c:v>98.602999999999994</c:v>
                </c:pt>
                <c:pt idx="246">
                  <c:v>100.78400000000001</c:v>
                </c:pt>
                <c:pt idx="247">
                  <c:v>99.75</c:v>
                </c:pt>
                <c:pt idx="248">
                  <c:v>99.441999999999993</c:v>
                </c:pt>
                <c:pt idx="249">
                  <c:v>98.655000000000001</c:v>
                </c:pt>
                <c:pt idx="250">
                  <c:v>99.896000000000001</c:v>
                </c:pt>
                <c:pt idx="251">
                  <c:v>97.269000000000005</c:v>
                </c:pt>
                <c:pt idx="252">
                  <c:v>97.518000000000001</c:v>
                </c:pt>
                <c:pt idx="253">
                  <c:v>98.24</c:v>
                </c:pt>
                <c:pt idx="254">
                  <c:v>95.683999999999997</c:v>
                </c:pt>
                <c:pt idx="255">
                  <c:v>96.668000000000006</c:v>
                </c:pt>
                <c:pt idx="256">
                  <c:v>98.260999999999996</c:v>
                </c:pt>
                <c:pt idx="257">
                  <c:v>99.331000000000003</c:v>
                </c:pt>
                <c:pt idx="258">
                  <c:v>100.181</c:v>
                </c:pt>
                <c:pt idx="259">
                  <c:v>101.172</c:v>
                </c:pt>
                <c:pt idx="260">
                  <c:v>100.45699999999999</c:v>
                </c:pt>
                <c:pt idx="261">
                  <c:v>100.548</c:v>
                </c:pt>
                <c:pt idx="262">
                  <c:v>102.187</c:v>
                </c:pt>
                <c:pt idx="263">
                  <c:v>103.425</c:v>
                </c:pt>
                <c:pt idx="264">
                  <c:v>104.327</c:v>
                </c:pt>
                <c:pt idx="265">
                  <c:v>105.215</c:v>
                </c:pt>
                <c:pt idx="266">
                  <c:v>105.12</c:v>
                </c:pt>
                <c:pt idx="267">
                  <c:v>105.639</c:v>
                </c:pt>
                <c:pt idx="268">
                  <c:v>106.324</c:v>
                </c:pt>
                <c:pt idx="269">
                  <c:v>104.19499999999999</c:v>
                </c:pt>
                <c:pt idx="270">
                  <c:v>106.836</c:v>
                </c:pt>
                <c:pt idx="271">
                  <c:v>107.657</c:v>
                </c:pt>
                <c:pt idx="272">
                  <c:v>107.364</c:v>
                </c:pt>
                <c:pt idx="273">
                  <c:v>107.90600000000001</c:v>
                </c:pt>
                <c:pt idx="274">
                  <c:v>108.35899999999999</c:v>
                </c:pt>
                <c:pt idx="275">
                  <c:v>108.033</c:v>
                </c:pt>
                <c:pt idx="276">
                  <c:v>108.565</c:v>
                </c:pt>
                <c:pt idx="277">
                  <c:v>108.52</c:v>
                </c:pt>
                <c:pt idx="278">
                  <c:v>111.038</c:v>
                </c:pt>
                <c:pt idx="279">
                  <c:v>112.426</c:v>
                </c:pt>
                <c:pt idx="280">
                  <c:v>113.965</c:v>
                </c:pt>
                <c:pt idx="281">
                  <c:v>114.76300000000001</c:v>
                </c:pt>
                <c:pt idx="282">
                  <c:v>113</c:v>
                </c:pt>
                <c:pt idx="283">
                  <c:v>111.051</c:v>
                </c:pt>
                <c:pt idx="284">
                  <c:v>110.509</c:v>
                </c:pt>
                <c:pt idx="285">
                  <c:v>111.97199999999999</c:v>
                </c:pt>
                <c:pt idx="286">
                  <c:v>106.60299999999999</c:v>
                </c:pt>
                <c:pt idx="287">
                  <c:v>109.43600000000001</c:v>
                </c:pt>
                <c:pt idx="288">
                  <c:v>111.18899999999999</c:v>
                </c:pt>
                <c:pt idx="289">
                  <c:v>113.66500000000001</c:v>
                </c:pt>
                <c:pt idx="290">
                  <c:v>114.634</c:v>
                </c:pt>
                <c:pt idx="291">
                  <c:v>114.271</c:v>
                </c:pt>
                <c:pt idx="292">
                  <c:v>116.197</c:v>
                </c:pt>
                <c:pt idx="293">
                  <c:v>115.992</c:v>
                </c:pt>
                <c:pt idx="294">
                  <c:v>114.313</c:v>
                </c:pt>
                <c:pt idx="295">
                  <c:v>113.205</c:v>
                </c:pt>
                <c:pt idx="296">
                  <c:v>113.53</c:v>
                </c:pt>
                <c:pt idx="297">
                  <c:v>116.711</c:v>
                </c:pt>
                <c:pt idx="298">
                  <c:v>118.00700000000001</c:v>
                </c:pt>
                <c:pt idx="299">
                  <c:v>119.054</c:v>
                </c:pt>
                <c:pt idx="300">
                  <c:v>119.13500000000001</c:v>
                </c:pt>
                <c:pt idx="301">
                  <c:v>116.351</c:v>
                </c:pt>
                <c:pt idx="302">
                  <c:v>118.809</c:v>
                </c:pt>
                <c:pt idx="303">
                  <c:v>122.98699999999999</c:v>
                </c:pt>
                <c:pt idx="304">
                  <c:v>123.256</c:v>
                </c:pt>
                <c:pt idx="305">
                  <c:v>122.172</c:v>
                </c:pt>
                <c:pt idx="306">
                  <c:v>121.977</c:v>
                </c:pt>
                <c:pt idx="307">
                  <c:v>123.38800000000001</c:v>
                </c:pt>
                <c:pt idx="308">
                  <c:v>124.226</c:v>
                </c:pt>
                <c:pt idx="309">
                  <c:v>123.803</c:v>
                </c:pt>
                <c:pt idx="310">
                  <c:v>123.999</c:v>
                </c:pt>
                <c:pt idx="311">
                  <c:v>122.535</c:v>
                </c:pt>
                <c:pt idx="312">
                  <c:v>126.202</c:v>
                </c:pt>
                <c:pt idx="313">
                  <c:v>127.89700000000001</c:v>
                </c:pt>
                <c:pt idx="314">
                  <c:v>126.78100000000001</c:v>
                </c:pt>
                <c:pt idx="315">
                  <c:v>127.30800000000001</c:v>
                </c:pt>
                <c:pt idx="316">
                  <c:v>128.041</c:v>
                </c:pt>
                <c:pt idx="317">
                  <c:v>124.066</c:v>
                </c:pt>
                <c:pt idx="318">
                  <c:v>121.134</c:v>
                </c:pt>
                <c:pt idx="319">
                  <c:v>126.381</c:v>
                </c:pt>
                <c:pt idx="320">
                  <c:v>128.44</c:v>
                </c:pt>
                <c:pt idx="321">
                  <c:v>129.25299999999999</c:v>
                </c:pt>
                <c:pt idx="322">
                  <c:v>130.02600000000001</c:v>
                </c:pt>
                <c:pt idx="323">
                  <c:v>129.67500000000001</c:v>
                </c:pt>
                <c:pt idx="324">
                  <c:v>129.04300000000001</c:v>
                </c:pt>
                <c:pt idx="325">
                  <c:v>127.544</c:v>
                </c:pt>
                <c:pt idx="326">
                  <c:v>129.64400000000001</c:v>
                </c:pt>
                <c:pt idx="327">
                  <c:v>127.521</c:v>
                </c:pt>
                <c:pt idx="328">
                  <c:v>126.1</c:v>
                </c:pt>
                <c:pt idx="329">
                  <c:v>129.167</c:v>
                </c:pt>
                <c:pt idx="330">
                  <c:v>128.733</c:v>
                </c:pt>
                <c:pt idx="331">
                  <c:v>129.30000000000001</c:v>
                </c:pt>
                <c:pt idx="332">
                  <c:v>130.453</c:v>
                </c:pt>
                <c:pt idx="333">
                  <c:v>129.30000000000001</c:v>
                </c:pt>
                <c:pt idx="334">
                  <c:v>132.10599999999999</c:v>
                </c:pt>
                <c:pt idx="335">
                  <c:v>132.751</c:v>
                </c:pt>
                <c:pt idx="336">
                  <c:v>134.32</c:v>
                </c:pt>
                <c:pt idx="337">
                  <c:v>133.52099999999999</c:v>
                </c:pt>
                <c:pt idx="338">
                  <c:v>134.05099999999999</c:v>
                </c:pt>
                <c:pt idx="339">
                  <c:v>136.03700000000001</c:v>
                </c:pt>
                <c:pt idx="340">
                  <c:v>134.952</c:v>
                </c:pt>
                <c:pt idx="341">
                  <c:v>134.917</c:v>
                </c:pt>
                <c:pt idx="342">
                  <c:v>135.71</c:v>
                </c:pt>
                <c:pt idx="343">
                  <c:v>135.11199999999999</c:v>
                </c:pt>
                <c:pt idx="344">
                  <c:v>131.929</c:v>
                </c:pt>
                <c:pt idx="345">
                  <c:v>132.17500000000001</c:v>
                </c:pt>
                <c:pt idx="346">
                  <c:v>135.518</c:v>
                </c:pt>
                <c:pt idx="347">
                  <c:v>136.69300000000001</c:v>
                </c:pt>
                <c:pt idx="348">
                  <c:v>136.67699999999999</c:v>
                </c:pt>
                <c:pt idx="349">
                  <c:v>135.50399999999999</c:v>
                </c:pt>
                <c:pt idx="350">
                  <c:v>135.46100000000001</c:v>
                </c:pt>
                <c:pt idx="351">
                  <c:v>134.03899999999999</c:v>
                </c:pt>
                <c:pt idx="352">
                  <c:v>133.113</c:v>
                </c:pt>
                <c:pt idx="353">
                  <c:v>130.14099999999999</c:v>
                </c:pt>
                <c:pt idx="354">
                  <c:v>125.91200000000001</c:v>
                </c:pt>
                <c:pt idx="355">
                  <c:v>129.95500000000001</c:v>
                </c:pt>
                <c:pt idx="356">
                  <c:v>132.774</c:v>
                </c:pt>
                <c:pt idx="357">
                  <c:v>133.92400000000001</c:v>
                </c:pt>
                <c:pt idx="358">
                  <c:v>135.58600000000001</c:v>
                </c:pt>
                <c:pt idx="359">
                  <c:v>136.85599999999999</c:v>
                </c:pt>
                <c:pt idx="360">
                  <c:v>138.37700000000001</c:v>
                </c:pt>
                <c:pt idx="361">
                  <c:v>137.815</c:v>
                </c:pt>
                <c:pt idx="362">
                  <c:v>137.18899999999999</c:v>
                </c:pt>
                <c:pt idx="363">
                  <c:v>132.03800000000001</c:v>
                </c:pt>
                <c:pt idx="364">
                  <c:v>137.13200000000001</c:v>
                </c:pt>
                <c:pt idx="365">
                  <c:v>137.10599999999999</c:v>
                </c:pt>
                <c:pt idx="366">
                  <c:v>131.846</c:v>
                </c:pt>
                <c:pt idx="367">
                  <c:v>134.20099999999999</c:v>
                </c:pt>
                <c:pt idx="368">
                  <c:v>134.78899999999999</c:v>
                </c:pt>
                <c:pt idx="369">
                  <c:v>136.86099999999999</c:v>
                </c:pt>
                <c:pt idx="370">
                  <c:v>137.58699999999999</c:v>
                </c:pt>
                <c:pt idx="371">
                  <c:v>138.69999999999999</c:v>
                </c:pt>
                <c:pt idx="372">
                  <c:v>141.334</c:v>
                </c:pt>
                <c:pt idx="373">
                  <c:v>143.69200000000001</c:v>
                </c:pt>
                <c:pt idx="374">
                  <c:v>143.68700000000001</c:v>
                </c:pt>
                <c:pt idx="375">
                  <c:v>139.637</c:v>
                </c:pt>
                <c:pt idx="376">
                  <c:v>142.07400000000001</c:v>
                </c:pt>
                <c:pt idx="377">
                  <c:v>144.85900000000001</c:v>
                </c:pt>
                <c:pt idx="378">
                  <c:v>142.41999999999999</c:v>
                </c:pt>
                <c:pt idx="379">
                  <c:v>144.262</c:v>
                </c:pt>
                <c:pt idx="380">
                  <c:v>145.76499999999999</c:v>
                </c:pt>
                <c:pt idx="381">
                  <c:v>146</c:v>
                </c:pt>
                <c:pt idx="382">
                  <c:v>147.15299999999999</c:v>
                </c:pt>
                <c:pt idx="383">
                  <c:v>144.50200000000001</c:v>
                </c:pt>
                <c:pt idx="384">
                  <c:v>145.69399999999999</c:v>
                </c:pt>
                <c:pt idx="385">
                  <c:v>147.79499999999999</c:v>
                </c:pt>
                <c:pt idx="386">
                  <c:v>146.18299999999999</c:v>
                </c:pt>
                <c:pt idx="387">
                  <c:v>146.43199999999999</c:v>
                </c:pt>
                <c:pt idx="388">
                  <c:v>143.96199999999999</c:v>
                </c:pt>
                <c:pt idx="389">
                  <c:v>145.245</c:v>
                </c:pt>
                <c:pt idx="390">
                  <c:v>148.19200000000001</c:v>
                </c:pt>
                <c:pt idx="391">
                  <c:v>143.375</c:v>
                </c:pt>
                <c:pt idx="392">
                  <c:v>142.803</c:v>
                </c:pt>
                <c:pt idx="393">
                  <c:v>146.85900000000001</c:v>
                </c:pt>
                <c:pt idx="394">
                  <c:v>148.38499999999999</c:v>
                </c:pt>
                <c:pt idx="395">
                  <c:v>145.93600000000001</c:v>
                </c:pt>
                <c:pt idx="396">
                  <c:v>146.91499999999999</c:v>
                </c:pt>
                <c:pt idx="397">
                  <c:v>145.68799999999999</c:v>
                </c:pt>
                <c:pt idx="398">
                  <c:v>145.65899999999999</c:v>
                </c:pt>
                <c:pt idx="399">
                  <c:v>132.53800000000001</c:v>
                </c:pt>
                <c:pt idx="400">
                  <c:v>133.863</c:v>
                </c:pt>
                <c:pt idx="401">
                  <c:v>136.304</c:v>
                </c:pt>
                <c:pt idx="402">
                  <c:v>137.29499999999999</c:v>
                </c:pt>
                <c:pt idx="403">
                  <c:v>134.77799999999999</c:v>
                </c:pt>
                <c:pt idx="404">
                  <c:v>129.67699999999999</c:v>
                </c:pt>
                <c:pt idx="405">
                  <c:v>137.01499999999999</c:v>
                </c:pt>
                <c:pt idx="406">
                  <c:v>138.58199999999999</c:v>
                </c:pt>
                <c:pt idx="407">
                  <c:v>140.096</c:v>
                </c:pt>
                <c:pt idx="408">
                  <c:v>142.13300000000001</c:v>
                </c:pt>
                <c:pt idx="409">
                  <c:v>144.291</c:v>
                </c:pt>
                <c:pt idx="410">
                  <c:v>142.291</c:v>
                </c:pt>
                <c:pt idx="411">
                  <c:v>141.209</c:v>
                </c:pt>
                <c:pt idx="412">
                  <c:v>143.13</c:v>
                </c:pt>
                <c:pt idx="413">
                  <c:v>144.55000000000001</c:v>
                </c:pt>
                <c:pt idx="414">
                  <c:v>142.327</c:v>
                </c:pt>
                <c:pt idx="415">
                  <c:v>139.81800000000001</c:v>
                </c:pt>
                <c:pt idx="416">
                  <c:v>139.953</c:v>
                </c:pt>
                <c:pt idx="417">
                  <c:v>142.94800000000001</c:v>
                </c:pt>
                <c:pt idx="418">
                  <c:v>137.934</c:v>
                </c:pt>
                <c:pt idx="419">
                  <c:v>132.84899999999999</c:v>
                </c:pt>
                <c:pt idx="420">
                  <c:v>129.142</c:v>
                </c:pt>
                <c:pt idx="421">
                  <c:v>130.62899999999999</c:v>
                </c:pt>
                <c:pt idx="422">
                  <c:v>130.941</c:v>
                </c:pt>
                <c:pt idx="423">
                  <c:v>125.38</c:v>
                </c:pt>
                <c:pt idx="424">
                  <c:v>128.375</c:v>
                </c:pt>
                <c:pt idx="425">
                  <c:v>130.56700000000001</c:v>
                </c:pt>
                <c:pt idx="426">
                  <c:v>133.90799999999999</c:v>
                </c:pt>
                <c:pt idx="427">
                  <c:v>134.40199999999999</c:v>
                </c:pt>
                <c:pt idx="428">
                  <c:v>136.67599999999999</c:v>
                </c:pt>
                <c:pt idx="429">
                  <c:v>138.80600000000001</c:v>
                </c:pt>
                <c:pt idx="430">
                  <c:v>139.029</c:v>
                </c:pt>
                <c:pt idx="431">
                  <c:v>138.30699999999999</c:v>
                </c:pt>
                <c:pt idx="432">
                  <c:v>140.06</c:v>
                </c:pt>
                <c:pt idx="433">
                  <c:v>143.67099999999999</c:v>
                </c:pt>
                <c:pt idx="434">
                  <c:v>142.70400000000001</c:v>
                </c:pt>
                <c:pt idx="435">
                  <c:v>140.63</c:v>
                </c:pt>
                <c:pt idx="436">
                  <c:v>141.56299999999999</c:v>
                </c:pt>
                <c:pt idx="437">
                  <c:v>139.64400000000001</c:v>
                </c:pt>
                <c:pt idx="438">
                  <c:v>140.99</c:v>
                </c:pt>
                <c:pt idx="439">
                  <c:v>142.643</c:v>
                </c:pt>
                <c:pt idx="440">
                  <c:v>144.28</c:v>
                </c:pt>
                <c:pt idx="441">
                  <c:v>139.31899999999999</c:v>
                </c:pt>
                <c:pt idx="442">
                  <c:v>141.84299999999999</c:v>
                </c:pt>
                <c:pt idx="443">
                  <c:v>136.87899999999999</c:v>
                </c:pt>
                <c:pt idx="444">
                  <c:v>141.02199999999999</c:v>
                </c:pt>
                <c:pt idx="445">
                  <c:v>144.79499999999999</c:v>
                </c:pt>
                <c:pt idx="446">
                  <c:v>145.36699999999999</c:v>
                </c:pt>
                <c:pt idx="447">
                  <c:v>146.11799999999999</c:v>
                </c:pt>
                <c:pt idx="448">
                  <c:v>147.13399999999999</c:v>
                </c:pt>
                <c:pt idx="449">
                  <c:v>148.184</c:v>
                </c:pt>
                <c:pt idx="450">
                  <c:v>148.67400000000001</c:v>
                </c:pt>
                <c:pt idx="451">
                  <c:v>149.23699999999999</c:v>
                </c:pt>
                <c:pt idx="452">
                  <c:v>147.26499999999999</c:v>
                </c:pt>
                <c:pt idx="453">
                  <c:v>149.13200000000001</c:v>
                </c:pt>
                <c:pt idx="454">
                  <c:v>144.928</c:v>
                </c:pt>
                <c:pt idx="455">
                  <c:v>146.24199999999999</c:v>
                </c:pt>
                <c:pt idx="456">
                  <c:v>147.94300000000001</c:v>
                </c:pt>
                <c:pt idx="457">
                  <c:v>147.435</c:v>
                </c:pt>
                <c:pt idx="458">
                  <c:v>145.24299999999999</c:v>
                </c:pt>
                <c:pt idx="459">
                  <c:v>145.39099999999999</c:v>
                </c:pt>
                <c:pt idx="460">
                  <c:v>145.012</c:v>
                </c:pt>
                <c:pt idx="461">
                  <c:v>142.83799999999999</c:v>
                </c:pt>
                <c:pt idx="462">
                  <c:v>143.51599999999999</c:v>
                </c:pt>
                <c:pt idx="463">
                  <c:v>142.65600000000001</c:v>
                </c:pt>
                <c:pt idx="464">
                  <c:v>144.09</c:v>
                </c:pt>
                <c:pt idx="465">
                  <c:v>144.56</c:v>
                </c:pt>
                <c:pt idx="466">
                  <c:v>143.87100000000001</c:v>
                </c:pt>
                <c:pt idx="467">
                  <c:v>147.274</c:v>
                </c:pt>
                <c:pt idx="468">
                  <c:v>146.298</c:v>
                </c:pt>
                <c:pt idx="469">
                  <c:v>146.364</c:v>
                </c:pt>
                <c:pt idx="470">
                  <c:v>145.999</c:v>
                </c:pt>
                <c:pt idx="471">
                  <c:v>148.953</c:v>
                </c:pt>
                <c:pt idx="472">
                  <c:v>149.42599999999999</c:v>
                </c:pt>
                <c:pt idx="473">
                  <c:v>150.38999999999999</c:v>
                </c:pt>
                <c:pt idx="474">
                  <c:v>150.762</c:v>
                </c:pt>
                <c:pt idx="475">
                  <c:v>151.584</c:v>
                </c:pt>
                <c:pt idx="476">
                  <c:v>153.83099999999999</c:v>
                </c:pt>
                <c:pt idx="477">
                  <c:v>155.80199999999999</c:v>
                </c:pt>
                <c:pt idx="478">
                  <c:v>155.69</c:v>
                </c:pt>
                <c:pt idx="479">
                  <c:v>155.80699999999999</c:v>
                </c:pt>
                <c:pt idx="480">
                  <c:v>156.45699999999999</c:v>
                </c:pt>
                <c:pt idx="481">
                  <c:v>157.137</c:v>
                </c:pt>
                <c:pt idx="482">
                  <c:v>158.45099999999999</c:v>
                </c:pt>
                <c:pt idx="483">
                  <c:v>158.22800000000001</c:v>
                </c:pt>
                <c:pt idx="484">
                  <c:v>158.35400000000001</c:v>
                </c:pt>
                <c:pt idx="485">
                  <c:v>158.011</c:v>
                </c:pt>
                <c:pt idx="486">
                  <c:v>161.77199999999999</c:v>
                </c:pt>
                <c:pt idx="487">
                  <c:v>163.22399999999999</c:v>
                </c:pt>
                <c:pt idx="488">
                  <c:v>164.41200000000001</c:v>
                </c:pt>
                <c:pt idx="489">
                  <c:v>165.911</c:v>
                </c:pt>
                <c:pt idx="490">
                  <c:v>166.21299999999999</c:v>
                </c:pt>
                <c:pt idx="491">
                  <c:v>167.34100000000001</c:v>
                </c:pt>
                <c:pt idx="492">
                  <c:v>169.18299999999999</c:v>
                </c:pt>
                <c:pt idx="493">
                  <c:v>168.06200000000001</c:v>
                </c:pt>
                <c:pt idx="494">
                  <c:v>167.89400000000001</c:v>
                </c:pt>
                <c:pt idx="495">
                  <c:v>167.46100000000001</c:v>
                </c:pt>
                <c:pt idx="496">
                  <c:v>166.25399999999999</c:v>
                </c:pt>
                <c:pt idx="497">
                  <c:v>166.95099999999999</c:v>
                </c:pt>
                <c:pt idx="498">
                  <c:v>170.642</c:v>
                </c:pt>
                <c:pt idx="499">
                  <c:v>171.49799999999999</c:v>
                </c:pt>
                <c:pt idx="500">
                  <c:v>171.875</c:v>
                </c:pt>
                <c:pt idx="501">
                  <c:v>171.83</c:v>
                </c:pt>
                <c:pt idx="502">
                  <c:v>170.846</c:v>
                </c:pt>
                <c:pt idx="503">
                  <c:v>171.155</c:v>
                </c:pt>
                <c:pt idx="504">
                  <c:v>171.303</c:v>
                </c:pt>
                <c:pt idx="505">
                  <c:v>172.68899999999999</c:v>
                </c:pt>
                <c:pt idx="506">
                  <c:v>175.43100000000001</c:v>
                </c:pt>
                <c:pt idx="507">
                  <c:v>175.42099999999999</c:v>
                </c:pt>
                <c:pt idx="508">
                  <c:v>173.59800000000001</c:v>
                </c:pt>
                <c:pt idx="509">
                  <c:v>176.357</c:v>
                </c:pt>
                <c:pt idx="510">
                  <c:v>177.65799999999999</c:v>
                </c:pt>
                <c:pt idx="511">
                  <c:v>178.76400000000001</c:v>
                </c:pt>
                <c:pt idx="512">
                  <c:v>178.572</c:v>
                </c:pt>
                <c:pt idx="513">
                  <c:v>180.49700000000001</c:v>
                </c:pt>
                <c:pt idx="514">
                  <c:v>181.738</c:v>
                </c:pt>
                <c:pt idx="515">
                  <c:v>180.89099999999999</c:v>
                </c:pt>
                <c:pt idx="516">
                  <c:v>183.02500000000001</c:v>
                </c:pt>
                <c:pt idx="517">
                  <c:v>184.512</c:v>
                </c:pt>
                <c:pt idx="518">
                  <c:v>182.84100000000001</c:v>
                </c:pt>
                <c:pt idx="519">
                  <c:v>184.76499999999999</c:v>
                </c:pt>
                <c:pt idx="520">
                  <c:v>186.58699999999999</c:v>
                </c:pt>
                <c:pt idx="521">
                  <c:v>186.59</c:v>
                </c:pt>
                <c:pt idx="522">
                  <c:v>188.37299999999999</c:v>
                </c:pt>
                <c:pt idx="523">
                  <c:v>193.251</c:v>
                </c:pt>
                <c:pt idx="524">
                  <c:v>195.245</c:v>
                </c:pt>
                <c:pt idx="525">
                  <c:v>199.96100000000001</c:v>
                </c:pt>
                <c:pt idx="526">
                  <c:v>198.51300000000001</c:v>
                </c:pt>
                <c:pt idx="527">
                  <c:v>188.798</c:v>
                </c:pt>
                <c:pt idx="528">
                  <c:v>187.197</c:v>
                </c:pt>
                <c:pt idx="529">
                  <c:v>192.48400000000001</c:v>
                </c:pt>
                <c:pt idx="530">
                  <c:v>194.21799999999999</c:v>
                </c:pt>
                <c:pt idx="531">
                  <c:v>192.58500000000001</c:v>
                </c:pt>
                <c:pt idx="532">
                  <c:v>195.79900000000001</c:v>
                </c:pt>
                <c:pt idx="533">
                  <c:v>193.14400000000001</c:v>
                </c:pt>
                <c:pt idx="534">
                  <c:v>187.18799999999999</c:v>
                </c:pt>
                <c:pt idx="535">
                  <c:v>186.44900000000001</c:v>
                </c:pt>
                <c:pt idx="536">
                  <c:v>190.09800000000001</c:v>
                </c:pt>
                <c:pt idx="537">
                  <c:v>193.20500000000001</c:v>
                </c:pt>
                <c:pt idx="538">
                  <c:v>188.78299999999999</c:v>
                </c:pt>
                <c:pt idx="539">
                  <c:v>190.428</c:v>
                </c:pt>
                <c:pt idx="540">
                  <c:v>193.03100000000001</c:v>
                </c:pt>
                <c:pt idx="541">
                  <c:v>195.096</c:v>
                </c:pt>
                <c:pt idx="542">
                  <c:v>196.45400000000001</c:v>
                </c:pt>
                <c:pt idx="543">
                  <c:v>194.07499999999999</c:v>
                </c:pt>
                <c:pt idx="544">
                  <c:v>198.47399999999999</c:v>
                </c:pt>
                <c:pt idx="545">
                  <c:v>200.71600000000001</c:v>
                </c:pt>
                <c:pt idx="546">
                  <c:v>197.99199999999999</c:v>
                </c:pt>
                <c:pt idx="547">
                  <c:v>195.17699999999999</c:v>
                </c:pt>
                <c:pt idx="548">
                  <c:v>194.45</c:v>
                </c:pt>
                <c:pt idx="549">
                  <c:v>199.80600000000001</c:v>
                </c:pt>
                <c:pt idx="550">
                  <c:v>201.566</c:v>
                </c:pt>
                <c:pt idx="551">
                  <c:v>202.41900000000001</c:v>
                </c:pt>
                <c:pt idx="552">
                  <c:v>200.381</c:v>
                </c:pt>
                <c:pt idx="553">
                  <c:v>202.98099999999999</c:v>
                </c:pt>
                <c:pt idx="554">
                  <c:v>201.26300000000001</c:v>
                </c:pt>
                <c:pt idx="555">
                  <c:v>201.92</c:v>
                </c:pt>
                <c:pt idx="556">
                  <c:v>206.17</c:v>
                </c:pt>
                <c:pt idx="557">
                  <c:v>205.21899999999999</c:v>
                </c:pt>
                <c:pt idx="558">
                  <c:v>203.15199999999999</c:v>
                </c:pt>
                <c:pt idx="559">
                  <c:v>204.65799999999999</c:v>
                </c:pt>
                <c:pt idx="560">
                  <c:v>206.88200000000001</c:v>
                </c:pt>
                <c:pt idx="561">
                  <c:v>206.33600000000001</c:v>
                </c:pt>
                <c:pt idx="562">
                  <c:v>200.04300000000001</c:v>
                </c:pt>
                <c:pt idx="563">
                  <c:v>196.02099999999999</c:v>
                </c:pt>
                <c:pt idx="564">
                  <c:v>189.66200000000001</c:v>
                </c:pt>
                <c:pt idx="565">
                  <c:v>184.434</c:v>
                </c:pt>
                <c:pt idx="566">
                  <c:v>189.97200000000001</c:v>
                </c:pt>
                <c:pt idx="567">
                  <c:v>187.35</c:v>
                </c:pt>
                <c:pt idx="568">
                  <c:v>181.21100000000001</c:v>
                </c:pt>
                <c:pt idx="569">
                  <c:v>184.065</c:v>
                </c:pt>
                <c:pt idx="570">
                  <c:v>186.93</c:v>
                </c:pt>
                <c:pt idx="571">
                  <c:v>181.72900000000001</c:v>
                </c:pt>
                <c:pt idx="572">
                  <c:v>177.471</c:v>
                </c:pt>
                <c:pt idx="573">
                  <c:v>165.81100000000001</c:v>
                </c:pt>
                <c:pt idx="574">
                  <c:v>175.029</c:v>
                </c:pt>
                <c:pt idx="575">
                  <c:v>179.715</c:v>
                </c:pt>
                <c:pt idx="576">
                  <c:v>182.76</c:v>
                </c:pt>
                <c:pt idx="577">
                  <c:v>183.90199999999999</c:v>
                </c:pt>
                <c:pt idx="578">
                  <c:v>184.745</c:v>
                </c:pt>
                <c:pt idx="579">
                  <c:v>192.68799999999999</c:v>
                </c:pt>
                <c:pt idx="580">
                  <c:v>192.239</c:v>
                </c:pt>
                <c:pt idx="581">
                  <c:v>195.09</c:v>
                </c:pt>
                <c:pt idx="582">
                  <c:v>196.99100000000001</c:v>
                </c:pt>
                <c:pt idx="583">
                  <c:v>197.06</c:v>
                </c:pt>
                <c:pt idx="584">
                  <c:v>197.084</c:v>
                </c:pt>
                <c:pt idx="585">
                  <c:v>200.81</c:v>
                </c:pt>
                <c:pt idx="586">
                  <c:v>199.92599999999999</c:v>
                </c:pt>
                <c:pt idx="587">
                  <c:v>203.45599999999999</c:v>
                </c:pt>
                <c:pt idx="588">
                  <c:v>205</c:v>
                </c:pt>
                <c:pt idx="589">
                  <c:v>206.70599999999999</c:v>
                </c:pt>
                <c:pt idx="590">
                  <c:v>208.791</c:v>
                </c:pt>
                <c:pt idx="591">
                  <c:v>209.614</c:v>
                </c:pt>
                <c:pt idx="592">
                  <c:v>205.74100000000001</c:v>
                </c:pt>
                <c:pt idx="593">
                  <c:v>202.15</c:v>
                </c:pt>
                <c:pt idx="594">
                  <c:v>204.65</c:v>
                </c:pt>
                <c:pt idx="595">
                  <c:v>202.143</c:v>
                </c:pt>
                <c:pt idx="596">
                  <c:v>200.291</c:v>
                </c:pt>
                <c:pt idx="597">
                  <c:v>207.982</c:v>
                </c:pt>
                <c:pt idx="598">
                  <c:v>209.851</c:v>
                </c:pt>
                <c:pt idx="599">
                  <c:v>210.881</c:v>
                </c:pt>
                <c:pt idx="600">
                  <c:v>214.74199999999999</c:v>
                </c:pt>
                <c:pt idx="601">
                  <c:v>214.46799999999999</c:v>
                </c:pt>
                <c:pt idx="602">
                  <c:v>216.44900000000001</c:v>
                </c:pt>
                <c:pt idx="603">
                  <c:v>216.696</c:v>
                </c:pt>
                <c:pt idx="604">
                  <c:v>216.36</c:v>
                </c:pt>
                <c:pt idx="605">
                  <c:v>207.42400000000001</c:v>
                </c:pt>
                <c:pt idx="606">
                  <c:v>211.447</c:v>
                </c:pt>
                <c:pt idx="607">
                  <c:v>210.74</c:v>
                </c:pt>
                <c:pt idx="608">
                  <c:v>209.53399999999999</c:v>
                </c:pt>
                <c:pt idx="609">
                  <c:v>211.23400000000001</c:v>
                </c:pt>
                <c:pt idx="610">
                  <c:v>214.012</c:v>
                </c:pt>
                <c:pt idx="611">
                  <c:v>216.44</c:v>
                </c:pt>
                <c:pt idx="612">
                  <c:v>214.01599999999999</c:v>
                </c:pt>
                <c:pt idx="613">
                  <c:v>211.899</c:v>
                </c:pt>
                <c:pt idx="614">
                  <c:v>209.435</c:v>
                </c:pt>
                <c:pt idx="615">
                  <c:v>216.68199999999999</c:v>
                </c:pt>
                <c:pt idx="616">
                  <c:v>215.762</c:v>
                </c:pt>
                <c:pt idx="617">
                  <c:v>219.285</c:v>
                </c:pt>
                <c:pt idx="618">
                  <c:v>222.154</c:v>
                </c:pt>
                <c:pt idx="619">
                  <c:v>223.61199999999999</c:v>
                </c:pt>
                <c:pt idx="620">
                  <c:v>226.53200000000001</c:v>
                </c:pt>
                <c:pt idx="621">
                  <c:v>227.976</c:v>
                </c:pt>
                <c:pt idx="622">
                  <c:v>224.982</c:v>
                </c:pt>
                <c:pt idx="623">
                  <c:v>227.12899999999999</c:v>
                </c:pt>
                <c:pt idx="624">
                  <c:v>231.63</c:v>
                </c:pt>
                <c:pt idx="625">
                  <c:v>233.96899999999999</c:v>
                </c:pt>
                <c:pt idx="626">
                  <c:v>234.78299999999999</c:v>
                </c:pt>
                <c:pt idx="627">
                  <c:v>236.61600000000001</c:v>
                </c:pt>
                <c:pt idx="628">
                  <c:v>240.71</c:v>
                </c:pt>
                <c:pt idx="629">
                  <c:v>244.13800000000001</c:v>
                </c:pt>
                <c:pt idx="630">
                  <c:v>241.38200000000001</c:v>
                </c:pt>
                <c:pt idx="631">
                  <c:v>244.376</c:v>
                </c:pt>
                <c:pt idx="632">
                  <c:v>248.22900000000001</c:v>
                </c:pt>
                <c:pt idx="633">
                  <c:v>249.81399999999999</c:v>
                </c:pt>
                <c:pt idx="634">
                  <c:v>232.84399999999999</c:v>
                </c:pt>
                <c:pt idx="635">
                  <c:v>226.101</c:v>
                </c:pt>
                <c:pt idx="636">
                  <c:v>216.476</c:v>
                </c:pt>
                <c:pt idx="637">
                  <c:v>187.739</c:v>
                </c:pt>
                <c:pt idx="638">
                  <c:v>187.81899999999999</c:v>
                </c:pt>
                <c:pt idx="639">
                  <c:v>199.27799999999999</c:v>
                </c:pt>
                <c:pt idx="640">
                  <c:v>203.679</c:v>
                </c:pt>
                <c:pt idx="641">
                  <c:v>217.37899999999999</c:v>
                </c:pt>
                <c:pt idx="642">
                  <c:v>211.393</c:v>
                </c:pt>
                <c:pt idx="643">
                  <c:v>219.703</c:v>
                </c:pt>
                <c:pt idx="644">
                  <c:v>222.946</c:v>
                </c:pt>
                <c:pt idx="645">
                  <c:v>227.221</c:v>
                </c:pt>
                <c:pt idx="646">
                  <c:v>230.94800000000001</c:v>
                </c:pt>
                <c:pt idx="647">
                  <c:v>235.67500000000001</c:v>
                </c:pt>
                <c:pt idx="648">
                  <c:v>243.06200000000001</c:v>
                </c:pt>
                <c:pt idx="649">
                  <c:v>249.131</c:v>
                </c:pt>
                <c:pt idx="650">
                  <c:v>247.488</c:v>
                </c:pt>
                <c:pt idx="651">
                  <c:v>253.44800000000001</c:v>
                </c:pt>
                <c:pt idx="652">
                  <c:v>250.37899999999999</c:v>
                </c:pt>
                <c:pt idx="653">
                  <c:v>257.95699999999999</c:v>
                </c:pt>
                <c:pt idx="654">
                  <c:v>260.48399999999998</c:v>
                </c:pt>
                <c:pt idx="655">
                  <c:v>266.40199999999999</c:v>
                </c:pt>
                <c:pt idx="656">
                  <c:v>263.19</c:v>
                </c:pt>
                <c:pt idx="657">
                  <c:v>271.36900000000003</c:v>
                </c:pt>
                <c:pt idx="658">
                  <c:v>269.88200000000001</c:v>
                </c:pt>
                <c:pt idx="659">
                  <c:v>279.41699999999997</c:v>
                </c:pt>
                <c:pt idx="660">
                  <c:v>283.94400000000002</c:v>
                </c:pt>
                <c:pt idx="661">
                  <c:v>293.50200000000001</c:v>
                </c:pt>
                <c:pt idx="662">
                  <c:v>273.16300000000001</c:v>
                </c:pt>
                <c:pt idx="663">
                  <c:v>281.36200000000002</c:v>
                </c:pt>
                <c:pt idx="664">
                  <c:v>275.44499999999999</c:v>
                </c:pt>
                <c:pt idx="665">
                  <c:v>278.89400000000001</c:v>
                </c:pt>
                <c:pt idx="666">
                  <c:v>279.78800000000001</c:v>
                </c:pt>
                <c:pt idx="667">
                  <c:v>293.33199999999999</c:v>
                </c:pt>
                <c:pt idx="668">
                  <c:v>286.76799999999997</c:v>
                </c:pt>
                <c:pt idx="669">
                  <c:v>283.15899999999999</c:v>
                </c:pt>
                <c:pt idx="670">
                  <c:v>278.13099999999997</c:v>
                </c:pt>
                <c:pt idx="671">
                  <c:v>289.71199999999999</c:v>
                </c:pt>
                <c:pt idx="672">
                  <c:v>296.07100000000003</c:v>
                </c:pt>
                <c:pt idx="673">
                  <c:v>296.38799999999998</c:v>
                </c:pt>
                <c:pt idx="674">
                  <c:v>303.14499999999998</c:v>
                </c:pt>
                <c:pt idx="675">
                  <c:v>306.29199999999997</c:v>
                </c:pt>
                <c:pt idx="676">
                  <c:v>306.92899999999997</c:v>
                </c:pt>
                <c:pt idx="677">
                  <c:v>311.06200000000001</c:v>
                </c:pt>
                <c:pt idx="678">
                  <c:v>315.24099999999999</c:v>
                </c:pt>
                <c:pt idx="679">
                  <c:v>314.25299999999999</c:v>
                </c:pt>
                <c:pt idx="680">
                  <c:v>315.423</c:v>
                </c:pt>
                <c:pt idx="681">
                  <c:v>315.59100000000001</c:v>
                </c:pt>
                <c:pt idx="682">
                  <c:v>323.80700000000002</c:v>
                </c:pt>
                <c:pt idx="683">
                  <c:v>322.625</c:v>
                </c:pt>
                <c:pt idx="684">
                  <c:v>329.50099999999998</c:v>
                </c:pt>
                <c:pt idx="685">
                  <c:v>332.67899999999997</c:v>
                </c:pt>
                <c:pt idx="686">
                  <c:v>321.625</c:v>
                </c:pt>
                <c:pt idx="687">
                  <c:v>317.57299999999998</c:v>
                </c:pt>
                <c:pt idx="688">
                  <c:v>310.43299999999999</c:v>
                </c:pt>
                <c:pt idx="689">
                  <c:v>318.52999999999997</c:v>
                </c:pt>
                <c:pt idx="690">
                  <c:v>314.49400000000003</c:v>
                </c:pt>
                <c:pt idx="691">
                  <c:v>312.70999999999998</c:v>
                </c:pt>
                <c:pt idx="692">
                  <c:v>326.36399999999998</c:v>
                </c:pt>
                <c:pt idx="693">
                  <c:v>335.65800000000002</c:v>
                </c:pt>
                <c:pt idx="694">
                  <c:v>333.80099999999999</c:v>
                </c:pt>
                <c:pt idx="695">
                  <c:v>338.88799999999998</c:v>
                </c:pt>
                <c:pt idx="696">
                  <c:v>329.75</c:v>
                </c:pt>
                <c:pt idx="697">
                  <c:v>326.68400000000003</c:v>
                </c:pt>
                <c:pt idx="698">
                  <c:v>325.74799999999999</c:v>
                </c:pt>
                <c:pt idx="699">
                  <c:v>334.71300000000002</c:v>
                </c:pt>
                <c:pt idx="700">
                  <c:v>335.53899999999999</c:v>
                </c:pt>
                <c:pt idx="701">
                  <c:v>338.72899999999998</c:v>
                </c:pt>
                <c:pt idx="702">
                  <c:v>343.4</c:v>
                </c:pt>
                <c:pt idx="703">
                  <c:v>346.82600000000002</c:v>
                </c:pt>
                <c:pt idx="704">
                  <c:v>352.08100000000002</c:v>
                </c:pt>
                <c:pt idx="705">
                  <c:v>356.28199999999998</c:v>
                </c:pt>
                <c:pt idx="706">
                  <c:v>358.577</c:v>
                </c:pt>
                <c:pt idx="707">
                  <c:v>353.01499999999999</c:v>
                </c:pt>
                <c:pt idx="708">
                  <c:v>360.822</c:v>
                </c:pt>
                <c:pt idx="709">
                  <c:v>363.30200000000002</c:v>
                </c:pt>
                <c:pt idx="710">
                  <c:v>363.64100000000002</c:v>
                </c:pt>
                <c:pt idx="711">
                  <c:v>363.065</c:v>
                </c:pt>
                <c:pt idx="712">
                  <c:v>369.15</c:v>
                </c:pt>
                <c:pt idx="713">
                  <c:v>372.84899999999999</c:v>
                </c:pt>
                <c:pt idx="714">
                  <c:v>377.423</c:v>
                </c:pt>
                <c:pt idx="715">
                  <c:v>371.65</c:v>
                </c:pt>
                <c:pt idx="716">
                  <c:v>363.89400000000001</c:v>
                </c:pt>
                <c:pt idx="717">
                  <c:v>355.72199999999998</c:v>
                </c:pt>
                <c:pt idx="718">
                  <c:v>352.34</c:v>
                </c:pt>
                <c:pt idx="719">
                  <c:v>353.38499999999999</c:v>
                </c:pt>
                <c:pt idx="720">
                  <c:v>369.90699999999998</c:v>
                </c:pt>
                <c:pt idx="721">
                  <c:v>373.185</c:v>
                </c:pt>
                <c:pt idx="722">
                  <c:v>379.53</c:v>
                </c:pt>
                <c:pt idx="723">
                  <c:v>385.30200000000002</c:v>
                </c:pt>
                <c:pt idx="724">
                  <c:v>386.60500000000002</c:v>
                </c:pt>
                <c:pt idx="725">
                  <c:v>381.49700000000001</c:v>
                </c:pt>
                <c:pt idx="726">
                  <c:v>374.65100000000001</c:v>
                </c:pt>
                <c:pt idx="727">
                  <c:v>380.57299999999998</c:v>
                </c:pt>
                <c:pt idx="728">
                  <c:v>371.642</c:v>
                </c:pt>
                <c:pt idx="729">
                  <c:v>373.64400000000001</c:v>
                </c:pt>
                <c:pt idx="730">
                  <c:v>385.07299999999998</c:v>
                </c:pt>
                <c:pt idx="731">
                  <c:v>381.048</c:v>
                </c:pt>
                <c:pt idx="732">
                  <c:v>366.79500000000002</c:v>
                </c:pt>
                <c:pt idx="733">
                  <c:v>354.05799999999999</c:v>
                </c:pt>
                <c:pt idx="734">
                  <c:v>331.72</c:v>
                </c:pt>
                <c:pt idx="735">
                  <c:v>350.096</c:v>
                </c:pt>
                <c:pt idx="736">
                  <c:v>345.11</c:v>
                </c:pt>
                <c:pt idx="737">
                  <c:v>343.81</c:v>
                </c:pt>
                <c:pt idx="738">
                  <c:v>327.76100000000002</c:v>
                </c:pt>
                <c:pt idx="739">
                  <c:v>329.55799999999999</c:v>
                </c:pt>
                <c:pt idx="740">
                  <c:v>307.46699999999998</c:v>
                </c:pt>
                <c:pt idx="741">
                  <c:v>315.18599999999998</c:v>
                </c:pt>
                <c:pt idx="742">
                  <c:v>342.38</c:v>
                </c:pt>
                <c:pt idx="743">
                  <c:v>353.36500000000001</c:v>
                </c:pt>
                <c:pt idx="744">
                  <c:v>346.41500000000002</c:v>
                </c:pt>
                <c:pt idx="745">
                  <c:v>326.95</c:v>
                </c:pt>
                <c:pt idx="746">
                  <c:v>329.96600000000001</c:v>
                </c:pt>
                <c:pt idx="747">
                  <c:v>305.37</c:v>
                </c:pt>
                <c:pt idx="748">
                  <c:v>306.31200000000001</c:v>
                </c:pt>
                <c:pt idx="749">
                  <c:v>286.12299999999999</c:v>
                </c:pt>
                <c:pt idx="750">
                  <c:v>292.60500000000002</c:v>
                </c:pt>
                <c:pt idx="751">
                  <c:v>280.69099999999997</c:v>
                </c:pt>
              </c:numCache>
            </c:numRef>
          </c:val>
          <c:smooth val="0"/>
          <c:extLst>
            <c:ext xmlns:c16="http://schemas.microsoft.com/office/drawing/2014/chart" uri="{C3380CC4-5D6E-409C-BE32-E72D297353CC}">
              <c16:uniqueId val="{00000000-5317-4FA4-BBB5-944ACFF92B6E}"/>
            </c:ext>
          </c:extLst>
        </c:ser>
        <c:ser>
          <c:idx val="1"/>
          <c:order val="1"/>
          <c:tx>
            <c:strRef>
              <c:f>Sheet1!$M$3</c:f>
              <c:strCache>
                <c:ptCount val="1"/>
                <c:pt idx="0">
                  <c:v>MSCI World Value</c:v>
                </c:pt>
              </c:strCache>
            </c:strRef>
          </c:tx>
          <c:spPr>
            <a:ln w="28575" cap="rnd">
              <a:solidFill>
                <a:schemeClr val="tx1"/>
              </a:solidFill>
              <a:round/>
            </a:ln>
            <a:effectLst/>
          </c:spPr>
          <c:marker>
            <c:symbol val="none"/>
          </c:marker>
          <c:cat>
            <c:numRef>
              <c:f>Sheet1!$G$2:$G$889</c:f>
              <c:numCache>
                <c:formatCode>m/d/yyyy</c:formatCode>
                <c:ptCount val="888"/>
                <c:pt idx="0">
                  <c:v>39448</c:v>
                </c:pt>
                <c:pt idx="1">
                  <c:v>39455</c:v>
                </c:pt>
                <c:pt idx="2">
                  <c:v>39462</c:v>
                </c:pt>
                <c:pt idx="3">
                  <c:v>39469</c:v>
                </c:pt>
                <c:pt idx="4">
                  <c:v>39476</c:v>
                </c:pt>
                <c:pt idx="5">
                  <c:v>39483</c:v>
                </c:pt>
                <c:pt idx="6">
                  <c:v>39490</c:v>
                </c:pt>
                <c:pt idx="7">
                  <c:v>39497</c:v>
                </c:pt>
                <c:pt idx="8">
                  <c:v>39504</c:v>
                </c:pt>
                <c:pt idx="9">
                  <c:v>39511</c:v>
                </c:pt>
                <c:pt idx="10">
                  <c:v>39518</c:v>
                </c:pt>
                <c:pt idx="11">
                  <c:v>39525</c:v>
                </c:pt>
                <c:pt idx="12">
                  <c:v>39532</c:v>
                </c:pt>
                <c:pt idx="13">
                  <c:v>39539</c:v>
                </c:pt>
                <c:pt idx="14">
                  <c:v>39546</c:v>
                </c:pt>
                <c:pt idx="15">
                  <c:v>39553</c:v>
                </c:pt>
                <c:pt idx="16">
                  <c:v>39560</c:v>
                </c:pt>
                <c:pt idx="17">
                  <c:v>39567</c:v>
                </c:pt>
                <c:pt idx="18">
                  <c:v>39574</c:v>
                </c:pt>
                <c:pt idx="19">
                  <c:v>39581</c:v>
                </c:pt>
                <c:pt idx="20">
                  <c:v>39588</c:v>
                </c:pt>
                <c:pt idx="21">
                  <c:v>39595</c:v>
                </c:pt>
                <c:pt idx="22">
                  <c:v>39602</c:v>
                </c:pt>
                <c:pt idx="23">
                  <c:v>39609</c:v>
                </c:pt>
                <c:pt idx="24">
                  <c:v>39616</c:v>
                </c:pt>
                <c:pt idx="25">
                  <c:v>39623</c:v>
                </c:pt>
                <c:pt idx="26">
                  <c:v>39630</c:v>
                </c:pt>
                <c:pt idx="27">
                  <c:v>39637</c:v>
                </c:pt>
                <c:pt idx="28">
                  <c:v>39644</c:v>
                </c:pt>
                <c:pt idx="29">
                  <c:v>39651</c:v>
                </c:pt>
                <c:pt idx="30">
                  <c:v>39658</c:v>
                </c:pt>
                <c:pt idx="31">
                  <c:v>39665</c:v>
                </c:pt>
                <c:pt idx="32">
                  <c:v>39672</c:v>
                </c:pt>
                <c:pt idx="33">
                  <c:v>39679</c:v>
                </c:pt>
                <c:pt idx="34">
                  <c:v>39686</c:v>
                </c:pt>
                <c:pt idx="35">
                  <c:v>39693</c:v>
                </c:pt>
                <c:pt idx="36">
                  <c:v>39700</c:v>
                </c:pt>
                <c:pt idx="37">
                  <c:v>39707</c:v>
                </c:pt>
                <c:pt idx="38">
                  <c:v>39714</c:v>
                </c:pt>
                <c:pt idx="39">
                  <c:v>39721</c:v>
                </c:pt>
                <c:pt idx="40">
                  <c:v>39728</c:v>
                </c:pt>
                <c:pt idx="41">
                  <c:v>39735</c:v>
                </c:pt>
                <c:pt idx="42">
                  <c:v>39742</c:v>
                </c:pt>
                <c:pt idx="43">
                  <c:v>39749</c:v>
                </c:pt>
                <c:pt idx="44">
                  <c:v>39756</c:v>
                </c:pt>
                <c:pt idx="45">
                  <c:v>39763</c:v>
                </c:pt>
                <c:pt idx="46">
                  <c:v>39770</c:v>
                </c:pt>
                <c:pt idx="47">
                  <c:v>39777</c:v>
                </c:pt>
                <c:pt idx="48">
                  <c:v>39784</c:v>
                </c:pt>
                <c:pt idx="49">
                  <c:v>39791</c:v>
                </c:pt>
                <c:pt idx="50">
                  <c:v>39798</c:v>
                </c:pt>
                <c:pt idx="51">
                  <c:v>39805</c:v>
                </c:pt>
                <c:pt idx="52">
                  <c:v>39812</c:v>
                </c:pt>
                <c:pt idx="53">
                  <c:v>39819</c:v>
                </c:pt>
                <c:pt idx="54">
                  <c:v>39826</c:v>
                </c:pt>
                <c:pt idx="55">
                  <c:v>39833</c:v>
                </c:pt>
                <c:pt idx="56">
                  <c:v>39840</c:v>
                </c:pt>
                <c:pt idx="57">
                  <c:v>39847</c:v>
                </c:pt>
                <c:pt idx="58">
                  <c:v>39854</c:v>
                </c:pt>
                <c:pt idx="59">
                  <c:v>39861</c:v>
                </c:pt>
                <c:pt idx="60">
                  <c:v>39868</c:v>
                </c:pt>
                <c:pt idx="61">
                  <c:v>39875</c:v>
                </c:pt>
                <c:pt idx="62">
                  <c:v>39882</c:v>
                </c:pt>
                <c:pt idx="63">
                  <c:v>39889</c:v>
                </c:pt>
                <c:pt idx="64">
                  <c:v>39896</c:v>
                </c:pt>
                <c:pt idx="65">
                  <c:v>39903</c:v>
                </c:pt>
                <c:pt idx="66">
                  <c:v>39910</c:v>
                </c:pt>
                <c:pt idx="67">
                  <c:v>39917</c:v>
                </c:pt>
                <c:pt idx="68">
                  <c:v>39924</c:v>
                </c:pt>
                <c:pt idx="69">
                  <c:v>39931</c:v>
                </c:pt>
                <c:pt idx="70">
                  <c:v>39938</c:v>
                </c:pt>
                <c:pt idx="71">
                  <c:v>39945</c:v>
                </c:pt>
                <c:pt idx="72">
                  <c:v>39952</c:v>
                </c:pt>
                <c:pt idx="73">
                  <c:v>39959</c:v>
                </c:pt>
                <c:pt idx="74">
                  <c:v>39966</c:v>
                </c:pt>
                <c:pt idx="75">
                  <c:v>39973</c:v>
                </c:pt>
                <c:pt idx="76">
                  <c:v>39980</c:v>
                </c:pt>
                <c:pt idx="77">
                  <c:v>39987</c:v>
                </c:pt>
                <c:pt idx="78">
                  <c:v>39994</c:v>
                </c:pt>
                <c:pt idx="79">
                  <c:v>40001</c:v>
                </c:pt>
                <c:pt idx="80">
                  <c:v>40008</c:v>
                </c:pt>
                <c:pt idx="81">
                  <c:v>40015</c:v>
                </c:pt>
                <c:pt idx="82">
                  <c:v>40022</c:v>
                </c:pt>
                <c:pt idx="83">
                  <c:v>40029</c:v>
                </c:pt>
                <c:pt idx="84">
                  <c:v>40036</c:v>
                </c:pt>
                <c:pt idx="85">
                  <c:v>40043</c:v>
                </c:pt>
                <c:pt idx="86">
                  <c:v>40050</c:v>
                </c:pt>
                <c:pt idx="87">
                  <c:v>40057</c:v>
                </c:pt>
                <c:pt idx="88">
                  <c:v>40064</c:v>
                </c:pt>
                <c:pt idx="89">
                  <c:v>40071</c:v>
                </c:pt>
                <c:pt idx="90">
                  <c:v>40078</c:v>
                </c:pt>
                <c:pt idx="91">
                  <c:v>40085</c:v>
                </c:pt>
                <c:pt idx="92">
                  <c:v>40092</c:v>
                </c:pt>
                <c:pt idx="93">
                  <c:v>40099</c:v>
                </c:pt>
                <c:pt idx="94">
                  <c:v>40106</c:v>
                </c:pt>
                <c:pt idx="95">
                  <c:v>40113</c:v>
                </c:pt>
                <c:pt idx="96">
                  <c:v>40120</c:v>
                </c:pt>
                <c:pt idx="97">
                  <c:v>40127</c:v>
                </c:pt>
                <c:pt idx="98">
                  <c:v>40134</c:v>
                </c:pt>
                <c:pt idx="99">
                  <c:v>40141</c:v>
                </c:pt>
                <c:pt idx="100">
                  <c:v>40148</c:v>
                </c:pt>
                <c:pt idx="101">
                  <c:v>40155</c:v>
                </c:pt>
                <c:pt idx="102">
                  <c:v>40162</c:v>
                </c:pt>
                <c:pt idx="103">
                  <c:v>40169</c:v>
                </c:pt>
                <c:pt idx="104">
                  <c:v>40176</c:v>
                </c:pt>
                <c:pt idx="105">
                  <c:v>40183</c:v>
                </c:pt>
                <c:pt idx="106">
                  <c:v>40190</c:v>
                </c:pt>
                <c:pt idx="107">
                  <c:v>40197</c:v>
                </c:pt>
                <c:pt idx="108">
                  <c:v>40204</c:v>
                </c:pt>
                <c:pt idx="109">
                  <c:v>40211</c:v>
                </c:pt>
                <c:pt idx="110">
                  <c:v>40218</c:v>
                </c:pt>
                <c:pt idx="111">
                  <c:v>40225</c:v>
                </c:pt>
                <c:pt idx="112">
                  <c:v>40232</c:v>
                </c:pt>
                <c:pt idx="113">
                  <c:v>40239</c:v>
                </c:pt>
                <c:pt idx="114">
                  <c:v>40246</c:v>
                </c:pt>
                <c:pt idx="115">
                  <c:v>40253</c:v>
                </c:pt>
                <c:pt idx="116">
                  <c:v>40260</c:v>
                </c:pt>
                <c:pt idx="117">
                  <c:v>40267</c:v>
                </c:pt>
                <c:pt idx="118">
                  <c:v>40274</c:v>
                </c:pt>
                <c:pt idx="119">
                  <c:v>40281</c:v>
                </c:pt>
                <c:pt idx="120">
                  <c:v>40288</c:v>
                </c:pt>
                <c:pt idx="121">
                  <c:v>40295</c:v>
                </c:pt>
                <c:pt idx="122">
                  <c:v>40302</c:v>
                </c:pt>
                <c:pt idx="123">
                  <c:v>40309</c:v>
                </c:pt>
                <c:pt idx="124">
                  <c:v>40316</c:v>
                </c:pt>
                <c:pt idx="125">
                  <c:v>40323</c:v>
                </c:pt>
                <c:pt idx="126">
                  <c:v>40330</c:v>
                </c:pt>
                <c:pt idx="127">
                  <c:v>40337</c:v>
                </c:pt>
                <c:pt idx="128">
                  <c:v>40344</c:v>
                </c:pt>
                <c:pt idx="129">
                  <c:v>40351</c:v>
                </c:pt>
                <c:pt idx="130">
                  <c:v>40358</c:v>
                </c:pt>
                <c:pt idx="131">
                  <c:v>40365</c:v>
                </c:pt>
                <c:pt idx="132">
                  <c:v>40372</c:v>
                </c:pt>
                <c:pt idx="133">
                  <c:v>40379</c:v>
                </c:pt>
                <c:pt idx="134">
                  <c:v>40386</c:v>
                </c:pt>
                <c:pt idx="135">
                  <c:v>40393</c:v>
                </c:pt>
                <c:pt idx="136">
                  <c:v>40400</c:v>
                </c:pt>
                <c:pt idx="137">
                  <c:v>40407</c:v>
                </c:pt>
                <c:pt idx="138">
                  <c:v>40414</c:v>
                </c:pt>
                <c:pt idx="139">
                  <c:v>40421</c:v>
                </c:pt>
                <c:pt idx="140">
                  <c:v>40428</c:v>
                </c:pt>
                <c:pt idx="141">
                  <c:v>40435</c:v>
                </c:pt>
                <c:pt idx="142">
                  <c:v>40442</c:v>
                </c:pt>
                <c:pt idx="143">
                  <c:v>40449</c:v>
                </c:pt>
                <c:pt idx="144">
                  <c:v>40456</c:v>
                </c:pt>
                <c:pt idx="145">
                  <c:v>40463</c:v>
                </c:pt>
                <c:pt idx="146">
                  <c:v>40470</c:v>
                </c:pt>
                <c:pt idx="147">
                  <c:v>40477</c:v>
                </c:pt>
                <c:pt idx="148">
                  <c:v>40484</c:v>
                </c:pt>
                <c:pt idx="149">
                  <c:v>40491</c:v>
                </c:pt>
                <c:pt idx="150">
                  <c:v>40498</c:v>
                </c:pt>
                <c:pt idx="151">
                  <c:v>40505</c:v>
                </c:pt>
                <c:pt idx="152">
                  <c:v>40512</c:v>
                </c:pt>
                <c:pt idx="153">
                  <c:v>40519</c:v>
                </c:pt>
                <c:pt idx="154">
                  <c:v>40526</c:v>
                </c:pt>
                <c:pt idx="155">
                  <c:v>40533</c:v>
                </c:pt>
                <c:pt idx="156">
                  <c:v>40540</c:v>
                </c:pt>
                <c:pt idx="157">
                  <c:v>40547</c:v>
                </c:pt>
                <c:pt idx="158">
                  <c:v>40554</c:v>
                </c:pt>
                <c:pt idx="159">
                  <c:v>40561</c:v>
                </c:pt>
                <c:pt idx="160">
                  <c:v>40568</c:v>
                </c:pt>
                <c:pt idx="161">
                  <c:v>40575</c:v>
                </c:pt>
                <c:pt idx="162">
                  <c:v>40582</c:v>
                </c:pt>
                <c:pt idx="163">
                  <c:v>40589</c:v>
                </c:pt>
                <c:pt idx="164">
                  <c:v>40596</c:v>
                </c:pt>
                <c:pt idx="165">
                  <c:v>40603</c:v>
                </c:pt>
                <c:pt idx="166">
                  <c:v>40610</c:v>
                </c:pt>
                <c:pt idx="167">
                  <c:v>40617</c:v>
                </c:pt>
                <c:pt idx="168">
                  <c:v>40624</c:v>
                </c:pt>
                <c:pt idx="169">
                  <c:v>40631</c:v>
                </c:pt>
                <c:pt idx="170">
                  <c:v>40638</c:v>
                </c:pt>
                <c:pt idx="171">
                  <c:v>40645</c:v>
                </c:pt>
                <c:pt idx="172">
                  <c:v>40652</c:v>
                </c:pt>
                <c:pt idx="173">
                  <c:v>40659</c:v>
                </c:pt>
                <c:pt idx="174">
                  <c:v>40666</c:v>
                </c:pt>
                <c:pt idx="175">
                  <c:v>40673</c:v>
                </c:pt>
                <c:pt idx="176">
                  <c:v>40680</c:v>
                </c:pt>
                <c:pt idx="177">
                  <c:v>40687</c:v>
                </c:pt>
                <c:pt idx="178">
                  <c:v>40694</c:v>
                </c:pt>
                <c:pt idx="179">
                  <c:v>40701</c:v>
                </c:pt>
                <c:pt idx="180">
                  <c:v>40708</c:v>
                </c:pt>
                <c:pt idx="181">
                  <c:v>40715</c:v>
                </c:pt>
                <c:pt idx="182">
                  <c:v>40722</c:v>
                </c:pt>
                <c:pt idx="183">
                  <c:v>40729</c:v>
                </c:pt>
                <c:pt idx="184">
                  <c:v>40736</c:v>
                </c:pt>
                <c:pt idx="185">
                  <c:v>40743</c:v>
                </c:pt>
                <c:pt idx="186">
                  <c:v>40750</c:v>
                </c:pt>
                <c:pt idx="187">
                  <c:v>40757</c:v>
                </c:pt>
                <c:pt idx="188">
                  <c:v>40764</c:v>
                </c:pt>
                <c:pt idx="189">
                  <c:v>40771</c:v>
                </c:pt>
                <c:pt idx="190">
                  <c:v>40778</c:v>
                </c:pt>
                <c:pt idx="191">
                  <c:v>40785</c:v>
                </c:pt>
                <c:pt idx="192">
                  <c:v>40792</c:v>
                </c:pt>
                <c:pt idx="193">
                  <c:v>40799</c:v>
                </c:pt>
                <c:pt idx="194">
                  <c:v>40806</c:v>
                </c:pt>
                <c:pt idx="195">
                  <c:v>40813</c:v>
                </c:pt>
                <c:pt idx="196">
                  <c:v>40820</c:v>
                </c:pt>
                <c:pt idx="197">
                  <c:v>40827</c:v>
                </c:pt>
                <c:pt idx="198">
                  <c:v>40834</c:v>
                </c:pt>
                <c:pt idx="199">
                  <c:v>40841</c:v>
                </c:pt>
                <c:pt idx="200">
                  <c:v>40848</c:v>
                </c:pt>
                <c:pt idx="201">
                  <c:v>40855</c:v>
                </c:pt>
                <c:pt idx="202">
                  <c:v>40862</c:v>
                </c:pt>
                <c:pt idx="203">
                  <c:v>40869</c:v>
                </c:pt>
                <c:pt idx="204">
                  <c:v>40876</c:v>
                </c:pt>
                <c:pt idx="205">
                  <c:v>40883</c:v>
                </c:pt>
                <c:pt idx="206">
                  <c:v>40890</c:v>
                </c:pt>
                <c:pt idx="207">
                  <c:v>40897</c:v>
                </c:pt>
                <c:pt idx="208">
                  <c:v>40904</c:v>
                </c:pt>
                <c:pt idx="209">
                  <c:v>40911</c:v>
                </c:pt>
                <c:pt idx="210">
                  <c:v>40918</c:v>
                </c:pt>
                <c:pt idx="211">
                  <c:v>40925</c:v>
                </c:pt>
                <c:pt idx="212">
                  <c:v>40932</c:v>
                </c:pt>
                <c:pt idx="213">
                  <c:v>40939</c:v>
                </c:pt>
                <c:pt idx="214">
                  <c:v>40946</c:v>
                </c:pt>
                <c:pt idx="215">
                  <c:v>40953</c:v>
                </c:pt>
                <c:pt idx="216">
                  <c:v>40960</c:v>
                </c:pt>
                <c:pt idx="217">
                  <c:v>40967</c:v>
                </c:pt>
                <c:pt idx="218">
                  <c:v>40974</c:v>
                </c:pt>
                <c:pt idx="219">
                  <c:v>40981</c:v>
                </c:pt>
                <c:pt idx="220">
                  <c:v>40988</c:v>
                </c:pt>
                <c:pt idx="221">
                  <c:v>40995</c:v>
                </c:pt>
                <c:pt idx="222">
                  <c:v>41002</c:v>
                </c:pt>
                <c:pt idx="223">
                  <c:v>41009</c:v>
                </c:pt>
                <c:pt idx="224">
                  <c:v>41016</c:v>
                </c:pt>
                <c:pt idx="225">
                  <c:v>41023</c:v>
                </c:pt>
                <c:pt idx="226">
                  <c:v>41030</c:v>
                </c:pt>
                <c:pt idx="227">
                  <c:v>41037</c:v>
                </c:pt>
                <c:pt idx="228">
                  <c:v>41044</c:v>
                </c:pt>
                <c:pt idx="229">
                  <c:v>41051</c:v>
                </c:pt>
                <c:pt idx="230">
                  <c:v>41058</c:v>
                </c:pt>
                <c:pt idx="231">
                  <c:v>41065</c:v>
                </c:pt>
                <c:pt idx="232">
                  <c:v>41072</c:v>
                </c:pt>
                <c:pt idx="233">
                  <c:v>41079</c:v>
                </c:pt>
                <c:pt idx="234">
                  <c:v>41086</c:v>
                </c:pt>
                <c:pt idx="235">
                  <c:v>41093</c:v>
                </c:pt>
                <c:pt idx="236">
                  <c:v>41100</c:v>
                </c:pt>
                <c:pt idx="237">
                  <c:v>41107</c:v>
                </c:pt>
                <c:pt idx="238">
                  <c:v>41114</c:v>
                </c:pt>
                <c:pt idx="239">
                  <c:v>41121</c:v>
                </c:pt>
                <c:pt idx="240">
                  <c:v>41128</c:v>
                </c:pt>
                <c:pt idx="241">
                  <c:v>41135</c:v>
                </c:pt>
                <c:pt idx="242">
                  <c:v>41142</c:v>
                </c:pt>
                <c:pt idx="243">
                  <c:v>41149</c:v>
                </c:pt>
                <c:pt idx="244">
                  <c:v>41156</c:v>
                </c:pt>
                <c:pt idx="245">
                  <c:v>41163</c:v>
                </c:pt>
                <c:pt idx="246">
                  <c:v>41170</c:v>
                </c:pt>
                <c:pt idx="247">
                  <c:v>41177</c:v>
                </c:pt>
                <c:pt idx="248">
                  <c:v>41184</c:v>
                </c:pt>
                <c:pt idx="249">
                  <c:v>41191</c:v>
                </c:pt>
                <c:pt idx="250">
                  <c:v>41198</c:v>
                </c:pt>
                <c:pt idx="251">
                  <c:v>41205</c:v>
                </c:pt>
                <c:pt idx="252">
                  <c:v>41212</c:v>
                </c:pt>
                <c:pt idx="253">
                  <c:v>41219</c:v>
                </c:pt>
                <c:pt idx="254">
                  <c:v>41226</c:v>
                </c:pt>
                <c:pt idx="255">
                  <c:v>41233</c:v>
                </c:pt>
                <c:pt idx="256">
                  <c:v>41240</c:v>
                </c:pt>
                <c:pt idx="257">
                  <c:v>41247</c:v>
                </c:pt>
                <c:pt idx="258">
                  <c:v>41254</c:v>
                </c:pt>
                <c:pt idx="259">
                  <c:v>41261</c:v>
                </c:pt>
                <c:pt idx="260">
                  <c:v>41268</c:v>
                </c:pt>
                <c:pt idx="261">
                  <c:v>41275</c:v>
                </c:pt>
                <c:pt idx="262">
                  <c:v>41282</c:v>
                </c:pt>
                <c:pt idx="263">
                  <c:v>41289</c:v>
                </c:pt>
                <c:pt idx="264">
                  <c:v>41296</c:v>
                </c:pt>
                <c:pt idx="265">
                  <c:v>41303</c:v>
                </c:pt>
                <c:pt idx="266">
                  <c:v>41310</c:v>
                </c:pt>
                <c:pt idx="267">
                  <c:v>41317</c:v>
                </c:pt>
                <c:pt idx="268">
                  <c:v>41324</c:v>
                </c:pt>
                <c:pt idx="269">
                  <c:v>41331</c:v>
                </c:pt>
                <c:pt idx="270">
                  <c:v>41338</c:v>
                </c:pt>
                <c:pt idx="271">
                  <c:v>41345</c:v>
                </c:pt>
                <c:pt idx="272">
                  <c:v>41352</c:v>
                </c:pt>
                <c:pt idx="273">
                  <c:v>41359</c:v>
                </c:pt>
                <c:pt idx="274">
                  <c:v>41366</c:v>
                </c:pt>
                <c:pt idx="275">
                  <c:v>41373</c:v>
                </c:pt>
                <c:pt idx="276">
                  <c:v>41380</c:v>
                </c:pt>
                <c:pt idx="277">
                  <c:v>41387</c:v>
                </c:pt>
                <c:pt idx="278">
                  <c:v>41394</c:v>
                </c:pt>
                <c:pt idx="279">
                  <c:v>41401</c:v>
                </c:pt>
                <c:pt idx="280">
                  <c:v>41408</c:v>
                </c:pt>
                <c:pt idx="281">
                  <c:v>41415</c:v>
                </c:pt>
                <c:pt idx="282">
                  <c:v>41422</c:v>
                </c:pt>
                <c:pt idx="283">
                  <c:v>41429</c:v>
                </c:pt>
                <c:pt idx="284">
                  <c:v>41436</c:v>
                </c:pt>
                <c:pt idx="285">
                  <c:v>41443</c:v>
                </c:pt>
                <c:pt idx="286">
                  <c:v>41450</c:v>
                </c:pt>
                <c:pt idx="287">
                  <c:v>41457</c:v>
                </c:pt>
                <c:pt idx="288">
                  <c:v>41464</c:v>
                </c:pt>
                <c:pt idx="289">
                  <c:v>41471</c:v>
                </c:pt>
                <c:pt idx="290">
                  <c:v>41478</c:v>
                </c:pt>
                <c:pt idx="291">
                  <c:v>41485</c:v>
                </c:pt>
                <c:pt idx="292">
                  <c:v>41492</c:v>
                </c:pt>
                <c:pt idx="293">
                  <c:v>41499</c:v>
                </c:pt>
                <c:pt idx="294">
                  <c:v>41506</c:v>
                </c:pt>
                <c:pt idx="295">
                  <c:v>41513</c:v>
                </c:pt>
                <c:pt idx="296">
                  <c:v>41520</c:v>
                </c:pt>
                <c:pt idx="297">
                  <c:v>41527</c:v>
                </c:pt>
                <c:pt idx="298">
                  <c:v>41534</c:v>
                </c:pt>
                <c:pt idx="299">
                  <c:v>41541</c:v>
                </c:pt>
                <c:pt idx="300">
                  <c:v>41548</c:v>
                </c:pt>
                <c:pt idx="301">
                  <c:v>41555</c:v>
                </c:pt>
                <c:pt idx="302">
                  <c:v>41562</c:v>
                </c:pt>
                <c:pt idx="303">
                  <c:v>41569</c:v>
                </c:pt>
                <c:pt idx="304">
                  <c:v>41576</c:v>
                </c:pt>
                <c:pt idx="305">
                  <c:v>41583</c:v>
                </c:pt>
                <c:pt idx="306">
                  <c:v>41590</c:v>
                </c:pt>
                <c:pt idx="307">
                  <c:v>41597</c:v>
                </c:pt>
                <c:pt idx="308">
                  <c:v>41604</c:v>
                </c:pt>
                <c:pt idx="309">
                  <c:v>41611</c:v>
                </c:pt>
                <c:pt idx="310">
                  <c:v>41618</c:v>
                </c:pt>
                <c:pt idx="311">
                  <c:v>41625</c:v>
                </c:pt>
                <c:pt idx="312">
                  <c:v>41632</c:v>
                </c:pt>
                <c:pt idx="313">
                  <c:v>41639</c:v>
                </c:pt>
                <c:pt idx="314">
                  <c:v>41646</c:v>
                </c:pt>
                <c:pt idx="315">
                  <c:v>41653</c:v>
                </c:pt>
                <c:pt idx="316">
                  <c:v>41660</c:v>
                </c:pt>
                <c:pt idx="317">
                  <c:v>41667</c:v>
                </c:pt>
                <c:pt idx="318">
                  <c:v>41674</c:v>
                </c:pt>
                <c:pt idx="319">
                  <c:v>41681</c:v>
                </c:pt>
                <c:pt idx="320">
                  <c:v>41688</c:v>
                </c:pt>
                <c:pt idx="321">
                  <c:v>41695</c:v>
                </c:pt>
                <c:pt idx="322">
                  <c:v>41702</c:v>
                </c:pt>
                <c:pt idx="323">
                  <c:v>41709</c:v>
                </c:pt>
                <c:pt idx="324">
                  <c:v>41716</c:v>
                </c:pt>
                <c:pt idx="325">
                  <c:v>41723</c:v>
                </c:pt>
                <c:pt idx="326">
                  <c:v>41730</c:v>
                </c:pt>
                <c:pt idx="327">
                  <c:v>41737</c:v>
                </c:pt>
                <c:pt idx="328">
                  <c:v>41744</c:v>
                </c:pt>
                <c:pt idx="329">
                  <c:v>41751</c:v>
                </c:pt>
                <c:pt idx="330">
                  <c:v>41758</c:v>
                </c:pt>
                <c:pt idx="331">
                  <c:v>41765</c:v>
                </c:pt>
                <c:pt idx="332">
                  <c:v>41772</c:v>
                </c:pt>
                <c:pt idx="333">
                  <c:v>41779</c:v>
                </c:pt>
                <c:pt idx="334">
                  <c:v>41786</c:v>
                </c:pt>
                <c:pt idx="335">
                  <c:v>41793</c:v>
                </c:pt>
                <c:pt idx="336">
                  <c:v>41800</c:v>
                </c:pt>
                <c:pt idx="337">
                  <c:v>41807</c:v>
                </c:pt>
                <c:pt idx="338">
                  <c:v>41814</c:v>
                </c:pt>
                <c:pt idx="339">
                  <c:v>41821</c:v>
                </c:pt>
                <c:pt idx="340">
                  <c:v>41828</c:v>
                </c:pt>
                <c:pt idx="341">
                  <c:v>41835</c:v>
                </c:pt>
                <c:pt idx="342">
                  <c:v>41842</c:v>
                </c:pt>
                <c:pt idx="343">
                  <c:v>41849</c:v>
                </c:pt>
                <c:pt idx="344">
                  <c:v>41856</c:v>
                </c:pt>
                <c:pt idx="345">
                  <c:v>41863</c:v>
                </c:pt>
                <c:pt idx="346">
                  <c:v>41870</c:v>
                </c:pt>
                <c:pt idx="347">
                  <c:v>41877</c:v>
                </c:pt>
                <c:pt idx="348">
                  <c:v>41884</c:v>
                </c:pt>
                <c:pt idx="349">
                  <c:v>41891</c:v>
                </c:pt>
                <c:pt idx="350">
                  <c:v>41898</c:v>
                </c:pt>
                <c:pt idx="351">
                  <c:v>41905</c:v>
                </c:pt>
                <c:pt idx="352">
                  <c:v>41912</c:v>
                </c:pt>
                <c:pt idx="353">
                  <c:v>41919</c:v>
                </c:pt>
                <c:pt idx="354">
                  <c:v>41926</c:v>
                </c:pt>
                <c:pt idx="355">
                  <c:v>41933</c:v>
                </c:pt>
                <c:pt idx="356">
                  <c:v>41940</c:v>
                </c:pt>
                <c:pt idx="357">
                  <c:v>41947</c:v>
                </c:pt>
                <c:pt idx="358">
                  <c:v>41954</c:v>
                </c:pt>
                <c:pt idx="359">
                  <c:v>41961</c:v>
                </c:pt>
                <c:pt idx="360">
                  <c:v>41968</c:v>
                </c:pt>
                <c:pt idx="361">
                  <c:v>41975</c:v>
                </c:pt>
                <c:pt idx="362">
                  <c:v>41982</c:v>
                </c:pt>
                <c:pt idx="363">
                  <c:v>41989</c:v>
                </c:pt>
                <c:pt idx="364">
                  <c:v>41996</c:v>
                </c:pt>
                <c:pt idx="365">
                  <c:v>42003</c:v>
                </c:pt>
                <c:pt idx="366">
                  <c:v>42010</c:v>
                </c:pt>
                <c:pt idx="367">
                  <c:v>42017</c:v>
                </c:pt>
                <c:pt idx="368">
                  <c:v>42024</c:v>
                </c:pt>
                <c:pt idx="369">
                  <c:v>42031</c:v>
                </c:pt>
                <c:pt idx="370">
                  <c:v>42038</c:v>
                </c:pt>
                <c:pt idx="371">
                  <c:v>42045</c:v>
                </c:pt>
                <c:pt idx="372">
                  <c:v>42052</c:v>
                </c:pt>
                <c:pt idx="373">
                  <c:v>42059</c:v>
                </c:pt>
                <c:pt idx="374">
                  <c:v>42066</c:v>
                </c:pt>
                <c:pt idx="375">
                  <c:v>42073</c:v>
                </c:pt>
                <c:pt idx="376">
                  <c:v>42080</c:v>
                </c:pt>
                <c:pt idx="377">
                  <c:v>42087</c:v>
                </c:pt>
                <c:pt idx="378">
                  <c:v>42094</c:v>
                </c:pt>
                <c:pt idx="379">
                  <c:v>42101</c:v>
                </c:pt>
                <c:pt idx="380">
                  <c:v>42108</c:v>
                </c:pt>
                <c:pt idx="381">
                  <c:v>42115</c:v>
                </c:pt>
                <c:pt idx="382">
                  <c:v>42122</c:v>
                </c:pt>
                <c:pt idx="383">
                  <c:v>42129</c:v>
                </c:pt>
                <c:pt idx="384">
                  <c:v>42136</c:v>
                </c:pt>
                <c:pt idx="385">
                  <c:v>42143</c:v>
                </c:pt>
                <c:pt idx="386">
                  <c:v>42150</c:v>
                </c:pt>
                <c:pt idx="387">
                  <c:v>42157</c:v>
                </c:pt>
                <c:pt idx="388">
                  <c:v>42164</c:v>
                </c:pt>
                <c:pt idx="389">
                  <c:v>42171</c:v>
                </c:pt>
                <c:pt idx="390">
                  <c:v>42178</c:v>
                </c:pt>
                <c:pt idx="391">
                  <c:v>42185</c:v>
                </c:pt>
                <c:pt idx="392">
                  <c:v>42192</c:v>
                </c:pt>
                <c:pt idx="393">
                  <c:v>42199</c:v>
                </c:pt>
                <c:pt idx="394">
                  <c:v>42206</c:v>
                </c:pt>
                <c:pt idx="395">
                  <c:v>42213</c:v>
                </c:pt>
                <c:pt idx="396">
                  <c:v>42220</c:v>
                </c:pt>
                <c:pt idx="397">
                  <c:v>42227</c:v>
                </c:pt>
                <c:pt idx="398">
                  <c:v>42234</c:v>
                </c:pt>
                <c:pt idx="399">
                  <c:v>42241</c:v>
                </c:pt>
                <c:pt idx="400">
                  <c:v>42248</c:v>
                </c:pt>
                <c:pt idx="401">
                  <c:v>42255</c:v>
                </c:pt>
                <c:pt idx="402">
                  <c:v>42262</c:v>
                </c:pt>
                <c:pt idx="403">
                  <c:v>42269</c:v>
                </c:pt>
                <c:pt idx="404">
                  <c:v>42276</c:v>
                </c:pt>
                <c:pt idx="405">
                  <c:v>42283</c:v>
                </c:pt>
                <c:pt idx="406">
                  <c:v>42290</c:v>
                </c:pt>
                <c:pt idx="407">
                  <c:v>42297</c:v>
                </c:pt>
                <c:pt idx="408">
                  <c:v>42304</c:v>
                </c:pt>
                <c:pt idx="409">
                  <c:v>42311</c:v>
                </c:pt>
                <c:pt idx="410">
                  <c:v>42318</c:v>
                </c:pt>
                <c:pt idx="411">
                  <c:v>42325</c:v>
                </c:pt>
                <c:pt idx="412">
                  <c:v>42332</c:v>
                </c:pt>
                <c:pt idx="413">
                  <c:v>42339</c:v>
                </c:pt>
                <c:pt idx="414">
                  <c:v>42346</c:v>
                </c:pt>
                <c:pt idx="415">
                  <c:v>42353</c:v>
                </c:pt>
                <c:pt idx="416">
                  <c:v>42360</c:v>
                </c:pt>
                <c:pt idx="417">
                  <c:v>42367</c:v>
                </c:pt>
                <c:pt idx="418">
                  <c:v>42374</c:v>
                </c:pt>
                <c:pt idx="419">
                  <c:v>42381</c:v>
                </c:pt>
                <c:pt idx="420">
                  <c:v>42388</c:v>
                </c:pt>
                <c:pt idx="421">
                  <c:v>42395</c:v>
                </c:pt>
                <c:pt idx="422">
                  <c:v>42402</c:v>
                </c:pt>
                <c:pt idx="423">
                  <c:v>42409</c:v>
                </c:pt>
                <c:pt idx="424">
                  <c:v>42416</c:v>
                </c:pt>
                <c:pt idx="425">
                  <c:v>42423</c:v>
                </c:pt>
                <c:pt idx="426">
                  <c:v>42430</c:v>
                </c:pt>
                <c:pt idx="427">
                  <c:v>42437</c:v>
                </c:pt>
                <c:pt idx="428">
                  <c:v>42444</c:v>
                </c:pt>
                <c:pt idx="429">
                  <c:v>42451</c:v>
                </c:pt>
                <c:pt idx="430">
                  <c:v>42458</c:v>
                </c:pt>
                <c:pt idx="431">
                  <c:v>42465</c:v>
                </c:pt>
                <c:pt idx="432">
                  <c:v>42472</c:v>
                </c:pt>
                <c:pt idx="433">
                  <c:v>42479</c:v>
                </c:pt>
                <c:pt idx="434">
                  <c:v>42486</c:v>
                </c:pt>
                <c:pt idx="435">
                  <c:v>42493</c:v>
                </c:pt>
                <c:pt idx="436">
                  <c:v>42500</c:v>
                </c:pt>
                <c:pt idx="437">
                  <c:v>42507</c:v>
                </c:pt>
                <c:pt idx="438">
                  <c:v>42514</c:v>
                </c:pt>
                <c:pt idx="439">
                  <c:v>42521</c:v>
                </c:pt>
                <c:pt idx="440">
                  <c:v>42528</c:v>
                </c:pt>
                <c:pt idx="441">
                  <c:v>42535</c:v>
                </c:pt>
                <c:pt idx="442">
                  <c:v>42542</c:v>
                </c:pt>
                <c:pt idx="443">
                  <c:v>42549</c:v>
                </c:pt>
                <c:pt idx="444">
                  <c:v>42556</c:v>
                </c:pt>
                <c:pt idx="445">
                  <c:v>42563</c:v>
                </c:pt>
                <c:pt idx="446">
                  <c:v>42570</c:v>
                </c:pt>
                <c:pt idx="447">
                  <c:v>42577</c:v>
                </c:pt>
                <c:pt idx="448">
                  <c:v>42584</c:v>
                </c:pt>
                <c:pt idx="449">
                  <c:v>42591</c:v>
                </c:pt>
                <c:pt idx="450">
                  <c:v>42598</c:v>
                </c:pt>
                <c:pt idx="451">
                  <c:v>42605</c:v>
                </c:pt>
                <c:pt idx="452">
                  <c:v>42612</c:v>
                </c:pt>
                <c:pt idx="453">
                  <c:v>42619</c:v>
                </c:pt>
                <c:pt idx="454">
                  <c:v>42626</c:v>
                </c:pt>
                <c:pt idx="455">
                  <c:v>42633</c:v>
                </c:pt>
                <c:pt idx="456">
                  <c:v>42640</c:v>
                </c:pt>
                <c:pt idx="457">
                  <c:v>42647</c:v>
                </c:pt>
                <c:pt idx="458">
                  <c:v>42654</c:v>
                </c:pt>
                <c:pt idx="459">
                  <c:v>42661</c:v>
                </c:pt>
                <c:pt idx="460">
                  <c:v>42668</c:v>
                </c:pt>
                <c:pt idx="461">
                  <c:v>42675</c:v>
                </c:pt>
                <c:pt idx="462">
                  <c:v>42682</c:v>
                </c:pt>
                <c:pt idx="463">
                  <c:v>42689</c:v>
                </c:pt>
                <c:pt idx="464">
                  <c:v>42696</c:v>
                </c:pt>
                <c:pt idx="465">
                  <c:v>42703</c:v>
                </c:pt>
                <c:pt idx="466">
                  <c:v>42710</c:v>
                </c:pt>
                <c:pt idx="467">
                  <c:v>42717</c:v>
                </c:pt>
                <c:pt idx="468">
                  <c:v>42724</c:v>
                </c:pt>
                <c:pt idx="469">
                  <c:v>42731</c:v>
                </c:pt>
                <c:pt idx="470">
                  <c:v>42738</c:v>
                </c:pt>
                <c:pt idx="471">
                  <c:v>42745</c:v>
                </c:pt>
                <c:pt idx="472">
                  <c:v>42752</c:v>
                </c:pt>
                <c:pt idx="473">
                  <c:v>42759</c:v>
                </c:pt>
                <c:pt idx="474">
                  <c:v>42766</c:v>
                </c:pt>
                <c:pt idx="475">
                  <c:v>42773</c:v>
                </c:pt>
                <c:pt idx="476">
                  <c:v>42780</c:v>
                </c:pt>
                <c:pt idx="477">
                  <c:v>42787</c:v>
                </c:pt>
                <c:pt idx="478">
                  <c:v>42794</c:v>
                </c:pt>
                <c:pt idx="479">
                  <c:v>42801</c:v>
                </c:pt>
                <c:pt idx="480">
                  <c:v>42808</c:v>
                </c:pt>
                <c:pt idx="481">
                  <c:v>42815</c:v>
                </c:pt>
                <c:pt idx="482">
                  <c:v>42822</c:v>
                </c:pt>
                <c:pt idx="483">
                  <c:v>42829</c:v>
                </c:pt>
                <c:pt idx="484">
                  <c:v>42836</c:v>
                </c:pt>
                <c:pt idx="485">
                  <c:v>42843</c:v>
                </c:pt>
                <c:pt idx="486">
                  <c:v>42850</c:v>
                </c:pt>
                <c:pt idx="487">
                  <c:v>42857</c:v>
                </c:pt>
                <c:pt idx="488">
                  <c:v>42864</c:v>
                </c:pt>
                <c:pt idx="489">
                  <c:v>42871</c:v>
                </c:pt>
                <c:pt idx="490">
                  <c:v>42878</c:v>
                </c:pt>
                <c:pt idx="491">
                  <c:v>42885</c:v>
                </c:pt>
                <c:pt idx="492">
                  <c:v>42892</c:v>
                </c:pt>
                <c:pt idx="493">
                  <c:v>42899</c:v>
                </c:pt>
                <c:pt idx="494">
                  <c:v>42906</c:v>
                </c:pt>
                <c:pt idx="495">
                  <c:v>42913</c:v>
                </c:pt>
                <c:pt idx="496">
                  <c:v>42920</c:v>
                </c:pt>
                <c:pt idx="497">
                  <c:v>42927</c:v>
                </c:pt>
                <c:pt idx="498">
                  <c:v>42934</c:v>
                </c:pt>
                <c:pt idx="499">
                  <c:v>42941</c:v>
                </c:pt>
                <c:pt idx="500">
                  <c:v>42948</c:v>
                </c:pt>
                <c:pt idx="501">
                  <c:v>42955</c:v>
                </c:pt>
                <c:pt idx="502">
                  <c:v>42962</c:v>
                </c:pt>
                <c:pt idx="503">
                  <c:v>42969</c:v>
                </c:pt>
                <c:pt idx="504">
                  <c:v>42976</c:v>
                </c:pt>
                <c:pt idx="505">
                  <c:v>42983</c:v>
                </c:pt>
                <c:pt idx="506">
                  <c:v>42990</c:v>
                </c:pt>
                <c:pt idx="507">
                  <c:v>42997</c:v>
                </c:pt>
                <c:pt idx="508">
                  <c:v>43004</c:v>
                </c:pt>
                <c:pt idx="509">
                  <c:v>43011</c:v>
                </c:pt>
                <c:pt idx="510">
                  <c:v>43018</c:v>
                </c:pt>
                <c:pt idx="511">
                  <c:v>43025</c:v>
                </c:pt>
                <c:pt idx="512">
                  <c:v>43032</c:v>
                </c:pt>
                <c:pt idx="513">
                  <c:v>43039</c:v>
                </c:pt>
                <c:pt idx="514">
                  <c:v>43046</c:v>
                </c:pt>
                <c:pt idx="515">
                  <c:v>43053</c:v>
                </c:pt>
                <c:pt idx="516">
                  <c:v>43060</c:v>
                </c:pt>
                <c:pt idx="517">
                  <c:v>43067</c:v>
                </c:pt>
                <c:pt idx="518">
                  <c:v>43074</c:v>
                </c:pt>
                <c:pt idx="519">
                  <c:v>43081</c:v>
                </c:pt>
                <c:pt idx="520">
                  <c:v>43088</c:v>
                </c:pt>
                <c:pt idx="521">
                  <c:v>43095</c:v>
                </c:pt>
                <c:pt idx="522">
                  <c:v>43102</c:v>
                </c:pt>
                <c:pt idx="523">
                  <c:v>43109</c:v>
                </c:pt>
                <c:pt idx="524">
                  <c:v>43116</c:v>
                </c:pt>
                <c:pt idx="525">
                  <c:v>43123</c:v>
                </c:pt>
                <c:pt idx="526">
                  <c:v>43130</c:v>
                </c:pt>
                <c:pt idx="527">
                  <c:v>43137</c:v>
                </c:pt>
                <c:pt idx="528">
                  <c:v>43144</c:v>
                </c:pt>
                <c:pt idx="529">
                  <c:v>43151</c:v>
                </c:pt>
                <c:pt idx="530">
                  <c:v>43158</c:v>
                </c:pt>
                <c:pt idx="531">
                  <c:v>43165</c:v>
                </c:pt>
                <c:pt idx="532">
                  <c:v>43172</c:v>
                </c:pt>
                <c:pt idx="533">
                  <c:v>43179</c:v>
                </c:pt>
                <c:pt idx="534">
                  <c:v>43186</c:v>
                </c:pt>
                <c:pt idx="535">
                  <c:v>43193</c:v>
                </c:pt>
                <c:pt idx="536">
                  <c:v>43200</c:v>
                </c:pt>
                <c:pt idx="537">
                  <c:v>43207</c:v>
                </c:pt>
                <c:pt idx="538">
                  <c:v>43214</c:v>
                </c:pt>
                <c:pt idx="539">
                  <c:v>43221</c:v>
                </c:pt>
                <c:pt idx="540">
                  <c:v>43228</c:v>
                </c:pt>
                <c:pt idx="541">
                  <c:v>43235</c:v>
                </c:pt>
                <c:pt idx="542">
                  <c:v>43242</c:v>
                </c:pt>
                <c:pt idx="543">
                  <c:v>43249</c:v>
                </c:pt>
                <c:pt idx="544">
                  <c:v>43256</c:v>
                </c:pt>
                <c:pt idx="545">
                  <c:v>43263</c:v>
                </c:pt>
                <c:pt idx="546">
                  <c:v>43270</c:v>
                </c:pt>
                <c:pt idx="547">
                  <c:v>43277</c:v>
                </c:pt>
                <c:pt idx="548">
                  <c:v>43284</c:v>
                </c:pt>
                <c:pt idx="549">
                  <c:v>43291</c:v>
                </c:pt>
                <c:pt idx="550">
                  <c:v>43298</c:v>
                </c:pt>
                <c:pt idx="551">
                  <c:v>43305</c:v>
                </c:pt>
                <c:pt idx="552">
                  <c:v>43312</c:v>
                </c:pt>
                <c:pt idx="553">
                  <c:v>43319</c:v>
                </c:pt>
                <c:pt idx="554">
                  <c:v>43326</c:v>
                </c:pt>
                <c:pt idx="555">
                  <c:v>43333</c:v>
                </c:pt>
                <c:pt idx="556">
                  <c:v>43340</c:v>
                </c:pt>
                <c:pt idx="557">
                  <c:v>43347</c:v>
                </c:pt>
                <c:pt idx="558">
                  <c:v>43354</c:v>
                </c:pt>
                <c:pt idx="559">
                  <c:v>43361</c:v>
                </c:pt>
                <c:pt idx="560">
                  <c:v>43368</c:v>
                </c:pt>
                <c:pt idx="561">
                  <c:v>43375</c:v>
                </c:pt>
                <c:pt idx="562">
                  <c:v>43382</c:v>
                </c:pt>
                <c:pt idx="563">
                  <c:v>43389</c:v>
                </c:pt>
                <c:pt idx="564">
                  <c:v>43396</c:v>
                </c:pt>
                <c:pt idx="565">
                  <c:v>43403</c:v>
                </c:pt>
                <c:pt idx="566">
                  <c:v>43410</c:v>
                </c:pt>
                <c:pt idx="567">
                  <c:v>43417</c:v>
                </c:pt>
                <c:pt idx="568">
                  <c:v>43424</c:v>
                </c:pt>
                <c:pt idx="569">
                  <c:v>43431</c:v>
                </c:pt>
                <c:pt idx="570">
                  <c:v>43438</c:v>
                </c:pt>
                <c:pt idx="571">
                  <c:v>43445</c:v>
                </c:pt>
                <c:pt idx="572">
                  <c:v>43452</c:v>
                </c:pt>
                <c:pt idx="573">
                  <c:v>43459</c:v>
                </c:pt>
                <c:pt idx="574">
                  <c:v>43466</c:v>
                </c:pt>
                <c:pt idx="575">
                  <c:v>43473</c:v>
                </c:pt>
                <c:pt idx="576">
                  <c:v>43480</c:v>
                </c:pt>
                <c:pt idx="577">
                  <c:v>43487</c:v>
                </c:pt>
                <c:pt idx="578">
                  <c:v>43494</c:v>
                </c:pt>
                <c:pt idx="579">
                  <c:v>43501</c:v>
                </c:pt>
                <c:pt idx="580">
                  <c:v>43508</c:v>
                </c:pt>
                <c:pt idx="581">
                  <c:v>43515</c:v>
                </c:pt>
                <c:pt idx="582">
                  <c:v>43522</c:v>
                </c:pt>
                <c:pt idx="583">
                  <c:v>43529</c:v>
                </c:pt>
                <c:pt idx="584">
                  <c:v>43536</c:v>
                </c:pt>
                <c:pt idx="585">
                  <c:v>43543</c:v>
                </c:pt>
                <c:pt idx="586">
                  <c:v>43550</c:v>
                </c:pt>
                <c:pt idx="587">
                  <c:v>43557</c:v>
                </c:pt>
                <c:pt idx="588">
                  <c:v>43564</c:v>
                </c:pt>
                <c:pt idx="589">
                  <c:v>43571</c:v>
                </c:pt>
                <c:pt idx="590">
                  <c:v>43578</c:v>
                </c:pt>
                <c:pt idx="591">
                  <c:v>43585</c:v>
                </c:pt>
                <c:pt idx="592">
                  <c:v>43592</c:v>
                </c:pt>
                <c:pt idx="593">
                  <c:v>43599</c:v>
                </c:pt>
                <c:pt idx="594">
                  <c:v>43606</c:v>
                </c:pt>
                <c:pt idx="595">
                  <c:v>43613</c:v>
                </c:pt>
                <c:pt idx="596">
                  <c:v>43620</c:v>
                </c:pt>
                <c:pt idx="597">
                  <c:v>43627</c:v>
                </c:pt>
                <c:pt idx="598">
                  <c:v>43634</c:v>
                </c:pt>
                <c:pt idx="599">
                  <c:v>43641</c:v>
                </c:pt>
                <c:pt idx="600">
                  <c:v>43648</c:v>
                </c:pt>
                <c:pt idx="601">
                  <c:v>43655</c:v>
                </c:pt>
                <c:pt idx="602">
                  <c:v>43662</c:v>
                </c:pt>
                <c:pt idx="603">
                  <c:v>43669</c:v>
                </c:pt>
                <c:pt idx="604">
                  <c:v>43676</c:v>
                </c:pt>
                <c:pt idx="605">
                  <c:v>43683</c:v>
                </c:pt>
                <c:pt idx="606">
                  <c:v>43690</c:v>
                </c:pt>
                <c:pt idx="607">
                  <c:v>43697</c:v>
                </c:pt>
                <c:pt idx="608">
                  <c:v>43704</c:v>
                </c:pt>
                <c:pt idx="609">
                  <c:v>43711</c:v>
                </c:pt>
                <c:pt idx="610">
                  <c:v>43718</c:v>
                </c:pt>
                <c:pt idx="611">
                  <c:v>43725</c:v>
                </c:pt>
                <c:pt idx="612">
                  <c:v>43732</c:v>
                </c:pt>
                <c:pt idx="613">
                  <c:v>43739</c:v>
                </c:pt>
                <c:pt idx="614">
                  <c:v>43746</c:v>
                </c:pt>
                <c:pt idx="615">
                  <c:v>43753</c:v>
                </c:pt>
                <c:pt idx="616">
                  <c:v>43760</c:v>
                </c:pt>
                <c:pt idx="617">
                  <c:v>43767</c:v>
                </c:pt>
                <c:pt idx="618">
                  <c:v>43774</c:v>
                </c:pt>
                <c:pt idx="619">
                  <c:v>43781</c:v>
                </c:pt>
                <c:pt idx="620">
                  <c:v>43788</c:v>
                </c:pt>
                <c:pt idx="621">
                  <c:v>43795</c:v>
                </c:pt>
                <c:pt idx="622">
                  <c:v>43802</c:v>
                </c:pt>
                <c:pt idx="623">
                  <c:v>43809</c:v>
                </c:pt>
                <c:pt idx="624">
                  <c:v>43816</c:v>
                </c:pt>
                <c:pt idx="625">
                  <c:v>43823</c:v>
                </c:pt>
                <c:pt idx="626">
                  <c:v>43830</c:v>
                </c:pt>
                <c:pt idx="627">
                  <c:v>43837</c:v>
                </c:pt>
                <c:pt idx="628">
                  <c:v>43844</c:v>
                </c:pt>
                <c:pt idx="629">
                  <c:v>43851</c:v>
                </c:pt>
                <c:pt idx="630">
                  <c:v>43858</c:v>
                </c:pt>
                <c:pt idx="631">
                  <c:v>43865</c:v>
                </c:pt>
                <c:pt idx="632">
                  <c:v>43872</c:v>
                </c:pt>
                <c:pt idx="633">
                  <c:v>43879</c:v>
                </c:pt>
                <c:pt idx="634">
                  <c:v>43886</c:v>
                </c:pt>
                <c:pt idx="635">
                  <c:v>43893</c:v>
                </c:pt>
                <c:pt idx="636">
                  <c:v>43900</c:v>
                </c:pt>
                <c:pt idx="637">
                  <c:v>43907</c:v>
                </c:pt>
                <c:pt idx="638">
                  <c:v>43914</c:v>
                </c:pt>
                <c:pt idx="639">
                  <c:v>43921</c:v>
                </c:pt>
                <c:pt idx="640">
                  <c:v>43928</c:v>
                </c:pt>
                <c:pt idx="641">
                  <c:v>43935</c:v>
                </c:pt>
                <c:pt idx="642">
                  <c:v>43942</c:v>
                </c:pt>
                <c:pt idx="643">
                  <c:v>43949</c:v>
                </c:pt>
                <c:pt idx="644">
                  <c:v>43956</c:v>
                </c:pt>
                <c:pt idx="645">
                  <c:v>43963</c:v>
                </c:pt>
                <c:pt idx="646">
                  <c:v>43970</c:v>
                </c:pt>
                <c:pt idx="647">
                  <c:v>43977</c:v>
                </c:pt>
                <c:pt idx="648">
                  <c:v>43984</c:v>
                </c:pt>
                <c:pt idx="649">
                  <c:v>43991</c:v>
                </c:pt>
                <c:pt idx="650">
                  <c:v>43998</c:v>
                </c:pt>
                <c:pt idx="651">
                  <c:v>44005</c:v>
                </c:pt>
                <c:pt idx="652">
                  <c:v>44012</c:v>
                </c:pt>
                <c:pt idx="653">
                  <c:v>44019</c:v>
                </c:pt>
                <c:pt idx="654">
                  <c:v>44026</c:v>
                </c:pt>
                <c:pt idx="655">
                  <c:v>44033</c:v>
                </c:pt>
                <c:pt idx="656">
                  <c:v>44040</c:v>
                </c:pt>
                <c:pt idx="657">
                  <c:v>44047</c:v>
                </c:pt>
                <c:pt idx="658">
                  <c:v>44054</c:v>
                </c:pt>
                <c:pt idx="659">
                  <c:v>44061</c:v>
                </c:pt>
                <c:pt idx="660">
                  <c:v>44068</c:v>
                </c:pt>
                <c:pt idx="661">
                  <c:v>44075</c:v>
                </c:pt>
                <c:pt idx="662">
                  <c:v>44082</c:v>
                </c:pt>
                <c:pt idx="663">
                  <c:v>44089</c:v>
                </c:pt>
                <c:pt idx="664">
                  <c:v>44096</c:v>
                </c:pt>
                <c:pt idx="665">
                  <c:v>44103</c:v>
                </c:pt>
                <c:pt idx="666">
                  <c:v>44110</c:v>
                </c:pt>
                <c:pt idx="667">
                  <c:v>44117</c:v>
                </c:pt>
                <c:pt idx="668">
                  <c:v>44124</c:v>
                </c:pt>
                <c:pt idx="669">
                  <c:v>44131</c:v>
                </c:pt>
                <c:pt idx="670">
                  <c:v>44138</c:v>
                </c:pt>
                <c:pt idx="671">
                  <c:v>44145</c:v>
                </c:pt>
                <c:pt idx="672">
                  <c:v>44152</c:v>
                </c:pt>
                <c:pt idx="673">
                  <c:v>44159</c:v>
                </c:pt>
                <c:pt idx="674">
                  <c:v>44166</c:v>
                </c:pt>
                <c:pt idx="675">
                  <c:v>44173</c:v>
                </c:pt>
                <c:pt idx="676">
                  <c:v>44180</c:v>
                </c:pt>
                <c:pt idx="677">
                  <c:v>44187</c:v>
                </c:pt>
                <c:pt idx="678">
                  <c:v>44194</c:v>
                </c:pt>
                <c:pt idx="679">
                  <c:v>44201</c:v>
                </c:pt>
                <c:pt idx="680">
                  <c:v>44208</c:v>
                </c:pt>
                <c:pt idx="681">
                  <c:v>44215</c:v>
                </c:pt>
                <c:pt idx="682">
                  <c:v>44222</c:v>
                </c:pt>
                <c:pt idx="683">
                  <c:v>44229</c:v>
                </c:pt>
                <c:pt idx="684">
                  <c:v>44236</c:v>
                </c:pt>
                <c:pt idx="685">
                  <c:v>44243</c:v>
                </c:pt>
                <c:pt idx="686">
                  <c:v>44250</c:v>
                </c:pt>
                <c:pt idx="687">
                  <c:v>44257</c:v>
                </c:pt>
                <c:pt idx="688">
                  <c:v>44264</c:v>
                </c:pt>
                <c:pt idx="689">
                  <c:v>44271</c:v>
                </c:pt>
                <c:pt idx="690">
                  <c:v>44278</c:v>
                </c:pt>
                <c:pt idx="691">
                  <c:v>44285</c:v>
                </c:pt>
                <c:pt idx="692">
                  <c:v>44292</c:v>
                </c:pt>
                <c:pt idx="693">
                  <c:v>44299</c:v>
                </c:pt>
                <c:pt idx="694">
                  <c:v>44306</c:v>
                </c:pt>
                <c:pt idx="695">
                  <c:v>44313</c:v>
                </c:pt>
                <c:pt idx="696">
                  <c:v>44320</c:v>
                </c:pt>
                <c:pt idx="697">
                  <c:v>44327</c:v>
                </c:pt>
                <c:pt idx="698">
                  <c:v>44334</c:v>
                </c:pt>
                <c:pt idx="699">
                  <c:v>44341</c:v>
                </c:pt>
                <c:pt idx="700">
                  <c:v>44348</c:v>
                </c:pt>
                <c:pt idx="701">
                  <c:v>44355</c:v>
                </c:pt>
                <c:pt idx="702">
                  <c:v>44362</c:v>
                </c:pt>
                <c:pt idx="703">
                  <c:v>44369</c:v>
                </c:pt>
                <c:pt idx="704">
                  <c:v>44376</c:v>
                </c:pt>
                <c:pt idx="705">
                  <c:v>44383</c:v>
                </c:pt>
                <c:pt idx="706">
                  <c:v>44390</c:v>
                </c:pt>
                <c:pt idx="707">
                  <c:v>44397</c:v>
                </c:pt>
                <c:pt idx="708">
                  <c:v>44404</c:v>
                </c:pt>
                <c:pt idx="709">
                  <c:v>44411</c:v>
                </c:pt>
                <c:pt idx="710">
                  <c:v>44418</c:v>
                </c:pt>
                <c:pt idx="711">
                  <c:v>44425</c:v>
                </c:pt>
                <c:pt idx="712">
                  <c:v>44432</c:v>
                </c:pt>
                <c:pt idx="713">
                  <c:v>44439</c:v>
                </c:pt>
                <c:pt idx="714">
                  <c:v>44446</c:v>
                </c:pt>
                <c:pt idx="715">
                  <c:v>44453</c:v>
                </c:pt>
                <c:pt idx="716">
                  <c:v>44460</c:v>
                </c:pt>
                <c:pt idx="717">
                  <c:v>44467</c:v>
                </c:pt>
                <c:pt idx="718">
                  <c:v>44474</c:v>
                </c:pt>
                <c:pt idx="719">
                  <c:v>44481</c:v>
                </c:pt>
                <c:pt idx="720">
                  <c:v>44488</c:v>
                </c:pt>
                <c:pt idx="721">
                  <c:v>44495</c:v>
                </c:pt>
                <c:pt idx="722">
                  <c:v>44502</c:v>
                </c:pt>
                <c:pt idx="723">
                  <c:v>44509</c:v>
                </c:pt>
                <c:pt idx="724">
                  <c:v>44516</c:v>
                </c:pt>
                <c:pt idx="725">
                  <c:v>44523</c:v>
                </c:pt>
                <c:pt idx="726">
                  <c:v>44530</c:v>
                </c:pt>
                <c:pt idx="727">
                  <c:v>44537</c:v>
                </c:pt>
                <c:pt idx="728">
                  <c:v>44544</c:v>
                </c:pt>
                <c:pt idx="729">
                  <c:v>44551</c:v>
                </c:pt>
                <c:pt idx="730">
                  <c:v>44558</c:v>
                </c:pt>
                <c:pt idx="731">
                  <c:v>44565</c:v>
                </c:pt>
                <c:pt idx="732">
                  <c:v>44572</c:v>
                </c:pt>
                <c:pt idx="733">
                  <c:v>44579</c:v>
                </c:pt>
                <c:pt idx="734">
                  <c:v>44586</c:v>
                </c:pt>
                <c:pt idx="735">
                  <c:v>44593</c:v>
                </c:pt>
                <c:pt idx="736">
                  <c:v>44600</c:v>
                </c:pt>
                <c:pt idx="737">
                  <c:v>44607</c:v>
                </c:pt>
                <c:pt idx="738">
                  <c:v>44614</c:v>
                </c:pt>
                <c:pt idx="739">
                  <c:v>44621</c:v>
                </c:pt>
                <c:pt idx="740">
                  <c:v>44628</c:v>
                </c:pt>
                <c:pt idx="741">
                  <c:v>44635</c:v>
                </c:pt>
                <c:pt idx="742">
                  <c:v>44642</c:v>
                </c:pt>
                <c:pt idx="743">
                  <c:v>44649</c:v>
                </c:pt>
                <c:pt idx="744">
                  <c:v>44656</c:v>
                </c:pt>
                <c:pt idx="745">
                  <c:v>44663</c:v>
                </c:pt>
                <c:pt idx="746">
                  <c:v>44670</c:v>
                </c:pt>
                <c:pt idx="747">
                  <c:v>44677</c:v>
                </c:pt>
                <c:pt idx="748">
                  <c:v>44684</c:v>
                </c:pt>
                <c:pt idx="749">
                  <c:v>44691</c:v>
                </c:pt>
                <c:pt idx="750">
                  <c:v>44698</c:v>
                </c:pt>
                <c:pt idx="751">
                  <c:v>44705</c:v>
                </c:pt>
              </c:numCache>
            </c:numRef>
          </c:cat>
          <c:val>
            <c:numRef>
              <c:f>Sheet1!$I$2:$I$889</c:f>
              <c:numCache>
                <c:formatCode>General</c:formatCode>
                <c:ptCount val="888"/>
                <c:pt idx="0">
                  <c:v>100</c:v>
                </c:pt>
                <c:pt idx="1">
                  <c:v>96.695999999999998</c:v>
                </c:pt>
                <c:pt idx="2">
                  <c:v>94.896000000000001</c:v>
                </c:pt>
                <c:pt idx="3">
                  <c:v>88.272999999999996</c:v>
                </c:pt>
                <c:pt idx="4">
                  <c:v>92.924000000000007</c:v>
                </c:pt>
                <c:pt idx="5">
                  <c:v>91.111000000000004</c:v>
                </c:pt>
                <c:pt idx="6">
                  <c:v>90.864999999999995</c:v>
                </c:pt>
                <c:pt idx="7">
                  <c:v>91.643000000000001</c:v>
                </c:pt>
                <c:pt idx="8">
                  <c:v>93.742000000000004</c:v>
                </c:pt>
                <c:pt idx="9">
                  <c:v>89.733000000000004</c:v>
                </c:pt>
                <c:pt idx="10">
                  <c:v>89.391000000000005</c:v>
                </c:pt>
                <c:pt idx="11">
                  <c:v>89.697000000000003</c:v>
                </c:pt>
                <c:pt idx="12">
                  <c:v>91.703000000000003</c:v>
                </c:pt>
                <c:pt idx="13">
                  <c:v>93.054000000000002</c:v>
                </c:pt>
                <c:pt idx="14">
                  <c:v>94.075999999999993</c:v>
                </c:pt>
                <c:pt idx="15">
                  <c:v>91.745999999999995</c:v>
                </c:pt>
                <c:pt idx="16">
                  <c:v>94.528000000000006</c:v>
                </c:pt>
                <c:pt idx="17">
                  <c:v>95.450999999999993</c:v>
                </c:pt>
                <c:pt idx="18">
                  <c:v>96.93</c:v>
                </c:pt>
                <c:pt idx="19">
                  <c:v>95.625</c:v>
                </c:pt>
                <c:pt idx="20">
                  <c:v>96.995000000000005</c:v>
                </c:pt>
                <c:pt idx="21">
                  <c:v>94.667000000000002</c:v>
                </c:pt>
                <c:pt idx="22">
                  <c:v>93.936999999999998</c:v>
                </c:pt>
                <c:pt idx="23">
                  <c:v>91.078000000000003</c:v>
                </c:pt>
                <c:pt idx="24">
                  <c:v>90.777000000000001</c:v>
                </c:pt>
                <c:pt idx="25">
                  <c:v>87.471000000000004</c:v>
                </c:pt>
                <c:pt idx="26">
                  <c:v>85.683999999999997</c:v>
                </c:pt>
                <c:pt idx="27">
                  <c:v>84.59</c:v>
                </c:pt>
                <c:pt idx="28">
                  <c:v>80.863</c:v>
                </c:pt>
                <c:pt idx="29">
                  <c:v>85.638999999999996</c:v>
                </c:pt>
                <c:pt idx="30">
                  <c:v>83.936999999999998</c:v>
                </c:pt>
                <c:pt idx="31">
                  <c:v>85.266999999999996</c:v>
                </c:pt>
                <c:pt idx="32">
                  <c:v>84.942999999999998</c:v>
                </c:pt>
                <c:pt idx="33">
                  <c:v>81.554000000000002</c:v>
                </c:pt>
                <c:pt idx="34">
                  <c:v>81.989000000000004</c:v>
                </c:pt>
                <c:pt idx="35">
                  <c:v>83.436000000000007</c:v>
                </c:pt>
                <c:pt idx="36">
                  <c:v>80.742000000000004</c:v>
                </c:pt>
                <c:pt idx="37">
                  <c:v>77.173000000000002</c:v>
                </c:pt>
                <c:pt idx="38">
                  <c:v>79.346999999999994</c:v>
                </c:pt>
                <c:pt idx="39">
                  <c:v>75.649000000000001</c:v>
                </c:pt>
                <c:pt idx="40">
                  <c:v>67.278000000000006</c:v>
                </c:pt>
                <c:pt idx="41">
                  <c:v>65.87</c:v>
                </c:pt>
                <c:pt idx="42">
                  <c:v>62.975999999999999</c:v>
                </c:pt>
                <c:pt idx="43">
                  <c:v>57.488</c:v>
                </c:pt>
                <c:pt idx="44">
                  <c:v>65.195999999999998</c:v>
                </c:pt>
                <c:pt idx="45">
                  <c:v>58.524000000000001</c:v>
                </c:pt>
                <c:pt idx="46">
                  <c:v>55.933</c:v>
                </c:pt>
                <c:pt idx="47">
                  <c:v>56.316000000000003</c:v>
                </c:pt>
                <c:pt idx="48">
                  <c:v>55.444000000000003</c:v>
                </c:pt>
                <c:pt idx="49">
                  <c:v>58.401000000000003</c:v>
                </c:pt>
                <c:pt idx="50">
                  <c:v>60.151000000000003</c:v>
                </c:pt>
                <c:pt idx="51">
                  <c:v>57.756</c:v>
                </c:pt>
                <c:pt idx="52">
                  <c:v>59.817</c:v>
                </c:pt>
                <c:pt idx="53">
                  <c:v>61.884999999999998</c:v>
                </c:pt>
                <c:pt idx="54">
                  <c:v>57.722000000000001</c:v>
                </c:pt>
                <c:pt idx="55">
                  <c:v>52.280999999999999</c:v>
                </c:pt>
                <c:pt idx="56">
                  <c:v>54.404000000000003</c:v>
                </c:pt>
                <c:pt idx="57">
                  <c:v>53.558999999999997</c:v>
                </c:pt>
                <c:pt idx="58">
                  <c:v>53.576999999999998</c:v>
                </c:pt>
                <c:pt idx="59">
                  <c:v>49.741999999999997</c:v>
                </c:pt>
                <c:pt idx="60">
                  <c:v>47.844000000000001</c:v>
                </c:pt>
                <c:pt idx="61">
                  <c:v>43.667999999999999</c:v>
                </c:pt>
                <c:pt idx="62">
                  <c:v>44.862000000000002</c:v>
                </c:pt>
                <c:pt idx="63">
                  <c:v>48.817999999999998</c:v>
                </c:pt>
                <c:pt idx="64">
                  <c:v>51.981000000000002</c:v>
                </c:pt>
                <c:pt idx="65">
                  <c:v>50.677999999999997</c:v>
                </c:pt>
                <c:pt idx="66">
                  <c:v>53.079000000000001</c:v>
                </c:pt>
                <c:pt idx="67">
                  <c:v>55.518999999999998</c:v>
                </c:pt>
                <c:pt idx="68">
                  <c:v>55.110999999999997</c:v>
                </c:pt>
                <c:pt idx="69">
                  <c:v>55.695</c:v>
                </c:pt>
                <c:pt idx="70">
                  <c:v>60.024000000000001</c:v>
                </c:pt>
                <c:pt idx="71">
                  <c:v>61.585000000000001</c:v>
                </c:pt>
                <c:pt idx="72">
                  <c:v>61.860999999999997</c:v>
                </c:pt>
                <c:pt idx="73">
                  <c:v>62.472999999999999</c:v>
                </c:pt>
                <c:pt idx="74">
                  <c:v>65.260999999999996</c:v>
                </c:pt>
                <c:pt idx="75">
                  <c:v>64.040000000000006</c:v>
                </c:pt>
                <c:pt idx="76">
                  <c:v>62.536999999999999</c:v>
                </c:pt>
                <c:pt idx="77">
                  <c:v>60.892000000000003</c:v>
                </c:pt>
                <c:pt idx="78">
                  <c:v>62.634999999999998</c:v>
                </c:pt>
                <c:pt idx="79">
                  <c:v>60.280999999999999</c:v>
                </c:pt>
                <c:pt idx="80">
                  <c:v>61.384999999999998</c:v>
                </c:pt>
                <c:pt idx="81">
                  <c:v>65.195999999999998</c:v>
                </c:pt>
                <c:pt idx="82">
                  <c:v>67.088999999999999</c:v>
                </c:pt>
                <c:pt idx="83">
                  <c:v>70.158000000000001</c:v>
                </c:pt>
                <c:pt idx="84">
                  <c:v>69.361999999999995</c:v>
                </c:pt>
                <c:pt idx="85">
                  <c:v>69.224999999999994</c:v>
                </c:pt>
                <c:pt idx="86">
                  <c:v>72.772999999999996</c:v>
                </c:pt>
                <c:pt idx="87">
                  <c:v>70.930000000000007</c:v>
                </c:pt>
                <c:pt idx="88">
                  <c:v>72.899000000000001</c:v>
                </c:pt>
                <c:pt idx="89">
                  <c:v>74.349000000000004</c:v>
                </c:pt>
                <c:pt idx="90">
                  <c:v>76.138000000000005</c:v>
                </c:pt>
                <c:pt idx="91">
                  <c:v>75.049000000000007</c:v>
                </c:pt>
                <c:pt idx="92">
                  <c:v>74.721999999999994</c:v>
                </c:pt>
                <c:pt idx="93">
                  <c:v>76.05</c:v>
                </c:pt>
                <c:pt idx="94">
                  <c:v>77.468999999999994</c:v>
                </c:pt>
                <c:pt idx="95">
                  <c:v>74.927999999999997</c:v>
                </c:pt>
                <c:pt idx="96">
                  <c:v>72.899000000000001</c:v>
                </c:pt>
                <c:pt idx="97">
                  <c:v>76.533000000000001</c:v>
                </c:pt>
                <c:pt idx="98">
                  <c:v>77.373999999999995</c:v>
                </c:pt>
                <c:pt idx="99">
                  <c:v>76.819999999999993</c:v>
                </c:pt>
                <c:pt idx="100">
                  <c:v>77.472999999999999</c:v>
                </c:pt>
                <c:pt idx="101">
                  <c:v>76.075999999999993</c:v>
                </c:pt>
                <c:pt idx="102">
                  <c:v>76.274000000000001</c:v>
                </c:pt>
                <c:pt idx="103">
                  <c:v>76.304000000000002</c:v>
                </c:pt>
                <c:pt idx="104">
                  <c:v>77.41</c:v>
                </c:pt>
                <c:pt idx="105">
                  <c:v>78.566000000000003</c:v>
                </c:pt>
                <c:pt idx="106">
                  <c:v>79.159000000000006</c:v>
                </c:pt>
                <c:pt idx="107">
                  <c:v>79.308000000000007</c:v>
                </c:pt>
                <c:pt idx="108">
                  <c:v>75.438000000000002</c:v>
                </c:pt>
                <c:pt idx="109">
                  <c:v>75.855999999999995</c:v>
                </c:pt>
                <c:pt idx="110">
                  <c:v>72.659000000000006</c:v>
                </c:pt>
                <c:pt idx="111">
                  <c:v>74.147000000000006</c:v>
                </c:pt>
                <c:pt idx="112">
                  <c:v>74.424000000000007</c:v>
                </c:pt>
                <c:pt idx="113">
                  <c:v>75.7</c:v>
                </c:pt>
                <c:pt idx="114">
                  <c:v>77.421000000000006</c:v>
                </c:pt>
                <c:pt idx="115">
                  <c:v>78.858999999999995</c:v>
                </c:pt>
                <c:pt idx="116">
                  <c:v>79.358000000000004</c:v>
                </c:pt>
                <c:pt idx="117">
                  <c:v>79.507000000000005</c:v>
                </c:pt>
                <c:pt idx="118">
                  <c:v>80.757000000000005</c:v>
                </c:pt>
                <c:pt idx="119">
                  <c:v>81.38</c:v>
                </c:pt>
                <c:pt idx="120">
                  <c:v>81.628</c:v>
                </c:pt>
                <c:pt idx="121">
                  <c:v>79.489999999999995</c:v>
                </c:pt>
                <c:pt idx="122">
                  <c:v>77.744</c:v>
                </c:pt>
                <c:pt idx="123">
                  <c:v>76.100999999999999</c:v>
                </c:pt>
                <c:pt idx="124">
                  <c:v>73.834999999999994</c:v>
                </c:pt>
                <c:pt idx="125">
                  <c:v>69.751000000000005</c:v>
                </c:pt>
                <c:pt idx="126">
                  <c:v>71.061999999999998</c:v>
                </c:pt>
                <c:pt idx="127">
                  <c:v>69.412000000000006</c:v>
                </c:pt>
                <c:pt idx="128">
                  <c:v>73.450999999999993</c:v>
                </c:pt>
                <c:pt idx="129">
                  <c:v>73.236000000000004</c:v>
                </c:pt>
                <c:pt idx="130">
                  <c:v>69.546000000000006</c:v>
                </c:pt>
                <c:pt idx="131">
                  <c:v>69.938000000000002</c:v>
                </c:pt>
                <c:pt idx="132">
                  <c:v>73.941999999999993</c:v>
                </c:pt>
                <c:pt idx="133">
                  <c:v>72.599999999999994</c:v>
                </c:pt>
                <c:pt idx="134">
                  <c:v>75.457999999999998</c:v>
                </c:pt>
                <c:pt idx="135">
                  <c:v>77.114000000000004</c:v>
                </c:pt>
                <c:pt idx="136">
                  <c:v>76.665000000000006</c:v>
                </c:pt>
                <c:pt idx="137">
                  <c:v>74.715999999999994</c:v>
                </c:pt>
                <c:pt idx="138">
                  <c:v>72.021000000000001</c:v>
                </c:pt>
                <c:pt idx="139">
                  <c:v>72.218000000000004</c:v>
                </c:pt>
                <c:pt idx="140">
                  <c:v>74.986000000000004</c:v>
                </c:pt>
                <c:pt idx="141">
                  <c:v>77.347999999999999</c:v>
                </c:pt>
                <c:pt idx="142">
                  <c:v>77.817999999999998</c:v>
                </c:pt>
                <c:pt idx="143">
                  <c:v>78.489000000000004</c:v>
                </c:pt>
                <c:pt idx="144">
                  <c:v>79.584000000000003</c:v>
                </c:pt>
                <c:pt idx="145">
                  <c:v>80.153000000000006</c:v>
                </c:pt>
                <c:pt idx="146">
                  <c:v>80.061999999999998</c:v>
                </c:pt>
                <c:pt idx="147">
                  <c:v>80.742000000000004</c:v>
                </c:pt>
                <c:pt idx="148">
                  <c:v>81.290000000000006</c:v>
                </c:pt>
                <c:pt idx="149">
                  <c:v>82.784999999999997</c:v>
                </c:pt>
                <c:pt idx="150">
                  <c:v>80.013999999999996</c:v>
                </c:pt>
                <c:pt idx="151">
                  <c:v>79.460999999999999</c:v>
                </c:pt>
                <c:pt idx="152">
                  <c:v>78.061999999999998</c:v>
                </c:pt>
                <c:pt idx="153">
                  <c:v>81.661000000000001</c:v>
                </c:pt>
                <c:pt idx="154">
                  <c:v>83.411000000000001</c:v>
                </c:pt>
                <c:pt idx="155">
                  <c:v>83.549000000000007</c:v>
                </c:pt>
                <c:pt idx="156">
                  <c:v>84.007000000000005</c:v>
                </c:pt>
                <c:pt idx="157">
                  <c:v>85.203000000000003</c:v>
                </c:pt>
                <c:pt idx="158">
                  <c:v>84.534999999999997</c:v>
                </c:pt>
                <c:pt idx="159">
                  <c:v>87.177999999999997</c:v>
                </c:pt>
                <c:pt idx="160">
                  <c:v>87.462000000000003</c:v>
                </c:pt>
                <c:pt idx="161">
                  <c:v>88.872</c:v>
                </c:pt>
                <c:pt idx="162">
                  <c:v>89.918999999999997</c:v>
                </c:pt>
                <c:pt idx="163">
                  <c:v>89.736000000000004</c:v>
                </c:pt>
                <c:pt idx="164">
                  <c:v>89.74</c:v>
                </c:pt>
                <c:pt idx="165">
                  <c:v>89.959000000000003</c:v>
                </c:pt>
                <c:pt idx="166">
                  <c:v>90.069000000000003</c:v>
                </c:pt>
                <c:pt idx="167">
                  <c:v>85.430999999999997</c:v>
                </c:pt>
                <c:pt idx="168">
                  <c:v>88.215000000000003</c:v>
                </c:pt>
                <c:pt idx="169">
                  <c:v>88.817999999999998</c:v>
                </c:pt>
                <c:pt idx="170">
                  <c:v>90.012</c:v>
                </c:pt>
                <c:pt idx="171">
                  <c:v>89.677999999999997</c:v>
                </c:pt>
                <c:pt idx="172">
                  <c:v>88.628</c:v>
                </c:pt>
                <c:pt idx="173">
                  <c:v>91.385999999999996</c:v>
                </c:pt>
                <c:pt idx="174">
                  <c:v>92.941999999999993</c:v>
                </c:pt>
                <c:pt idx="175">
                  <c:v>91.721000000000004</c:v>
                </c:pt>
                <c:pt idx="176">
                  <c:v>89.441999999999993</c:v>
                </c:pt>
                <c:pt idx="177">
                  <c:v>88.456999999999994</c:v>
                </c:pt>
                <c:pt idx="178">
                  <c:v>90.933999999999997</c:v>
                </c:pt>
                <c:pt idx="179">
                  <c:v>88.018000000000001</c:v>
                </c:pt>
                <c:pt idx="180">
                  <c:v>88.022000000000006</c:v>
                </c:pt>
                <c:pt idx="181">
                  <c:v>87.932000000000002</c:v>
                </c:pt>
                <c:pt idx="182">
                  <c:v>87.102000000000004</c:v>
                </c:pt>
                <c:pt idx="183">
                  <c:v>90.3</c:v>
                </c:pt>
                <c:pt idx="184">
                  <c:v>87.233000000000004</c:v>
                </c:pt>
                <c:pt idx="185">
                  <c:v>87.376999999999995</c:v>
                </c:pt>
                <c:pt idx="186">
                  <c:v>89.290999999999997</c:v>
                </c:pt>
                <c:pt idx="187">
                  <c:v>84.423000000000002</c:v>
                </c:pt>
                <c:pt idx="188">
                  <c:v>77.492999999999995</c:v>
                </c:pt>
                <c:pt idx="189">
                  <c:v>79.512</c:v>
                </c:pt>
                <c:pt idx="190">
                  <c:v>77.206000000000003</c:v>
                </c:pt>
                <c:pt idx="191">
                  <c:v>79.546000000000006</c:v>
                </c:pt>
                <c:pt idx="192">
                  <c:v>75.582999999999998</c:v>
                </c:pt>
                <c:pt idx="193">
                  <c:v>75.102000000000004</c:v>
                </c:pt>
                <c:pt idx="194">
                  <c:v>76.947000000000003</c:v>
                </c:pt>
                <c:pt idx="195">
                  <c:v>75.991</c:v>
                </c:pt>
                <c:pt idx="196">
                  <c:v>72.295000000000002</c:v>
                </c:pt>
                <c:pt idx="197">
                  <c:v>77.748999999999995</c:v>
                </c:pt>
                <c:pt idx="198">
                  <c:v>78.840999999999994</c:v>
                </c:pt>
                <c:pt idx="199">
                  <c:v>80.167000000000002</c:v>
                </c:pt>
                <c:pt idx="200">
                  <c:v>78.426000000000002</c:v>
                </c:pt>
                <c:pt idx="201">
                  <c:v>81.075999999999993</c:v>
                </c:pt>
                <c:pt idx="202">
                  <c:v>79.421999999999997</c:v>
                </c:pt>
                <c:pt idx="203">
                  <c:v>75.259</c:v>
                </c:pt>
                <c:pt idx="204">
                  <c:v>76.156999999999996</c:v>
                </c:pt>
                <c:pt idx="205">
                  <c:v>80.238</c:v>
                </c:pt>
                <c:pt idx="206">
                  <c:v>77.951999999999998</c:v>
                </c:pt>
                <c:pt idx="207">
                  <c:v>78.462999999999994</c:v>
                </c:pt>
                <c:pt idx="208">
                  <c:v>80.207999999999998</c:v>
                </c:pt>
                <c:pt idx="209">
                  <c:v>81.784000000000006</c:v>
                </c:pt>
                <c:pt idx="210">
                  <c:v>81.781999999999996</c:v>
                </c:pt>
                <c:pt idx="211">
                  <c:v>82.010999999999996</c:v>
                </c:pt>
                <c:pt idx="212">
                  <c:v>83.835999999999999</c:v>
                </c:pt>
                <c:pt idx="213">
                  <c:v>83.528999999999996</c:v>
                </c:pt>
                <c:pt idx="214">
                  <c:v>86.164000000000001</c:v>
                </c:pt>
                <c:pt idx="215">
                  <c:v>85.611000000000004</c:v>
                </c:pt>
                <c:pt idx="216">
                  <c:v>87.33</c:v>
                </c:pt>
                <c:pt idx="217">
                  <c:v>87.706000000000003</c:v>
                </c:pt>
                <c:pt idx="218">
                  <c:v>85.296000000000006</c:v>
                </c:pt>
                <c:pt idx="219">
                  <c:v>88.241</c:v>
                </c:pt>
                <c:pt idx="220">
                  <c:v>88.885000000000005</c:v>
                </c:pt>
                <c:pt idx="221">
                  <c:v>89.015000000000001</c:v>
                </c:pt>
                <c:pt idx="222">
                  <c:v>88.338999999999999</c:v>
                </c:pt>
                <c:pt idx="223">
                  <c:v>84.34</c:v>
                </c:pt>
                <c:pt idx="224">
                  <c:v>86.248000000000005</c:v>
                </c:pt>
                <c:pt idx="225">
                  <c:v>85.600999999999999</c:v>
                </c:pt>
                <c:pt idx="226">
                  <c:v>87.138000000000005</c:v>
                </c:pt>
                <c:pt idx="227">
                  <c:v>84.271000000000001</c:v>
                </c:pt>
                <c:pt idx="228">
                  <c:v>81.825000000000003</c:v>
                </c:pt>
                <c:pt idx="229">
                  <c:v>80.908000000000001</c:v>
                </c:pt>
                <c:pt idx="230">
                  <c:v>80.866</c:v>
                </c:pt>
                <c:pt idx="231">
                  <c:v>78.358999999999995</c:v>
                </c:pt>
                <c:pt idx="232">
                  <c:v>80.823999999999998</c:v>
                </c:pt>
                <c:pt idx="233">
                  <c:v>83.385000000000005</c:v>
                </c:pt>
                <c:pt idx="234">
                  <c:v>81.054000000000002</c:v>
                </c:pt>
                <c:pt idx="235">
                  <c:v>85.349000000000004</c:v>
                </c:pt>
                <c:pt idx="236">
                  <c:v>83.025000000000006</c:v>
                </c:pt>
                <c:pt idx="237">
                  <c:v>84.123999999999995</c:v>
                </c:pt>
                <c:pt idx="238">
                  <c:v>81.831000000000003</c:v>
                </c:pt>
                <c:pt idx="239">
                  <c:v>85.334000000000003</c:v>
                </c:pt>
                <c:pt idx="240">
                  <c:v>87.132000000000005</c:v>
                </c:pt>
                <c:pt idx="241">
                  <c:v>87.284999999999997</c:v>
                </c:pt>
                <c:pt idx="242">
                  <c:v>88.378</c:v>
                </c:pt>
                <c:pt idx="243">
                  <c:v>87.622</c:v>
                </c:pt>
                <c:pt idx="244">
                  <c:v>86.977000000000004</c:v>
                </c:pt>
                <c:pt idx="245">
                  <c:v>90.037000000000006</c:v>
                </c:pt>
                <c:pt idx="246">
                  <c:v>91.603999999999999</c:v>
                </c:pt>
                <c:pt idx="247">
                  <c:v>91.257999999999996</c:v>
                </c:pt>
                <c:pt idx="248">
                  <c:v>90.71</c:v>
                </c:pt>
                <c:pt idx="249">
                  <c:v>90.652000000000001</c:v>
                </c:pt>
                <c:pt idx="250">
                  <c:v>91.754999999999995</c:v>
                </c:pt>
                <c:pt idx="251">
                  <c:v>90.143000000000001</c:v>
                </c:pt>
                <c:pt idx="252">
                  <c:v>90.248000000000005</c:v>
                </c:pt>
                <c:pt idx="253">
                  <c:v>90.897999999999996</c:v>
                </c:pt>
                <c:pt idx="254">
                  <c:v>87.980999999999995</c:v>
                </c:pt>
                <c:pt idx="255">
                  <c:v>88.507999999999996</c:v>
                </c:pt>
                <c:pt idx="256">
                  <c:v>89.600999999999999</c:v>
                </c:pt>
                <c:pt idx="257">
                  <c:v>90.721000000000004</c:v>
                </c:pt>
                <c:pt idx="258">
                  <c:v>92.242000000000004</c:v>
                </c:pt>
                <c:pt idx="259">
                  <c:v>93.926000000000002</c:v>
                </c:pt>
                <c:pt idx="260">
                  <c:v>93.421999999999997</c:v>
                </c:pt>
                <c:pt idx="261">
                  <c:v>93.337999999999994</c:v>
                </c:pt>
                <c:pt idx="262">
                  <c:v>95.188000000000002</c:v>
                </c:pt>
                <c:pt idx="263">
                  <c:v>96.936999999999998</c:v>
                </c:pt>
                <c:pt idx="264">
                  <c:v>97.653000000000006</c:v>
                </c:pt>
                <c:pt idx="265">
                  <c:v>99.259</c:v>
                </c:pt>
                <c:pt idx="266">
                  <c:v>98.628</c:v>
                </c:pt>
                <c:pt idx="267">
                  <c:v>99.441000000000003</c:v>
                </c:pt>
                <c:pt idx="268">
                  <c:v>99.811000000000007</c:v>
                </c:pt>
                <c:pt idx="269">
                  <c:v>97.218000000000004</c:v>
                </c:pt>
                <c:pt idx="270">
                  <c:v>99.631</c:v>
                </c:pt>
                <c:pt idx="271">
                  <c:v>100.831</c:v>
                </c:pt>
                <c:pt idx="272">
                  <c:v>100.306</c:v>
                </c:pt>
                <c:pt idx="273">
                  <c:v>100.756</c:v>
                </c:pt>
                <c:pt idx="274">
                  <c:v>100.91800000000001</c:v>
                </c:pt>
                <c:pt idx="275">
                  <c:v>101.012</c:v>
                </c:pt>
                <c:pt idx="276">
                  <c:v>101.488</c:v>
                </c:pt>
                <c:pt idx="277">
                  <c:v>102.33499999999999</c:v>
                </c:pt>
                <c:pt idx="278">
                  <c:v>104.779</c:v>
                </c:pt>
                <c:pt idx="279">
                  <c:v>105.869</c:v>
                </c:pt>
                <c:pt idx="280">
                  <c:v>106.74</c:v>
                </c:pt>
                <c:pt idx="281">
                  <c:v>108.276</c:v>
                </c:pt>
                <c:pt idx="282">
                  <c:v>106.69</c:v>
                </c:pt>
                <c:pt idx="283">
                  <c:v>105.274</c:v>
                </c:pt>
                <c:pt idx="284">
                  <c:v>104.45</c:v>
                </c:pt>
                <c:pt idx="285">
                  <c:v>105.982</c:v>
                </c:pt>
                <c:pt idx="286">
                  <c:v>101.062</c:v>
                </c:pt>
                <c:pt idx="287">
                  <c:v>103.128</c:v>
                </c:pt>
                <c:pt idx="288">
                  <c:v>104.899</c:v>
                </c:pt>
                <c:pt idx="289">
                  <c:v>107.17</c:v>
                </c:pt>
                <c:pt idx="290">
                  <c:v>109.04600000000001</c:v>
                </c:pt>
                <c:pt idx="291">
                  <c:v>108.066</c:v>
                </c:pt>
                <c:pt idx="292">
                  <c:v>108.846</c:v>
                </c:pt>
                <c:pt idx="293">
                  <c:v>109.093</c:v>
                </c:pt>
                <c:pt idx="294">
                  <c:v>107.044</c:v>
                </c:pt>
                <c:pt idx="295">
                  <c:v>105.855</c:v>
                </c:pt>
                <c:pt idx="296">
                  <c:v>105.895</c:v>
                </c:pt>
                <c:pt idx="297">
                  <c:v>109.157</c:v>
                </c:pt>
                <c:pt idx="298">
                  <c:v>110.60599999999999</c:v>
                </c:pt>
                <c:pt idx="299">
                  <c:v>110.88</c:v>
                </c:pt>
                <c:pt idx="300">
                  <c:v>110.726</c:v>
                </c:pt>
                <c:pt idx="301">
                  <c:v>109.054</c:v>
                </c:pt>
                <c:pt idx="302">
                  <c:v>111.81699999999999</c:v>
                </c:pt>
                <c:pt idx="303">
                  <c:v>115.47</c:v>
                </c:pt>
                <c:pt idx="304">
                  <c:v>115.765</c:v>
                </c:pt>
                <c:pt idx="305">
                  <c:v>114.691</c:v>
                </c:pt>
                <c:pt idx="306">
                  <c:v>114.962</c:v>
                </c:pt>
                <c:pt idx="307">
                  <c:v>116.364</c:v>
                </c:pt>
                <c:pt idx="308">
                  <c:v>116.441</c:v>
                </c:pt>
                <c:pt idx="309">
                  <c:v>115.673</c:v>
                </c:pt>
                <c:pt idx="310">
                  <c:v>115.7</c:v>
                </c:pt>
                <c:pt idx="311">
                  <c:v>114.07</c:v>
                </c:pt>
                <c:pt idx="312">
                  <c:v>117.45099999999999</c:v>
                </c:pt>
                <c:pt idx="313">
                  <c:v>119.01900000000001</c:v>
                </c:pt>
                <c:pt idx="314">
                  <c:v>118.172</c:v>
                </c:pt>
                <c:pt idx="315">
                  <c:v>118.321</c:v>
                </c:pt>
                <c:pt idx="316">
                  <c:v>118.776</c:v>
                </c:pt>
                <c:pt idx="317">
                  <c:v>115.616</c:v>
                </c:pt>
                <c:pt idx="318">
                  <c:v>112.46299999999999</c:v>
                </c:pt>
                <c:pt idx="319">
                  <c:v>116.964</c:v>
                </c:pt>
                <c:pt idx="320">
                  <c:v>118.96</c:v>
                </c:pt>
                <c:pt idx="321">
                  <c:v>119.605</c:v>
                </c:pt>
                <c:pt idx="322">
                  <c:v>120.252</c:v>
                </c:pt>
                <c:pt idx="323">
                  <c:v>119.929</c:v>
                </c:pt>
                <c:pt idx="324">
                  <c:v>119.706</c:v>
                </c:pt>
                <c:pt idx="325">
                  <c:v>119.79</c:v>
                </c:pt>
                <c:pt idx="326">
                  <c:v>122.16200000000001</c:v>
                </c:pt>
                <c:pt idx="327">
                  <c:v>121.411</c:v>
                </c:pt>
                <c:pt idx="328">
                  <c:v>120.43600000000001</c:v>
                </c:pt>
                <c:pt idx="329">
                  <c:v>122.733</c:v>
                </c:pt>
                <c:pt idx="330">
                  <c:v>123.339</c:v>
                </c:pt>
                <c:pt idx="331">
                  <c:v>123.203</c:v>
                </c:pt>
                <c:pt idx="332">
                  <c:v>124.602</c:v>
                </c:pt>
                <c:pt idx="333">
                  <c:v>123.096</c:v>
                </c:pt>
                <c:pt idx="334">
                  <c:v>124.902</c:v>
                </c:pt>
                <c:pt idx="335">
                  <c:v>125.619</c:v>
                </c:pt>
                <c:pt idx="336">
                  <c:v>127.095</c:v>
                </c:pt>
                <c:pt idx="337">
                  <c:v>127.003</c:v>
                </c:pt>
                <c:pt idx="338">
                  <c:v>127.90600000000001</c:v>
                </c:pt>
                <c:pt idx="339">
                  <c:v>128.65600000000001</c:v>
                </c:pt>
                <c:pt idx="340">
                  <c:v>127.831</c:v>
                </c:pt>
                <c:pt idx="341">
                  <c:v>127.871</c:v>
                </c:pt>
                <c:pt idx="342">
                  <c:v>128.53700000000001</c:v>
                </c:pt>
                <c:pt idx="343">
                  <c:v>128.16900000000001</c:v>
                </c:pt>
                <c:pt idx="344">
                  <c:v>124.485</c:v>
                </c:pt>
                <c:pt idx="345">
                  <c:v>124.584</c:v>
                </c:pt>
                <c:pt idx="346">
                  <c:v>126.854</c:v>
                </c:pt>
                <c:pt idx="347">
                  <c:v>127.932</c:v>
                </c:pt>
                <c:pt idx="348">
                  <c:v>127.786</c:v>
                </c:pt>
                <c:pt idx="349">
                  <c:v>126.947</c:v>
                </c:pt>
                <c:pt idx="350">
                  <c:v>126.979</c:v>
                </c:pt>
                <c:pt idx="351">
                  <c:v>126.004</c:v>
                </c:pt>
                <c:pt idx="352">
                  <c:v>124.474</c:v>
                </c:pt>
                <c:pt idx="353">
                  <c:v>121.869</c:v>
                </c:pt>
                <c:pt idx="354">
                  <c:v>118.49</c:v>
                </c:pt>
                <c:pt idx="355">
                  <c:v>120.64100000000001</c:v>
                </c:pt>
                <c:pt idx="356">
                  <c:v>122.95699999999999</c:v>
                </c:pt>
                <c:pt idx="357">
                  <c:v>123.929</c:v>
                </c:pt>
                <c:pt idx="358">
                  <c:v>125.328</c:v>
                </c:pt>
                <c:pt idx="359">
                  <c:v>125.965</c:v>
                </c:pt>
                <c:pt idx="360">
                  <c:v>126.76900000000001</c:v>
                </c:pt>
                <c:pt idx="361">
                  <c:v>126.36499999999999</c:v>
                </c:pt>
                <c:pt idx="362">
                  <c:v>124.967</c:v>
                </c:pt>
                <c:pt idx="363">
                  <c:v>120.101</c:v>
                </c:pt>
                <c:pt idx="364">
                  <c:v>125.494</c:v>
                </c:pt>
                <c:pt idx="365">
                  <c:v>125.17100000000001</c:v>
                </c:pt>
                <c:pt idx="366">
                  <c:v>120.32</c:v>
                </c:pt>
                <c:pt idx="367">
                  <c:v>121.693</c:v>
                </c:pt>
                <c:pt idx="368">
                  <c:v>122.21299999999999</c:v>
                </c:pt>
                <c:pt idx="369">
                  <c:v>123.304</c:v>
                </c:pt>
                <c:pt idx="370">
                  <c:v>124.111</c:v>
                </c:pt>
                <c:pt idx="371">
                  <c:v>124.78400000000001</c:v>
                </c:pt>
                <c:pt idx="372">
                  <c:v>126.783</c:v>
                </c:pt>
                <c:pt idx="373">
                  <c:v>127.664</c:v>
                </c:pt>
                <c:pt idx="374">
                  <c:v>126.884</c:v>
                </c:pt>
                <c:pt idx="375">
                  <c:v>122.58</c:v>
                </c:pt>
                <c:pt idx="376">
                  <c:v>123.991</c:v>
                </c:pt>
                <c:pt idx="377">
                  <c:v>126.79600000000001</c:v>
                </c:pt>
                <c:pt idx="378">
                  <c:v>124.703</c:v>
                </c:pt>
                <c:pt idx="379">
                  <c:v>126.55500000000001</c:v>
                </c:pt>
                <c:pt idx="380">
                  <c:v>127.57</c:v>
                </c:pt>
                <c:pt idx="381">
                  <c:v>127.815</c:v>
                </c:pt>
                <c:pt idx="382">
                  <c:v>130.07</c:v>
                </c:pt>
                <c:pt idx="383">
                  <c:v>128.30099999999999</c:v>
                </c:pt>
                <c:pt idx="384">
                  <c:v>129.26</c:v>
                </c:pt>
                <c:pt idx="385">
                  <c:v>130.393</c:v>
                </c:pt>
                <c:pt idx="386">
                  <c:v>128.67400000000001</c:v>
                </c:pt>
                <c:pt idx="387">
                  <c:v>128.77600000000001</c:v>
                </c:pt>
                <c:pt idx="388">
                  <c:v>126.617</c:v>
                </c:pt>
                <c:pt idx="389">
                  <c:v>127.336</c:v>
                </c:pt>
                <c:pt idx="390">
                  <c:v>129.483</c:v>
                </c:pt>
                <c:pt idx="391">
                  <c:v>125.104</c:v>
                </c:pt>
                <c:pt idx="392">
                  <c:v>124.13200000000001</c:v>
                </c:pt>
                <c:pt idx="393">
                  <c:v>127.065</c:v>
                </c:pt>
                <c:pt idx="394">
                  <c:v>126.965</c:v>
                </c:pt>
                <c:pt idx="395">
                  <c:v>124.7</c:v>
                </c:pt>
                <c:pt idx="396">
                  <c:v>125.61199999999999</c:v>
                </c:pt>
                <c:pt idx="397">
                  <c:v>125.532</c:v>
                </c:pt>
                <c:pt idx="398">
                  <c:v>125.033</c:v>
                </c:pt>
                <c:pt idx="399">
                  <c:v>113.377</c:v>
                </c:pt>
                <c:pt idx="400">
                  <c:v>114.748</c:v>
                </c:pt>
                <c:pt idx="401">
                  <c:v>116.51</c:v>
                </c:pt>
                <c:pt idx="402">
                  <c:v>116.771</c:v>
                </c:pt>
                <c:pt idx="403">
                  <c:v>114.20699999999999</c:v>
                </c:pt>
                <c:pt idx="404">
                  <c:v>111.61799999999999</c:v>
                </c:pt>
                <c:pt idx="405">
                  <c:v>118.405</c:v>
                </c:pt>
                <c:pt idx="406">
                  <c:v>120.042</c:v>
                </c:pt>
                <c:pt idx="407">
                  <c:v>121.128</c:v>
                </c:pt>
                <c:pt idx="408">
                  <c:v>122.119</c:v>
                </c:pt>
                <c:pt idx="409">
                  <c:v>123.366</c:v>
                </c:pt>
                <c:pt idx="410">
                  <c:v>121.426</c:v>
                </c:pt>
                <c:pt idx="411">
                  <c:v>120.435</c:v>
                </c:pt>
                <c:pt idx="412">
                  <c:v>121.652</c:v>
                </c:pt>
                <c:pt idx="413">
                  <c:v>122.63200000000001</c:v>
                </c:pt>
                <c:pt idx="414">
                  <c:v>118.92400000000001</c:v>
                </c:pt>
                <c:pt idx="415">
                  <c:v>117.688</c:v>
                </c:pt>
                <c:pt idx="416">
                  <c:v>118.158</c:v>
                </c:pt>
                <c:pt idx="417">
                  <c:v>120.803</c:v>
                </c:pt>
                <c:pt idx="418">
                  <c:v>117.218</c:v>
                </c:pt>
                <c:pt idx="419">
                  <c:v>111.68600000000001</c:v>
                </c:pt>
                <c:pt idx="420">
                  <c:v>108.94</c:v>
                </c:pt>
                <c:pt idx="421">
                  <c:v>109.911</c:v>
                </c:pt>
                <c:pt idx="422">
                  <c:v>110.18600000000001</c:v>
                </c:pt>
                <c:pt idx="423">
                  <c:v>107.8</c:v>
                </c:pt>
                <c:pt idx="424">
                  <c:v>109.941</c:v>
                </c:pt>
                <c:pt idx="425">
                  <c:v>111.20399999999999</c:v>
                </c:pt>
                <c:pt idx="426">
                  <c:v>113.524</c:v>
                </c:pt>
                <c:pt idx="427">
                  <c:v>115.93899999999999</c:v>
                </c:pt>
                <c:pt idx="428">
                  <c:v>117.807</c:v>
                </c:pt>
                <c:pt idx="429">
                  <c:v>119.66</c:v>
                </c:pt>
                <c:pt idx="430">
                  <c:v>118.619</c:v>
                </c:pt>
                <c:pt idx="431">
                  <c:v>116.80800000000001</c:v>
                </c:pt>
                <c:pt idx="432">
                  <c:v>119.262</c:v>
                </c:pt>
                <c:pt idx="433">
                  <c:v>123.35299999999999</c:v>
                </c:pt>
                <c:pt idx="434">
                  <c:v>123.23099999999999</c:v>
                </c:pt>
                <c:pt idx="435">
                  <c:v>121.297</c:v>
                </c:pt>
                <c:pt idx="436">
                  <c:v>121.29900000000001</c:v>
                </c:pt>
                <c:pt idx="437">
                  <c:v>120.27800000000001</c:v>
                </c:pt>
                <c:pt idx="438">
                  <c:v>121.191</c:v>
                </c:pt>
                <c:pt idx="439">
                  <c:v>122.86499999999999</c:v>
                </c:pt>
                <c:pt idx="440">
                  <c:v>124.47</c:v>
                </c:pt>
                <c:pt idx="441">
                  <c:v>119.505</c:v>
                </c:pt>
                <c:pt idx="442">
                  <c:v>123.059</c:v>
                </c:pt>
                <c:pt idx="443">
                  <c:v>117.193</c:v>
                </c:pt>
                <c:pt idx="444">
                  <c:v>120.542</c:v>
                </c:pt>
                <c:pt idx="445">
                  <c:v>124.02800000000001</c:v>
                </c:pt>
                <c:pt idx="446">
                  <c:v>124.746</c:v>
                </c:pt>
                <c:pt idx="447">
                  <c:v>125.205</c:v>
                </c:pt>
                <c:pt idx="448">
                  <c:v>124.459</c:v>
                </c:pt>
                <c:pt idx="449">
                  <c:v>126.947</c:v>
                </c:pt>
                <c:pt idx="450">
                  <c:v>127.13500000000001</c:v>
                </c:pt>
                <c:pt idx="451">
                  <c:v>127.9</c:v>
                </c:pt>
                <c:pt idx="452">
                  <c:v>127.503</c:v>
                </c:pt>
                <c:pt idx="453">
                  <c:v>129.24700000000001</c:v>
                </c:pt>
                <c:pt idx="454">
                  <c:v>125.45699999999999</c:v>
                </c:pt>
                <c:pt idx="455">
                  <c:v>125.623</c:v>
                </c:pt>
                <c:pt idx="456">
                  <c:v>126.682</c:v>
                </c:pt>
                <c:pt idx="457">
                  <c:v>127.111</c:v>
                </c:pt>
                <c:pt idx="458">
                  <c:v>126.502</c:v>
                </c:pt>
                <c:pt idx="459">
                  <c:v>126.52</c:v>
                </c:pt>
                <c:pt idx="460">
                  <c:v>126.934</c:v>
                </c:pt>
                <c:pt idx="461">
                  <c:v>126.309</c:v>
                </c:pt>
                <c:pt idx="462">
                  <c:v>127.057</c:v>
                </c:pt>
                <c:pt idx="463">
                  <c:v>129.482</c:v>
                </c:pt>
                <c:pt idx="464">
                  <c:v>130.01599999999999</c:v>
                </c:pt>
                <c:pt idx="465">
                  <c:v>130.05699999999999</c:v>
                </c:pt>
                <c:pt idx="466">
                  <c:v>132.58099999999999</c:v>
                </c:pt>
                <c:pt idx="467">
                  <c:v>136.61000000000001</c:v>
                </c:pt>
                <c:pt idx="468">
                  <c:v>135.642</c:v>
                </c:pt>
                <c:pt idx="469">
                  <c:v>135.51599999999999</c:v>
                </c:pt>
                <c:pt idx="470">
                  <c:v>135.56700000000001</c:v>
                </c:pt>
                <c:pt idx="471">
                  <c:v>136.32300000000001</c:v>
                </c:pt>
                <c:pt idx="472">
                  <c:v>136.416</c:v>
                </c:pt>
                <c:pt idx="473">
                  <c:v>136.78700000000001</c:v>
                </c:pt>
                <c:pt idx="474">
                  <c:v>136.77699999999999</c:v>
                </c:pt>
                <c:pt idx="475">
                  <c:v>136.88900000000001</c:v>
                </c:pt>
                <c:pt idx="476">
                  <c:v>139.065</c:v>
                </c:pt>
                <c:pt idx="477">
                  <c:v>140.38900000000001</c:v>
                </c:pt>
                <c:pt idx="478">
                  <c:v>140.053</c:v>
                </c:pt>
                <c:pt idx="479">
                  <c:v>140.38300000000001</c:v>
                </c:pt>
                <c:pt idx="480">
                  <c:v>140.33600000000001</c:v>
                </c:pt>
                <c:pt idx="481">
                  <c:v>140.411</c:v>
                </c:pt>
                <c:pt idx="482">
                  <c:v>141.18600000000001</c:v>
                </c:pt>
                <c:pt idx="483">
                  <c:v>140.45599999999999</c:v>
                </c:pt>
                <c:pt idx="484">
                  <c:v>140.25700000000001</c:v>
                </c:pt>
                <c:pt idx="485">
                  <c:v>139.005</c:v>
                </c:pt>
                <c:pt idx="486">
                  <c:v>142.583</c:v>
                </c:pt>
                <c:pt idx="487">
                  <c:v>142.13</c:v>
                </c:pt>
                <c:pt idx="488">
                  <c:v>142.45099999999999</c:v>
                </c:pt>
                <c:pt idx="489">
                  <c:v>143.53200000000001</c:v>
                </c:pt>
                <c:pt idx="490">
                  <c:v>143.55600000000001</c:v>
                </c:pt>
                <c:pt idx="491">
                  <c:v>143.215</c:v>
                </c:pt>
                <c:pt idx="492">
                  <c:v>144.19900000000001</c:v>
                </c:pt>
                <c:pt idx="493">
                  <c:v>145.755</c:v>
                </c:pt>
                <c:pt idx="494">
                  <c:v>145.03800000000001</c:v>
                </c:pt>
                <c:pt idx="495">
                  <c:v>144.71299999999999</c:v>
                </c:pt>
                <c:pt idx="496">
                  <c:v>146.13</c:v>
                </c:pt>
                <c:pt idx="497">
                  <c:v>145.13999999999999</c:v>
                </c:pt>
                <c:pt idx="498">
                  <c:v>147.107</c:v>
                </c:pt>
                <c:pt idx="499">
                  <c:v>148.07300000000001</c:v>
                </c:pt>
                <c:pt idx="500">
                  <c:v>149.292</c:v>
                </c:pt>
                <c:pt idx="501">
                  <c:v>148.93299999999999</c:v>
                </c:pt>
                <c:pt idx="502">
                  <c:v>147.398</c:v>
                </c:pt>
                <c:pt idx="503">
                  <c:v>146.661</c:v>
                </c:pt>
                <c:pt idx="504">
                  <c:v>146.62299999999999</c:v>
                </c:pt>
                <c:pt idx="505">
                  <c:v>146.96100000000001</c:v>
                </c:pt>
                <c:pt idx="506">
                  <c:v>149.809</c:v>
                </c:pt>
                <c:pt idx="507">
                  <c:v>151.13999999999999</c:v>
                </c:pt>
                <c:pt idx="508">
                  <c:v>150.84100000000001</c:v>
                </c:pt>
                <c:pt idx="509">
                  <c:v>152.74299999999999</c:v>
                </c:pt>
                <c:pt idx="510">
                  <c:v>153.55099999999999</c:v>
                </c:pt>
                <c:pt idx="511">
                  <c:v>153.518</c:v>
                </c:pt>
                <c:pt idx="512">
                  <c:v>154.35900000000001</c:v>
                </c:pt>
                <c:pt idx="513">
                  <c:v>153.55500000000001</c:v>
                </c:pt>
                <c:pt idx="514">
                  <c:v>154.07</c:v>
                </c:pt>
                <c:pt idx="515">
                  <c:v>152.779</c:v>
                </c:pt>
                <c:pt idx="516">
                  <c:v>153.422</c:v>
                </c:pt>
                <c:pt idx="517">
                  <c:v>155.17500000000001</c:v>
                </c:pt>
                <c:pt idx="518">
                  <c:v>156.33600000000001</c:v>
                </c:pt>
                <c:pt idx="519">
                  <c:v>157.77500000000001</c:v>
                </c:pt>
                <c:pt idx="520">
                  <c:v>158.25399999999999</c:v>
                </c:pt>
                <c:pt idx="521">
                  <c:v>158.744</c:v>
                </c:pt>
                <c:pt idx="522">
                  <c:v>159.91900000000001</c:v>
                </c:pt>
                <c:pt idx="523">
                  <c:v>162.78800000000001</c:v>
                </c:pt>
                <c:pt idx="524">
                  <c:v>165.149</c:v>
                </c:pt>
                <c:pt idx="525">
                  <c:v>167.48400000000001</c:v>
                </c:pt>
                <c:pt idx="526">
                  <c:v>166.35599999999999</c:v>
                </c:pt>
                <c:pt idx="527">
                  <c:v>157.27199999999999</c:v>
                </c:pt>
                <c:pt idx="528">
                  <c:v>156.001</c:v>
                </c:pt>
                <c:pt idx="529">
                  <c:v>158.63200000000001</c:v>
                </c:pt>
                <c:pt idx="530">
                  <c:v>159.51900000000001</c:v>
                </c:pt>
                <c:pt idx="531">
                  <c:v>157.63</c:v>
                </c:pt>
                <c:pt idx="532">
                  <c:v>159.101</c:v>
                </c:pt>
                <c:pt idx="533">
                  <c:v>156.43799999999999</c:v>
                </c:pt>
                <c:pt idx="534">
                  <c:v>153.23699999999999</c:v>
                </c:pt>
                <c:pt idx="535">
                  <c:v>153.208</c:v>
                </c:pt>
                <c:pt idx="536">
                  <c:v>156.649</c:v>
                </c:pt>
                <c:pt idx="537">
                  <c:v>158.179</c:v>
                </c:pt>
                <c:pt idx="538">
                  <c:v>156.79300000000001</c:v>
                </c:pt>
                <c:pt idx="539">
                  <c:v>155.94200000000001</c:v>
                </c:pt>
                <c:pt idx="540">
                  <c:v>155.68100000000001</c:v>
                </c:pt>
                <c:pt idx="541">
                  <c:v>158.15899999999999</c:v>
                </c:pt>
                <c:pt idx="542">
                  <c:v>158.685</c:v>
                </c:pt>
                <c:pt idx="543">
                  <c:v>153.839</c:v>
                </c:pt>
                <c:pt idx="544">
                  <c:v>155.86699999999999</c:v>
                </c:pt>
                <c:pt idx="545">
                  <c:v>158.06399999999999</c:v>
                </c:pt>
                <c:pt idx="546">
                  <c:v>155.33500000000001</c:v>
                </c:pt>
                <c:pt idx="547">
                  <c:v>154.22800000000001</c:v>
                </c:pt>
                <c:pt idx="548">
                  <c:v>154.01900000000001</c:v>
                </c:pt>
                <c:pt idx="549">
                  <c:v>157.85900000000001</c:v>
                </c:pt>
                <c:pt idx="550">
                  <c:v>156.785</c:v>
                </c:pt>
                <c:pt idx="551">
                  <c:v>158.084</c:v>
                </c:pt>
                <c:pt idx="552">
                  <c:v>160.14599999999999</c:v>
                </c:pt>
                <c:pt idx="553">
                  <c:v>160.173</c:v>
                </c:pt>
                <c:pt idx="554">
                  <c:v>157.398</c:v>
                </c:pt>
                <c:pt idx="555">
                  <c:v>159.279</c:v>
                </c:pt>
                <c:pt idx="556">
                  <c:v>160.50700000000001</c:v>
                </c:pt>
                <c:pt idx="557">
                  <c:v>158.434</c:v>
                </c:pt>
                <c:pt idx="558">
                  <c:v>158.00299999999999</c:v>
                </c:pt>
                <c:pt idx="559">
                  <c:v>160.61799999999999</c:v>
                </c:pt>
                <c:pt idx="560">
                  <c:v>162.18199999999999</c:v>
                </c:pt>
                <c:pt idx="561">
                  <c:v>161.34</c:v>
                </c:pt>
                <c:pt idx="562">
                  <c:v>159.828</c:v>
                </c:pt>
                <c:pt idx="563">
                  <c:v>156.03299999999999</c:v>
                </c:pt>
                <c:pt idx="564">
                  <c:v>152.631</c:v>
                </c:pt>
                <c:pt idx="565">
                  <c:v>151.41999999999999</c:v>
                </c:pt>
                <c:pt idx="566">
                  <c:v>155.05099999999999</c:v>
                </c:pt>
                <c:pt idx="567">
                  <c:v>153.77199999999999</c:v>
                </c:pt>
                <c:pt idx="568">
                  <c:v>151.499</c:v>
                </c:pt>
                <c:pt idx="569">
                  <c:v>152.76900000000001</c:v>
                </c:pt>
                <c:pt idx="570">
                  <c:v>153.09700000000001</c:v>
                </c:pt>
                <c:pt idx="571">
                  <c:v>148.03</c:v>
                </c:pt>
                <c:pt idx="572">
                  <c:v>144.572</c:v>
                </c:pt>
                <c:pt idx="573">
                  <c:v>136.98699999999999</c:v>
                </c:pt>
                <c:pt idx="574">
                  <c:v>143.09200000000001</c:v>
                </c:pt>
                <c:pt idx="575">
                  <c:v>147.19200000000001</c:v>
                </c:pt>
                <c:pt idx="576">
                  <c:v>149.07499999999999</c:v>
                </c:pt>
                <c:pt idx="577">
                  <c:v>150.50700000000001</c:v>
                </c:pt>
                <c:pt idx="578">
                  <c:v>151.47900000000001</c:v>
                </c:pt>
                <c:pt idx="579">
                  <c:v>154.54400000000001</c:v>
                </c:pt>
                <c:pt idx="580">
                  <c:v>154.09299999999999</c:v>
                </c:pt>
                <c:pt idx="581">
                  <c:v>156.65799999999999</c:v>
                </c:pt>
                <c:pt idx="582">
                  <c:v>157.70099999999999</c:v>
                </c:pt>
                <c:pt idx="583">
                  <c:v>157.238</c:v>
                </c:pt>
                <c:pt idx="584">
                  <c:v>156.83500000000001</c:v>
                </c:pt>
                <c:pt idx="585">
                  <c:v>159.607</c:v>
                </c:pt>
                <c:pt idx="586">
                  <c:v>157.71100000000001</c:v>
                </c:pt>
                <c:pt idx="587">
                  <c:v>159.762</c:v>
                </c:pt>
                <c:pt idx="588">
                  <c:v>160.48599999999999</c:v>
                </c:pt>
                <c:pt idx="589">
                  <c:v>162.32599999999999</c:v>
                </c:pt>
                <c:pt idx="590">
                  <c:v>162.46199999999999</c:v>
                </c:pt>
                <c:pt idx="591">
                  <c:v>162.65600000000001</c:v>
                </c:pt>
                <c:pt idx="592">
                  <c:v>159.45699999999999</c:v>
                </c:pt>
                <c:pt idx="593">
                  <c:v>157.136</c:v>
                </c:pt>
                <c:pt idx="594">
                  <c:v>158.434</c:v>
                </c:pt>
                <c:pt idx="595">
                  <c:v>155.547</c:v>
                </c:pt>
                <c:pt idx="596">
                  <c:v>156.13900000000001</c:v>
                </c:pt>
                <c:pt idx="597">
                  <c:v>159.60499999999999</c:v>
                </c:pt>
                <c:pt idx="598">
                  <c:v>159.95699999999999</c:v>
                </c:pt>
                <c:pt idx="599">
                  <c:v>161.15</c:v>
                </c:pt>
                <c:pt idx="600">
                  <c:v>163.53700000000001</c:v>
                </c:pt>
                <c:pt idx="601">
                  <c:v>163.16300000000001</c:v>
                </c:pt>
                <c:pt idx="602">
                  <c:v>163.81899999999999</c:v>
                </c:pt>
                <c:pt idx="603">
                  <c:v>163.90199999999999</c:v>
                </c:pt>
                <c:pt idx="604">
                  <c:v>163.29499999999999</c:v>
                </c:pt>
                <c:pt idx="605">
                  <c:v>156.15600000000001</c:v>
                </c:pt>
                <c:pt idx="606">
                  <c:v>157.059</c:v>
                </c:pt>
                <c:pt idx="607">
                  <c:v>155.63</c:v>
                </c:pt>
                <c:pt idx="608">
                  <c:v>154.43700000000001</c:v>
                </c:pt>
                <c:pt idx="609">
                  <c:v>156.58799999999999</c:v>
                </c:pt>
                <c:pt idx="610">
                  <c:v>162.56299999999999</c:v>
                </c:pt>
                <c:pt idx="611">
                  <c:v>164.16800000000001</c:v>
                </c:pt>
                <c:pt idx="612">
                  <c:v>163.154</c:v>
                </c:pt>
                <c:pt idx="613">
                  <c:v>161.613</c:v>
                </c:pt>
                <c:pt idx="614">
                  <c:v>158.39599999999999</c:v>
                </c:pt>
                <c:pt idx="615">
                  <c:v>163.85499999999999</c:v>
                </c:pt>
                <c:pt idx="616">
                  <c:v>165.82300000000001</c:v>
                </c:pt>
                <c:pt idx="617">
                  <c:v>167.36500000000001</c:v>
                </c:pt>
                <c:pt idx="618">
                  <c:v>169.29300000000001</c:v>
                </c:pt>
                <c:pt idx="619">
                  <c:v>170.01300000000001</c:v>
                </c:pt>
                <c:pt idx="620">
                  <c:v>170.16300000000001</c:v>
                </c:pt>
                <c:pt idx="621">
                  <c:v>170.649</c:v>
                </c:pt>
                <c:pt idx="622">
                  <c:v>168.30500000000001</c:v>
                </c:pt>
                <c:pt idx="623">
                  <c:v>170.785</c:v>
                </c:pt>
                <c:pt idx="624">
                  <c:v>174.5</c:v>
                </c:pt>
                <c:pt idx="625">
                  <c:v>175.101</c:v>
                </c:pt>
                <c:pt idx="626">
                  <c:v>175.62700000000001</c:v>
                </c:pt>
                <c:pt idx="627">
                  <c:v>174.93299999999999</c:v>
                </c:pt>
                <c:pt idx="628">
                  <c:v>175.84399999999999</c:v>
                </c:pt>
                <c:pt idx="629">
                  <c:v>176.41800000000001</c:v>
                </c:pt>
                <c:pt idx="630">
                  <c:v>173.03800000000001</c:v>
                </c:pt>
                <c:pt idx="631">
                  <c:v>172.47399999999999</c:v>
                </c:pt>
                <c:pt idx="632">
                  <c:v>175.41399999999999</c:v>
                </c:pt>
                <c:pt idx="633">
                  <c:v>174.447</c:v>
                </c:pt>
                <c:pt idx="634">
                  <c:v>164.614</c:v>
                </c:pt>
                <c:pt idx="635">
                  <c:v>156.471</c:v>
                </c:pt>
                <c:pt idx="636">
                  <c:v>144.755</c:v>
                </c:pt>
                <c:pt idx="637">
                  <c:v>124.69</c:v>
                </c:pt>
                <c:pt idx="638">
                  <c:v>120.203</c:v>
                </c:pt>
                <c:pt idx="639">
                  <c:v>128.55000000000001</c:v>
                </c:pt>
                <c:pt idx="640">
                  <c:v>131.67500000000001</c:v>
                </c:pt>
                <c:pt idx="641">
                  <c:v>138.27799999999999</c:v>
                </c:pt>
                <c:pt idx="642">
                  <c:v>131.62200000000001</c:v>
                </c:pt>
                <c:pt idx="643">
                  <c:v>139.23599999999999</c:v>
                </c:pt>
                <c:pt idx="644">
                  <c:v>136.15299999999999</c:v>
                </c:pt>
                <c:pt idx="645">
                  <c:v>135.57599999999999</c:v>
                </c:pt>
                <c:pt idx="646">
                  <c:v>137.12</c:v>
                </c:pt>
                <c:pt idx="647">
                  <c:v>141.685</c:v>
                </c:pt>
                <c:pt idx="648">
                  <c:v>147.11600000000001</c:v>
                </c:pt>
                <c:pt idx="649">
                  <c:v>155.49</c:v>
                </c:pt>
                <c:pt idx="650">
                  <c:v>148.96700000000001</c:v>
                </c:pt>
                <c:pt idx="651">
                  <c:v>147.68799999999999</c:v>
                </c:pt>
                <c:pt idx="652">
                  <c:v>145.06399999999999</c:v>
                </c:pt>
                <c:pt idx="653">
                  <c:v>146.11199999999999</c:v>
                </c:pt>
                <c:pt idx="654">
                  <c:v>148.428</c:v>
                </c:pt>
                <c:pt idx="655">
                  <c:v>151.739</c:v>
                </c:pt>
                <c:pt idx="656">
                  <c:v>150.82300000000001</c:v>
                </c:pt>
                <c:pt idx="657">
                  <c:v>150.851</c:v>
                </c:pt>
                <c:pt idx="658">
                  <c:v>154.99799999999999</c:v>
                </c:pt>
                <c:pt idx="659">
                  <c:v>154.72900000000001</c:v>
                </c:pt>
                <c:pt idx="660">
                  <c:v>155.27500000000001</c:v>
                </c:pt>
                <c:pt idx="661">
                  <c:v>155.50399999999999</c:v>
                </c:pt>
                <c:pt idx="662">
                  <c:v>152.85599999999999</c:v>
                </c:pt>
                <c:pt idx="663">
                  <c:v>155.202</c:v>
                </c:pt>
                <c:pt idx="664">
                  <c:v>150.05699999999999</c:v>
                </c:pt>
                <c:pt idx="665">
                  <c:v>150.44800000000001</c:v>
                </c:pt>
                <c:pt idx="666">
                  <c:v>153.15700000000001</c:v>
                </c:pt>
                <c:pt idx="667">
                  <c:v>155.99299999999999</c:v>
                </c:pt>
                <c:pt idx="668">
                  <c:v>154.43299999999999</c:v>
                </c:pt>
                <c:pt idx="669">
                  <c:v>151.08000000000001</c:v>
                </c:pt>
                <c:pt idx="670">
                  <c:v>152.614</c:v>
                </c:pt>
                <c:pt idx="671">
                  <c:v>164.55</c:v>
                </c:pt>
                <c:pt idx="672">
                  <c:v>167.81</c:v>
                </c:pt>
                <c:pt idx="673">
                  <c:v>171.71700000000001</c:v>
                </c:pt>
                <c:pt idx="674">
                  <c:v>170.607</c:v>
                </c:pt>
                <c:pt idx="675">
                  <c:v>173.251</c:v>
                </c:pt>
                <c:pt idx="676">
                  <c:v>173.20699999999999</c:v>
                </c:pt>
                <c:pt idx="677">
                  <c:v>170.935</c:v>
                </c:pt>
                <c:pt idx="678">
                  <c:v>173.76499999999999</c:v>
                </c:pt>
                <c:pt idx="679">
                  <c:v>174.69</c:v>
                </c:pt>
                <c:pt idx="680">
                  <c:v>180.63200000000001</c:v>
                </c:pt>
                <c:pt idx="681">
                  <c:v>180.352</c:v>
                </c:pt>
                <c:pt idx="682">
                  <c:v>178.673</c:v>
                </c:pt>
                <c:pt idx="683">
                  <c:v>176.51599999999999</c:v>
                </c:pt>
                <c:pt idx="684">
                  <c:v>181.482</c:v>
                </c:pt>
                <c:pt idx="685">
                  <c:v>183.70599999999999</c:v>
                </c:pt>
                <c:pt idx="686">
                  <c:v>184.86600000000001</c:v>
                </c:pt>
                <c:pt idx="687">
                  <c:v>184.529</c:v>
                </c:pt>
                <c:pt idx="688">
                  <c:v>187.898</c:v>
                </c:pt>
                <c:pt idx="689">
                  <c:v>191.61</c:v>
                </c:pt>
                <c:pt idx="690">
                  <c:v>189.31100000000001</c:v>
                </c:pt>
                <c:pt idx="691">
                  <c:v>192.928</c:v>
                </c:pt>
                <c:pt idx="692">
                  <c:v>194.78399999999999</c:v>
                </c:pt>
                <c:pt idx="693">
                  <c:v>195.24</c:v>
                </c:pt>
                <c:pt idx="694">
                  <c:v>196.15100000000001</c:v>
                </c:pt>
                <c:pt idx="695">
                  <c:v>198.16</c:v>
                </c:pt>
                <c:pt idx="696">
                  <c:v>199.54</c:v>
                </c:pt>
                <c:pt idx="697">
                  <c:v>202.31</c:v>
                </c:pt>
                <c:pt idx="698">
                  <c:v>203.137</c:v>
                </c:pt>
                <c:pt idx="699">
                  <c:v>203.22</c:v>
                </c:pt>
                <c:pt idx="700">
                  <c:v>205.036</c:v>
                </c:pt>
                <c:pt idx="701">
                  <c:v>205.971</c:v>
                </c:pt>
                <c:pt idx="702">
                  <c:v>205.43100000000001</c:v>
                </c:pt>
                <c:pt idx="703">
                  <c:v>201.28299999999999</c:v>
                </c:pt>
                <c:pt idx="704">
                  <c:v>201.495</c:v>
                </c:pt>
                <c:pt idx="705">
                  <c:v>201.58799999999999</c:v>
                </c:pt>
                <c:pt idx="706">
                  <c:v>202.56899999999999</c:v>
                </c:pt>
                <c:pt idx="707">
                  <c:v>198.68700000000001</c:v>
                </c:pt>
                <c:pt idx="708">
                  <c:v>202.673</c:v>
                </c:pt>
                <c:pt idx="709">
                  <c:v>204.488</c:v>
                </c:pt>
                <c:pt idx="710">
                  <c:v>205.34399999999999</c:v>
                </c:pt>
                <c:pt idx="711">
                  <c:v>206.05799999999999</c:v>
                </c:pt>
                <c:pt idx="712">
                  <c:v>205.60599999999999</c:v>
                </c:pt>
                <c:pt idx="713">
                  <c:v>206.16499999999999</c:v>
                </c:pt>
                <c:pt idx="714">
                  <c:v>206.054</c:v>
                </c:pt>
                <c:pt idx="715">
                  <c:v>203.77699999999999</c:v>
                </c:pt>
                <c:pt idx="716">
                  <c:v>199.40899999999999</c:v>
                </c:pt>
                <c:pt idx="717">
                  <c:v>202.05199999999999</c:v>
                </c:pt>
                <c:pt idx="718">
                  <c:v>202.21600000000001</c:v>
                </c:pt>
                <c:pt idx="719">
                  <c:v>202.84299999999999</c:v>
                </c:pt>
                <c:pt idx="720">
                  <c:v>208.29</c:v>
                </c:pt>
                <c:pt idx="721">
                  <c:v>210.65899999999999</c:v>
                </c:pt>
                <c:pt idx="722">
                  <c:v>210.83699999999999</c:v>
                </c:pt>
                <c:pt idx="723">
                  <c:v>211.922</c:v>
                </c:pt>
                <c:pt idx="724">
                  <c:v>211.90199999999999</c:v>
                </c:pt>
                <c:pt idx="725">
                  <c:v>210.31700000000001</c:v>
                </c:pt>
                <c:pt idx="726">
                  <c:v>201.47399999999999</c:v>
                </c:pt>
                <c:pt idx="727">
                  <c:v>209.202</c:v>
                </c:pt>
                <c:pt idx="728">
                  <c:v>208.21</c:v>
                </c:pt>
                <c:pt idx="729">
                  <c:v>209.04599999999999</c:v>
                </c:pt>
                <c:pt idx="730">
                  <c:v>214.24600000000001</c:v>
                </c:pt>
                <c:pt idx="731">
                  <c:v>217.83500000000001</c:v>
                </c:pt>
                <c:pt idx="732">
                  <c:v>218.68600000000001</c:v>
                </c:pt>
                <c:pt idx="733">
                  <c:v>216.702</c:v>
                </c:pt>
                <c:pt idx="734">
                  <c:v>209.53700000000001</c:v>
                </c:pt>
                <c:pt idx="735">
                  <c:v>214.05099999999999</c:v>
                </c:pt>
                <c:pt idx="736">
                  <c:v>215.67699999999999</c:v>
                </c:pt>
                <c:pt idx="737">
                  <c:v>213.53299999999999</c:v>
                </c:pt>
                <c:pt idx="738">
                  <c:v>208.79499999999999</c:v>
                </c:pt>
                <c:pt idx="739">
                  <c:v>205.48599999999999</c:v>
                </c:pt>
                <c:pt idx="740">
                  <c:v>200.36099999999999</c:v>
                </c:pt>
                <c:pt idx="741">
                  <c:v>205.37</c:v>
                </c:pt>
                <c:pt idx="742">
                  <c:v>213.49700000000001</c:v>
                </c:pt>
                <c:pt idx="743">
                  <c:v>216.85400000000001</c:v>
                </c:pt>
                <c:pt idx="744">
                  <c:v>212.983</c:v>
                </c:pt>
                <c:pt idx="745">
                  <c:v>212.24199999999999</c:v>
                </c:pt>
                <c:pt idx="746">
                  <c:v>214.00899999999999</c:v>
                </c:pt>
                <c:pt idx="747">
                  <c:v>204.767</c:v>
                </c:pt>
                <c:pt idx="748">
                  <c:v>204.33500000000001</c:v>
                </c:pt>
                <c:pt idx="749">
                  <c:v>198.21799999999999</c:v>
                </c:pt>
                <c:pt idx="750">
                  <c:v>204.25200000000001</c:v>
                </c:pt>
                <c:pt idx="751">
                  <c:v>202.40100000000001</c:v>
                </c:pt>
              </c:numCache>
            </c:numRef>
          </c:val>
          <c:smooth val="0"/>
          <c:extLst>
            <c:ext xmlns:c16="http://schemas.microsoft.com/office/drawing/2014/chart" uri="{C3380CC4-5D6E-409C-BE32-E72D297353CC}">
              <c16:uniqueId val="{00000001-5317-4FA4-BBB5-944ACFF92B6E}"/>
            </c:ext>
          </c:extLst>
        </c:ser>
        <c:ser>
          <c:idx val="2"/>
          <c:order val="2"/>
          <c:tx>
            <c:strRef>
              <c:f>Sheet1!$M$4</c:f>
              <c:strCache>
                <c:ptCount val="1"/>
                <c:pt idx="0">
                  <c:v>MSCI World </c:v>
                </c:pt>
              </c:strCache>
            </c:strRef>
          </c:tx>
          <c:spPr>
            <a:ln w="28575" cap="rnd">
              <a:solidFill>
                <a:schemeClr val="accent3"/>
              </a:solidFill>
              <a:round/>
            </a:ln>
            <a:effectLst/>
          </c:spPr>
          <c:marker>
            <c:symbol val="none"/>
          </c:marker>
          <c:cat>
            <c:numRef>
              <c:f>Sheet1!$G$2:$G$889</c:f>
              <c:numCache>
                <c:formatCode>m/d/yyyy</c:formatCode>
                <c:ptCount val="888"/>
                <c:pt idx="0">
                  <c:v>39448</c:v>
                </c:pt>
                <c:pt idx="1">
                  <c:v>39455</c:v>
                </c:pt>
                <c:pt idx="2">
                  <c:v>39462</c:v>
                </c:pt>
                <c:pt idx="3">
                  <c:v>39469</c:v>
                </c:pt>
                <c:pt idx="4">
                  <c:v>39476</c:v>
                </c:pt>
                <c:pt idx="5">
                  <c:v>39483</c:v>
                </c:pt>
                <c:pt idx="6">
                  <c:v>39490</c:v>
                </c:pt>
                <c:pt idx="7">
                  <c:v>39497</c:v>
                </c:pt>
                <c:pt idx="8">
                  <c:v>39504</c:v>
                </c:pt>
                <c:pt idx="9">
                  <c:v>39511</c:v>
                </c:pt>
                <c:pt idx="10">
                  <c:v>39518</c:v>
                </c:pt>
                <c:pt idx="11">
                  <c:v>39525</c:v>
                </c:pt>
                <c:pt idx="12">
                  <c:v>39532</c:v>
                </c:pt>
                <c:pt idx="13">
                  <c:v>39539</c:v>
                </c:pt>
                <c:pt idx="14">
                  <c:v>39546</c:v>
                </c:pt>
                <c:pt idx="15">
                  <c:v>39553</c:v>
                </c:pt>
                <c:pt idx="16">
                  <c:v>39560</c:v>
                </c:pt>
                <c:pt idx="17">
                  <c:v>39567</c:v>
                </c:pt>
                <c:pt idx="18">
                  <c:v>39574</c:v>
                </c:pt>
                <c:pt idx="19">
                  <c:v>39581</c:v>
                </c:pt>
                <c:pt idx="20">
                  <c:v>39588</c:v>
                </c:pt>
                <c:pt idx="21">
                  <c:v>39595</c:v>
                </c:pt>
                <c:pt idx="22">
                  <c:v>39602</c:v>
                </c:pt>
                <c:pt idx="23">
                  <c:v>39609</c:v>
                </c:pt>
                <c:pt idx="24">
                  <c:v>39616</c:v>
                </c:pt>
                <c:pt idx="25">
                  <c:v>39623</c:v>
                </c:pt>
                <c:pt idx="26">
                  <c:v>39630</c:v>
                </c:pt>
                <c:pt idx="27">
                  <c:v>39637</c:v>
                </c:pt>
                <c:pt idx="28">
                  <c:v>39644</c:v>
                </c:pt>
                <c:pt idx="29">
                  <c:v>39651</c:v>
                </c:pt>
                <c:pt idx="30">
                  <c:v>39658</c:v>
                </c:pt>
                <c:pt idx="31">
                  <c:v>39665</c:v>
                </c:pt>
                <c:pt idx="32">
                  <c:v>39672</c:v>
                </c:pt>
                <c:pt idx="33">
                  <c:v>39679</c:v>
                </c:pt>
                <c:pt idx="34">
                  <c:v>39686</c:v>
                </c:pt>
                <c:pt idx="35">
                  <c:v>39693</c:v>
                </c:pt>
                <c:pt idx="36">
                  <c:v>39700</c:v>
                </c:pt>
                <c:pt idx="37">
                  <c:v>39707</c:v>
                </c:pt>
                <c:pt idx="38">
                  <c:v>39714</c:v>
                </c:pt>
                <c:pt idx="39">
                  <c:v>39721</c:v>
                </c:pt>
                <c:pt idx="40">
                  <c:v>39728</c:v>
                </c:pt>
                <c:pt idx="41">
                  <c:v>39735</c:v>
                </c:pt>
                <c:pt idx="42">
                  <c:v>39742</c:v>
                </c:pt>
                <c:pt idx="43">
                  <c:v>39749</c:v>
                </c:pt>
                <c:pt idx="44">
                  <c:v>39756</c:v>
                </c:pt>
                <c:pt idx="45">
                  <c:v>39763</c:v>
                </c:pt>
                <c:pt idx="46">
                  <c:v>39770</c:v>
                </c:pt>
                <c:pt idx="47">
                  <c:v>39777</c:v>
                </c:pt>
                <c:pt idx="48">
                  <c:v>39784</c:v>
                </c:pt>
                <c:pt idx="49">
                  <c:v>39791</c:v>
                </c:pt>
                <c:pt idx="50">
                  <c:v>39798</c:v>
                </c:pt>
                <c:pt idx="51">
                  <c:v>39805</c:v>
                </c:pt>
                <c:pt idx="52">
                  <c:v>39812</c:v>
                </c:pt>
                <c:pt idx="53">
                  <c:v>39819</c:v>
                </c:pt>
                <c:pt idx="54">
                  <c:v>39826</c:v>
                </c:pt>
                <c:pt idx="55">
                  <c:v>39833</c:v>
                </c:pt>
                <c:pt idx="56">
                  <c:v>39840</c:v>
                </c:pt>
                <c:pt idx="57">
                  <c:v>39847</c:v>
                </c:pt>
                <c:pt idx="58">
                  <c:v>39854</c:v>
                </c:pt>
                <c:pt idx="59">
                  <c:v>39861</c:v>
                </c:pt>
                <c:pt idx="60">
                  <c:v>39868</c:v>
                </c:pt>
                <c:pt idx="61">
                  <c:v>39875</c:v>
                </c:pt>
                <c:pt idx="62">
                  <c:v>39882</c:v>
                </c:pt>
                <c:pt idx="63">
                  <c:v>39889</c:v>
                </c:pt>
                <c:pt idx="64">
                  <c:v>39896</c:v>
                </c:pt>
                <c:pt idx="65">
                  <c:v>39903</c:v>
                </c:pt>
                <c:pt idx="66">
                  <c:v>39910</c:v>
                </c:pt>
                <c:pt idx="67">
                  <c:v>39917</c:v>
                </c:pt>
                <c:pt idx="68">
                  <c:v>39924</c:v>
                </c:pt>
                <c:pt idx="69">
                  <c:v>39931</c:v>
                </c:pt>
                <c:pt idx="70">
                  <c:v>39938</c:v>
                </c:pt>
                <c:pt idx="71">
                  <c:v>39945</c:v>
                </c:pt>
                <c:pt idx="72">
                  <c:v>39952</c:v>
                </c:pt>
                <c:pt idx="73">
                  <c:v>39959</c:v>
                </c:pt>
                <c:pt idx="74">
                  <c:v>39966</c:v>
                </c:pt>
                <c:pt idx="75">
                  <c:v>39973</c:v>
                </c:pt>
                <c:pt idx="76">
                  <c:v>39980</c:v>
                </c:pt>
                <c:pt idx="77">
                  <c:v>39987</c:v>
                </c:pt>
                <c:pt idx="78">
                  <c:v>39994</c:v>
                </c:pt>
                <c:pt idx="79">
                  <c:v>40001</c:v>
                </c:pt>
                <c:pt idx="80">
                  <c:v>40008</c:v>
                </c:pt>
                <c:pt idx="81">
                  <c:v>40015</c:v>
                </c:pt>
                <c:pt idx="82">
                  <c:v>40022</c:v>
                </c:pt>
                <c:pt idx="83">
                  <c:v>40029</c:v>
                </c:pt>
                <c:pt idx="84">
                  <c:v>40036</c:v>
                </c:pt>
                <c:pt idx="85">
                  <c:v>40043</c:v>
                </c:pt>
                <c:pt idx="86">
                  <c:v>40050</c:v>
                </c:pt>
                <c:pt idx="87">
                  <c:v>40057</c:v>
                </c:pt>
                <c:pt idx="88">
                  <c:v>40064</c:v>
                </c:pt>
                <c:pt idx="89">
                  <c:v>40071</c:v>
                </c:pt>
                <c:pt idx="90">
                  <c:v>40078</c:v>
                </c:pt>
                <c:pt idx="91">
                  <c:v>40085</c:v>
                </c:pt>
                <c:pt idx="92">
                  <c:v>40092</c:v>
                </c:pt>
                <c:pt idx="93">
                  <c:v>40099</c:v>
                </c:pt>
                <c:pt idx="94">
                  <c:v>40106</c:v>
                </c:pt>
                <c:pt idx="95">
                  <c:v>40113</c:v>
                </c:pt>
                <c:pt idx="96">
                  <c:v>40120</c:v>
                </c:pt>
                <c:pt idx="97">
                  <c:v>40127</c:v>
                </c:pt>
                <c:pt idx="98">
                  <c:v>40134</c:v>
                </c:pt>
                <c:pt idx="99">
                  <c:v>40141</c:v>
                </c:pt>
                <c:pt idx="100">
                  <c:v>40148</c:v>
                </c:pt>
                <c:pt idx="101">
                  <c:v>40155</c:v>
                </c:pt>
                <c:pt idx="102">
                  <c:v>40162</c:v>
                </c:pt>
                <c:pt idx="103">
                  <c:v>40169</c:v>
                </c:pt>
                <c:pt idx="104">
                  <c:v>40176</c:v>
                </c:pt>
                <c:pt idx="105">
                  <c:v>40183</c:v>
                </c:pt>
                <c:pt idx="106">
                  <c:v>40190</c:v>
                </c:pt>
                <c:pt idx="107">
                  <c:v>40197</c:v>
                </c:pt>
                <c:pt idx="108">
                  <c:v>40204</c:v>
                </c:pt>
                <c:pt idx="109">
                  <c:v>40211</c:v>
                </c:pt>
                <c:pt idx="110">
                  <c:v>40218</c:v>
                </c:pt>
                <c:pt idx="111">
                  <c:v>40225</c:v>
                </c:pt>
                <c:pt idx="112">
                  <c:v>40232</c:v>
                </c:pt>
                <c:pt idx="113">
                  <c:v>40239</c:v>
                </c:pt>
                <c:pt idx="114">
                  <c:v>40246</c:v>
                </c:pt>
                <c:pt idx="115">
                  <c:v>40253</c:v>
                </c:pt>
                <c:pt idx="116">
                  <c:v>40260</c:v>
                </c:pt>
                <c:pt idx="117">
                  <c:v>40267</c:v>
                </c:pt>
                <c:pt idx="118">
                  <c:v>40274</c:v>
                </c:pt>
                <c:pt idx="119">
                  <c:v>40281</c:v>
                </c:pt>
                <c:pt idx="120">
                  <c:v>40288</c:v>
                </c:pt>
                <c:pt idx="121">
                  <c:v>40295</c:v>
                </c:pt>
                <c:pt idx="122">
                  <c:v>40302</c:v>
                </c:pt>
                <c:pt idx="123">
                  <c:v>40309</c:v>
                </c:pt>
                <c:pt idx="124">
                  <c:v>40316</c:v>
                </c:pt>
                <c:pt idx="125">
                  <c:v>40323</c:v>
                </c:pt>
                <c:pt idx="126">
                  <c:v>40330</c:v>
                </c:pt>
                <c:pt idx="127">
                  <c:v>40337</c:v>
                </c:pt>
                <c:pt idx="128">
                  <c:v>40344</c:v>
                </c:pt>
                <c:pt idx="129">
                  <c:v>40351</c:v>
                </c:pt>
                <c:pt idx="130">
                  <c:v>40358</c:v>
                </c:pt>
                <c:pt idx="131">
                  <c:v>40365</c:v>
                </c:pt>
                <c:pt idx="132">
                  <c:v>40372</c:v>
                </c:pt>
                <c:pt idx="133">
                  <c:v>40379</c:v>
                </c:pt>
                <c:pt idx="134">
                  <c:v>40386</c:v>
                </c:pt>
                <c:pt idx="135">
                  <c:v>40393</c:v>
                </c:pt>
                <c:pt idx="136">
                  <c:v>40400</c:v>
                </c:pt>
                <c:pt idx="137">
                  <c:v>40407</c:v>
                </c:pt>
                <c:pt idx="138">
                  <c:v>40414</c:v>
                </c:pt>
                <c:pt idx="139">
                  <c:v>40421</c:v>
                </c:pt>
                <c:pt idx="140">
                  <c:v>40428</c:v>
                </c:pt>
                <c:pt idx="141">
                  <c:v>40435</c:v>
                </c:pt>
                <c:pt idx="142">
                  <c:v>40442</c:v>
                </c:pt>
                <c:pt idx="143">
                  <c:v>40449</c:v>
                </c:pt>
                <c:pt idx="144">
                  <c:v>40456</c:v>
                </c:pt>
                <c:pt idx="145">
                  <c:v>40463</c:v>
                </c:pt>
                <c:pt idx="146">
                  <c:v>40470</c:v>
                </c:pt>
                <c:pt idx="147">
                  <c:v>40477</c:v>
                </c:pt>
                <c:pt idx="148">
                  <c:v>40484</c:v>
                </c:pt>
                <c:pt idx="149">
                  <c:v>40491</c:v>
                </c:pt>
                <c:pt idx="150">
                  <c:v>40498</c:v>
                </c:pt>
                <c:pt idx="151">
                  <c:v>40505</c:v>
                </c:pt>
                <c:pt idx="152">
                  <c:v>40512</c:v>
                </c:pt>
                <c:pt idx="153">
                  <c:v>40519</c:v>
                </c:pt>
                <c:pt idx="154">
                  <c:v>40526</c:v>
                </c:pt>
                <c:pt idx="155">
                  <c:v>40533</c:v>
                </c:pt>
                <c:pt idx="156">
                  <c:v>40540</c:v>
                </c:pt>
                <c:pt idx="157">
                  <c:v>40547</c:v>
                </c:pt>
                <c:pt idx="158">
                  <c:v>40554</c:v>
                </c:pt>
                <c:pt idx="159">
                  <c:v>40561</c:v>
                </c:pt>
                <c:pt idx="160">
                  <c:v>40568</c:v>
                </c:pt>
                <c:pt idx="161">
                  <c:v>40575</c:v>
                </c:pt>
                <c:pt idx="162">
                  <c:v>40582</c:v>
                </c:pt>
                <c:pt idx="163">
                  <c:v>40589</c:v>
                </c:pt>
                <c:pt idx="164">
                  <c:v>40596</c:v>
                </c:pt>
                <c:pt idx="165">
                  <c:v>40603</c:v>
                </c:pt>
                <c:pt idx="166">
                  <c:v>40610</c:v>
                </c:pt>
                <c:pt idx="167">
                  <c:v>40617</c:v>
                </c:pt>
                <c:pt idx="168">
                  <c:v>40624</c:v>
                </c:pt>
                <c:pt idx="169">
                  <c:v>40631</c:v>
                </c:pt>
                <c:pt idx="170">
                  <c:v>40638</c:v>
                </c:pt>
                <c:pt idx="171">
                  <c:v>40645</c:v>
                </c:pt>
                <c:pt idx="172">
                  <c:v>40652</c:v>
                </c:pt>
                <c:pt idx="173">
                  <c:v>40659</c:v>
                </c:pt>
                <c:pt idx="174">
                  <c:v>40666</c:v>
                </c:pt>
                <c:pt idx="175">
                  <c:v>40673</c:v>
                </c:pt>
                <c:pt idx="176">
                  <c:v>40680</c:v>
                </c:pt>
                <c:pt idx="177">
                  <c:v>40687</c:v>
                </c:pt>
                <c:pt idx="178">
                  <c:v>40694</c:v>
                </c:pt>
                <c:pt idx="179">
                  <c:v>40701</c:v>
                </c:pt>
                <c:pt idx="180">
                  <c:v>40708</c:v>
                </c:pt>
                <c:pt idx="181">
                  <c:v>40715</c:v>
                </c:pt>
                <c:pt idx="182">
                  <c:v>40722</c:v>
                </c:pt>
                <c:pt idx="183">
                  <c:v>40729</c:v>
                </c:pt>
                <c:pt idx="184">
                  <c:v>40736</c:v>
                </c:pt>
                <c:pt idx="185">
                  <c:v>40743</c:v>
                </c:pt>
                <c:pt idx="186">
                  <c:v>40750</c:v>
                </c:pt>
                <c:pt idx="187">
                  <c:v>40757</c:v>
                </c:pt>
                <c:pt idx="188">
                  <c:v>40764</c:v>
                </c:pt>
                <c:pt idx="189">
                  <c:v>40771</c:v>
                </c:pt>
                <c:pt idx="190">
                  <c:v>40778</c:v>
                </c:pt>
                <c:pt idx="191">
                  <c:v>40785</c:v>
                </c:pt>
                <c:pt idx="192">
                  <c:v>40792</c:v>
                </c:pt>
                <c:pt idx="193">
                  <c:v>40799</c:v>
                </c:pt>
                <c:pt idx="194">
                  <c:v>40806</c:v>
                </c:pt>
                <c:pt idx="195">
                  <c:v>40813</c:v>
                </c:pt>
                <c:pt idx="196">
                  <c:v>40820</c:v>
                </c:pt>
                <c:pt idx="197">
                  <c:v>40827</c:v>
                </c:pt>
                <c:pt idx="198">
                  <c:v>40834</c:v>
                </c:pt>
                <c:pt idx="199">
                  <c:v>40841</c:v>
                </c:pt>
                <c:pt idx="200">
                  <c:v>40848</c:v>
                </c:pt>
                <c:pt idx="201">
                  <c:v>40855</c:v>
                </c:pt>
                <c:pt idx="202">
                  <c:v>40862</c:v>
                </c:pt>
                <c:pt idx="203">
                  <c:v>40869</c:v>
                </c:pt>
                <c:pt idx="204">
                  <c:v>40876</c:v>
                </c:pt>
                <c:pt idx="205">
                  <c:v>40883</c:v>
                </c:pt>
                <c:pt idx="206">
                  <c:v>40890</c:v>
                </c:pt>
                <c:pt idx="207">
                  <c:v>40897</c:v>
                </c:pt>
                <c:pt idx="208">
                  <c:v>40904</c:v>
                </c:pt>
                <c:pt idx="209">
                  <c:v>40911</c:v>
                </c:pt>
                <c:pt idx="210">
                  <c:v>40918</c:v>
                </c:pt>
                <c:pt idx="211">
                  <c:v>40925</c:v>
                </c:pt>
                <c:pt idx="212">
                  <c:v>40932</c:v>
                </c:pt>
                <c:pt idx="213">
                  <c:v>40939</c:v>
                </c:pt>
                <c:pt idx="214">
                  <c:v>40946</c:v>
                </c:pt>
                <c:pt idx="215">
                  <c:v>40953</c:v>
                </c:pt>
                <c:pt idx="216">
                  <c:v>40960</c:v>
                </c:pt>
                <c:pt idx="217">
                  <c:v>40967</c:v>
                </c:pt>
                <c:pt idx="218">
                  <c:v>40974</c:v>
                </c:pt>
                <c:pt idx="219">
                  <c:v>40981</c:v>
                </c:pt>
                <c:pt idx="220">
                  <c:v>40988</c:v>
                </c:pt>
                <c:pt idx="221">
                  <c:v>40995</c:v>
                </c:pt>
                <c:pt idx="222">
                  <c:v>41002</c:v>
                </c:pt>
                <c:pt idx="223">
                  <c:v>41009</c:v>
                </c:pt>
                <c:pt idx="224">
                  <c:v>41016</c:v>
                </c:pt>
                <c:pt idx="225">
                  <c:v>41023</c:v>
                </c:pt>
                <c:pt idx="226">
                  <c:v>41030</c:v>
                </c:pt>
                <c:pt idx="227">
                  <c:v>41037</c:v>
                </c:pt>
                <c:pt idx="228">
                  <c:v>41044</c:v>
                </c:pt>
                <c:pt idx="229">
                  <c:v>41051</c:v>
                </c:pt>
                <c:pt idx="230">
                  <c:v>41058</c:v>
                </c:pt>
                <c:pt idx="231">
                  <c:v>41065</c:v>
                </c:pt>
                <c:pt idx="232">
                  <c:v>41072</c:v>
                </c:pt>
                <c:pt idx="233">
                  <c:v>41079</c:v>
                </c:pt>
                <c:pt idx="234">
                  <c:v>41086</c:v>
                </c:pt>
                <c:pt idx="235">
                  <c:v>41093</c:v>
                </c:pt>
                <c:pt idx="236">
                  <c:v>41100</c:v>
                </c:pt>
                <c:pt idx="237">
                  <c:v>41107</c:v>
                </c:pt>
                <c:pt idx="238">
                  <c:v>41114</c:v>
                </c:pt>
                <c:pt idx="239">
                  <c:v>41121</c:v>
                </c:pt>
                <c:pt idx="240">
                  <c:v>41128</c:v>
                </c:pt>
                <c:pt idx="241">
                  <c:v>41135</c:v>
                </c:pt>
                <c:pt idx="242">
                  <c:v>41142</c:v>
                </c:pt>
                <c:pt idx="243">
                  <c:v>41149</c:v>
                </c:pt>
                <c:pt idx="244">
                  <c:v>41156</c:v>
                </c:pt>
                <c:pt idx="245">
                  <c:v>41163</c:v>
                </c:pt>
                <c:pt idx="246">
                  <c:v>41170</c:v>
                </c:pt>
                <c:pt idx="247">
                  <c:v>41177</c:v>
                </c:pt>
                <c:pt idx="248">
                  <c:v>41184</c:v>
                </c:pt>
                <c:pt idx="249">
                  <c:v>41191</c:v>
                </c:pt>
                <c:pt idx="250">
                  <c:v>41198</c:v>
                </c:pt>
                <c:pt idx="251">
                  <c:v>41205</c:v>
                </c:pt>
                <c:pt idx="252">
                  <c:v>41212</c:v>
                </c:pt>
                <c:pt idx="253">
                  <c:v>41219</c:v>
                </c:pt>
                <c:pt idx="254">
                  <c:v>41226</c:v>
                </c:pt>
                <c:pt idx="255">
                  <c:v>41233</c:v>
                </c:pt>
                <c:pt idx="256">
                  <c:v>41240</c:v>
                </c:pt>
                <c:pt idx="257">
                  <c:v>41247</c:v>
                </c:pt>
                <c:pt idx="258">
                  <c:v>41254</c:v>
                </c:pt>
                <c:pt idx="259">
                  <c:v>41261</c:v>
                </c:pt>
                <c:pt idx="260">
                  <c:v>41268</c:v>
                </c:pt>
                <c:pt idx="261">
                  <c:v>41275</c:v>
                </c:pt>
                <c:pt idx="262">
                  <c:v>41282</c:v>
                </c:pt>
                <c:pt idx="263">
                  <c:v>41289</c:v>
                </c:pt>
                <c:pt idx="264">
                  <c:v>41296</c:v>
                </c:pt>
                <c:pt idx="265">
                  <c:v>41303</c:v>
                </c:pt>
                <c:pt idx="266">
                  <c:v>41310</c:v>
                </c:pt>
                <c:pt idx="267">
                  <c:v>41317</c:v>
                </c:pt>
                <c:pt idx="268">
                  <c:v>41324</c:v>
                </c:pt>
                <c:pt idx="269">
                  <c:v>41331</c:v>
                </c:pt>
                <c:pt idx="270">
                  <c:v>41338</c:v>
                </c:pt>
                <c:pt idx="271">
                  <c:v>41345</c:v>
                </c:pt>
                <c:pt idx="272">
                  <c:v>41352</c:v>
                </c:pt>
                <c:pt idx="273">
                  <c:v>41359</c:v>
                </c:pt>
                <c:pt idx="274">
                  <c:v>41366</c:v>
                </c:pt>
                <c:pt idx="275">
                  <c:v>41373</c:v>
                </c:pt>
                <c:pt idx="276">
                  <c:v>41380</c:v>
                </c:pt>
                <c:pt idx="277">
                  <c:v>41387</c:v>
                </c:pt>
                <c:pt idx="278">
                  <c:v>41394</c:v>
                </c:pt>
                <c:pt idx="279">
                  <c:v>41401</c:v>
                </c:pt>
                <c:pt idx="280">
                  <c:v>41408</c:v>
                </c:pt>
                <c:pt idx="281">
                  <c:v>41415</c:v>
                </c:pt>
                <c:pt idx="282">
                  <c:v>41422</c:v>
                </c:pt>
                <c:pt idx="283">
                  <c:v>41429</c:v>
                </c:pt>
                <c:pt idx="284">
                  <c:v>41436</c:v>
                </c:pt>
                <c:pt idx="285">
                  <c:v>41443</c:v>
                </c:pt>
                <c:pt idx="286">
                  <c:v>41450</c:v>
                </c:pt>
                <c:pt idx="287">
                  <c:v>41457</c:v>
                </c:pt>
                <c:pt idx="288">
                  <c:v>41464</c:v>
                </c:pt>
                <c:pt idx="289">
                  <c:v>41471</c:v>
                </c:pt>
                <c:pt idx="290">
                  <c:v>41478</c:v>
                </c:pt>
                <c:pt idx="291">
                  <c:v>41485</c:v>
                </c:pt>
                <c:pt idx="292">
                  <c:v>41492</c:v>
                </c:pt>
                <c:pt idx="293">
                  <c:v>41499</c:v>
                </c:pt>
                <c:pt idx="294">
                  <c:v>41506</c:v>
                </c:pt>
                <c:pt idx="295">
                  <c:v>41513</c:v>
                </c:pt>
                <c:pt idx="296">
                  <c:v>41520</c:v>
                </c:pt>
                <c:pt idx="297">
                  <c:v>41527</c:v>
                </c:pt>
                <c:pt idx="298">
                  <c:v>41534</c:v>
                </c:pt>
                <c:pt idx="299">
                  <c:v>41541</c:v>
                </c:pt>
                <c:pt idx="300">
                  <c:v>41548</c:v>
                </c:pt>
                <c:pt idx="301">
                  <c:v>41555</c:v>
                </c:pt>
                <c:pt idx="302">
                  <c:v>41562</c:v>
                </c:pt>
                <c:pt idx="303">
                  <c:v>41569</c:v>
                </c:pt>
                <c:pt idx="304">
                  <c:v>41576</c:v>
                </c:pt>
                <c:pt idx="305">
                  <c:v>41583</c:v>
                </c:pt>
                <c:pt idx="306">
                  <c:v>41590</c:v>
                </c:pt>
                <c:pt idx="307">
                  <c:v>41597</c:v>
                </c:pt>
                <c:pt idx="308">
                  <c:v>41604</c:v>
                </c:pt>
                <c:pt idx="309">
                  <c:v>41611</c:v>
                </c:pt>
                <c:pt idx="310">
                  <c:v>41618</c:v>
                </c:pt>
                <c:pt idx="311">
                  <c:v>41625</c:v>
                </c:pt>
                <c:pt idx="312">
                  <c:v>41632</c:v>
                </c:pt>
                <c:pt idx="313">
                  <c:v>41639</c:v>
                </c:pt>
                <c:pt idx="314">
                  <c:v>41646</c:v>
                </c:pt>
                <c:pt idx="315">
                  <c:v>41653</c:v>
                </c:pt>
                <c:pt idx="316">
                  <c:v>41660</c:v>
                </c:pt>
                <c:pt idx="317">
                  <c:v>41667</c:v>
                </c:pt>
                <c:pt idx="318">
                  <c:v>41674</c:v>
                </c:pt>
                <c:pt idx="319">
                  <c:v>41681</c:v>
                </c:pt>
                <c:pt idx="320">
                  <c:v>41688</c:v>
                </c:pt>
                <c:pt idx="321">
                  <c:v>41695</c:v>
                </c:pt>
                <c:pt idx="322">
                  <c:v>41702</c:v>
                </c:pt>
                <c:pt idx="323">
                  <c:v>41709</c:v>
                </c:pt>
                <c:pt idx="324">
                  <c:v>41716</c:v>
                </c:pt>
                <c:pt idx="325">
                  <c:v>41723</c:v>
                </c:pt>
                <c:pt idx="326">
                  <c:v>41730</c:v>
                </c:pt>
                <c:pt idx="327">
                  <c:v>41737</c:v>
                </c:pt>
                <c:pt idx="328">
                  <c:v>41744</c:v>
                </c:pt>
                <c:pt idx="329">
                  <c:v>41751</c:v>
                </c:pt>
                <c:pt idx="330">
                  <c:v>41758</c:v>
                </c:pt>
                <c:pt idx="331">
                  <c:v>41765</c:v>
                </c:pt>
                <c:pt idx="332">
                  <c:v>41772</c:v>
                </c:pt>
                <c:pt idx="333">
                  <c:v>41779</c:v>
                </c:pt>
                <c:pt idx="334">
                  <c:v>41786</c:v>
                </c:pt>
                <c:pt idx="335">
                  <c:v>41793</c:v>
                </c:pt>
                <c:pt idx="336">
                  <c:v>41800</c:v>
                </c:pt>
                <c:pt idx="337">
                  <c:v>41807</c:v>
                </c:pt>
                <c:pt idx="338">
                  <c:v>41814</c:v>
                </c:pt>
                <c:pt idx="339">
                  <c:v>41821</c:v>
                </c:pt>
                <c:pt idx="340">
                  <c:v>41828</c:v>
                </c:pt>
                <c:pt idx="341">
                  <c:v>41835</c:v>
                </c:pt>
                <c:pt idx="342">
                  <c:v>41842</c:v>
                </c:pt>
                <c:pt idx="343">
                  <c:v>41849</c:v>
                </c:pt>
                <c:pt idx="344">
                  <c:v>41856</c:v>
                </c:pt>
                <c:pt idx="345">
                  <c:v>41863</c:v>
                </c:pt>
                <c:pt idx="346">
                  <c:v>41870</c:v>
                </c:pt>
                <c:pt idx="347">
                  <c:v>41877</c:v>
                </c:pt>
                <c:pt idx="348">
                  <c:v>41884</c:v>
                </c:pt>
                <c:pt idx="349">
                  <c:v>41891</c:v>
                </c:pt>
                <c:pt idx="350">
                  <c:v>41898</c:v>
                </c:pt>
                <c:pt idx="351">
                  <c:v>41905</c:v>
                </c:pt>
                <c:pt idx="352">
                  <c:v>41912</c:v>
                </c:pt>
                <c:pt idx="353">
                  <c:v>41919</c:v>
                </c:pt>
                <c:pt idx="354">
                  <c:v>41926</c:v>
                </c:pt>
                <c:pt idx="355">
                  <c:v>41933</c:v>
                </c:pt>
                <c:pt idx="356">
                  <c:v>41940</c:v>
                </c:pt>
                <c:pt idx="357">
                  <c:v>41947</c:v>
                </c:pt>
                <c:pt idx="358">
                  <c:v>41954</c:v>
                </c:pt>
                <c:pt idx="359">
                  <c:v>41961</c:v>
                </c:pt>
                <c:pt idx="360">
                  <c:v>41968</c:v>
                </c:pt>
                <c:pt idx="361">
                  <c:v>41975</c:v>
                </c:pt>
                <c:pt idx="362">
                  <c:v>41982</c:v>
                </c:pt>
                <c:pt idx="363">
                  <c:v>41989</c:v>
                </c:pt>
                <c:pt idx="364">
                  <c:v>41996</c:v>
                </c:pt>
                <c:pt idx="365">
                  <c:v>42003</c:v>
                </c:pt>
                <c:pt idx="366">
                  <c:v>42010</c:v>
                </c:pt>
                <c:pt idx="367">
                  <c:v>42017</c:v>
                </c:pt>
                <c:pt idx="368">
                  <c:v>42024</c:v>
                </c:pt>
                <c:pt idx="369">
                  <c:v>42031</c:v>
                </c:pt>
                <c:pt idx="370">
                  <c:v>42038</c:v>
                </c:pt>
                <c:pt idx="371">
                  <c:v>42045</c:v>
                </c:pt>
                <c:pt idx="372">
                  <c:v>42052</c:v>
                </c:pt>
                <c:pt idx="373">
                  <c:v>42059</c:v>
                </c:pt>
                <c:pt idx="374">
                  <c:v>42066</c:v>
                </c:pt>
                <c:pt idx="375">
                  <c:v>42073</c:v>
                </c:pt>
                <c:pt idx="376">
                  <c:v>42080</c:v>
                </c:pt>
                <c:pt idx="377">
                  <c:v>42087</c:v>
                </c:pt>
                <c:pt idx="378">
                  <c:v>42094</c:v>
                </c:pt>
                <c:pt idx="379">
                  <c:v>42101</c:v>
                </c:pt>
                <c:pt idx="380">
                  <c:v>42108</c:v>
                </c:pt>
                <c:pt idx="381">
                  <c:v>42115</c:v>
                </c:pt>
                <c:pt idx="382">
                  <c:v>42122</c:v>
                </c:pt>
                <c:pt idx="383">
                  <c:v>42129</c:v>
                </c:pt>
                <c:pt idx="384">
                  <c:v>42136</c:v>
                </c:pt>
                <c:pt idx="385">
                  <c:v>42143</c:v>
                </c:pt>
                <c:pt idx="386">
                  <c:v>42150</c:v>
                </c:pt>
                <c:pt idx="387">
                  <c:v>42157</c:v>
                </c:pt>
                <c:pt idx="388">
                  <c:v>42164</c:v>
                </c:pt>
                <c:pt idx="389">
                  <c:v>42171</c:v>
                </c:pt>
                <c:pt idx="390">
                  <c:v>42178</c:v>
                </c:pt>
                <c:pt idx="391">
                  <c:v>42185</c:v>
                </c:pt>
                <c:pt idx="392">
                  <c:v>42192</c:v>
                </c:pt>
                <c:pt idx="393">
                  <c:v>42199</c:v>
                </c:pt>
                <c:pt idx="394">
                  <c:v>42206</c:v>
                </c:pt>
                <c:pt idx="395">
                  <c:v>42213</c:v>
                </c:pt>
                <c:pt idx="396">
                  <c:v>42220</c:v>
                </c:pt>
                <c:pt idx="397">
                  <c:v>42227</c:v>
                </c:pt>
                <c:pt idx="398">
                  <c:v>42234</c:v>
                </c:pt>
                <c:pt idx="399">
                  <c:v>42241</c:v>
                </c:pt>
                <c:pt idx="400">
                  <c:v>42248</c:v>
                </c:pt>
                <c:pt idx="401">
                  <c:v>42255</c:v>
                </c:pt>
                <c:pt idx="402">
                  <c:v>42262</c:v>
                </c:pt>
                <c:pt idx="403">
                  <c:v>42269</c:v>
                </c:pt>
                <c:pt idx="404">
                  <c:v>42276</c:v>
                </c:pt>
                <c:pt idx="405">
                  <c:v>42283</c:v>
                </c:pt>
                <c:pt idx="406">
                  <c:v>42290</c:v>
                </c:pt>
                <c:pt idx="407">
                  <c:v>42297</c:v>
                </c:pt>
                <c:pt idx="408">
                  <c:v>42304</c:v>
                </c:pt>
                <c:pt idx="409">
                  <c:v>42311</c:v>
                </c:pt>
                <c:pt idx="410">
                  <c:v>42318</c:v>
                </c:pt>
                <c:pt idx="411">
                  <c:v>42325</c:v>
                </c:pt>
                <c:pt idx="412">
                  <c:v>42332</c:v>
                </c:pt>
                <c:pt idx="413">
                  <c:v>42339</c:v>
                </c:pt>
                <c:pt idx="414">
                  <c:v>42346</c:v>
                </c:pt>
                <c:pt idx="415">
                  <c:v>42353</c:v>
                </c:pt>
                <c:pt idx="416">
                  <c:v>42360</c:v>
                </c:pt>
                <c:pt idx="417">
                  <c:v>42367</c:v>
                </c:pt>
                <c:pt idx="418">
                  <c:v>42374</c:v>
                </c:pt>
                <c:pt idx="419">
                  <c:v>42381</c:v>
                </c:pt>
                <c:pt idx="420">
                  <c:v>42388</c:v>
                </c:pt>
                <c:pt idx="421">
                  <c:v>42395</c:v>
                </c:pt>
                <c:pt idx="422">
                  <c:v>42402</c:v>
                </c:pt>
                <c:pt idx="423">
                  <c:v>42409</c:v>
                </c:pt>
                <c:pt idx="424">
                  <c:v>42416</c:v>
                </c:pt>
                <c:pt idx="425">
                  <c:v>42423</c:v>
                </c:pt>
                <c:pt idx="426">
                  <c:v>42430</c:v>
                </c:pt>
                <c:pt idx="427">
                  <c:v>42437</c:v>
                </c:pt>
                <c:pt idx="428">
                  <c:v>42444</c:v>
                </c:pt>
                <c:pt idx="429">
                  <c:v>42451</c:v>
                </c:pt>
                <c:pt idx="430">
                  <c:v>42458</c:v>
                </c:pt>
                <c:pt idx="431">
                  <c:v>42465</c:v>
                </c:pt>
                <c:pt idx="432">
                  <c:v>42472</c:v>
                </c:pt>
                <c:pt idx="433">
                  <c:v>42479</c:v>
                </c:pt>
                <c:pt idx="434">
                  <c:v>42486</c:v>
                </c:pt>
                <c:pt idx="435">
                  <c:v>42493</c:v>
                </c:pt>
                <c:pt idx="436">
                  <c:v>42500</c:v>
                </c:pt>
                <c:pt idx="437">
                  <c:v>42507</c:v>
                </c:pt>
                <c:pt idx="438">
                  <c:v>42514</c:v>
                </c:pt>
                <c:pt idx="439">
                  <c:v>42521</c:v>
                </c:pt>
                <c:pt idx="440">
                  <c:v>42528</c:v>
                </c:pt>
                <c:pt idx="441">
                  <c:v>42535</c:v>
                </c:pt>
                <c:pt idx="442">
                  <c:v>42542</c:v>
                </c:pt>
                <c:pt idx="443">
                  <c:v>42549</c:v>
                </c:pt>
                <c:pt idx="444">
                  <c:v>42556</c:v>
                </c:pt>
                <c:pt idx="445">
                  <c:v>42563</c:v>
                </c:pt>
                <c:pt idx="446">
                  <c:v>42570</c:v>
                </c:pt>
                <c:pt idx="447">
                  <c:v>42577</c:v>
                </c:pt>
                <c:pt idx="448">
                  <c:v>42584</c:v>
                </c:pt>
                <c:pt idx="449">
                  <c:v>42591</c:v>
                </c:pt>
                <c:pt idx="450">
                  <c:v>42598</c:v>
                </c:pt>
                <c:pt idx="451">
                  <c:v>42605</c:v>
                </c:pt>
                <c:pt idx="452">
                  <c:v>42612</c:v>
                </c:pt>
                <c:pt idx="453">
                  <c:v>42619</c:v>
                </c:pt>
                <c:pt idx="454">
                  <c:v>42626</c:v>
                </c:pt>
                <c:pt idx="455">
                  <c:v>42633</c:v>
                </c:pt>
                <c:pt idx="456">
                  <c:v>42640</c:v>
                </c:pt>
                <c:pt idx="457">
                  <c:v>42647</c:v>
                </c:pt>
                <c:pt idx="458">
                  <c:v>42654</c:v>
                </c:pt>
                <c:pt idx="459">
                  <c:v>42661</c:v>
                </c:pt>
                <c:pt idx="460">
                  <c:v>42668</c:v>
                </c:pt>
                <c:pt idx="461">
                  <c:v>42675</c:v>
                </c:pt>
                <c:pt idx="462">
                  <c:v>42682</c:v>
                </c:pt>
                <c:pt idx="463">
                  <c:v>42689</c:v>
                </c:pt>
                <c:pt idx="464">
                  <c:v>42696</c:v>
                </c:pt>
                <c:pt idx="465">
                  <c:v>42703</c:v>
                </c:pt>
                <c:pt idx="466">
                  <c:v>42710</c:v>
                </c:pt>
                <c:pt idx="467">
                  <c:v>42717</c:v>
                </c:pt>
                <c:pt idx="468">
                  <c:v>42724</c:v>
                </c:pt>
                <c:pt idx="469">
                  <c:v>42731</c:v>
                </c:pt>
                <c:pt idx="470">
                  <c:v>42738</c:v>
                </c:pt>
                <c:pt idx="471">
                  <c:v>42745</c:v>
                </c:pt>
                <c:pt idx="472">
                  <c:v>42752</c:v>
                </c:pt>
                <c:pt idx="473">
                  <c:v>42759</c:v>
                </c:pt>
                <c:pt idx="474">
                  <c:v>42766</c:v>
                </c:pt>
                <c:pt idx="475">
                  <c:v>42773</c:v>
                </c:pt>
                <c:pt idx="476">
                  <c:v>42780</c:v>
                </c:pt>
                <c:pt idx="477">
                  <c:v>42787</c:v>
                </c:pt>
                <c:pt idx="478">
                  <c:v>42794</c:v>
                </c:pt>
                <c:pt idx="479">
                  <c:v>42801</c:v>
                </c:pt>
                <c:pt idx="480">
                  <c:v>42808</c:v>
                </c:pt>
                <c:pt idx="481">
                  <c:v>42815</c:v>
                </c:pt>
                <c:pt idx="482">
                  <c:v>42822</c:v>
                </c:pt>
                <c:pt idx="483">
                  <c:v>42829</c:v>
                </c:pt>
                <c:pt idx="484">
                  <c:v>42836</c:v>
                </c:pt>
                <c:pt idx="485">
                  <c:v>42843</c:v>
                </c:pt>
                <c:pt idx="486">
                  <c:v>42850</c:v>
                </c:pt>
                <c:pt idx="487">
                  <c:v>42857</c:v>
                </c:pt>
                <c:pt idx="488">
                  <c:v>42864</c:v>
                </c:pt>
                <c:pt idx="489">
                  <c:v>42871</c:v>
                </c:pt>
                <c:pt idx="490">
                  <c:v>42878</c:v>
                </c:pt>
                <c:pt idx="491">
                  <c:v>42885</c:v>
                </c:pt>
                <c:pt idx="492">
                  <c:v>42892</c:v>
                </c:pt>
                <c:pt idx="493">
                  <c:v>42899</c:v>
                </c:pt>
                <c:pt idx="494">
                  <c:v>42906</c:v>
                </c:pt>
                <c:pt idx="495">
                  <c:v>42913</c:v>
                </c:pt>
                <c:pt idx="496">
                  <c:v>42920</c:v>
                </c:pt>
                <c:pt idx="497">
                  <c:v>42927</c:v>
                </c:pt>
                <c:pt idx="498">
                  <c:v>42934</c:v>
                </c:pt>
                <c:pt idx="499">
                  <c:v>42941</c:v>
                </c:pt>
                <c:pt idx="500">
                  <c:v>42948</c:v>
                </c:pt>
                <c:pt idx="501">
                  <c:v>42955</c:v>
                </c:pt>
                <c:pt idx="502">
                  <c:v>42962</c:v>
                </c:pt>
                <c:pt idx="503">
                  <c:v>42969</c:v>
                </c:pt>
                <c:pt idx="504">
                  <c:v>42976</c:v>
                </c:pt>
                <c:pt idx="505">
                  <c:v>42983</c:v>
                </c:pt>
                <c:pt idx="506">
                  <c:v>42990</c:v>
                </c:pt>
                <c:pt idx="507">
                  <c:v>42997</c:v>
                </c:pt>
                <c:pt idx="508">
                  <c:v>43004</c:v>
                </c:pt>
                <c:pt idx="509">
                  <c:v>43011</c:v>
                </c:pt>
                <c:pt idx="510">
                  <c:v>43018</c:v>
                </c:pt>
                <c:pt idx="511">
                  <c:v>43025</c:v>
                </c:pt>
                <c:pt idx="512">
                  <c:v>43032</c:v>
                </c:pt>
                <c:pt idx="513">
                  <c:v>43039</c:v>
                </c:pt>
                <c:pt idx="514">
                  <c:v>43046</c:v>
                </c:pt>
                <c:pt idx="515">
                  <c:v>43053</c:v>
                </c:pt>
                <c:pt idx="516">
                  <c:v>43060</c:v>
                </c:pt>
                <c:pt idx="517">
                  <c:v>43067</c:v>
                </c:pt>
                <c:pt idx="518">
                  <c:v>43074</c:v>
                </c:pt>
                <c:pt idx="519">
                  <c:v>43081</c:v>
                </c:pt>
                <c:pt idx="520">
                  <c:v>43088</c:v>
                </c:pt>
                <c:pt idx="521">
                  <c:v>43095</c:v>
                </c:pt>
                <c:pt idx="522">
                  <c:v>43102</c:v>
                </c:pt>
                <c:pt idx="523">
                  <c:v>43109</c:v>
                </c:pt>
                <c:pt idx="524">
                  <c:v>43116</c:v>
                </c:pt>
                <c:pt idx="525">
                  <c:v>43123</c:v>
                </c:pt>
                <c:pt idx="526">
                  <c:v>43130</c:v>
                </c:pt>
                <c:pt idx="527">
                  <c:v>43137</c:v>
                </c:pt>
                <c:pt idx="528">
                  <c:v>43144</c:v>
                </c:pt>
                <c:pt idx="529">
                  <c:v>43151</c:v>
                </c:pt>
                <c:pt idx="530">
                  <c:v>43158</c:v>
                </c:pt>
                <c:pt idx="531">
                  <c:v>43165</c:v>
                </c:pt>
                <c:pt idx="532">
                  <c:v>43172</c:v>
                </c:pt>
                <c:pt idx="533">
                  <c:v>43179</c:v>
                </c:pt>
                <c:pt idx="534">
                  <c:v>43186</c:v>
                </c:pt>
                <c:pt idx="535">
                  <c:v>43193</c:v>
                </c:pt>
                <c:pt idx="536">
                  <c:v>43200</c:v>
                </c:pt>
                <c:pt idx="537">
                  <c:v>43207</c:v>
                </c:pt>
                <c:pt idx="538">
                  <c:v>43214</c:v>
                </c:pt>
                <c:pt idx="539">
                  <c:v>43221</c:v>
                </c:pt>
                <c:pt idx="540">
                  <c:v>43228</c:v>
                </c:pt>
                <c:pt idx="541">
                  <c:v>43235</c:v>
                </c:pt>
                <c:pt idx="542">
                  <c:v>43242</c:v>
                </c:pt>
                <c:pt idx="543">
                  <c:v>43249</c:v>
                </c:pt>
                <c:pt idx="544">
                  <c:v>43256</c:v>
                </c:pt>
                <c:pt idx="545">
                  <c:v>43263</c:v>
                </c:pt>
                <c:pt idx="546">
                  <c:v>43270</c:v>
                </c:pt>
                <c:pt idx="547">
                  <c:v>43277</c:v>
                </c:pt>
                <c:pt idx="548">
                  <c:v>43284</c:v>
                </c:pt>
                <c:pt idx="549">
                  <c:v>43291</c:v>
                </c:pt>
                <c:pt idx="550">
                  <c:v>43298</c:v>
                </c:pt>
                <c:pt idx="551">
                  <c:v>43305</c:v>
                </c:pt>
                <c:pt idx="552">
                  <c:v>43312</c:v>
                </c:pt>
                <c:pt idx="553">
                  <c:v>43319</c:v>
                </c:pt>
                <c:pt idx="554">
                  <c:v>43326</c:v>
                </c:pt>
                <c:pt idx="555">
                  <c:v>43333</c:v>
                </c:pt>
                <c:pt idx="556">
                  <c:v>43340</c:v>
                </c:pt>
                <c:pt idx="557">
                  <c:v>43347</c:v>
                </c:pt>
                <c:pt idx="558">
                  <c:v>43354</c:v>
                </c:pt>
                <c:pt idx="559">
                  <c:v>43361</c:v>
                </c:pt>
                <c:pt idx="560">
                  <c:v>43368</c:v>
                </c:pt>
                <c:pt idx="561">
                  <c:v>43375</c:v>
                </c:pt>
                <c:pt idx="562">
                  <c:v>43382</c:v>
                </c:pt>
                <c:pt idx="563">
                  <c:v>43389</c:v>
                </c:pt>
                <c:pt idx="564">
                  <c:v>43396</c:v>
                </c:pt>
                <c:pt idx="565">
                  <c:v>43403</c:v>
                </c:pt>
                <c:pt idx="566">
                  <c:v>43410</c:v>
                </c:pt>
                <c:pt idx="567">
                  <c:v>43417</c:v>
                </c:pt>
                <c:pt idx="568">
                  <c:v>43424</c:v>
                </c:pt>
                <c:pt idx="569">
                  <c:v>43431</c:v>
                </c:pt>
                <c:pt idx="570">
                  <c:v>43438</c:v>
                </c:pt>
                <c:pt idx="571">
                  <c:v>43445</c:v>
                </c:pt>
                <c:pt idx="572">
                  <c:v>43452</c:v>
                </c:pt>
                <c:pt idx="573">
                  <c:v>43459</c:v>
                </c:pt>
                <c:pt idx="574">
                  <c:v>43466</c:v>
                </c:pt>
                <c:pt idx="575">
                  <c:v>43473</c:v>
                </c:pt>
                <c:pt idx="576">
                  <c:v>43480</c:v>
                </c:pt>
                <c:pt idx="577">
                  <c:v>43487</c:v>
                </c:pt>
                <c:pt idx="578">
                  <c:v>43494</c:v>
                </c:pt>
                <c:pt idx="579">
                  <c:v>43501</c:v>
                </c:pt>
                <c:pt idx="580">
                  <c:v>43508</c:v>
                </c:pt>
                <c:pt idx="581">
                  <c:v>43515</c:v>
                </c:pt>
                <c:pt idx="582">
                  <c:v>43522</c:v>
                </c:pt>
                <c:pt idx="583">
                  <c:v>43529</c:v>
                </c:pt>
                <c:pt idx="584">
                  <c:v>43536</c:v>
                </c:pt>
                <c:pt idx="585">
                  <c:v>43543</c:v>
                </c:pt>
                <c:pt idx="586">
                  <c:v>43550</c:v>
                </c:pt>
                <c:pt idx="587">
                  <c:v>43557</c:v>
                </c:pt>
                <c:pt idx="588">
                  <c:v>43564</c:v>
                </c:pt>
                <c:pt idx="589">
                  <c:v>43571</c:v>
                </c:pt>
                <c:pt idx="590">
                  <c:v>43578</c:v>
                </c:pt>
                <c:pt idx="591">
                  <c:v>43585</c:v>
                </c:pt>
                <c:pt idx="592">
                  <c:v>43592</c:v>
                </c:pt>
                <c:pt idx="593">
                  <c:v>43599</c:v>
                </c:pt>
                <c:pt idx="594">
                  <c:v>43606</c:v>
                </c:pt>
                <c:pt idx="595">
                  <c:v>43613</c:v>
                </c:pt>
                <c:pt idx="596">
                  <c:v>43620</c:v>
                </c:pt>
                <c:pt idx="597">
                  <c:v>43627</c:v>
                </c:pt>
                <c:pt idx="598">
                  <c:v>43634</c:v>
                </c:pt>
                <c:pt idx="599">
                  <c:v>43641</c:v>
                </c:pt>
                <c:pt idx="600">
                  <c:v>43648</c:v>
                </c:pt>
                <c:pt idx="601">
                  <c:v>43655</c:v>
                </c:pt>
                <c:pt idx="602">
                  <c:v>43662</c:v>
                </c:pt>
                <c:pt idx="603">
                  <c:v>43669</c:v>
                </c:pt>
                <c:pt idx="604">
                  <c:v>43676</c:v>
                </c:pt>
                <c:pt idx="605">
                  <c:v>43683</c:v>
                </c:pt>
                <c:pt idx="606">
                  <c:v>43690</c:v>
                </c:pt>
                <c:pt idx="607">
                  <c:v>43697</c:v>
                </c:pt>
                <c:pt idx="608">
                  <c:v>43704</c:v>
                </c:pt>
                <c:pt idx="609">
                  <c:v>43711</c:v>
                </c:pt>
                <c:pt idx="610">
                  <c:v>43718</c:v>
                </c:pt>
                <c:pt idx="611">
                  <c:v>43725</c:v>
                </c:pt>
                <c:pt idx="612">
                  <c:v>43732</c:v>
                </c:pt>
                <c:pt idx="613">
                  <c:v>43739</c:v>
                </c:pt>
                <c:pt idx="614">
                  <c:v>43746</c:v>
                </c:pt>
                <c:pt idx="615">
                  <c:v>43753</c:v>
                </c:pt>
                <c:pt idx="616">
                  <c:v>43760</c:v>
                </c:pt>
                <c:pt idx="617">
                  <c:v>43767</c:v>
                </c:pt>
                <c:pt idx="618">
                  <c:v>43774</c:v>
                </c:pt>
                <c:pt idx="619">
                  <c:v>43781</c:v>
                </c:pt>
                <c:pt idx="620">
                  <c:v>43788</c:v>
                </c:pt>
                <c:pt idx="621">
                  <c:v>43795</c:v>
                </c:pt>
                <c:pt idx="622">
                  <c:v>43802</c:v>
                </c:pt>
                <c:pt idx="623">
                  <c:v>43809</c:v>
                </c:pt>
                <c:pt idx="624">
                  <c:v>43816</c:v>
                </c:pt>
                <c:pt idx="625">
                  <c:v>43823</c:v>
                </c:pt>
                <c:pt idx="626">
                  <c:v>43830</c:v>
                </c:pt>
                <c:pt idx="627">
                  <c:v>43837</c:v>
                </c:pt>
                <c:pt idx="628">
                  <c:v>43844</c:v>
                </c:pt>
                <c:pt idx="629">
                  <c:v>43851</c:v>
                </c:pt>
                <c:pt idx="630">
                  <c:v>43858</c:v>
                </c:pt>
                <c:pt idx="631">
                  <c:v>43865</c:v>
                </c:pt>
                <c:pt idx="632">
                  <c:v>43872</c:v>
                </c:pt>
                <c:pt idx="633">
                  <c:v>43879</c:v>
                </c:pt>
                <c:pt idx="634">
                  <c:v>43886</c:v>
                </c:pt>
                <c:pt idx="635">
                  <c:v>43893</c:v>
                </c:pt>
                <c:pt idx="636">
                  <c:v>43900</c:v>
                </c:pt>
                <c:pt idx="637">
                  <c:v>43907</c:v>
                </c:pt>
                <c:pt idx="638">
                  <c:v>43914</c:v>
                </c:pt>
                <c:pt idx="639">
                  <c:v>43921</c:v>
                </c:pt>
                <c:pt idx="640">
                  <c:v>43928</c:v>
                </c:pt>
                <c:pt idx="641">
                  <c:v>43935</c:v>
                </c:pt>
                <c:pt idx="642">
                  <c:v>43942</c:v>
                </c:pt>
                <c:pt idx="643">
                  <c:v>43949</c:v>
                </c:pt>
                <c:pt idx="644">
                  <c:v>43956</c:v>
                </c:pt>
                <c:pt idx="645">
                  <c:v>43963</c:v>
                </c:pt>
                <c:pt idx="646">
                  <c:v>43970</c:v>
                </c:pt>
                <c:pt idx="647">
                  <c:v>43977</c:v>
                </c:pt>
                <c:pt idx="648">
                  <c:v>43984</c:v>
                </c:pt>
                <c:pt idx="649">
                  <c:v>43991</c:v>
                </c:pt>
                <c:pt idx="650">
                  <c:v>43998</c:v>
                </c:pt>
                <c:pt idx="651">
                  <c:v>44005</c:v>
                </c:pt>
                <c:pt idx="652">
                  <c:v>44012</c:v>
                </c:pt>
                <c:pt idx="653">
                  <c:v>44019</c:v>
                </c:pt>
                <c:pt idx="654">
                  <c:v>44026</c:v>
                </c:pt>
                <c:pt idx="655">
                  <c:v>44033</c:v>
                </c:pt>
                <c:pt idx="656">
                  <c:v>44040</c:v>
                </c:pt>
                <c:pt idx="657">
                  <c:v>44047</c:v>
                </c:pt>
                <c:pt idx="658">
                  <c:v>44054</c:v>
                </c:pt>
                <c:pt idx="659">
                  <c:v>44061</c:v>
                </c:pt>
                <c:pt idx="660">
                  <c:v>44068</c:v>
                </c:pt>
                <c:pt idx="661">
                  <c:v>44075</c:v>
                </c:pt>
                <c:pt idx="662">
                  <c:v>44082</c:v>
                </c:pt>
                <c:pt idx="663">
                  <c:v>44089</c:v>
                </c:pt>
                <c:pt idx="664">
                  <c:v>44096</c:v>
                </c:pt>
                <c:pt idx="665">
                  <c:v>44103</c:v>
                </c:pt>
                <c:pt idx="666">
                  <c:v>44110</c:v>
                </c:pt>
                <c:pt idx="667">
                  <c:v>44117</c:v>
                </c:pt>
                <c:pt idx="668">
                  <c:v>44124</c:v>
                </c:pt>
                <c:pt idx="669">
                  <c:v>44131</c:v>
                </c:pt>
                <c:pt idx="670">
                  <c:v>44138</c:v>
                </c:pt>
                <c:pt idx="671">
                  <c:v>44145</c:v>
                </c:pt>
                <c:pt idx="672">
                  <c:v>44152</c:v>
                </c:pt>
                <c:pt idx="673">
                  <c:v>44159</c:v>
                </c:pt>
                <c:pt idx="674">
                  <c:v>44166</c:v>
                </c:pt>
                <c:pt idx="675">
                  <c:v>44173</c:v>
                </c:pt>
                <c:pt idx="676">
                  <c:v>44180</c:v>
                </c:pt>
                <c:pt idx="677">
                  <c:v>44187</c:v>
                </c:pt>
                <c:pt idx="678">
                  <c:v>44194</c:v>
                </c:pt>
                <c:pt idx="679">
                  <c:v>44201</c:v>
                </c:pt>
                <c:pt idx="680">
                  <c:v>44208</c:v>
                </c:pt>
                <c:pt idx="681">
                  <c:v>44215</c:v>
                </c:pt>
                <c:pt idx="682">
                  <c:v>44222</c:v>
                </c:pt>
                <c:pt idx="683">
                  <c:v>44229</c:v>
                </c:pt>
                <c:pt idx="684">
                  <c:v>44236</c:v>
                </c:pt>
                <c:pt idx="685">
                  <c:v>44243</c:v>
                </c:pt>
                <c:pt idx="686">
                  <c:v>44250</c:v>
                </c:pt>
                <c:pt idx="687">
                  <c:v>44257</c:v>
                </c:pt>
                <c:pt idx="688">
                  <c:v>44264</c:v>
                </c:pt>
                <c:pt idx="689">
                  <c:v>44271</c:v>
                </c:pt>
                <c:pt idx="690">
                  <c:v>44278</c:v>
                </c:pt>
                <c:pt idx="691">
                  <c:v>44285</c:v>
                </c:pt>
                <c:pt idx="692">
                  <c:v>44292</c:v>
                </c:pt>
                <c:pt idx="693">
                  <c:v>44299</c:v>
                </c:pt>
                <c:pt idx="694">
                  <c:v>44306</c:v>
                </c:pt>
                <c:pt idx="695">
                  <c:v>44313</c:v>
                </c:pt>
                <c:pt idx="696">
                  <c:v>44320</c:v>
                </c:pt>
                <c:pt idx="697">
                  <c:v>44327</c:v>
                </c:pt>
                <c:pt idx="698">
                  <c:v>44334</c:v>
                </c:pt>
                <c:pt idx="699">
                  <c:v>44341</c:v>
                </c:pt>
                <c:pt idx="700">
                  <c:v>44348</c:v>
                </c:pt>
                <c:pt idx="701">
                  <c:v>44355</c:v>
                </c:pt>
                <c:pt idx="702">
                  <c:v>44362</c:v>
                </c:pt>
                <c:pt idx="703">
                  <c:v>44369</c:v>
                </c:pt>
                <c:pt idx="704">
                  <c:v>44376</c:v>
                </c:pt>
                <c:pt idx="705">
                  <c:v>44383</c:v>
                </c:pt>
                <c:pt idx="706">
                  <c:v>44390</c:v>
                </c:pt>
                <c:pt idx="707">
                  <c:v>44397</c:v>
                </c:pt>
                <c:pt idx="708">
                  <c:v>44404</c:v>
                </c:pt>
                <c:pt idx="709">
                  <c:v>44411</c:v>
                </c:pt>
                <c:pt idx="710">
                  <c:v>44418</c:v>
                </c:pt>
                <c:pt idx="711">
                  <c:v>44425</c:v>
                </c:pt>
                <c:pt idx="712">
                  <c:v>44432</c:v>
                </c:pt>
                <c:pt idx="713">
                  <c:v>44439</c:v>
                </c:pt>
                <c:pt idx="714">
                  <c:v>44446</c:v>
                </c:pt>
                <c:pt idx="715">
                  <c:v>44453</c:v>
                </c:pt>
                <c:pt idx="716">
                  <c:v>44460</c:v>
                </c:pt>
                <c:pt idx="717">
                  <c:v>44467</c:v>
                </c:pt>
                <c:pt idx="718">
                  <c:v>44474</c:v>
                </c:pt>
                <c:pt idx="719">
                  <c:v>44481</c:v>
                </c:pt>
                <c:pt idx="720">
                  <c:v>44488</c:v>
                </c:pt>
                <c:pt idx="721">
                  <c:v>44495</c:v>
                </c:pt>
                <c:pt idx="722">
                  <c:v>44502</c:v>
                </c:pt>
                <c:pt idx="723">
                  <c:v>44509</c:v>
                </c:pt>
                <c:pt idx="724">
                  <c:v>44516</c:v>
                </c:pt>
                <c:pt idx="725">
                  <c:v>44523</c:v>
                </c:pt>
                <c:pt idx="726">
                  <c:v>44530</c:v>
                </c:pt>
                <c:pt idx="727">
                  <c:v>44537</c:v>
                </c:pt>
                <c:pt idx="728">
                  <c:v>44544</c:v>
                </c:pt>
                <c:pt idx="729">
                  <c:v>44551</c:v>
                </c:pt>
                <c:pt idx="730">
                  <c:v>44558</c:v>
                </c:pt>
                <c:pt idx="731">
                  <c:v>44565</c:v>
                </c:pt>
                <c:pt idx="732">
                  <c:v>44572</c:v>
                </c:pt>
                <c:pt idx="733">
                  <c:v>44579</c:v>
                </c:pt>
                <c:pt idx="734">
                  <c:v>44586</c:v>
                </c:pt>
                <c:pt idx="735">
                  <c:v>44593</c:v>
                </c:pt>
                <c:pt idx="736">
                  <c:v>44600</c:v>
                </c:pt>
                <c:pt idx="737">
                  <c:v>44607</c:v>
                </c:pt>
                <c:pt idx="738">
                  <c:v>44614</c:v>
                </c:pt>
                <c:pt idx="739">
                  <c:v>44621</c:v>
                </c:pt>
                <c:pt idx="740">
                  <c:v>44628</c:v>
                </c:pt>
                <c:pt idx="741">
                  <c:v>44635</c:v>
                </c:pt>
                <c:pt idx="742">
                  <c:v>44642</c:v>
                </c:pt>
                <c:pt idx="743">
                  <c:v>44649</c:v>
                </c:pt>
                <c:pt idx="744">
                  <c:v>44656</c:v>
                </c:pt>
                <c:pt idx="745">
                  <c:v>44663</c:v>
                </c:pt>
                <c:pt idx="746">
                  <c:v>44670</c:v>
                </c:pt>
                <c:pt idx="747">
                  <c:v>44677</c:v>
                </c:pt>
                <c:pt idx="748">
                  <c:v>44684</c:v>
                </c:pt>
                <c:pt idx="749">
                  <c:v>44691</c:v>
                </c:pt>
                <c:pt idx="750">
                  <c:v>44698</c:v>
                </c:pt>
                <c:pt idx="751">
                  <c:v>44705</c:v>
                </c:pt>
              </c:numCache>
            </c:numRef>
          </c:cat>
          <c:val>
            <c:numRef>
              <c:f>Sheet1!$J$2:$J$889</c:f>
              <c:numCache>
                <c:formatCode>General</c:formatCode>
                <c:ptCount val="888"/>
                <c:pt idx="0">
                  <c:v>100</c:v>
                </c:pt>
                <c:pt idx="1">
                  <c:v>96.134</c:v>
                </c:pt>
                <c:pt idx="2">
                  <c:v>94.085999999999999</c:v>
                </c:pt>
                <c:pt idx="3">
                  <c:v>87.637</c:v>
                </c:pt>
                <c:pt idx="4">
                  <c:v>91.856999999999999</c:v>
                </c:pt>
                <c:pt idx="5">
                  <c:v>90.489000000000004</c:v>
                </c:pt>
                <c:pt idx="6">
                  <c:v>90.662000000000006</c:v>
                </c:pt>
                <c:pt idx="7">
                  <c:v>91.664000000000001</c:v>
                </c:pt>
                <c:pt idx="8">
                  <c:v>93.86</c:v>
                </c:pt>
                <c:pt idx="9">
                  <c:v>90.474000000000004</c:v>
                </c:pt>
                <c:pt idx="10">
                  <c:v>89.808999999999997</c:v>
                </c:pt>
                <c:pt idx="11">
                  <c:v>90.090999999999994</c:v>
                </c:pt>
                <c:pt idx="12">
                  <c:v>91.638000000000005</c:v>
                </c:pt>
                <c:pt idx="13">
                  <c:v>92.986999999999995</c:v>
                </c:pt>
                <c:pt idx="14">
                  <c:v>94.247</c:v>
                </c:pt>
                <c:pt idx="15">
                  <c:v>92.403999999999996</c:v>
                </c:pt>
                <c:pt idx="16">
                  <c:v>95.430999999999997</c:v>
                </c:pt>
                <c:pt idx="17">
                  <c:v>95.959000000000003</c:v>
                </c:pt>
                <c:pt idx="18">
                  <c:v>97.775999999999996</c:v>
                </c:pt>
                <c:pt idx="19">
                  <c:v>97.19</c:v>
                </c:pt>
                <c:pt idx="20">
                  <c:v>98.759</c:v>
                </c:pt>
                <c:pt idx="21">
                  <c:v>96.622</c:v>
                </c:pt>
                <c:pt idx="22">
                  <c:v>96.450999999999993</c:v>
                </c:pt>
                <c:pt idx="23">
                  <c:v>93.95</c:v>
                </c:pt>
                <c:pt idx="24">
                  <c:v>93.948999999999998</c:v>
                </c:pt>
                <c:pt idx="25">
                  <c:v>90.930999999999997</c:v>
                </c:pt>
                <c:pt idx="26">
                  <c:v>89.156999999999996</c:v>
                </c:pt>
                <c:pt idx="27">
                  <c:v>87.475999999999999</c:v>
                </c:pt>
                <c:pt idx="28">
                  <c:v>84.805999999999997</c:v>
                </c:pt>
                <c:pt idx="29">
                  <c:v>88.254000000000005</c:v>
                </c:pt>
                <c:pt idx="30">
                  <c:v>86.703000000000003</c:v>
                </c:pt>
                <c:pt idx="31">
                  <c:v>87.215000000000003</c:v>
                </c:pt>
                <c:pt idx="32">
                  <c:v>87.042000000000002</c:v>
                </c:pt>
                <c:pt idx="33">
                  <c:v>84.367000000000004</c:v>
                </c:pt>
                <c:pt idx="34">
                  <c:v>84.888999999999996</c:v>
                </c:pt>
                <c:pt idx="35">
                  <c:v>85.358999999999995</c:v>
                </c:pt>
                <c:pt idx="36">
                  <c:v>81.316999999999993</c:v>
                </c:pt>
                <c:pt idx="37">
                  <c:v>78.975999999999999</c:v>
                </c:pt>
                <c:pt idx="38">
                  <c:v>80.396000000000001</c:v>
                </c:pt>
                <c:pt idx="39">
                  <c:v>76.155000000000001</c:v>
                </c:pt>
                <c:pt idx="40">
                  <c:v>66.98</c:v>
                </c:pt>
                <c:pt idx="41">
                  <c:v>65.906999999999996</c:v>
                </c:pt>
                <c:pt idx="42">
                  <c:v>62.661999999999999</c:v>
                </c:pt>
                <c:pt idx="43">
                  <c:v>57.521999999999998</c:v>
                </c:pt>
                <c:pt idx="44">
                  <c:v>64.989999999999995</c:v>
                </c:pt>
                <c:pt idx="45">
                  <c:v>58.514000000000003</c:v>
                </c:pt>
                <c:pt idx="46">
                  <c:v>55.686</c:v>
                </c:pt>
                <c:pt idx="47">
                  <c:v>55.844000000000001</c:v>
                </c:pt>
                <c:pt idx="48">
                  <c:v>54.801000000000002</c:v>
                </c:pt>
                <c:pt idx="49">
                  <c:v>57.475999999999999</c:v>
                </c:pt>
                <c:pt idx="50">
                  <c:v>59.401000000000003</c:v>
                </c:pt>
                <c:pt idx="51">
                  <c:v>57.555999999999997</c:v>
                </c:pt>
                <c:pt idx="52">
                  <c:v>59.389000000000003</c:v>
                </c:pt>
                <c:pt idx="53">
                  <c:v>61.588999999999999</c:v>
                </c:pt>
                <c:pt idx="54">
                  <c:v>57.703000000000003</c:v>
                </c:pt>
                <c:pt idx="55">
                  <c:v>53.375999999999998</c:v>
                </c:pt>
                <c:pt idx="56">
                  <c:v>55.457000000000001</c:v>
                </c:pt>
                <c:pt idx="57">
                  <c:v>54.786000000000001</c:v>
                </c:pt>
                <c:pt idx="58">
                  <c:v>55.012</c:v>
                </c:pt>
                <c:pt idx="59">
                  <c:v>51.813000000000002</c:v>
                </c:pt>
                <c:pt idx="60">
                  <c:v>49.987000000000002</c:v>
                </c:pt>
                <c:pt idx="61">
                  <c:v>45.956000000000003</c:v>
                </c:pt>
                <c:pt idx="62">
                  <c:v>47.283999999999999</c:v>
                </c:pt>
                <c:pt idx="63">
                  <c:v>50.802</c:v>
                </c:pt>
                <c:pt idx="64">
                  <c:v>53.79</c:v>
                </c:pt>
                <c:pt idx="65">
                  <c:v>52.637</c:v>
                </c:pt>
                <c:pt idx="66">
                  <c:v>54.485999999999997</c:v>
                </c:pt>
                <c:pt idx="67">
                  <c:v>56.408999999999999</c:v>
                </c:pt>
                <c:pt idx="68">
                  <c:v>56.072000000000003</c:v>
                </c:pt>
                <c:pt idx="69">
                  <c:v>56.792999999999999</c:v>
                </c:pt>
                <c:pt idx="70">
                  <c:v>60.584000000000003</c:v>
                </c:pt>
                <c:pt idx="71">
                  <c:v>61.938000000000002</c:v>
                </c:pt>
                <c:pt idx="72">
                  <c:v>62.435000000000002</c:v>
                </c:pt>
                <c:pt idx="73">
                  <c:v>63.18</c:v>
                </c:pt>
                <c:pt idx="74">
                  <c:v>65.974999999999994</c:v>
                </c:pt>
                <c:pt idx="75">
                  <c:v>64.875</c:v>
                </c:pt>
                <c:pt idx="76">
                  <c:v>63.399000000000001</c:v>
                </c:pt>
                <c:pt idx="77">
                  <c:v>61.991999999999997</c:v>
                </c:pt>
                <c:pt idx="78">
                  <c:v>63.716000000000001</c:v>
                </c:pt>
                <c:pt idx="79">
                  <c:v>61.478999999999999</c:v>
                </c:pt>
                <c:pt idx="80">
                  <c:v>62.552</c:v>
                </c:pt>
                <c:pt idx="81">
                  <c:v>66.462000000000003</c:v>
                </c:pt>
                <c:pt idx="82">
                  <c:v>68.021000000000001</c:v>
                </c:pt>
                <c:pt idx="83">
                  <c:v>70.599000000000004</c:v>
                </c:pt>
                <c:pt idx="84">
                  <c:v>69.494</c:v>
                </c:pt>
                <c:pt idx="85">
                  <c:v>69.262</c:v>
                </c:pt>
                <c:pt idx="86">
                  <c:v>72.316000000000003</c:v>
                </c:pt>
                <c:pt idx="87">
                  <c:v>70.759</c:v>
                </c:pt>
                <c:pt idx="88">
                  <c:v>72.91</c:v>
                </c:pt>
                <c:pt idx="89">
                  <c:v>74.346000000000004</c:v>
                </c:pt>
                <c:pt idx="90">
                  <c:v>75.921000000000006</c:v>
                </c:pt>
                <c:pt idx="91">
                  <c:v>74.811999999999998</c:v>
                </c:pt>
                <c:pt idx="92">
                  <c:v>74.561999999999998</c:v>
                </c:pt>
                <c:pt idx="93">
                  <c:v>75.950999999999993</c:v>
                </c:pt>
                <c:pt idx="94">
                  <c:v>77.552000000000007</c:v>
                </c:pt>
                <c:pt idx="95">
                  <c:v>75.265000000000001</c:v>
                </c:pt>
                <c:pt idx="96">
                  <c:v>73.456000000000003</c:v>
                </c:pt>
                <c:pt idx="97">
                  <c:v>77.031999999999996</c:v>
                </c:pt>
                <c:pt idx="98">
                  <c:v>77.938000000000002</c:v>
                </c:pt>
                <c:pt idx="99">
                  <c:v>77.355999999999995</c:v>
                </c:pt>
                <c:pt idx="100">
                  <c:v>78.171000000000006</c:v>
                </c:pt>
                <c:pt idx="101">
                  <c:v>76.816000000000003</c:v>
                </c:pt>
                <c:pt idx="102">
                  <c:v>77.272999999999996</c:v>
                </c:pt>
                <c:pt idx="103">
                  <c:v>77.382000000000005</c:v>
                </c:pt>
                <c:pt idx="104">
                  <c:v>78.665000000000006</c:v>
                </c:pt>
                <c:pt idx="105">
                  <c:v>79.674000000000007</c:v>
                </c:pt>
                <c:pt idx="106">
                  <c:v>80.125</c:v>
                </c:pt>
                <c:pt idx="107">
                  <c:v>80.399000000000001</c:v>
                </c:pt>
                <c:pt idx="108">
                  <c:v>76.41</c:v>
                </c:pt>
                <c:pt idx="109">
                  <c:v>76.533000000000001</c:v>
                </c:pt>
                <c:pt idx="110">
                  <c:v>73.646000000000001</c:v>
                </c:pt>
                <c:pt idx="111">
                  <c:v>75.281000000000006</c:v>
                </c:pt>
                <c:pt idx="112">
                  <c:v>75.561000000000007</c:v>
                </c:pt>
                <c:pt idx="113">
                  <c:v>77.013999999999996</c:v>
                </c:pt>
                <c:pt idx="114">
                  <c:v>78.718000000000004</c:v>
                </c:pt>
                <c:pt idx="115">
                  <c:v>80.070999999999998</c:v>
                </c:pt>
                <c:pt idx="116">
                  <c:v>80.569999999999993</c:v>
                </c:pt>
                <c:pt idx="117">
                  <c:v>80.691000000000003</c:v>
                </c:pt>
                <c:pt idx="118">
                  <c:v>81.855999999999995</c:v>
                </c:pt>
                <c:pt idx="119">
                  <c:v>82.423000000000002</c:v>
                </c:pt>
                <c:pt idx="120">
                  <c:v>82.608999999999995</c:v>
                </c:pt>
                <c:pt idx="121">
                  <c:v>80.921999999999997</c:v>
                </c:pt>
                <c:pt idx="122">
                  <c:v>78.932000000000002</c:v>
                </c:pt>
                <c:pt idx="123">
                  <c:v>77.278000000000006</c:v>
                </c:pt>
                <c:pt idx="124">
                  <c:v>75.113</c:v>
                </c:pt>
                <c:pt idx="125">
                  <c:v>70.897999999999996</c:v>
                </c:pt>
                <c:pt idx="126">
                  <c:v>72.367999999999995</c:v>
                </c:pt>
                <c:pt idx="127">
                  <c:v>70.787000000000006</c:v>
                </c:pt>
                <c:pt idx="128">
                  <c:v>75.081000000000003</c:v>
                </c:pt>
                <c:pt idx="129">
                  <c:v>74.88</c:v>
                </c:pt>
                <c:pt idx="130">
                  <c:v>71.033000000000001</c:v>
                </c:pt>
                <c:pt idx="131">
                  <c:v>71.290999999999997</c:v>
                </c:pt>
                <c:pt idx="132">
                  <c:v>75.209999999999994</c:v>
                </c:pt>
                <c:pt idx="133">
                  <c:v>74.162999999999997</c:v>
                </c:pt>
                <c:pt idx="134">
                  <c:v>76.712000000000003</c:v>
                </c:pt>
                <c:pt idx="135">
                  <c:v>78.239000000000004</c:v>
                </c:pt>
                <c:pt idx="136">
                  <c:v>77.766000000000005</c:v>
                </c:pt>
                <c:pt idx="137">
                  <c:v>76.028999999999996</c:v>
                </c:pt>
                <c:pt idx="138">
                  <c:v>73.350999999999999</c:v>
                </c:pt>
                <c:pt idx="139">
                  <c:v>73.503</c:v>
                </c:pt>
                <c:pt idx="140">
                  <c:v>76.453000000000003</c:v>
                </c:pt>
                <c:pt idx="141">
                  <c:v>78.840999999999994</c:v>
                </c:pt>
                <c:pt idx="142">
                  <c:v>79.63</c:v>
                </c:pt>
                <c:pt idx="143">
                  <c:v>80.712999999999994</c:v>
                </c:pt>
                <c:pt idx="144">
                  <c:v>81.742000000000004</c:v>
                </c:pt>
                <c:pt idx="145">
                  <c:v>82.369</c:v>
                </c:pt>
                <c:pt idx="146">
                  <c:v>82.453999999999994</c:v>
                </c:pt>
                <c:pt idx="147">
                  <c:v>83.489000000000004</c:v>
                </c:pt>
                <c:pt idx="148">
                  <c:v>84.203000000000003</c:v>
                </c:pt>
                <c:pt idx="149">
                  <c:v>85.971000000000004</c:v>
                </c:pt>
                <c:pt idx="150">
                  <c:v>82.870999999999995</c:v>
                </c:pt>
                <c:pt idx="151">
                  <c:v>82.778000000000006</c:v>
                </c:pt>
                <c:pt idx="152">
                  <c:v>81.638000000000005</c:v>
                </c:pt>
                <c:pt idx="153">
                  <c:v>85.477000000000004</c:v>
                </c:pt>
                <c:pt idx="154">
                  <c:v>86.763000000000005</c:v>
                </c:pt>
                <c:pt idx="155">
                  <c:v>87.025999999999996</c:v>
                </c:pt>
                <c:pt idx="156">
                  <c:v>87.341999999999999</c:v>
                </c:pt>
                <c:pt idx="157">
                  <c:v>88.302000000000007</c:v>
                </c:pt>
                <c:pt idx="158">
                  <c:v>87.846000000000004</c:v>
                </c:pt>
                <c:pt idx="159">
                  <c:v>90.186999999999998</c:v>
                </c:pt>
                <c:pt idx="160">
                  <c:v>89.841999999999999</c:v>
                </c:pt>
                <c:pt idx="161">
                  <c:v>91.19</c:v>
                </c:pt>
                <c:pt idx="162">
                  <c:v>92.405000000000001</c:v>
                </c:pt>
                <c:pt idx="163">
                  <c:v>92.257000000000005</c:v>
                </c:pt>
                <c:pt idx="164">
                  <c:v>91.856999999999999</c:v>
                </c:pt>
                <c:pt idx="165">
                  <c:v>92.111999999999995</c:v>
                </c:pt>
                <c:pt idx="166">
                  <c:v>92.185000000000002</c:v>
                </c:pt>
                <c:pt idx="167">
                  <c:v>87.474999999999994</c:v>
                </c:pt>
                <c:pt idx="168">
                  <c:v>90.194000000000003</c:v>
                </c:pt>
                <c:pt idx="169">
                  <c:v>91.195999999999998</c:v>
                </c:pt>
                <c:pt idx="170">
                  <c:v>92.608999999999995</c:v>
                </c:pt>
                <c:pt idx="171">
                  <c:v>91.977000000000004</c:v>
                </c:pt>
                <c:pt idx="172">
                  <c:v>91.402000000000001</c:v>
                </c:pt>
                <c:pt idx="173">
                  <c:v>94.367000000000004</c:v>
                </c:pt>
                <c:pt idx="174">
                  <c:v>95.588999999999999</c:v>
                </c:pt>
                <c:pt idx="175">
                  <c:v>94.572999999999993</c:v>
                </c:pt>
                <c:pt idx="176">
                  <c:v>92.149000000000001</c:v>
                </c:pt>
                <c:pt idx="177">
                  <c:v>91.299000000000007</c:v>
                </c:pt>
                <c:pt idx="178">
                  <c:v>94.046999999999997</c:v>
                </c:pt>
                <c:pt idx="179">
                  <c:v>91.14</c:v>
                </c:pt>
                <c:pt idx="180">
                  <c:v>90.763000000000005</c:v>
                </c:pt>
                <c:pt idx="181">
                  <c:v>90.507000000000005</c:v>
                </c:pt>
                <c:pt idx="182">
                  <c:v>90.167000000000002</c:v>
                </c:pt>
                <c:pt idx="183">
                  <c:v>93.64</c:v>
                </c:pt>
                <c:pt idx="184">
                  <c:v>90.977000000000004</c:v>
                </c:pt>
                <c:pt idx="185">
                  <c:v>91.632999999999996</c:v>
                </c:pt>
                <c:pt idx="186">
                  <c:v>93.450999999999993</c:v>
                </c:pt>
                <c:pt idx="187">
                  <c:v>88.397999999999996</c:v>
                </c:pt>
                <c:pt idx="188">
                  <c:v>81.179000000000002</c:v>
                </c:pt>
                <c:pt idx="189">
                  <c:v>83.454999999999998</c:v>
                </c:pt>
                <c:pt idx="190">
                  <c:v>80.787999999999997</c:v>
                </c:pt>
                <c:pt idx="191">
                  <c:v>83.515000000000001</c:v>
                </c:pt>
                <c:pt idx="192">
                  <c:v>79.760000000000005</c:v>
                </c:pt>
                <c:pt idx="193">
                  <c:v>79.301000000000002</c:v>
                </c:pt>
                <c:pt idx="194">
                  <c:v>81.238</c:v>
                </c:pt>
                <c:pt idx="195">
                  <c:v>79.727999999999994</c:v>
                </c:pt>
                <c:pt idx="196">
                  <c:v>75.239999999999995</c:v>
                </c:pt>
                <c:pt idx="197">
                  <c:v>81.203999999999994</c:v>
                </c:pt>
                <c:pt idx="198">
                  <c:v>82.506</c:v>
                </c:pt>
                <c:pt idx="199">
                  <c:v>83.802000000000007</c:v>
                </c:pt>
                <c:pt idx="200">
                  <c:v>82.34</c:v>
                </c:pt>
                <c:pt idx="201">
                  <c:v>85.3</c:v>
                </c:pt>
                <c:pt idx="202">
                  <c:v>83.635000000000005</c:v>
                </c:pt>
                <c:pt idx="203">
                  <c:v>79.200999999999993</c:v>
                </c:pt>
                <c:pt idx="204">
                  <c:v>80.116</c:v>
                </c:pt>
                <c:pt idx="205">
                  <c:v>83.93</c:v>
                </c:pt>
                <c:pt idx="206">
                  <c:v>81.558000000000007</c:v>
                </c:pt>
                <c:pt idx="207">
                  <c:v>81.902000000000001</c:v>
                </c:pt>
                <c:pt idx="208">
                  <c:v>83.308999999999997</c:v>
                </c:pt>
                <c:pt idx="209">
                  <c:v>84.930999999999997</c:v>
                </c:pt>
                <c:pt idx="210">
                  <c:v>85.066999999999993</c:v>
                </c:pt>
                <c:pt idx="211">
                  <c:v>85.367000000000004</c:v>
                </c:pt>
                <c:pt idx="212">
                  <c:v>87.180999999999997</c:v>
                </c:pt>
                <c:pt idx="213">
                  <c:v>87.472999999999999</c:v>
                </c:pt>
                <c:pt idx="214">
                  <c:v>90.13</c:v>
                </c:pt>
                <c:pt idx="215">
                  <c:v>89.864000000000004</c:v>
                </c:pt>
                <c:pt idx="216">
                  <c:v>91.403000000000006</c:v>
                </c:pt>
                <c:pt idx="217">
                  <c:v>92.073999999999998</c:v>
                </c:pt>
                <c:pt idx="218">
                  <c:v>89.463999999999999</c:v>
                </c:pt>
                <c:pt idx="219">
                  <c:v>92.597999999999999</c:v>
                </c:pt>
                <c:pt idx="220">
                  <c:v>93.200999999999993</c:v>
                </c:pt>
                <c:pt idx="221">
                  <c:v>93.626999999999995</c:v>
                </c:pt>
                <c:pt idx="222">
                  <c:v>93.4</c:v>
                </c:pt>
                <c:pt idx="223">
                  <c:v>89.36</c:v>
                </c:pt>
                <c:pt idx="224">
                  <c:v>91.373999999999995</c:v>
                </c:pt>
                <c:pt idx="225">
                  <c:v>90.361000000000004</c:v>
                </c:pt>
                <c:pt idx="226">
                  <c:v>92.248000000000005</c:v>
                </c:pt>
                <c:pt idx="227">
                  <c:v>89.043999999999997</c:v>
                </c:pt>
                <c:pt idx="228">
                  <c:v>86.582999999999998</c:v>
                </c:pt>
                <c:pt idx="229">
                  <c:v>85.673000000000002</c:v>
                </c:pt>
                <c:pt idx="230">
                  <c:v>85.834000000000003</c:v>
                </c:pt>
                <c:pt idx="231">
                  <c:v>82.805999999999997</c:v>
                </c:pt>
                <c:pt idx="232">
                  <c:v>85.263999999999996</c:v>
                </c:pt>
                <c:pt idx="233">
                  <c:v>87.811000000000007</c:v>
                </c:pt>
                <c:pt idx="234">
                  <c:v>85.228999999999999</c:v>
                </c:pt>
                <c:pt idx="235">
                  <c:v>89.65</c:v>
                </c:pt>
                <c:pt idx="236">
                  <c:v>87.340999999999994</c:v>
                </c:pt>
                <c:pt idx="237">
                  <c:v>88.096000000000004</c:v>
                </c:pt>
                <c:pt idx="238">
                  <c:v>86.234999999999999</c:v>
                </c:pt>
                <c:pt idx="239">
                  <c:v>89.67</c:v>
                </c:pt>
                <c:pt idx="240">
                  <c:v>91.549000000000007</c:v>
                </c:pt>
                <c:pt idx="241">
                  <c:v>91.731999999999999</c:v>
                </c:pt>
                <c:pt idx="242">
                  <c:v>92.947000000000003</c:v>
                </c:pt>
                <c:pt idx="243">
                  <c:v>92.32</c:v>
                </c:pt>
                <c:pt idx="244">
                  <c:v>91.674999999999997</c:v>
                </c:pt>
                <c:pt idx="245">
                  <c:v>94.391000000000005</c:v>
                </c:pt>
                <c:pt idx="246">
                  <c:v>96.254999999999995</c:v>
                </c:pt>
                <c:pt idx="247">
                  <c:v>95.581000000000003</c:v>
                </c:pt>
                <c:pt idx="248">
                  <c:v>95.146000000000001</c:v>
                </c:pt>
                <c:pt idx="249">
                  <c:v>94.74</c:v>
                </c:pt>
                <c:pt idx="250">
                  <c:v>95.912000000000006</c:v>
                </c:pt>
                <c:pt idx="251">
                  <c:v>93.811999999999998</c:v>
                </c:pt>
                <c:pt idx="252">
                  <c:v>93.986000000000004</c:v>
                </c:pt>
                <c:pt idx="253">
                  <c:v>94.673000000000002</c:v>
                </c:pt>
                <c:pt idx="254">
                  <c:v>91.918000000000006</c:v>
                </c:pt>
                <c:pt idx="255">
                  <c:v>92.665000000000006</c:v>
                </c:pt>
                <c:pt idx="256">
                  <c:v>93.998999999999995</c:v>
                </c:pt>
                <c:pt idx="257">
                  <c:v>95.097999999999999</c:v>
                </c:pt>
                <c:pt idx="258">
                  <c:v>96.298000000000002</c:v>
                </c:pt>
                <c:pt idx="259">
                  <c:v>97.650999999999996</c:v>
                </c:pt>
                <c:pt idx="260">
                  <c:v>97.043999999999997</c:v>
                </c:pt>
                <c:pt idx="261">
                  <c:v>97.043999999999997</c:v>
                </c:pt>
                <c:pt idx="262">
                  <c:v>98.796000000000006</c:v>
                </c:pt>
                <c:pt idx="263">
                  <c:v>100.30200000000001</c:v>
                </c:pt>
                <c:pt idx="264">
                  <c:v>101.10899999999999</c:v>
                </c:pt>
                <c:pt idx="265">
                  <c:v>102.372</c:v>
                </c:pt>
                <c:pt idx="266">
                  <c:v>101.999</c:v>
                </c:pt>
                <c:pt idx="267">
                  <c:v>102.67100000000001</c:v>
                </c:pt>
                <c:pt idx="268">
                  <c:v>103.19499999999999</c:v>
                </c:pt>
                <c:pt idx="269">
                  <c:v>100.82</c:v>
                </c:pt>
                <c:pt idx="270">
                  <c:v>103.35</c:v>
                </c:pt>
                <c:pt idx="271">
                  <c:v>104.369</c:v>
                </c:pt>
                <c:pt idx="272">
                  <c:v>103.955</c:v>
                </c:pt>
                <c:pt idx="273">
                  <c:v>104.45</c:v>
                </c:pt>
                <c:pt idx="274">
                  <c:v>104.754</c:v>
                </c:pt>
                <c:pt idx="275">
                  <c:v>104.64400000000001</c:v>
                </c:pt>
                <c:pt idx="276">
                  <c:v>105.149</c:v>
                </c:pt>
                <c:pt idx="277">
                  <c:v>105.565</c:v>
                </c:pt>
                <c:pt idx="278">
                  <c:v>108.051</c:v>
                </c:pt>
                <c:pt idx="279">
                  <c:v>109.288</c:v>
                </c:pt>
                <c:pt idx="280">
                  <c:v>110.485</c:v>
                </c:pt>
                <c:pt idx="281">
                  <c:v>111.666</c:v>
                </c:pt>
                <c:pt idx="282">
                  <c:v>109.99</c:v>
                </c:pt>
                <c:pt idx="283">
                  <c:v>108.313</c:v>
                </c:pt>
                <c:pt idx="284">
                  <c:v>107.624</c:v>
                </c:pt>
                <c:pt idx="285">
                  <c:v>109.125</c:v>
                </c:pt>
                <c:pt idx="286">
                  <c:v>103.977</c:v>
                </c:pt>
                <c:pt idx="287">
                  <c:v>106.42</c:v>
                </c:pt>
                <c:pt idx="288">
                  <c:v>108.18600000000001</c:v>
                </c:pt>
                <c:pt idx="289">
                  <c:v>110.562</c:v>
                </c:pt>
                <c:pt idx="290">
                  <c:v>112.001</c:v>
                </c:pt>
                <c:pt idx="291">
                  <c:v>111.319</c:v>
                </c:pt>
                <c:pt idx="292">
                  <c:v>112.658</c:v>
                </c:pt>
                <c:pt idx="293">
                  <c:v>112.685</c:v>
                </c:pt>
                <c:pt idx="294">
                  <c:v>110.812</c:v>
                </c:pt>
                <c:pt idx="295">
                  <c:v>109.66</c:v>
                </c:pt>
                <c:pt idx="296">
                  <c:v>109.83799999999999</c:v>
                </c:pt>
                <c:pt idx="297">
                  <c:v>113.068</c:v>
                </c:pt>
                <c:pt idx="298">
                  <c:v>114.446</c:v>
                </c:pt>
                <c:pt idx="299">
                  <c:v>115.096</c:v>
                </c:pt>
                <c:pt idx="300">
                  <c:v>115.057</c:v>
                </c:pt>
                <c:pt idx="301">
                  <c:v>112.84</c:v>
                </c:pt>
                <c:pt idx="302">
                  <c:v>115.461</c:v>
                </c:pt>
                <c:pt idx="303">
                  <c:v>119.377</c:v>
                </c:pt>
                <c:pt idx="304">
                  <c:v>119.66</c:v>
                </c:pt>
                <c:pt idx="305">
                  <c:v>118.57899999999999</c:v>
                </c:pt>
                <c:pt idx="306">
                  <c:v>118.624</c:v>
                </c:pt>
                <c:pt idx="307">
                  <c:v>120.033</c:v>
                </c:pt>
                <c:pt idx="308">
                  <c:v>120.48099999999999</c:v>
                </c:pt>
                <c:pt idx="309">
                  <c:v>119.879</c:v>
                </c:pt>
                <c:pt idx="310">
                  <c:v>119.988</c:v>
                </c:pt>
                <c:pt idx="311">
                  <c:v>118.435</c:v>
                </c:pt>
                <c:pt idx="312">
                  <c:v>121.962</c:v>
                </c:pt>
                <c:pt idx="313">
                  <c:v>123.595</c:v>
                </c:pt>
                <c:pt idx="314">
                  <c:v>122.616</c:v>
                </c:pt>
                <c:pt idx="315">
                  <c:v>122.94799999999999</c:v>
                </c:pt>
                <c:pt idx="316">
                  <c:v>123.54</c:v>
                </c:pt>
                <c:pt idx="317">
                  <c:v>119.977</c:v>
                </c:pt>
                <c:pt idx="318">
                  <c:v>116.92400000000001</c:v>
                </c:pt>
                <c:pt idx="319">
                  <c:v>121.798</c:v>
                </c:pt>
                <c:pt idx="320">
                  <c:v>123.82899999999999</c:v>
                </c:pt>
                <c:pt idx="321">
                  <c:v>124.557</c:v>
                </c:pt>
                <c:pt idx="322">
                  <c:v>125.267</c:v>
                </c:pt>
                <c:pt idx="323">
                  <c:v>124.929</c:v>
                </c:pt>
                <c:pt idx="324">
                  <c:v>124.506</c:v>
                </c:pt>
                <c:pt idx="325">
                  <c:v>123.82</c:v>
                </c:pt>
                <c:pt idx="326">
                  <c:v>126.065</c:v>
                </c:pt>
                <c:pt idx="327">
                  <c:v>124.645</c:v>
                </c:pt>
                <c:pt idx="328">
                  <c:v>123.45099999999999</c:v>
                </c:pt>
                <c:pt idx="329">
                  <c:v>126.128</c:v>
                </c:pt>
                <c:pt idx="330">
                  <c:v>126.22799999999999</c:v>
                </c:pt>
                <c:pt idx="331">
                  <c:v>126.435</c:v>
                </c:pt>
                <c:pt idx="332">
                  <c:v>127.717</c:v>
                </c:pt>
                <c:pt idx="333">
                  <c:v>126.38</c:v>
                </c:pt>
                <c:pt idx="334">
                  <c:v>128.67699999999999</c:v>
                </c:pt>
                <c:pt idx="335">
                  <c:v>129.36000000000001</c:v>
                </c:pt>
                <c:pt idx="336">
                  <c:v>130.88499999999999</c:v>
                </c:pt>
                <c:pt idx="337">
                  <c:v>130.446</c:v>
                </c:pt>
                <c:pt idx="338">
                  <c:v>131.16900000000001</c:v>
                </c:pt>
                <c:pt idx="339">
                  <c:v>132.52500000000001</c:v>
                </c:pt>
                <c:pt idx="340">
                  <c:v>131.571</c:v>
                </c:pt>
                <c:pt idx="341">
                  <c:v>131.57499999999999</c:v>
                </c:pt>
                <c:pt idx="342">
                  <c:v>132.304</c:v>
                </c:pt>
                <c:pt idx="343">
                  <c:v>131.822</c:v>
                </c:pt>
                <c:pt idx="344">
                  <c:v>128.37700000000001</c:v>
                </c:pt>
                <c:pt idx="345">
                  <c:v>128.548</c:v>
                </c:pt>
                <c:pt idx="346">
                  <c:v>131.34800000000001</c:v>
                </c:pt>
                <c:pt idx="347">
                  <c:v>132.476</c:v>
                </c:pt>
                <c:pt idx="348">
                  <c:v>132.393</c:v>
                </c:pt>
                <c:pt idx="349">
                  <c:v>131.38800000000001</c:v>
                </c:pt>
                <c:pt idx="350">
                  <c:v>131.38399999999999</c:v>
                </c:pt>
                <c:pt idx="351">
                  <c:v>130.18799999999999</c:v>
                </c:pt>
                <c:pt idx="352">
                  <c:v>128.95099999999999</c:v>
                </c:pt>
                <c:pt idx="353">
                  <c:v>126.161</c:v>
                </c:pt>
                <c:pt idx="354">
                  <c:v>122.35899999999999</c:v>
                </c:pt>
                <c:pt idx="355">
                  <c:v>125.441</c:v>
                </c:pt>
                <c:pt idx="356">
                  <c:v>128.00800000000001</c:v>
                </c:pt>
                <c:pt idx="357">
                  <c:v>129.06899999999999</c:v>
                </c:pt>
                <c:pt idx="358">
                  <c:v>130.6</c:v>
                </c:pt>
                <c:pt idx="359">
                  <c:v>131.54900000000001</c:v>
                </c:pt>
                <c:pt idx="360">
                  <c:v>132.70599999999999</c:v>
                </c:pt>
                <c:pt idx="361">
                  <c:v>132.22399999999999</c:v>
                </c:pt>
                <c:pt idx="362">
                  <c:v>131.197</c:v>
                </c:pt>
                <c:pt idx="363">
                  <c:v>126.181</c:v>
                </c:pt>
                <c:pt idx="364">
                  <c:v>131.44200000000001</c:v>
                </c:pt>
                <c:pt idx="365">
                  <c:v>131.262</c:v>
                </c:pt>
                <c:pt idx="366">
                  <c:v>126.20099999999999</c:v>
                </c:pt>
                <c:pt idx="367">
                  <c:v>128.054</c:v>
                </c:pt>
                <c:pt idx="368">
                  <c:v>128.608</c:v>
                </c:pt>
                <c:pt idx="369">
                  <c:v>130.17699999999999</c:v>
                </c:pt>
                <c:pt idx="370">
                  <c:v>130.947</c:v>
                </c:pt>
                <c:pt idx="371">
                  <c:v>131.83500000000001</c:v>
                </c:pt>
                <c:pt idx="372">
                  <c:v>134.14699999999999</c:v>
                </c:pt>
                <c:pt idx="373">
                  <c:v>135.74600000000001</c:v>
                </c:pt>
                <c:pt idx="374">
                  <c:v>135.339</c:v>
                </c:pt>
                <c:pt idx="375">
                  <c:v>131.149</c:v>
                </c:pt>
                <c:pt idx="376">
                  <c:v>133.06</c:v>
                </c:pt>
                <c:pt idx="377">
                  <c:v>135.86199999999999</c:v>
                </c:pt>
                <c:pt idx="378">
                  <c:v>133.59700000000001</c:v>
                </c:pt>
                <c:pt idx="379">
                  <c:v>135.44900000000001</c:v>
                </c:pt>
                <c:pt idx="380">
                  <c:v>136.703</c:v>
                </c:pt>
                <c:pt idx="381">
                  <c:v>136.94300000000001</c:v>
                </c:pt>
                <c:pt idx="382">
                  <c:v>138.66900000000001</c:v>
                </c:pt>
                <c:pt idx="383">
                  <c:v>136.46799999999999</c:v>
                </c:pt>
                <c:pt idx="384">
                  <c:v>137.542</c:v>
                </c:pt>
                <c:pt idx="385">
                  <c:v>139.148</c:v>
                </c:pt>
                <c:pt idx="386">
                  <c:v>137.477</c:v>
                </c:pt>
                <c:pt idx="387">
                  <c:v>137.64599999999999</c:v>
                </c:pt>
                <c:pt idx="388">
                  <c:v>135.33199999999999</c:v>
                </c:pt>
                <c:pt idx="389">
                  <c:v>136.32</c:v>
                </c:pt>
                <c:pt idx="390">
                  <c:v>138.852</c:v>
                </c:pt>
                <c:pt idx="391">
                  <c:v>134.24799999999999</c:v>
                </c:pt>
                <c:pt idx="392">
                  <c:v>133.46</c:v>
                </c:pt>
                <c:pt idx="393">
                  <c:v>136.935</c:v>
                </c:pt>
                <c:pt idx="394">
                  <c:v>137.6</c:v>
                </c:pt>
                <c:pt idx="395">
                  <c:v>135.239</c:v>
                </c:pt>
                <c:pt idx="396">
                  <c:v>136.18700000000001</c:v>
                </c:pt>
                <c:pt idx="397">
                  <c:v>135.56700000000001</c:v>
                </c:pt>
                <c:pt idx="398">
                  <c:v>135.28700000000001</c:v>
                </c:pt>
                <c:pt idx="399">
                  <c:v>122.89100000000001</c:v>
                </c:pt>
                <c:pt idx="400">
                  <c:v>124.247</c:v>
                </c:pt>
                <c:pt idx="401">
                  <c:v>126.336</c:v>
                </c:pt>
                <c:pt idx="402">
                  <c:v>126.94199999999999</c:v>
                </c:pt>
                <c:pt idx="403">
                  <c:v>124.389</c:v>
                </c:pt>
                <c:pt idx="404">
                  <c:v>120.605</c:v>
                </c:pt>
                <c:pt idx="405">
                  <c:v>127.68</c:v>
                </c:pt>
                <c:pt idx="406">
                  <c:v>129.291</c:v>
                </c:pt>
                <c:pt idx="407">
                  <c:v>130.584</c:v>
                </c:pt>
                <c:pt idx="408">
                  <c:v>132.07300000000001</c:v>
                </c:pt>
                <c:pt idx="409">
                  <c:v>133.75399999999999</c:v>
                </c:pt>
                <c:pt idx="410">
                  <c:v>131.77799999999999</c:v>
                </c:pt>
                <c:pt idx="411">
                  <c:v>130.739</c:v>
                </c:pt>
                <c:pt idx="412">
                  <c:v>132.29400000000001</c:v>
                </c:pt>
                <c:pt idx="413">
                  <c:v>133.48599999999999</c:v>
                </c:pt>
                <c:pt idx="414">
                  <c:v>130.446</c:v>
                </c:pt>
                <c:pt idx="415">
                  <c:v>128.61199999999999</c:v>
                </c:pt>
                <c:pt idx="416">
                  <c:v>128.929</c:v>
                </c:pt>
                <c:pt idx="417">
                  <c:v>131.751</c:v>
                </c:pt>
                <c:pt idx="418">
                  <c:v>127.48399999999999</c:v>
                </c:pt>
                <c:pt idx="419">
                  <c:v>122.128</c:v>
                </c:pt>
                <c:pt idx="420">
                  <c:v>118.92100000000001</c:v>
                </c:pt>
                <c:pt idx="421">
                  <c:v>120.137</c:v>
                </c:pt>
                <c:pt idx="422">
                  <c:v>120.43</c:v>
                </c:pt>
                <c:pt idx="423">
                  <c:v>116.556</c:v>
                </c:pt>
                <c:pt idx="424">
                  <c:v>119.10599999999999</c:v>
                </c:pt>
                <c:pt idx="425">
                  <c:v>120.807</c:v>
                </c:pt>
                <c:pt idx="426">
                  <c:v>123.614</c:v>
                </c:pt>
                <c:pt idx="427">
                  <c:v>125.15</c:v>
                </c:pt>
                <c:pt idx="428">
                  <c:v>127.217</c:v>
                </c:pt>
                <c:pt idx="429">
                  <c:v>129.209</c:v>
                </c:pt>
                <c:pt idx="430">
                  <c:v>128.75</c:v>
                </c:pt>
                <c:pt idx="431">
                  <c:v>127.435</c:v>
                </c:pt>
                <c:pt idx="432">
                  <c:v>129.57599999999999</c:v>
                </c:pt>
                <c:pt idx="433">
                  <c:v>133.46600000000001</c:v>
                </c:pt>
                <c:pt idx="434">
                  <c:v>132.94999999999999</c:v>
                </c:pt>
                <c:pt idx="435">
                  <c:v>130.941</c:v>
                </c:pt>
                <c:pt idx="436">
                  <c:v>131.376</c:v>
                </c:pt>
                <c:pt idx="437">
                  <c:v>129.93100000000001</c:v>
                </c:pt>
                <c:pt idx="438">
                  <c:v>131.05099999999999</c:v>
                </c:pt>
                <c:pt idx="439">
                  <c:v>132.72499999999999</c:v>
                </c:pt>
                <c:pt idx="440">
                  <c:v>134.35300000000001</c:v>
                </c:pt>
                <c:pt idx="441">
                  <c:v>129.363</c:v>
                </c:pt>
                <c:pt idx="442">
                  <c:v>132.45699999999999</c:v>
                </c:pt>
                <c:pt idx="443">
                  <c:v>126.979</c:v>
                </c:pt>
                <c:pt idx="444">
                  <c:v>130.71600000000001</c:v>
                </c:pt>
                <c:pt idx="445">
                  <c:v>134.35300000000001</c:v>
                </c:pt>
                <c:pt idx="446">
                  <c:v>135.00700000000001</c:v>
                </c:pt>
                <c:pt idx="447">
                  <c:v>135.60499999999999</c:v>
                </c:pt>
                <c:pt idx="448">
                  <c:v>135.67599999999999</c:v>
                </c:pt>
                <c:pt idx="449">
                  <c:v>137.50700000000001</c:v>
                </c:pt>
                <c:pt idx="450">
                  <c:v>137.83699999999999</c:v>
                </c:pt>
                <c:pt idx="451">
                  <c:v>138.511</c:v>
                </c:pt>
                <c:pt idx="452">
                  <c:v>137.37799999999999</c:v>
                </c:pt>
                <c:pt idx="453">
                  <c:v>139.18899999999999</c:v>
                </c:pt>
                <c:pt idx="454">
                  <c:v>135.18600000000001</c:v>
                </c:pt>
                <c:pt idx="455">
                  <c:v>135.88900000000001</c:v>
                </c:pt>
                <c:pt idx="456">
                  <c:v>137.25399999999999</c:v>
                </c:pt>
                <c:pt idx="457">
                  <c:v>137.24700000000001</c:v>
                </c:pt>
                <c:pt idx="458">
                  <c:v>135.89599999999999</c:v>
                </c:pt>
                <c:pt idx="459">
                  <c:v>135.97499999999999</c:v>
                </c:pt>
                <c:pt idx="460">
                  <c:v>136.02099999999999</c:v>
                </c:pt>
                <c:pt idx="461">
                  <c:v>134.66900000000001</c:v>
                </c:pt>
                <c:pt idx="462">
                  <c:v>135.38800000000001</c:v>
                </c:pt>
                <c:pt idx="463">
                  <c:v>136.291</c:v>
                </c:pt>
                <c:pt idx="464">
                  <c:v>137.24799999999999</c:v>
                </c:pt>
                <c:pt idx="465">
                  <c:v>137.49</c:v>
                </c:pt>
                <c:pt idx="466">
                  <c:v>138.523</c:v>
                </c:pt>
                <c:pt idx="467">
                  <c:v>142.279</c:v>
                </c:pt>
                <c:pt idx="468">
                  <c:v>141.303</c:v>
                </c:pt>
                <c:pt idx="469">
                  <c:v>141.26599999999999</c:v>
                </c:pt>
                <c:pt idx="470">
                  <c:v>141.12200000000001</c:v>
                </c:pt>
                <c:pt idx="471">
                  <c:v>142.911</c:v>
                </c:pt>
                <c:pt idx="472">
                  <c:v>143.18299999999999</c:v>
                </c:pt>
                <c:pt idx="473">
                  <c:v>143.833</c:v>
                </c:pt>
                <c:pt idx="474">
                  <c:v>144.00200000000001</c:v>
                </c:pt>
                <c:pt idx="475">
                  <c:v>144.447</c:v>
                </c:pt>
                <c:pt idx="476">
                  <c:v>146.667</c:v>
                </c:pt>
                <c:pt idx="477">
                  <c:v>148.30099999999999</c:v>
                </c:pt>
                <c:pt idx="478">
                  <c:v>148.06800000000001</c:v>
                </c:pt>
                <c:pt idx="479">
                  <c:v>148.30000000000001</c:v>
                </c:pt>
                <c:pt idx="480">
                  <c:v>148.57900000000001</c:v>
                </c:pt>
                <c:pt idx="481">
                  <c:v>148.93799999999999</c:v>
                </c:pt>
                <c:pt idx="482">
                  <c:v>149.97</c:v>
                </c:pt>
                <c:pt idx="483">
                  <c:v>149.47399999999999</c:v>
                </c:pt>
                <c:pt idx="484">
                  <c:v>149.42699999999999</c:v>
                </c:pt>
                <c:pt idx="485">
                  <c:v>148.596</c:v>
                </c:pt>
                <c:pt idx="486">
                  <c:v>152.27699999999999</c:v>
                </c:pt>
                <c:pt idx="487">
                  <c:v>152.71600000000001</c:v>
                </c:pt>
                <c:pt idx="488">
                  <c:v>153.446</c:v>
                </c:pt>
                <c:pt idx="489">
                  <c:v>154.72900000000001</c:v>
                </c:pt>
                <c:pt idx="490">
                  <c:v>154.88300000000001</c:v>
                </c:pt>
                <c:pt idx="491">
                  <c:v>155.23099999999999</c:v>
                </c:pt>
                <c:pt idx="492">
                  <c:v>156.624</c:v>
                </c:pt>
                <c:pt idx="493">
                  <c:v>156.92699999999999</c:v>
                </c:pt>
                <c:pt idx="494">
                  <c:v>156.465</c:v>
                </c:pt>
                <c:pt idx="495">
                  <c:v>156.08699999999999</c:v>
                </c:pt>
                <c:pt idx="496">
                  <c:v>156.27600000000001</c:v>
                </c:pt>
                <c:pt idx="497">
                  <c:v>156.07499999999999</c:v>
                </c:pt>
                <c:pt idx="498">
                  <c:v>158.86199999999999</c:v>
                </c:pt>
                <c:pt idx="499">
                  <c:v>159.78</c:v>
                </c:pt>
                <c:pt idx="500">
                  <c:v>160.607</c:v>
                </c:pt>
                <c:pt idx="501">
                  <c:v>160.39500000000001</c:v>
                </c:pt>
                <c:pt idx="502">
                  <c:v>159.113</c:v>
                </c:pt>
                <c:pt idx="503">
                  <c:v>158.86600000000001</c:v>
                </c:pt>
                <c:pt idx="504">
                  <c:v>158.916</c:v>
                </c:pt>
                <c:pt idx="505">
                  <c:v>159.75</c:v>
                </c:pt>
                <c:pt idx="506">
                  <c:v>162.56100000000001</c:v>
                </c:pt>
                <c:pt idx="507">
                  <c:v>163.26499999999999</c:v>
                </c:pt>
                <c:pt idx="508">
                  <c:v>162.24700000000001</c:v>
                </c:pt>
                <c:pt idx="509">
                  <c:v>164.56100000000001</c:v>
                </c:pt>
                <c:pt idx="510">
                  <c:v>165.60599999999999</c:v>
                </c:pt>
                <c:pt idx="511">
                  <c:v>166.10900000000001</c:v>
                </c:pt>
                <c:pt idx="512">
                  <c:v>166.46700000000001</c:v>
                </c:pt>
                <c:pt idx="513">
                  <c:v>166.947</c:v>
                </c:pt>
                <c:pt idx="514">
                  <c:v>167.80600000000001</c:v>
                </c:pt>
                <c:pt idx="515">
                  <c:v>166.71899999999999</c:v>
                </c:pt>
                <c:pt idx="516">
                  <c:v>168.06800000000001</c:v>
                </c:pt>
                <c:pt idx="517">
                  <c:v>169.70400000000001</c:v>
                </c:pt>
                <c:pt idx="518">
                  <c:v>169.54</c:v>
                </c:pt>
                <c:pt idx="519">
                  <c:v>171.21299999999999</c:v>
                </c:pt>
                <c:pt idx="520">
                  <c:v>172.32</c:v>
                </c:pt>
                <c:pt idx="521">
                  <c:v>172.58600000000001</c:v>
                </c:pt>
                <c:pt idx="522">
                  <c:v>174.05099999999999</c:v>
                </c:pt>
                <c:pt idx="523">
                  <c:v>177.87299999999999</c:v>
                </c:pt>
                <c:pt idx="524">
                  <c:v>180.07499999999999</c:v>
                </c:pt>
                <c:pt idx="525">
                  <c:v>183.53200000000001</c:v>
                </c:pt>
                <c:pt idx="526">
                  <c:v>182.25</c:v>
                </c:pt>
                <c:pt idx="527">
                  <c:v>172.822</c:v>
                </c:pt>
                <c:pt idx="528">
                  <c:v>171.39</c:v>
                </c:pt>
                <c:pt idx="529">
                  <c:v>175.274</c:v>
                </c:pt>
                <c:pt idx="530">
                  <c:v>176.56100000000001</c:v>
                </c:pt>
                <c:pt idx="531">
                  <c:v>174.78200000000001</c:v>
                </c:pt>
                <c:pt idx="532">
                  <c:v>177.07400000000001</c:v>
                </c:pt>
                <c:pt idx="533">
                  <c:v>174.40100000000001</c:v>
                </c:pt>
                <c:pt idx="534">
                  <c:v>169.89699999999999</c:v>
                </c:pt>
                <c:pt idx="535">
                  <c:v>169.535</c:v>
                </c:pt>
                <c:pt idx="536">
                  <c:v>173.09100000000001</c:v>
                </c:pt>
                <c:pt idx="537">
                  <c:v>175.36699999999999</c:v>
                </c:pt>
                <c:pt idx="538">
                  <c:v>172.553</c:v>
                </c:pt>
                <c:pt idx="539">
                  <c:v>172.86699999999999</c:v>
                </c:pt>
                <c:pt idx="540">
                  <c:v>173.946</c:v>
                </c:pt>
                <c:pt idx="541">
                  <c:v>176.24199999999999</c:v>
                </c:pt>
                <c:pt idx="542">
                  <c:v>177.161</c:v>
                </c:pt>
                <c:pt idx="543">
                  <c:v>173.44900000000001</c:v>
                </c:pt>
                <c:pt idx="544">
                  <c:v>176.57499999999999</c:v>
                </c:pt>
                <c:pt idx="545">
                  <c:v>178.81100000000001</c:v>
                </c:pt>
                <c:pt idx="546">
                  <c:v>176.06100000000001</c:v>
                </c:pt>
                <c:pt idx="547">
                  <c:v>174.167</c:v>
                </c:pt>
                <c:pt idx="548">
                  <c:v>173.72</c:v>
                </c:pt>
                <c:pt idx="549">
                  <c:v>178.28299999999999</c:v>
                </c:pt>
                <c:pt idx="550">
                  <c:v>178.49199999999999</c:v>
                </c:pt>
                <c:pt idx="551">
                  <c:v>179.59800000000001</c:v>
                </c:pt>
                <c:pt idx="552">
                  <c:v>179.80699999999999</c:v>
                </c:pt>
                <c:pt idx="553">
                  <c:v>181.00800000000001</c:v>
                </c:pt>
                <c:pt idx="554">
                  <c:v>178.69200000000001</c:v>
                </c:pt>
                <c:pt idx="555">
                  <c:v>180.03100000000001</c:v>
                </c:pt>
                <c:pt idx="556">
                  <c:v>182.648</c:v>
                </c:pt>
                <c:pt idx="557">
                  <c:v>181.07</c:v>
                </c:pt>
                <c:pt idx="558">
                  <c:v>179.88800000000001</c:v>
                </c:pt>
                <c:pt idx="559">
                  <c:v>182.018</c:v>
                </c:pt>
                <c:pt idx="560">
                  <c:v>183.89599999999999</c:v>
                </c:pt>
                <c:pt idx="561">
                  <c:v>183.18199999999999</c:v>
                </c:pt>
                <c:pt idx="562">
                  <c:v>179.47200000000001</c:v>
                </c:pt>
                <c:pt idx="563">
                  <c:v>175.54300000000001</c:v>
                </c:pt>
                <c:pt idx="564">
                  <c:v>170.762</c:v>
                </c:pt>
                <c:pt idx="565">
                  <c:v>167.70699999999999</c:v>
                </c:pt>
                <c:pt idx="566">
                  <c:v>172.238</c:v>
                </c:pt>
                <c:pt idx="567">
                  <c:v>170.33500000000001</c:v>
                </c:pt>
                <c:pt idx="568">
                  <c:v>166.27699999999999</c:v>
                </c:pt>
                <c:pt idx="569">
                  <c:v>168.28100000000001</c:v>
                </c:pt>
                <c:pt idx="570">
                  <c:v>169.76900000000001</c:v>
                </c:pt>
                <c:pt idx="571">
                  <c:v>164.59299999999999</c:v>
                </c:pt>
                <c:pt idx="572">
                  <c:v>160.74199999999999</c:v>
                </c:pt>
                <c:pt idx="573">
                  <c:v>151.25299999999999</c:v>
                </c:pt>
                <c:pt idx="574">
                  <c:v>158.81800000000001</c:v>
                </c:pt>
                <c:pt idx="575">
                  <c:v>163.22</c:v>
                </c:pt>
                <c:pt idx="576">
                  <c:v>165.64400000000001</c:v>
                </c:pt>
                <c:pt idx="577">
                  <c:v>166.959</c:v>
                </c:pt>
                <c:pt idx="578">
                  <c:v>167.881</c:v>
                </c:pt>
                <c:pt idx="579">
                  <c:v>173.17400000000001</c:v>
                </c:pt>
                <c:pt idx="580">
                  <c:v>172.71899999999999</c:v>
                </c:pt>
                <c:pt idx="581">
                  <c:v>175.43700000000001</c:v>
                </c:pt>
                <c:pt idx="582">
                  <c:v>176.876</c:v>
                </c:pt>
                <c:pt idx="583">
                  <c:v>176.65</c:v>
                </c:pt>
                <c:pt idx="584">
                  <c:v>176.43700000000001</c:v>
                </c:pt>
                <c:pt idx="585">
                  <c:v>179.66399999999999</c:v>
                </c:pt>
                <c:pt idx="586">
                  <c:v>178.21</c:v>
                </c:pt>
                <c:pt idx="587">
                  <c:v>180.94800000000001</c:v>
                </c:pt>
                <c:pt idx="588">
                  <c:v>182.05</c:v>
                </c:pt>
                <c:pt idx="589">
                  <c:v>183.845</c:v>
                </c:pt>
                <c:pt idx="590">
                  <c:v>184.86500000000001</c:v>
                </c:pt>
                <c:pt idx="591">
                  <c:v>185.345</c:v>
                </c:pt>
                <c:pt idx="592">
                  <c:v>181.81299999999999</c:v>
                </c:pt>
                <c:pt idx="593">
                  <c:v>178.89699999999999</c:v>
                </c:pt>
                <c:pt idx="594">
                  <c:v>180.75</c:v>
                </c:pt>
                <c:pt idx="595">
                  <c:v>178.011</c:v>
                </c:pt>
                <c:pt idx="596">
                  <c:v>177.517</c:v>
                </c:pt>
                <c:pt idx="597">
                  <c:v>182.90899999999999</c:v>
                </c:pt>
                <c:pt idx="598">
                  <c:v>183.94300000000001</c:v>
                </c:pt>
                <c:pt idx="599">
                  <c:v>185.07499999999999</c:v>
                </c:pt>
                <c:pt idx="600">
                  <c:v>188.14699999999999</c:v>
                </c:pt>
                <c:pt idx="601">
                  <c:v>187.81399999999999</c:v>
                </c:pt>
                <c:pt idx="602">
                  <c:v>189.07</c:v>
                </c:pt>
                <c:pt idx="603">
                  <c:v>189.227</c:v>
                </c:pt>
                <c:pt idx="604">
                  <c:v>188.73500000000001</c:v>
                </c:pt>
                <c:pt idx="605">
                  <c:v>180.71799999999999</c:v>
                </c:pt>
                <c:pt idx="606">
                  <c:v>183.02600000000001</c:v>
                </c:pt>
                <c:pt idx="607">
                  <c:v>181.90600000000001</c:v>
                </c:pt>
                <c:pt idx="608">
                  <c:v>180.69399999999999</c:v>
                </c:pt>
                <c:pt idx="609">
                  <c:v>182.666</c:v>
                </c:pt>
                <c:pt idx="610">
                  <c:v>187.27</c:v>
                </c:pt>
                <c:pt idx="611">
                  <c:v>189.261</c:v>
                </c:pt>
                <c:pt idx="612">
                  <c:v>187.60400000000001</c:v>
                </c:pt>
                <c:pt idx="613">
                  <c:v>185.79</c:v>
                </c:pt>
                <c:pt idx="614">
                  <c:v>182.87899999999999</c:v>
                </c:pt>
                <c:pt idx="615">
                  <c:v>189.19399999999999</c:v>
                </c:pt>
                <c:pt idx="616">
                  <c:v>189.88499999999999</c:v>
                </c:pt>
                <c:pt idx="617">
                  <c:v>192.33199999999999</c:v>
                </c:pt>
                <c:pt idx="618">
                  <c:v>194.70099999999999</c:v>
                </c:pt>
                <c:pt idx="619">
                  <c:v>195.76</c:v>
                </c:pt>
                <c:pt idx="620">
                  <c:v>197.155</c:v>
                </c:pt>
                <c:pt idx="621">
                  <c:v>198.07599999999999</c:v>
                </c:pt>
                <c:pt idx="622">
                  <c:v>195.41499999999999</c:v>
                </c:pt>
                <c:pt idx="623">
                  <c:v>197.786</c:v>
                </c:pt>
                <c:pt idx="624">
                  <c:v>201.89699999999999</c:v>
                </c:pt>
                <c:pt idx="625">
                  <c:v>203.26300000000001</c:v>
                </c:pt>
                <c:pt idx="626">
                  <c:v>203.922</c:v>
                </c:pt>
                <c:pt idx="627">
                  <c:v>204.321</c:v>
                </c:pt>
                <c:pt idx="628">
                  <c:v>206.63200000000001</c:v>
                </c:pt>
                <c:pt idx="629">
                  <c:v>208.458</c:v>
                </c:pt>
                <c:pt idx="630">
                  <c:v>205.30199999999999</c:v>
                </c:pt>
                <c:pt idx="631">
                  <c:v>206.28200000000001</c:v>
                </c:pt>
                <c:pt idx="632">
                  <c:v>209.66200000000001</c:v>
                </c:pt>
                <c:pt idx="633">
                  <c:v>209.79599999999999</c:v>
                </c:pt>
                <c:pt idx="634">
                  <c:v>196.709</c:v>
                </c:pt>
                <c:pt idx="635">
                  <c:v>189.06399999999999</c:v>
                </c:pt>
                <c:pt idx="636">
                  <c:v>178.1</c:v>
                </c:pt>
                <c:pt idx="637">
                  <c:v>153.96799999999999</c:v>
                </c:pt>
                <c:pt idx="638">
                  <c:v>151.41399999999999</c:v>
                </c:pt>
                <c:pt idx="639">
                  <c:v>161.23699999999999</c:v>
                </c:pt>
                <c:pt idx="640">
                  <c:v>164.96199999999999</c:v>
                </c:pt>
                <c:pt idx="641">
                  <c:v>174.75800000000001</c:v>
                </c:pt>
                <c:pt idx="642">
                  <c:v>168.30199999999999</c:v>
                </c:pt>
                <c:pt idx="643">
                  <c:v>176.32599999999999</c:v>
                </c:pt>
                <c:pt idx="644">
                  <c:v>175.96299999999999</c:v>
                </c:pt>
                <c:pt idx="645">
                  <c:v>177.499</c:v>
                </c:pt>
                <c:pt idx="646">
                  <c:v>180.01900000000001</c:v>
                </c:pt>
                <c:pt idx="647">
                  <c:v>184.71600000000001</c:v>
                </c:pt>
                <c:pt idx="648">
                  <c:v>191.142</c:v>
                </c:pt>
                <c:pt idx="649">
                  <c:v>198.92599999999999</c:v>
                </c:pt>
                <c:pt idx="650">
                  <c:v>194.09200000000001</c:v>
                </c:pt>
                <c:pt idx="651">
                  <c:v>195.65</c:v>
                </c:pt>
                <c:pt idx="652">
                  <c:v>192.74600000000001</c:v>
                </c:pt>
                <c:pt idx="653">
                  <c:v>196.44200000000001</c:v>
                </c:pt>
                <c:pt idx="654">
                  <c:v>198.93100000000001</c:v>
                </c:pt>
                <c:pt idx="655">
                  <c:v>203.411</c:v>
                </c:pt>
                <c:pt idx="656">
                  <c:v>201.54300000000001</c:v>
                </c:pt>
                <c:pt idx="657">
                  <c:v>204.828</c:v>
                </c:pt>
                <c:pt idx="658">
                  <c:v>206.88399999999999</c:v>
                </c:pt>
                <c:pt idx="659">
                  <c:v>210.523</c:v>
                </c:pt>
                <c:pt idx="660">
                  <c:v>212.68100000000001</c:v>
                </c:pt>
                <c:pt idx="661">
                  <c:v>216.65100000000001</c:v>
                </c:pt>
                <c:pt idx="662">
                  <c:v>206.81700000000001</c:v>
                </c:pt>
                <c:pt idx="663">
                  <c:v>211.59700000000001</c:v>
                </c:pt>
                <c:pt idx="664">
                  <c:v>205.94800000000001</c:v>
                </c:pt>
                <c:pt idx="665">
                  <c:v>207.57900000000001</c:v>
                </c:pt>
                <c:pt idx="666">
                  <c:v>209.661</c:v>
                </c:pt>
                <c:pt idx="667">
                  <c:v>216.89699999999999</c:v>
                </c:pt>
                <c:pt idx="668">
                  <c:v>213.273</c:v>
                </c:pt>
                <c:pt idx="669">
                  <c:v>209.69200000000001</c:v>
                </c:pt>
                <c:pt idx="670">
                  <c:v>208.65100000000001</c:v>
                </c:pt>
                <c:pt idx="671">
                  <c:v>220.88800000000001</c:v>
                </c:pt>
                <c:pt idx="672">
                  <c:v>225.511</c:v>
                </c:pt>
                <c:pt idx="673">
                  <c:v>228.119</c:v>
                </c:pt>
                <c:pt idx="674">
                  <c:v>230.13300000000001</c:v>
                </c:pt>
                <c:pt idx="675">
                  <c:v>233.119</c:v>
                </c:pt>
                <c:pt idx="676">
                  <c:v>233.328</c:v>
                </c:pt>
                <c:pt idx="677">
                  <c:v>233.32300000000001</c:v>
                </c:pt>
                <c:pt idx="678">
                  <c:v>236.822</c:v>
                </c:pt>
                <c:pt idx="679">
                  <c:v>237.084</c:v>
                </c:pt>
                <c:pt idx="680">
                  <c:v>241.58</c:v>
                </c:pt>
                <c:pt idx="681">
                  <c:v>241.452</c:v>
                </c:pt>
                <c:pt idx="682">
                  <c:v>243.387</c:v>
                </c:pt>
                <c:pt idx="683">
                  <c:v>241.47</c:v>
                </c:pt>
                <c:pt idx="684">
                  <c:v>247.43899999999999</c:v>
                </c:pt>
                <c:pt idx="685">
                  <c:v>250.149</c:v>
                </c:pt>
                <c:pt idx="686">
                  <c:v>246.792</c:v>
                </c:pt>
                <c:pt idx="687">
                  <c:v>245.042</c:v>
                </c:pt>
                <c:pt idx="688">
                  <c:v>244.648</c:v>
                </c:pt>
                <c:pt idx="689">
                  <c:v>250.221</c:v>
                </c:pt>
                <c:pt idx="690">
                  <c:v>247.13800000000001</c:v>
                </c:pt>
                <c:pt idx="691">
                  <c:v>248.92500000000001</c:v>
                </c:pt>
                <c:pt idx="692">
                  <c:v>255.33</c:v>
                </c:pt>
                <c:pt idx="693">
                  <c:v>259.14299999999997</c:v>
                </c:pt>
                <c:pt idx="694">
                  <c:v>259.06099999999998</c:v>
                </c:pt>
                <c:pt idx="695">
                  <c:v>262.34300000000002</c:v>
                </c:pt>
                <c:pt idx="696">
                  <c:v>259.83600000000001</c:v>
                </c:pt>
                <c:pt idx="697">
                  <c:v>260.56</c:v>
                </c:pt>
                <c:pt idx="698">
                  <c:v>260.76900000000001</c:v>
                </c:pt>
                <c:pt idx="699">
                  <c:v>264.20800000000003</c:v>
                </c:pt>
                <c:pt idx="700">
                  <c:v>265.74</c:v>
                </c:pt>
                <c:pt idx="701">
                  <c:v>267.59800000000001</c:v>
                </c:pt>
                <c:pt idx="702">
                  <c:v>269.05900000000003</c:v>
                </c:pt>
                <c:pt idx="703">
                  <c:v>267.65800000000002</c:v>
                </c:pt>
                <c:pt idx="704">
                  <c:v>269.84399999999999</c:v>
                </c:pt>
                <c:pt idx="705">
                  <c:v>271.541</c:v>
                </c:pt>
                <c:pt idx="706">
                  <c:v>273.08100000000002</c:v>
                </c:pt>
                <c:pt idx="707">
                  <c:v>268.35700000000003</c:v>
                </c:pt>
                <c:pt idx="708">
                  <c:v>274.02300000000002</c:v>
                </c:pt>
                <c:pt idx="709">
                  <c:v>276.185</c:v>
                </c:pt>
                <c:pt idx="710">
                  <c:v>276.88</c:v>
                </c:pt>
                <c:pt idx="711">
                  <c:v>277.125</c:v>
                </c:pt>
                <c:pt idx="712">
                  <c:v>279.20299999999997</c:v>
                </c:pt>
                <c:pt idx="713">
                  <c:v>281.012</c:v>
                </c:pt>
                <c:pt idx="714">
                  <c:v>282.73</c:v>
                </c:pt>
                <c:pt idx="715">
                  <c:v>278.97899999999998</c:v>
                </c:pt>
                <c:pt idx="716">
                  <c:v>273.08100000000002</c:v>
                </c:pt>
                <c:pt idx="717">
                  <c:v>271.60899999999998</c:v>
                </c:pt>
                <c:pt idx="718">
                  <c:v>270.392</c:v>
                </c:pt>
                <c:pt idx="719">
                  <c:v>271.21100000000001</c:v>
                </c:pt>
                <c:pt idx="720">
                  <c:v>281.25099999999998</c:v>
                </c:pt>
                <c:pt idx="721">
                  <c:v>284.08499999999998</c:v>
                </c:pt>
                <c:pt idx="722">
                  <c:v>286.69</c:v>
                </c:pt>
                <c:pt idx="723">
                  <c:v>289.66300000000001</c:v>
                </c:pt>
                <c:pt idx="724">
                  <c:v>290.161</c:v>
                </c:pt>
                <c:pt idx="725">
                  <c:v>287.12099999999998</c:v>
                </c:pt>
                <c:pt idx="726">
                  <c:v>278.65800000000002</c:v>
                </c:pt>
                <c:pt idx="727">
                  <c:v>286.13499999999999</c:v>
                </c:pt>
                <c:pt idx="728">
                  <c:v>282.06799999999998</c:v>
                </c:pt>
                <c:pt idx="729">
                  <c:v>283.39499999999998</c:v>
                </c:pt>
                <c:pt idx="730">
                  <c:v>291.25599999999997</c:v>
                </c:pt>
                <c:pt idx="731">
                  <c:v>292.149</c:v>
                </c:pt>
                <c:pt idx="732">
                  <c:v>287.29899999999998</c:v>
                </c:pt>
                <c:pt idx="733">
                  <c:v>281.11099999999999</c:v>
                </c:pt>
                <c:pt idx="734">
                  <c:v>267.76799999999997</c:v>
                </c:pt>
                <c:pt idx="735">
                  <c:v>277.81299999999999</c:v>
                </c:pt>
                <c:pt idx="736">
                  <c:v>277.012</c:v>
                </c:pt>
                <c:pt idx="737">
                  <c:v>275.07</c:v>
                </c:pt>
                <c:pt idx="738">
                  <c:v>265.75900000000001</c:v>
                </c:pt>
                <c:pt idx="739">
                  <c:v>264.21100000000001</c:v>
                </c:pt>
                <c:pt idx="740">
                  <c:v>252.31800000000001</c:v>
                </c:pt>
                <c:pt idx="741">
                  <c:v>258.63799999999998</c:v>
                </c:pt>
                <c:pt idx="742">
                  <c:v>274.50299999999999</c:v>
                </c:pt>
                <c:pt idx="743">
                  <c:v>280.96100000000001</c:v>
                </c:pt>
                <c:pt idx="744">
                  <c:v>275.70100000000002</c:v>
                </c:pt>
                <c:pt idx="745">
                  <c:v>267.75299999999999</c:v>
                </c:pt>
                <c:pt idx="746">
                  <c:v>270.09500000000003</c:v>
                </c:pt>
                <c:pt idx="747">
                  <c:v>254.47</c:v>
                </c:pt>
                <c:pt idx="748">
                  <c:v>254.54</c:v>
                </c:pt>
                <c:pt idx="749">
                  <c:v>242.7</c:v>
                </c:pt>
                <c:pt idx="750">
                  <c:v>249.23500000000001</c:v>
                </c:pt>
                <c:pt idx="751">
                  <c:v>243.42500000000001</c:v>
                </c:pt>
              </c:numCache>
            </c:numRef>
          </c:val>
          <c:smooth val="0"/>
          <c:extLst>
            <c:ext xmlns:c16="http://schemas.microsoft.com/office/drawing/2014/chart" uri="{C3380CC4-5D6E-409C-BE32-E72D297353CC}">
              <c16:uniqueId val="{00000002-5317-4FA4-BBB5-944ACFF92B6E}"/>
            </c:ext>
          </c:extLst>
        </c:ser>
        <c:dLbls>
          <c:showLegendKey val="0"/>
          <c:showVal val="0"/>
          <c:showCatName val="0"/>
          <c:showSerName val="0"/>
          <c:showPercent val="0"/>
          <c:showBubbleSize val="0"/>
        </c:dLbls>
        <c:smooth val="0"/>
        <c:axId val="608073904"/>
        <c:axId val="608075984"/>
      </c:lineChart>
      <c:dateAx>
        <c:axId val="608073904"/>
        <c:scaling>
          <c:orientation val="minMax"/>
        </c:scaling>
        <c:delete val="0"/>
        <c:axPos val="b"/>
        <c:numFmt formatCode="yyyy"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608075984"/>
        <c:crosses val="autoZero"/>
        <c:auto val="1"/>
        <c:lblOffset val="100"/>
        <c:baseTimeUnit val="days"/>
        <c:majorUnit val="12"/>
        <c:majorTimeUnit val="months"/>
      </c:dateAx>
      <c:valAx>
        <c:axId val="608075984"/>
        <c:scaling>
          <c:orientation val="minMax"/>
          <c:max val="400"/>
          <c:min val="4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6080739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050">
          <a:latin typeface="Frutiger 45 Light" panose="020B0603020202020204" pitchFamily="34"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w="28575" cap="rnd">
              <a:solidFill>
                <a:schemeClr val="bg1">
                  <a:lumMod val="65000"/>
                </a:schemeClr>
              </a:solidFill>
              <a:round/>
            </a:ln>
            <a:effectLst/>
          </c:spPr>
          <c:marker>
            <c:symbol val="none"/>
          </c:marker>
          <c:cat>
            <c:numRef>
              <c:f>Sheet1!$H$2:$H$181</c:f>
              <c:numCache>
                <c:formatCode>m/d/yyyy</c:formatCode>
                <c:ptCount val="180"/>
                <c:pt idx="0">
                  <c:v>39228</c:v>
                </c:pt>
                <c:pt idx="1">
                  <c:v>39259</c:v>
                </c:pt>
                <c:pt idx="2">
                  <c:v>39289</c:v>
                </c:pt>
                <c:pt idx="3">
                  <c:v>39320</c:v>
                </c:pt>
                <c:pt idx="4">
                  <c:v>39351</c:v>
                </c:pt>
                <c:pt idx="5">
                  <c:v>39381</c:v>
                </c:pt>
                <c:pt idx="6">
                  <c:v>39412</c:v>
                </c:pt>
                <c:pt idx="7">
                  <c:v>39442</c:v>
                </c:pt>
                <c:pt idx="8">
                  <c:v>39473</c:v>
                </c:pt>
                <c:pt idx="9">
                  <c:v>39504</c:v>
                </c:pt>
                <c:pt idx="10">
                  <c:v>39533</c:v>
                </c:pt>
                <c:pt idx="11">
                  <c:v>39564</c:v>
                </c:pt>
                <c:pt idx="12">
                  <c:v>39594</c:v>
                </c:pt>
                <c:pt idx="13">
                  <c:v>39625</c:v>
                </c:pt>
                <c:pt idx="14">
                  <c:v>39655</c:v>
                </c:pt>
                <c:pt idx="15">
                  <c:v>39686</c:v>
                </c:pt>
                <c:pt idx="16">
                  <c:v>39717</c:v>
                </c:pt>
                <c:pt idx="17">
                  <c:v>39747</c:v>
                </c:pt>
                <c:pt idx="18">
                  <c:v>39778</c:v>
                </c:pt>
                <c:pt idx="19">
                  <c:v>39808</c:v>
                </c:pt>
                <c:pt idx="20">
                  <c:v>39839</c:v>
                </c:pt>
                <c:pt idx="21">
                  <c:v>39870</c:v>
                </c:pt>
                <c:pt idx="22">
                  <c:v>39898</c:v>
                </c:pt>
                <c:pt idx="23">
                  <c:v>39929</c:v>
                </c:pt>
                <c:pt idx="24">
                  <c:v>39959</c:v>
                </c:pt>
                <c:pt idx="25">
                  <c:v>39990</c:v>
                </c:pt>
                <c:pt idx="26">
                  <c:v>40020</c:v>
                </c:pt>
                <c:pt idx="27">
                  <c:v>40051</c:v>
                </c:pt>
                <c:pt idx="28">
                  <c:v>40082</c:v>
                </c:pt>
                <c:pt idx="29">
                  <c:v>40112</c:v>
                </c:pt>
                <c:pt idx="30">
                  <c:v>40143</c:v>
                </c:pt>
                <c:pt idx="31">
                  <c:v>40173</c:v>
                </c:pt>
                <c:pt idx="32">
                  <c:v>40204</c:v>
                </c:pt>
                <c:pt idx="33">
                  <c:v>40235</c:v>
                </c:pt>
                <c:pt idx="34">
                  <c:v>40263</c:v>
                </c:pt>
                <c:pt idx="35">
                  <c:v>40294</c:v>
                </c:pt>
                <c:pt idx="36">
                  <c:v>40324</c:v>
                </c:pt>
                <c:pt idx="37">
                  <c:v>40355</c:v>
                </c:pt>
                <c:pt idx="38">
                  <c:v>40385</c:v>
                </c:pt>
                <c:pt idx="39">
                  <c:v>40416</c:v>
                </c:pt>
                <c:pt idx="40">
                  <c:v>40447</c:v>
                </c:pt>
                <c:pt idx="41">
                  <c:v>40477</c:v>
                </c:pt>
                <c:pt idx="42">
                  <c:v>40508</c:v>
                </c:pt>
                <c:pt idx="43">
                  <c:v>40538</c:v>
                </c:pt>
                <c:pt idx="44">
                  <c:v>40569</c:v>
                </c:pt>
                <c:pt idx="45">
                  <c:v>40600</c:v>
                </c:pt>
                <c:pt idx="46">
                  <c:v>40628</c:v>
                </c:pt>
                <c:pt idx="47">
                  <c:v>40659</c:v>
                </c:pt>
                <c:pt idx="48">
                  <c:v>40689</c:v>
                </c:pt>
                <c:pt idx="49">
                  <c:v>40720</c:v>
                </c:pt>
                <c:pt idx="50">
                  <c:v>40750</c:v>
                </c:pt>
                <c:pt idx="51">
                  <c:v>40781</c:v>
                </c:pt>
                <c:pt idx="52">
                  <c:v>40812</c:v>
                </c:pt>
                <c:pt idx="53">
                  <c:v>40842</c:v>
                </c:pt>
                <c:pt idx="54">
                  <c:v>40873</c:v>
                </c:pt>
                <c:pt idx="55">
                  <c:v>40903</c:v>
                </c:pt>
                <c:pt idx="56">
                  <c:v>40934</c:v>
                </c:pt>
                <c:pt idx="57">
                  <c:v>40965</c:v>
                </c:pt>
                <c:pt idx="58">
                  <c:v>40994</c:v>
                </c:pt>
                <c:pt idx="59">
                  <c:v>41025</c:v>
                </c:pt>
                <c:pt idx="60">
                  <c:v>41055</c:v>
                </c:pt>
                <c:pt idx="61">
                  <c:v>41086</c:v>
                </c:pt>
                <c:pt idx="62">
                  <c:v>41116</c:v>
                </c:pt>
                <c:pt idx="63">
                  <c:v>41147</c:v>
                </c:pt>
                <c:pt idx="64">
                  <c:v>41178</c:v>
                </c:pt>
                <c:pt idx="65">
                  <c:v>41208</c:v>
                </c:pt>
                <c:pt idx="66">
                  <c:v>41239</c:v>
                </c:pt>
                <c:pt idx="67">
                  <c:v>41269</c:v>
                </c:pt>
                <c:pt idx="68">
                  <c:v>41300</c:v>
                </c:pt>
                <c:pt idx="69">
                  <c:v>41331</c:v>
                </c:pt>
                <c:pt idx="70">
                  <c:v>41359</c:v>
                </c:pt>
                <c:pt idx="71">
                  <c:v>41390</c:v>
                </c:pt>
                <c:pt idx="72">
                  <c:v>41420</c:v>
                </c:pt>
                <c:pt idx="73">
                  <c:v>41451</c:v>
                </c:pt>
                <c:pt idx="74">
                  <c:v>41481</c:v>
                </c:pt>
                <c:pt idx="75">
                  <c:v>41512</c:v>
                </c:pt>
                <c:pt idx="76">
                  <c:v>41543</c:v>
                </c:pt>
                <c:pt idx="77">
                  <c:v>41573</c:v>
                </c:pt>
                <c:pt idx="78">
                  <c:v>41604</c:v>
                </c:pt>
                <c:pt idx="79">
                  <c:v>41634</c:v>
                </c:pt>
                <c:pt idx="80">
                  <c:v>41665</c:v>
                </c:pt>
                <c:pt idx="81">
                  <c:v>41696</c:v>
                </c:pt>
                <c:pt idx="82">
                  <c:v>41724</c:v>
                </c:pt>
                <c:pt idx="83">
                  <c:v>41755</c:v>
                </c:pt>
                <c:pt idx="84">
                  <c:v>41785</c:v>
                </c:pt>
                <c:pt idx="85">
                  <c:v>41816</c:v>
                </c:pt>
                <c:pt idx="86">
                  <c:v>41846</c:v>
                </c:pt>
                <c:pt idx="87">
                  <c:v>41877</c:v>
                </c:pt>
                <c:pt idx="88">
                  <c:v>41908</c:v>
                </c:pt>
                <c:pt idx="89">
                  <c:v>41938</c:v>
                </c:pt>
                <c:pt idx="90">
                  <c:v>41969</c:v>
                </c:pt>
                <c:pt idx="91">
                  <c:v>41999</c:v>
                </c:pt>
                <c:pt idx="92">
                  <c:v>42030</c:v>
                </c:pt>
                <c:pt idx="93">
                  <c:v>42061</c:v>
                </c:pt>
                <c:pt idx="94">
                  <c:v>42089</c:v>
                </c:pt>
                <c:pt idx="95">
                  <c:v>42120</c:v>
                </c:pt>
                <c:pt idx="96">
                  <c:v>42150</c:v>
                </c:pt>
                <c:pt idx="97">
                  <c:v>42181</c:v>
                </c:pt>
                <c:pt idx="98">
                  <c:v>42211</c:v>
                </c:pt>
                <c:pt idx="99">
                  <c:v>42242</c:v>
                </c:pt>
                <c:pt idx="100">
                  <c:v>42273</c:v>
                </c:pt>
                <c:pt idx="101">
                  <c:v>42303</c:v>
                </c:pt>
                <c:pt idx="102">
                  <c:v>42334</c:v>
                </c:pt>
                <c:pt idx="103">
                  <c:v>42364</c:v>
                </c:pt>
                <c:pt idx="104">
                  <c:v>42395</c:v>
                </c:pt>
                <c:pt idx="105">
                  <c:v>42426</c:v>
                </c:pt>
                <c:pt idx="106">
                  <c:v>42455</c:v>
                </c:pt>
                <c:pt idx="107">
                  <c:v>42486</c:v>
                </c:pt>
                <c:pt idx="108">
                  <c:v>42516</c:v>
                </c:pt>
                <c:pt idx="109">
                  <c:v>42547</c:v>
                </c:pt>
                <c:pt idx="110">
                  <c:v>42577</c:v>
                </c:pt>
                <c:pt idx="111">
                  <c:v>42608</c:v>
                </c:pt>
                <c:pt idx="112">
                  <c:v>42639</c:v>
                </c:pt>
                <c:pt idx="113">
                  <c:v>42669</c:v>
                </c:pt>
                <c:pt idx="114">
                  <c:v>42700</c:v>
                </c:pt>
                <c:pt idx="115">
                  <c:v>42730</c:v>
                </c:pt>
                <c:pt idx="116">
                  <c:v>42761</c:v>
                </c:pt>
                <c:pt idx="117">
                  <c:v>42792</c:v>
                </c:pt>
                <c:pt idx="118">
                  <c:v>42820</c:v>
                </c:pt>
                <c:pt idx="119">
                  <c:v>42851</c:v>
                </c:pt>
                <c:pt idx="120">
                  <c:v>42881</c:v>
                </c:pt>
                <c:pt idx="121">
                  <c:v>42912</c:v>
                </c:pt>
                <c:pt idx="122">
                  <c:v>42942</c:v>
                </c:pt>
                <c:pt idx="123">
                  <c:v>42973</c:v>
                </c:pt>
                <c:pt idx="124">
                  <c:v>43004</c:v>
                </c:pt>
                <c:pt idx="125">
                  <c:v>43034</c:v>
                </c:pt>
                <c:pt idx="126">
                  <c:v>43065</c:v>
                </c:pt>
                <c:pt idx="127">
                  <c:v>43095</c:v>
                </c:pt>
                <c:pt idx="128">
                  <c:v>43126</c:v>
                </c:pt>
                <c:pt idx="129">
                  <c:v>43157</c:v>
                </c:pt>
                <c:pt idx="130">
                  <c:v>43185</c:v>
                </c:pt>
                <c:pt idx="131">
                  <c:v>43216</c:v>
                </c:pt>
                <c:pt idx="132">
                  <c:v>43246</c:v>
                </c:pt>
                <c:pt idx="133">
                  <c:v>43277</c:v>
                </c:pt>
                <c:pt idx="134">
                  <c:v>43307</c:v>
                </c:pt>
                <c:pt idx="135">
                  <c:v>43338</c:v>
                </c:pt>
                <c:pt idx="136">
                  <c:v>43369</c:v>
                </c:pt>
                <c:pt idx="137">
                  <c:v>43399</c:v>
                </c:pt>
                <c:pt idx="138">
                  <c:v>43430</c:v>
                </c:pt>
                <c:pt idx="139">
                  <c:v>43460</c:v>
                </c:pt>
                <c:pt idx="140">
                  <c:v>43491</c:v>
                </c:pt>
                <c:pt idx="141">
                  <c:v>43522</c:v>
                </c:pt>
                <c:pt idx="142">
                  <c:v>43550</c:v>
                </c:pt>
                <c:pt idx="143">
                  <c:v>43581</c:v>
                </c:pt>
                <c:pt idx="144">
                  <c:v>43611</c:v>
                </c:pt>
                <c:pt idx="145">
                  <c:v>43642</c:v>
                </c:pt>
                <c:pt idx="146">
                  <c:v>43672</c:v>
                </c:pt>
                <c:pt idx="147">
                  <c:v>43703</c:v>
                </c:pt>
                <c:pt idx="148">
                  <c:v>43734</c:v>
                </c:pt>
                <c:pt idx="149">
                  <c:v>43764</c:v>
                </c:pt>
                <c:pt idx="150">
                  <c:v>43795</c:v>
                </c:pt>
                <c:pt idx="151">
                  <c:v>43825</c:v>
                </c:pt>
                <c:pt idx="152">
                  <c:v>43856</c:v>
                </c:pt>
                <c:pt idx="153">
                  <c:v>43887</c:v>
                </c:pt>
                <c:pt idx="154">
                  <c:v>43916</c:v>
                </c:pt>
                <c:pt idx="155">
                  <c:v>43947</c:v>
                </c:pt>
                <c:pt idx="156">
                  <c:v>43977</c:v>
                </c:pt>
                <c:pt idx="157">
                  <c:v>44008</c:v>
                </c:pt>
                <c:pt idx="158">
                  <c:v>44038</c:v>
                </c:pt>
                <c:pt idx="159">
                  <c:v>44069</c:v>
                </c:pt>
                <c:pt idx="160">
                  <c:v>44100</c:v>
                </c:pt>
                <c:pt idx="161">
                  <c:v>44130</c:v>
                </c:pt>
                <c:pt idx="162">
                  <c:v>44161</c:v>
                </c:pt>
                <c:pt idx="163">
                  <c:v>44191</c:v>
                </c:pt>
                <c:pt idx="164">
                  <c:v>44222</c:v>
                </c:pt>
                <c:pt idx="165">
                  <c:v>44253</c:v>
                </c:pt>
                <c:pt idx="166">
                  <c:v>44281</c:v>
                </c:pt>
                <c:pt idx="167">
                  <c:v>44312</c:v>
                </c:pt>
                <c:pt idx="168">
                  <c:v>44342</c:v>
                </c:pt>
                <c:pt idx="169">
                  <c:v>44373</c:v>
                </c:pt>
                <c:pt idx="170">
                  <c:v>44403</c:v>
                </c:pt>
                <c:pt idx="171">
                  <c:v>44434</c:v>
                </c:pt>
                <c:pt idx="172">
                  <c:v>44465</c:v>
                </c:pt>
                <c:pt idx="173">
                  <c:v>44495</c:v>
                </c:pt>
                <c:pt idx="174">
                  <c:v>44526</c:v>
                </c:pt>
                <c:pt idx="175">
                  <c:v>44556</c:v>
                </c:pt>
                <c:pt idx="176">
                  <c:v>44587</c:v>
                </c:pt>
                <c:pt idx="177">
                  <c:v>44618</c:v>
                </c:pt>
                <c:pt idx="178">
                  <c:v>44646</c:v>
                </c:pt>
                <c:pt idx="179">
                  <c:v>44677</c:v>
                </c:pt>
              </c:numCache>
            </c:numRef>
          </c:cat>
          <c:val>
            <c:numRef>
              <c:f>Sheet1!$K$2:$K$181</c:f>
              <c:numCache>
                <c:formatCode>0%</c:formatCode>
                <c:ptCount val="180"/>
                <c:pt idx="0">
                  <c:v>0.29003612281757962</c:v>
                </c:pt>
                <c:pt idx="1">
                  <c:v>0.2859475911216689</c:v>
                </c:pt>
                <c:pt idx="2">
                  <c:v>0.33256422088909399</c:v>
                </c:pt>
                <c:pt idx="3">
                  <c:v>0.36082725060827259</c:v>
                </c:pt>
                <c:pt idx="4">
                  <c:v>0.35410321837188263</c:v>
                </c:pt>
                <c:pt idx="5">
                  <c:v>0.36658857742951789</c:v>
                </c:pt>
                <c:pt idx="6">
                  <c:v>0.37996476617552855</c:v>
                </c:pt>
                <c:pt idx="7">
                  <c:v>0.39434248189930976</c:v>
                </c:pt>
                <c:pt idx="8">
                  <c:v>0.39797996944491598</c:v>
                </c:pt>
                <c:pt idx="9">
                  <c:v>0.35489190179552943</c:v>
                </c:pt>
                <c:pt idx="10">
                  <c:v>0.38066803508117197</c:v>
                </c:pt>
                <c:pt idx="11">
                  <c:v>0.36467780429594265</c:v>
                </c:pt>
                <c:pt idx="12">
                  <c:v>0.31759316359792078</c:v>
                </c:pt>
                <c:pt idx="13">
                  <c:v>0.32780992460108704</c:v>
                </c:pt>
                <c:pt idx="14">
                  <c:v>0.42045567605213408</c:v>
                </c:pt>
                <c:pt idx="15">
                  <c:v>0.37186281371862817</c:v>
                </c:pt>
                <c:pt idx="16">
                  <c:v>0.32737690589492074</c:v>
                </c:pt>
                <c:pt idx="17">
                  <c:v>0.2539194915254237</c:v>
                </c:pt>
                <c:pt idx="18">
                  <c:v>0.19041465993186901</c:v>
                </c:pt>
                <c:pt idx="19">
                  <c:v>0.25424506654428658</c:v>
                </c:pt>
                <c:pt idx="20">
                  <c:v>0.22660818713450293</c:v>
                </c:pt>
                <c:pt idx="21">
                  <c:v>0.23753507446578892</c:v>
                </c:pt>
                <c:pt idx="22">
                  <c:v>0.18531432673571957</c:v>
                </c:pt>
                <c:pt idx="23">
                  <c:v>0.11887924089159441</c:v>
                </c:pt>
                <c:pt idx="24">
                  <c:v>5.7535522944327955E-2</c:v>
                </c:pt>
                <c:pt idx="25">
                  <c:v>3.4542066790884229E-2</c:v>
                </c:pt>
                <c:pt idx="26">
                  <c:v>0.22135169357391593</c:v>
                </c:pt>
                <c:pt idx="27">
                  <c:v>0.20325443786982267</c:v>
                </c:pt>
                <c:pt idx="28">
                  <c:v>0.16451310185519397</c:v>
                </c:pt>
                <c:pt idx="29">
                  <c:v>0.18308839499022644</c:v>
                </c:pt>
                <c:pt idx="30">
                  <c:v>0.20351604483341013</c:v>
                </c:pt>
                <c:pt idx="31">
                  <c:v>0.2130677414354365</c:v>
                </c:pt>
                <c:pt idx="32">
                  <c:v>0.32281708094327599</c:v>
                </c:pt>
                <c:pt idx="33">
                  <c:v>0.27898947368421068</c:v>
                </c:pt>
                <c:pt idx="34">
                  <c:v>0.27898947368421068</c:v>
                </c:pt>
                <c:pt idx="35">
                  <c:v>0.26585228642610303</c:v>
                </c:pt>
                <c:pt idx="36">
                  <c:v>0.26374259381171816</c:v>
                </c:pt>
                <c:pt idx="37">
                  <c:v>0.28039033457249074</c:v>
                </c:pt>
                <c:pt idx="38">
                  <c:v>0.26838558452973915</c:v>
                </c:pt>
                <c:pt idx="39">
                  <c:v>0.25746337845355094</c:v>
                </c:pt>
                <c:pt idx="40">
                  <c:v>0.25036603221083475</c:v>
                </c:pt>
                <c:pt idx="41">
                  <c:v>0.28419481246501199</c:v>
                </c:pt>
                <c:pt idx="42">
                  <c:v>0.28774797942689201</c:v>
                </c:pt>
                <c:pt idx="43">
                  <c:v>0.29664442146818315</c:v>
                </c:pt>
                <c:pt idx="44">
                  <c:v>0.34547612526248517</c:v>
                </c:pt>
                <c:pt idx="45">
                  <c:v>0.30181556714003244</c:v>
                </c:pt>
                <c:pt idx="46">
                  <c:v>0.28235604860010555</c:v>
                </c:pt>
                <c:pt idx="47">
                  <c:v>0.29935201241215648</c:v>
                </c:pt>
                <c:pt idx="48">
                  <c:v>0.29493500672344242</c:v>
                </c:pt>
                <c:pt idx="49">
                  <c:v>0.31106355261933571</c:v>
                </c:pt>
                <c:pt idx="50">
                  <c:v>0.33651344319167387</c:v>
                </c:pt>
                <c:pt idx="51">
                  <c:v>0.35215482841181189</c:v>
                </c:pt>
                <c:pt idx="52">
                  <c:v>0.3466079862601974</c:v>
                </c:pt>
                <c:pt idx="53">
                  <c:v>0.30746639557212241</c:v>
                </c:pt>
                <c:pt idx="54">
                  <c:v>0.31580565805658045</c:v>
                </c:pt>
                <c:pt idx="55">
                  <c:v>0.3201244813278008</c:v>
                </c:pt>
                <c:pt idx="56">
                  <c:v>0.34528360367806599</c:v>
                </c:pt>
                <c:pt idx="57">
                  <c:v>0.3572917700784275</c:v>
                </c:pt>
                <c:pt idx="58">
                  <c:v>0.34542020774315385</c:v>
                </c:pt>
                <c:pt idx="59">
                  <c:v>0.34334240405367367</c:v>
                </c:pt>
                <c:pt idx="60">
                  <c:v>0.35985252740855733</c:v>
                </c:pt>
                <c:pt idx="61">
                  <c:v>0.35190060018953351</c:v>
                </c:pt>
                <c:pt idx="62">
                  <c:v>0.33626637336266385</c:v>
                </c:pt>
                <c:pt idx="63">
                  <c:v>0.32795489891135299</c:v>
                </c:pt>
                <c:pt idx="64">
                  <c:v>0.33358764066374214</c:v>
                </c:pt>
                <c:pt idx="65">
                  <c:v>0.32400410486052822</c:v>
                </c:pt>
                <c:pt idx="66">
                  <c:v>0.30231041550214255</c:v>
                </c:pt>
                <c:pt idx="67">
                  <c:v>0.32623132263420018</c:v>
                </c:pt>
                <c:pt idx="68">
                  <c:v>0.35611279507669691</c:v>
                </c:pt>
                <c:pt idx="69">
                  <c:v>0.34094887955182096</c:v>
                </c:pt>
                <c:pt idx="70">
                  <c:v>0.35461303017052903</c:v>
                </c:pt>
                <c:pt idx="71">
                  <c:v>0.34086596515439016</c:v>
                </c:pt>
                <c:pt idx="72">
                  <c:v>0.3128654970760234</c:v>
                </c:pt>
                <c:pt idx="73">
                  <c:v>0.32157780377736933</c:v>
                </c:pt>
                <c:pt idx="74">
                  <c:v>0.34463227605437408</c:v>
                </c:pt>
                <c:pt idx="75">
                  <c:v>0.33658089766008814</c:v>
                </c:pt>
                <c:pt idx="76">
                  <c:v>0.33803901437371642</c:v>
                </c:pt>
                <c:pt idx="77">
                  <c:v>0.33910521955260986</c:v>
                </c:pt>
                <c:pt idx="78">
                  <c:v>0.32331366608196466</c:v>
                </c:pt>
                <c:pt idx="79">
                  <c:v>0.33085356303837132</c:v>
                </c:pt>
                <c:pt idx="80">
                  <c:v>0.32950693374422202</c:v>
                </c:pt>
                <c:pt idx="81">
                  <c:v>0.31907237105157926</c:v>
                </c:pt>
                <c:pt idx="82">
                  <c:v>0.32904864532019684</c:v>
                </c:pt>
                <c:pt idx="83">
                  <c:v>0.290874524714829</c:v>
                </c:pt>
                <c:pt idx="84">
                  <c:v>0.26777643868635126</c:v>
                </c:pt>
                <c:pt idx="85">
                  <c:v>0.27671684265708074</c:v>
                </c:pt>
                <c:pt idx="86">
                  <c:v>0.30921645151606114</c:v>
                </c:pt>
                <c:pt idx="87">
                  <c:v>0.30467617667251523</c:v>
                </c:pt>
                <c:pt idx="88">
                  <c:v>0.31309711878432256</c:v>
                </c:pt>
                <c:pt idx="89">
                  <c:v>0.31562355835768119</c:v>
                </c:pt>
                <c:pt idx="90">
                  <c:v>0.31173473267929142</c:v>
                </c:pt>
                <c:pt idx="91">
                  <c:v>0.33592707870164529</c:v>
                </c:pt>
                <c:pt idx="92">
                  <c:v>0.30064261720461505</c:v>
                </c:pt>
                <c:pt idx="93">
                  <c:v>0.30504754937820033</c:v>
                </c:pt>
                <c:pt idx="94">
                  <c:v>0.28197557374849014</c:v>
                </c:pt>
                <c:pt idx="95">
                  <c:v>0.29171774962539154</c:v>
                </c:pt>
                <c:pt idx="96">
                  <c:v>0.26575581005960758</c:v>
                </c:pt>
                <c:pt idx="97">
                  <c:v>0.27912932138284252</c:v>
                </c:pt>
                <c:pt idx="98">
                  <c:v>0.30077247191011236</c:v>
                </c:pt>
                <c:pt idx="99">
                  <c:v>0.32237849881632097</c:v>
                </c:pt>
                <c:pt idx="100">
                  <c:v>0.30400774731823588</c:v>
                </c:pt>
                <c:pt idx="101">
                  <c:v>0.29713098992385212</c:v>
                </c:pt>
                <c:pt idx="102">
                  <c:v>0.2922826625167998</c:v>
                </c:pt>
                <c:pt idx="103">
                  <c:v>0.29315319118992322</c:v>
                </c:pt>
                <c:pt idx="104">
                  <c:v>0.31506354708261108</c:v>
                </c:pt>
                <c:pt idx="105">
                  <c:v>0.29939255884586169</c:v>
                </c:pt>
                <c:pt idx="106">
                  <c:v>0.27291838726631124</c:v>
                </c:pt>
                <c:pt idx="107">
                  <c:v>0.25707846175517668</c:v>
                </c:pt>
                <c:pt idx="108">
                  <c:v>0.22740828074068942</c:v>
                </c:pt>
                <c:pt idx="109">
                  <c:v>0.24002202036884124</c:v>
                </c:pt>
                <c:pt idx="110">
                  <c:v>0.28787119856887311</c:v>
                </c:pt>
                <c:pt idx="111">
                  <c:v>0.29360907456079666</c:v>
                </c:pt>
                <c:pt idx="112">
                  <c:v>0.26975270372666538</c:v>
                </c:pt>
                <c:pt idx="113">
                  <c:v>0.27854900592954301</c:v>
                </c:pt>
                <c:pt idx="114">
                  <c:v>0.24478618074573411</c:v>
                </c:pt>
                <c:pt idx="115">
                  <c:v>0.22147008547008551</c:v>
                </c:pt>
                <c:pt idx="116">
                  <c:v>0.29970244273752678</c:v>
                </c:pt>
                <c:pt idx="117">
                  <c:v>0.33253973811357751</c:v>
                </c:pt>
                <c:pt idx="118">
                  <c:v>0.34084022038567507</c:v>
                </c:pt>
                <c:pt idx="119">
                  <c:v>0.36689348701569235</c:v>
                </c:pt>
                <c:pt idx="120">
                  <c:v>0.38112205687137557</c:v>
                </c:pt>
                <c:pt idx="121">
                  <c:v>0.41865571216091801</c:v>
                </c:pt>
                <c:pt idx="122">
                  <c:v>0.41409314599529279</c:v>
                </c:pt>
                <c:pt idx="123">
                  <c:v>0.40852112676056351</c:v>
                </c:pt>
                <c:pt idx="124">
                  <c:v>0.43222414289830025</c:v>
                </c:pt>
                <c:pt idx="125">
                  <c:v>0.40434782608695663</c:v>
                </c:pt>
                <c:pt idx="126">
                  <c:v>0.4214772569202947</c:v>
                </c:pt>
                <c:pt idx="127">
                  <c:v>0.4122443338861248</c:v>
                </c:pt>
                <c:pt idx="128">
                  <c:v>0.41947720532450505</c:v>
                </c:pt>
                <c:pt idx="129">
                  <c:v>0.4497571131158915</c:v>
                </c:pt>
                <c:pt idx="130">
                  <c:v>0.46328358208955223</c:v>
                </c:pt>
                <c:pt idx="131">
                  <c:v>0.46035429720739551</c:v>
                </c:pt>
                <c:pt idx="132">
                  <c:v>0.44903602427221734</c:v>
                </c:pt>
                <c:pt idx="133">
                  <c:v>0.5040944881889764</c:v>
                </c:pt>
                <c:pt idx="134">
                  <c:v>0.52001268130300393</c:v>
                </c:pt>
                <c:pt idx="135">
                  <c:v>0.50216416756840299</c:v>
                </c:pt>
                <c:pt idx="136">
                  <c:v>0.54963452016033965</c:v>
                </c:pt>
                <c:pt idx="137">
                  <c:v>0.53799058084772367</c:v>
                </c:pt>
                <c:pt idx="138">
                  <c:v>0.4717263140413519</c:v>
                </c:pt>
                <c:pt idx="139">
                  <c:v>0.46211312700106721</c:v>
                </c:pt>
                <c:pt idx="140">
                  <c:v>0.57443718228031959</c:v>
                </c:pt>
                <c:pt idx="141">
                  <c:v>0.57785642062689568</c:v>
                </c:pt>
                <c:pt idx="142">
                  <c:v>0.58894955586341791</c:v>
                </c:pt>
                <c:pt idx="143">
                  <c:v>0.6196244207787982</c:v>
                </c:pt>
                <c:pt idx="144">
                  <c:v>0.63954595967613903</c:v>
                </c:pt>
                <c:pt idx="145">
                  <c:v>0.68306616643929075</c:v>
                </c:pt>
                <c:pt idx="146">
                  <c:v>0.68097120271033296</c:v>
                </c:pt>
                <c:pt idx="147">
                  <c:v>0.68743484884933048</c:v>
                </c:pt>
                <c:pt idx="148">
                  <c:v>0.70931574608408909</c:v>
                </c:pt>
                <c:pt idx="149">
                  <c:v>0.64679263258177189</c:v>
                </c:pt>
                <c:pt idx="150">
                  <c:v>0.64524922118380057</c:v>
                </c:pt>
                <c:pt idx="151">
                  <c:v>0.7347296268088348</c:v>
                </c:pt>
                <c:pt idx="152">
                  <c:v>0.72020262216924902</c:v>
                </c:pt>
                <c:pt idx="153">
                  <c:v>0.79433005531653356</c:v>
                </c:pt>
                <c:pt idx="154">
                  <c:v>0.82385259065167782</c:v>
                </c:pt>
                <c:pt idx="155">
                  <c:v>0.91909196740395815</c:v>
                </c:pt>
                <c:pt idx="156">
                  <c:v>0.81704165399817574</c:v>
                </c:pt>
                <c:pt idx="157">
                  <c:v>0.83417016300983571</c:v>
                </c:pt>
                <c:pt idx="158">
                  <c:v>0.94665694784971177</c:v>
                </c:pt>
                <c:pt idx="159">
                  <c:v>1.0243643364535617</c:v>
                </c:pt>
                <c:pt idx="160">
                  <c:v>1.0677700006541504</c:v>
                </c:pt>
                <c:pt idx="161">
                  <c:v>1.0740103270223753</c:v>
                </c:pt>
                <c:pt idx="162">
                  <c:v>1.0669316949765086</c:v>
                </c:pt>
                <c:pt idx="163">
                  <c:v>0.99271031719971092</c:v>
                </c:pt>
                <c:pt idx="164">
                  <c:v>1.1125823537010722</c:v>
                </c:pt>
                <c:pt idx="165">
                  <c:v>1.0300292319957483</c:v>
                </c:pt>
                <c:pt idx="166">
                  <c:v>1.0300292319957483</c:v>
                </c:pt>
                <c:pt idx="167">
                  <c:v>0.9768056181947038</c:v>
                </c:pt>
                <c:pt idx="168">
                  <c:v>1.0626498218334954</c:v>
                </c:pt>
                <c:pt idx="169">
                  <c:v>0.9353637451788801</c:v>
                </c:pt>
                <c:pt idx="170">
                  <c:v>1.0506940664126292</c:v>
                </c:pt>
                <c:pt idx="171">
                  <c:v>1.1030906450943792</c:v>
                </c:pt>
                <c:pt idx="172">
                  <c:v>1.1051078479589687</c:v>
                </c:pt>
                <c:pt idx="173">
                  <c:v>1.05557171952284</c:v>
                </c:pt>
                <c:pt idx="174">
                  <c:v>1.0922180081472117</c:v>
                </c:pt>
                <c:pt idx="175">
                  <c:v>1.1763657957244655</c:v>
                </c:pt>
                <c:pt idx="176">
                  <c:v>1.2022479852961965</c:v>
                </c:pt>
                <c:pt idx="177">
                  <c:v>1.0207265111576516</c:v>
                </c:pt>
                <c:pt idx="178">
                  <c:v>0.98282199384892355</c:v>
                </c:pt>
                <c:pt idx="179">
                  <c:v>1.025141748731722</c:v>
                </c:pt>
              </c:numCache>
            </c:numRef>
          </c:val>
          <c:smooth val="0"/>
          <c:extLst>
            <c:ext xmlns:c16="http://schemas.microsoft.com/office/drawing/2014/chart" uri="{C3380CC4-5D6E-409C-BE32-E72D297353CC}">
              <c16:uniqueId val="{00000000-08DF-45A7-A3F6-A2DED8BC957A}"/>
            </c:ext>
          </c:extLst>
        </c:ser>
        <c:ser>
          <c:idx val="1"/>
          <c:order val="1"/>
          <c:spPr>
            <a:ln w="28575" cap="rnd">
              <a:solidFill>
                <a:schemeClr val="tx1"/>
              </a:solidFill>
              <a:prstDash val="sysDot"/>
              <a:round/>
            </a:ln>
            <a:effectLst/>
          </c:spPr>
          <c:marker>
            <c:symbol val="none"/>
          </c:marker>
          <c:cat>
            <c:numRef>
              <c:f>Sheet1!$H$2:$H$181</c:f>
              <c:numCache>
                <c:formatCode>m/d/yyyy</c:formatCode>
                <c:ptCount val="180"/>
                <c:pt idx="0">
                  <c:v>39228</c:v>
                </c:pt>
                <c:pt idx="1">
                  <c:v>39259</c:v>
                </c:pt>
                <c:pt idx="2">
                  <c:v>39289</c:v>
                </c:pt>
                <c:pt idx="3">
                  <c:v>39320</c:v>
                </c:pt>
                <c:pt idx="4">
                  <c:v>39351</c:v>
                </c:pt>
                <c:pt idx="5">
                  <c:v>39381</c:v>
                </c:pt>
                <c:pt idx="6">
                  <c:v>39412</c:v>
                </c:pt>
                <c:pt idx="7">
                  <c:v>39442</c:v>
                </c:pt>
                <c:pt idx="8">
                  <c:v>39473</c:v>
                </c:pt>
                <c:pt idx="9">
                  <c:v>39504</c:v>
                </c:pt>
                <c:pt idx="10">
                  <c:v>39533</c:v>
                </c:pt>
                <c:pt idx="11">
                  <c:v>39564</c:v>
                </c:pt>
                <c:pt idx="12">
                  <c:v>39594</c:v>
                </c:pt>
                <c:pt idx="13">
                  <c:v>39625</c:v>
                </c:pt>
                <c:pt idx="14">
                  <c:v>39655</c:v>
                </c:pt>
                <c:pt idx="15">
                  <c:v>39686</c:v>
                </c:pt>
                <c:pt idx="16">
                  <c:v>39717</c:v>
                </c:pt>
                <c:pt idx="17">
                  <c:v>39747</c:v>
                </c:pt>
                <c:pt idx="18">
                  <c:v>39778</c:v>
                </c:pt>
                <c:pt idx="19">
                  <c:v>39808</c:v>
                </c:pt>
                <c:pt idx="20">
                  <c:v>39839</c:v>
                </c:pt>
                <c:pt idx="21">
                  <c:v>39870</c:v>
                </c:pt>
                <c:pt idx="22">
                  <c:v>39898</c:v>
                </c:pt>
                <c:pt idx="23">
                  <c:v>39929</c:v>
                </c:pt>
                <c:pt idx="24">
                  <c:v>39959</c:v>
                </c:pt>
                <c:pt idx="25">
                  <c:v>39990</c:v>
                </c:pt>
                <c:pt idx="26">
                  <c:v>40020</c:v>
                </c:pt>
                <c:pt idx="27">
                  <c:v>40051</c:v>
                </c:pt>
                <c:pt idx="28">
                  <c:v>40082</c:v>
                </c:pt>
                <c:pt idx="29">
                  <c:v>40112</c:v>
                </c:pt>
                <c:pt idx="30">
                  <c:v>40143</c:v>
                </c:pt>
                <c:pt idx="31">
                  <c:v>40173</c:v>
                </c:pt>
                <c:pt idx="32">
                  <c:v>40204</c:v>
                </c:pt>
                <c:pt idx="33">
                  <c:v>40235</c:v>
                </c:pt>
                <c:pt idx="34">
                  <c:v>40263</c:v>
                </c:pt>
                <c:pt idx="35">
                  <c:v>40294</c:v>
                </c:pt>
                <c:pt idx="36">
                  <c:v>40324</c:v>
                </c:pt>
                <c:pt idx="37">
                  <c:v>40355</c:v>
                </c:pt>
                <c:pt idx="38">
                  <c:v>40385</c:v>
                </c:pt>
                <c:pt idx="39">
                  <c:v>40416</c:v>
                </c:pt>
                <c:pt idx="40">
                  <c:v>40447</c:v>
                </c:pt>
                <c:pt idx="41">
                  <c:v>40477</c:v>
                </c:pt>
                <c:pt idx="42">
                  <c:v>40508</c:v>
                </c:pt>
                <c:pt idx="43">
                  <c:v>40538</c:v>
                </c:pt>
                <c:pt idx="44">
                  <c:v>40569</c:v>
                </c:pt>
                <c:pt idx="45">
                  <c:v>40600</c:v>
                </c:pt>
                <c:pt idx="46">
                  <c:v>40628</c:v>
                </c:pt>
                <c:pt idx="47">
                  <c:v>40659</c:v>
                </c:pt>
                <c:pt idx="48">
                  <c:v>40689</c:v>
                </c:pt>
                <c:pt idx="49">
                  <c:v>40720</c:v>
                </c:pt>
                <c:pt idx="50">
                  <c:v>40750</c:v>
                </c:pt>
                <c:pt idx="51">
                  <c:v>40781</c:v>
                </c:pt>
                <c:pt idx="52">
                  <c:v>40812</c:v>
                </c:pt>
                <c:pt idx="53">
                  <c:v>40842</c:v>
                </c:pt>
                <c:pt idx="54">
                  <c:v>40873</c:v>
                </c:pt>
                <c:pt idx="55">
                  <c:v>40903</c:v>
                </c:pt>
                <c:pt idx="56">
                  <c:v>40934</c:v>
                </c:pt>
                <c:pt idx="57">
                  <c:v>40965</c:v>
                </c:pt>
                <c:pt idx="58">
                  <c:v>40994</c:v>
                </c:pt>
                <c:pt idx="59">
                  <c:v>41025</c:v>
                </c:pt>
                <c:pt idx="60">
                  <c:v>41055</c:v>
                </c:pt>
                <c:pt idx="61">
                  <c:v>41086</c:v>
                </c:pt>
                <c:pt idx="62">
                  <c:v>41116</c:v>
                </c:pt>
                <c:pt idx="63">
                  <c:v>41147</c:v>
                </c:pt>
                <c:pt idx="64">
                  <c:v>41178</c:v>
                </c:pt>
                <c:pt idx="65">
                  <c:v>41208</c:v>
                </c:pt>
                <c:pt idx="66">
                  <c:v>41239</c:v>
                </c:pt>
                <c:pt idx="67">
                  <c:v>41269</c:v>
                </c:pt>
                <c:pt idx="68">
                  <c:v>41300</c:v>
                </c:pt>
                <c:pt idx="69">
                  <c:v>41331</c:v>
                </c:pt>
                <c:pt idx="70">
                  <c:v>41359</c:v>
                </c:pt>
                <c:pt idx="71">
                  <c:v>41390</c:v>
                </c:pt>
                <c:pt idx="72">
                  <c:v>41420</c:v>
                </c:pt>
                <c:pt idx="73">
                  <c:v>41451</c:v>
                </c:pt>
                <c:pt idx="74">
                  <c:v>41481</c:v>
                </c:pt>
                <c:pt idx="75">
                  <c:v>41512</c:v>
                </c:pt>
                <c:pt idx="76">
                  <c:v>41543</c:v>
                </c:pt>
                <c:pt idx="77">
                  <c:v>41573</c:v>
                </c:pt>
                <c:pt idx="78">
                  <c:v>41604</c:v>
                </c:pt>
                <c:pt idx="79">
                  <c:v>41634</c:v>
                </c:pt>
                <c:pt idx="80">
                  <c:v>41665</c:v>
                </c:pt>
                <c:pt idx="81">
                  <c:v>41696</c:v>
                </c:pt>
                <c:pt idx="82">
                  <c:v>41724</c:v>
                </c:pt>
                <c:pt idx="83">
                  <c:v>41755</c:v>
                </c:pt>
                <c:pt idx="84">
                  <c:v>41785</c:v>
                </c:pt>
                <c:pt idx="85">
                  <c:v>41816</c:v>
                </c:pt>
                <c:pt idx="86">
                  <c:v>41846</c:v>
                </c:pt>
                <c:pt idx="87">
                  <c:v>41877</c:v>
                </c:pt>
                <c:pt idx="88">
                  <c:v>41908</c:v>
                </c:pt>
                <c:pt idx="89">
                  <c:v>41938</c:v>
                </c:pt>
                <c:pt idx="90">
                  <c:v>41969</c:v>
                </c:pt>
                <c:pt idx="91">
                  <c:v>41999</c:v>
                </c:pt>
                <c:pt idx="92">
                  <c:v>42030</c:v>
                </c:pt>
                <c:pt idx="93">
                  <c:v>42061</c:v>
                </c:pt>
                <c:pt idx="94">
                  <c:v>42089</c:v>
                </c:pt>
                <c:pt idx="95">
                  <c:v>42120</c:v>
                </c:pt>
                <c:pt idx="96">
                  <c:v>42150</c:v>
                </c:pt>
                <c:pt idx="97">
                  <c:v>42181</c:v>
                </c:pt>
                <c:pt idx="98">
                  <c:v>42211</c:v>
                </c:pt>
                <c:pt idx="99">
                  <c:v>42242</c:v>
                </c:pt>
                <c:pt idx="100">
                  <c:v>42273</c:v>
                </c:pt>
                <c:pt idx="101">
                  <c:v>42303</c:v>
                </c:pt>
                <c:pt idx="102">
                  <c:v>42334</c:v>
                </c:pt>
                <c:pt idx="103">
                  <c:v>42364</c:v>
                </c:pt>
                <c:pt idx="104">
                  <c:v>42395</c:v>
                </c:pt>
                <c:pt idx="105">
                  <c:v>42426</c:v>
                </c:pt>
                <c:pt idx="106">
                  <c:v>42455</c:v>
                </c:pt>
                <c:pt idx="107">
                  <c:v>42486</c:v>
                </c:pt>
                <c:pt idx="108">
                  <c:v>42516</c:v>
                </c:pt>
                <c:pt idx="109">
                  <c:v>42547</c:v>
                </c:pt>
                <c:pt idx="110">
                  <c:v>42577</c:v>
                </c:pt>
                <c:pt idx="111">
                  <c:v>42608</c:v>
                </c:pt>
                <c:pt idx="112">
                  <c:v>42639</c:v>
                </c:pt>
                <c:pt idx="113">
                  <c:v>42669</c:v>
                </c:pt>
                <c:pt idx="114">
                  <c:v>42700</c:v>
                </c:pt>
                <c:pt idx="115">
                  <c:v>42730</c:v>
                </c:pt>
                <c:pt idx="116">
                  <c:v>42761</c:v>
                </c:pt>
                <c:pt idx="117">
                  <c:v>42792</c:v>
                </c:pt>
                <c:pt idx="118">
                  <c:v>42820</c:v>
                </c:pt>
                <c:pt idx="119">
                  <c:v>42851</c:v>
                </c:pt>
                <c:pt idx="120">
                  <c:v>42881</c:v>
                </c:pt>
                <c:pt idx="121">
                  <c:v>42912</c:v>
                </c:pt>
                <c:pt idx="122">
                  <c:v>42942</c:v>
                </c:pt>
                <c:pt idx="123">
                  <c:v>42973</c:v>
                </c:pt>
                <c:pt idx="124">
                  <c:v>43004</c:v>
                </c:pt>
                <c:pt idx="125">
                  <c:v>43034</c:v>
                </c:pt>
                <c:pt idx="126">
                  <c:v>43065</c:v>
                </c:pt>
                <c:pt idx="127">
                  <c:v>43095</c:v>
                </c:pt>
                <c:pt idx="128">
                  <c:v>43126</c:v>
                </c:pt>
                <c:pt idx="129">
                  <c:v>43157</c:v>
                </c:pt>
                <c:pt idx="130">
                  <c:v>43185</c:v>
                </c:pt>
                <c:pt idx="131">
                  <c:v>43216</c:v>
                </c:pt>
                <c:pt idx="132">
                  <c:v>43246</c:v>
                </c:pt>
                <c:pt idx="133">
                  <c:v>43277</c:v>
                </c:pt>
                <c:pt idx="134">
                  <c:v>43307</c:v>
                </c:pt>
                <c:pt idx="135">
                  <c:v>43338</c:v>
                </c:pt>
                <c:pt idx="136">
                  <c:v>43369</c:v>
                </c:pt>
                <c:pt idx="137">
                  <c:v>43399</c:v>
                </c:pt>
                <c:pt idx="138">
                  <c:v>43430</c:v>
                </c:pt>
                <c:pt idx="139">
                  <c:v>43460</c:v>
                </c:pt>
                <c:pt idx="140">
                  <c:v>43491</c:v>
                </c:pt>
                <c:pt idx="141">
                  <c:v>43522</c:v>
                </c:pt>
                <c:pt idx="142">
                  <c:v>43550</c:v>
                </c:pt>
                <c:pt idx="143">
                  <c:v>43581</c:v>
                </c:pt>
                <c:pt idx="144">
                  <c:v>43611</c:v>
                </c:pt>
                <c:pt idx="145">
                  <c:v>43642</c:v>
                </c:pt>
                <c:pt idx="146">
                  <c:v>43672</c:v>
                </c:pt>
                <c:pt idx="147">
                  <c:v>43703</c:v>
                </c:pt>
                <c:pt idx="148">
                  <c:v>43734</c:v>
                </c:pt>
                <c:pt idx="149">
                  <c:v>43764</c:v>
                </c:pt>
                <c:pt idx="150">
                  <c:v>43795</c:v>
                </c:pt>
                <c:pt idx="151">
                  <c:v>43825</c:v>
                </c:pt>
                <c:pt idx="152">
                  <c:v>43856</c:v>
                </c:pt>
                <c:pt idx="153">
                  <c:v>43887</c:v>
                </c:pt>
                <c:pt idx="154">
                  <c:v>43916</c:v>
                </c:pt>
                <c:pt idx="155">
                  <c:v>43947</c:v>
                </c:pt>
                <c:pt idx="156">
                  <c:v>43977</c:v>
                </c:pt>
                <c:pt idx="157">
                  <c:v>44008</c:v>
                </c:pt>
                <c:pt idx="158">
                  <c:v>44038</c:v>
                </c:pt>
                <c:pt idx="159">
                  <c:v>44069</c:v>
                </c:pt>
                <c:pt idx="160">
                  <c:v>44100</c:v>
                </c:pt>
                <c:pt idx="161">
                  <c:v>44130</c:v>
                </c:pt>
                <c:pt idx="162">
                  <c:v>44161</c:v>
                </c:pt>
                <c:pt idx="163">
                  <c:v>44191</c:v>
                </c:pt>
                <c:pt idx="164">
                  <c:v>44222</c:v>
                </c:pt>
                <c:pt idx="165">
                  <c:v>44253</c:v>
                </c:pt>
                <c:pt idx="166">
                  <c:v>44281</c:v>
                </c:pt>
                <c:pt idx="167">
                  <c:v>44312</c:v>
                </c:pt>
                <c:pt idx="168">
                  <c:v>44342</c:v>
                </c:pt>
                <c:pt idx="169">
                  <c:v>44373</c:v>
                </c:pt>
                <c:pt idx="170">
                  <c:v>44403</c:v>
                </c:pt>
                <c:pt idx="171">
                  <c:v>44434</c:v>
                </c:pt>
                <c:pt idx="172">
                  <c:v>44465</c:v>
                </c:pt>
                <c:pt idx="173">
                  <c:v>44495</c:v>
                </c:pt>
                <c:pt idx="174">
                  <c:v>44526</c:v>
                </c:pt>
                <c:pt idx="175">
                  <c:v>44556</c:v>
                </c:pt>
                <c:pt idx="176">
                  <c:v>44587</c:v>
                </c:pt>
                <c:pt idx="177">
                  <c:v>44618</c:v>
                </c:pt>
                <c:pt idx="178">
                  <c:v>44646</c:v>
                </c:pt>
                <c:pt idx="179">
                  <c:v>44677</c:v>
                </c:pt>
              </c:numCache>
            </c:numRef>
          </c:cat>
          <c:val>
            <c:numRef>
              <c:f>Sheet1!$L$2:$L$181</c:f>
              <c:numCache>
                <c:formatCode>0%</c:formatCode>
                <c:ptCount val="180"/>
                <c:pt idx="0">
                  <c:v>0.44842071470323702</c:v>
                </c:pt>
                <c:pt idx="1">
                  <c:v>0.44842071470323702</c:v>
                </c:pt>
                <c:pt idx="2">
                  <c:v>0.44842071470323702</c:v>
                </c:pt>
                <c:pt idx="3">
                  <c:v>0.44842071470323702</c:v>
                </c:pt>
                <c:pt idx="4">
                  <c:v>0.44842071470323702</c:v>
                </c:pt>
                <c:pt idx="5">
                  <c:v>0.44842071470323702</c:v>
                </c:pt>
                <c:pt idx="6">
                  <c:v>0.44842071470323702</c:v>
                </c:pt>
                <c:pt idx="7">
                  <c:v>0.44842071470323702</c:v>
                </c:pt>
                <c:pt idx="8">
                  <c:v>0.44842071470323702</c:v>
                </c:pt>
                <c:pt idx="9">
                  <c:v>0.44842071470323702</c:v>
                </c:pt>
                <c:pt idx="10">
                  <c:v>0.44842071470323702</c:v>
                </c:pt>
                <c:pt idx="11">
                  <c:v>0.44842071470323702</c:v>
                </c:pt>
                <c:pt idx="12">
                  <c:v>0.44842071470323702</c:v>
                </c:pt>
                <c:pt idx="13">
                  <c:v>0.44842071470323702</c:v>
                </c:pt>
                <c:pt idx="14">
                  <c:v>0.44842071470323702</c:v>
                </c:pt>
                <c:pt idx="15">
                  <c:v>0.44842071470323702</c:v>
                </c:pt>
                <c:pt idx="16">
                  <c:v>0.44842071470323702</c:v>
                </c:pt>
                <c:pt idx="17">
                  <c:v>0.44842071470323702</c:v>
                </c:pt>
                <c:pt idx="18">
                  <c:v>0.44842071470323702</c:v>
                </c:pt>
                <c:pt idx="19">
                  <c:v>0.44842071470323702</c:v>
                </c:pt>
                <c:pt idx="20">
                  <c:v>0.44842071470323702</c:v>
                </c:pt>
                <c:pt idx="21">
                  <c:v>0.44842071470323702</c:v>
                </c:pt>
                <c:pt idx="22">
                  <c:v>0.44842071470323702</c:v>
                </c:pt>
                <c:pt idx="23">
                  <c:v>0.44842071470323702</c:v>
                </c:pt>
                <c:pt idx="24">
                  <c:v>0.44842071470323702</c:v>
                </c:pt>
                <c:pt idx="25">
                  <c:v>0.44842071470323702</c:v>
                </c:pt>
                <c:pt idx="26">
                  <c:v>0.44842071470323702</c:v>
                </c:pt>
                <c:pt idx="27">
                  <c:v>0.44842071470323702</c:v>
                </c:pt>
                <c:pt idx="28">
                  <c:v>0.44842071470323702</c:v>
                </c:pt>
                <c:pt idx="29">
                  <c:v>0.44842071470323702</c:v>
                </c:pt>
                <c:pt idx="30">
                  <c:v>0.44842071470323702</c:v>
                </c:pt>
                <c:pt idx="31">
                  <c:v>0.44842071470323702</c:v>
                </c:pt>
                <c:pt idx="32">
                  <c:v>0.44842071470323702</c:v>
                </c:pt>
                <c:pt idx="33">
                  <c:v>0.44842071470323702</c:v>
                </c:pt>
                <c:pt idx="34">
                  <c:v>0.44842071470323702</c:v>
                </c:pt>
                <c:pt idx="35">
                  <c:v>0.44842071470323702</c:v>
                </c:pt>
                <c:pt idx="36">
                  <c:v>0.44842071470323702</c:v>
                </c:pt>
                <c:pt idx="37">
                  <c:v>0.44842071470323702</c:v>
                </c:pt>
                <c:pt idx="38">
                  <c:v>0.44842071470323702</c:v>
                </c:pt>
                <c:pt idx="39">
                  <c:v>0.44842071470323702</c:v>
                </c:pt>
                <c:pt idx="40">
                  <c:v>0.44842071470323702</c:v>
                </c:pt>
                <c:pt idx="41">
                  <c:v>0.44842071470323702</c:v>
                </c:pt>
                <c:pt idx="42">
                  <c:v>0.44842071470323702</c:v>
                </c:pt>
                <c:pt idx="43">
                  <c:v>0.44842071470323702</c:v>
                </c:pt>
                <c:pt idx="44">
                  <c:v>0.44842071470323702</c:v>
                </c:pt>
                <c:pt idx="45">
                  <c:v>0.44842071470323702</c:v>
                </c:pt>
                <c:pt idx="46">
                  <c:v>0.44842071470323702</c:v>
                </c:pt>
                <c:pt idx="47">
                  <c:v>0.44842071470323702</c:v>
                </c:pt>
                <c:pt idx="48">
                  <c:v>0.44842071470323702</c:v>
                </c:pt>
                <c:pt idx="49">
                  <c:v>0.44842071470323702</c:v>
                </c:pt>
                <c:pt idx="50">
                  <c:v>0.44842071470323702</c:v>
                </c:pt>
                <c:pt idx="51">
                  <c:v>0.44842071470323702</c:v>
                </c:pt>
                <c:pt idx="52">
                  <c:v>0.44842071470323702</c:v>
                </c:pt>
                <c:pt idx="53">
                  <c:v>0.44842071470323702</c:v>
                </c:pt>
                <c:pt idx="54">
                  <c:v>0.44842071470323702</c:v>
                </c:pt>
                <c:pt idx="55">
                  <c:v>0.44842071470323702</c:v>
                </c:pt>
                <c:pt idx="56">
                  <c:v>0.44842071470323702</c:v>
                </c:pt>
                <c:pt idx="57">
                  <c:v>0.44842071470323702</c:v>
                </c:pt>
                <c:pt idx="58">
                  <c:v>0.44842071470323702</c:v>
                </c:pt>
                <c:pt idx="59">
                  <c:v>0.44842071470323702</c:v>
                </c:pt>
                <c:pt idx="60">
                  <c:v>0.44842071470323702</c:v>
                </c:pt>
                <c:pt idx="61">
                  <c:v>0.44842071470323702</c:v>
                </c:pt>
                <c:pt idx="62">
                  <c:v>0.44842071470323702</c:v>
                </c:pt>
                <c:pt idx="63">
                  <c:v>0.44842071470323702</c:v>
                </c:pt>
                <c:pt idx="64">
                  <c:v>0.44842071470323702</c:v>
                </c:pt>
                <c:pt idx="65">
                  <c:v>0.44842071470323702</c:v>
                </c:pt>
                <c:pt idx="66">
                  <c:v>0.44842071470323702</c:v>
                </c:pt>
                <c:pt idx="67">
                  <c:v>0.44842071470323702</c:v>
                </c:pt>
                <c:pt idx="68">
                  <c:v>0.44842071470323702</c:v>
                </c:pt>
                <c:pt idx="69">
                  <c:v>0.44842071470323702</c:v>
                </c:pt>
                <c:pt idx="70">
                  <c:v>0.44842071470323702</c:v>
                </c:pt>
                <c:pt idx="71">
                  <c:v>0.44842071470323702</c:v>
                </c:pt>
                <c:pt idx="72">
                  <c:v>0.44842071470323702</c:v>
                </c:pt>
                <c:pt idx="73">
                  <c:v>0.44842071470323702</c:v>
                </c:pt>
                <c:pt idx="74">
                  <c:v>0.44842071470323702</c:v>
                </c:pt>
                <c:pt idx="75">
                  <c:v>0.44842071470323702</c:v>
                </c:pt>
                <c:pt idx="76">
                  <c:v>0.44842071470323702</c:v>
                </c:pt>
                <c:pt idx="77">
                  <c:v>0.44842071470323702</c:v>
                </c:pt>
                <c:pt idx="78">
                  <c:v>0.44842071470323702</c:v>
                </c:pt>
                <c:pt idx="79">
                  <c:v>0.44842071470323702</c:v>
                </c:pt>
                <c:pt idx="80">
                  <c:v>0.44842071470323702</c:v>
                </c:pt>
                <c:pt idx="81">
                  <c:v>0.44842071470323702</c:v>
                </c:pt>
                <c:pt idx="82">
                  <c:v>0.44842071470323702</c:v>
                </c:pt>
                <c:pt idx="83">
                  <c:v>0.44842071470323702</c:v>
                </c:pt>
                <c:pt idx="84">
                  <c:v>0.44842071470323702</c:v>
                </c:pt>
                <c:pt idx="85">
                  <c:v>0.44842071470323702</c:v>
                </c:pt>
                <c:pt idx="86">
                  <c:v>0.44842071470323702</c:v>
                </c:pt>
                <c:pt idx="87">
                  <c:v>0.44842071470323702</c:v>
                </c:pt>
                <c:pt idx="88">
                  <c:v>0.44842071470323702</c:v>
                </c:pt>
                <c:pt idx="89">
                  <c:v>0.44842071470323702</c:v>
                </c:pt>
                <c:pt idx="90">
                  <c:v>0.44842071470323702</c:v>
                </c:pt>
                <c:pt idx="91">
                  <c:v>0.44842071470323702</c:v>
                </c:pt>
                <c:pt idx="92">
                  <c:v>0.44842071470323702</c:v>
                </c:pt>
                <c:pt idx="93">
                  <c:v>0.44842071470323702</c:v>
                </c:pt>
                <c:pt idx="94">
                  <c:v>0.44842071470323702</c:v>
                </c:pt>
                <c:pt idx="95">
                  <c:v>0.44842071470323702</c:v>
                </c:pt>
                <c:pt idx="96">
                  <c:v>0.44842071470323702</c:v>
                </c:pt>
                <c:pt idx="97">
                  <c:v>0.44842071470323702</c:v>
                </c:pt>
                <c:pt idx="98">
                  <c:v>0.44842071470323702</c:v>
                </c:pt>
                <c:pt idx="99">
                  <c:v>0.44842071470323702</c:v>
                </c:pt>
                <c:pt idx="100">
                  <c:v>0.44842071470323702</c:v>
                </c:pt>
                <c:pt idx="101">
                  <c:v>0.44842071470323702</c:v>
                </c:pt>
                <c:pt idx="102">
                  <c:v>0.44842071470323702</c:v>
                </c:pt>
                <c:pt idx="103">
                  <c:v>0.44842071470323702</c:v>
                </c:pt>
                <c:pt idx="104">
                  <c:v>0.44842071470323702</c:v>
                </c:pt>
                <c:pt idx="105">
                  <c:v>0.44842071470323702</c:v>
                </c:pt>
                <c:pt idx="106">
                  <c:v>0.44842071470323702</c:v>
                </c:pt>
                <c:pt idx="107">
                  <c:v>0.44842071470323702</c:v>
                </c:pt>
                <c:pt idx="108">
                  <c:v>0.44842071470323702</c:v>
                </c:pt>
                <c:pt idx="109">
                  <c:v>0.44842071470323702</c:v>
                </c:pt>
                <c:pt idx="110">
                  <c:v>0.44842071470323702</c:v>
                </c:pt>
                <c:pt idx="111">
                  <c:v>0.44842071470323702</c:v>
                </c:pt>
                <c:pt idx="112">
                  <c:v>0.44842071470323702</c:v>
                </c:pt>
                <c:pt idx="113">
                  <c:v>0.44842071470323702</c:v>
                </c:pt>
                <c:pt idx="114">
                  <c:v>0.44842071470323702</c:v>
                </c:pt>
                <c:pt idx="115">
                  <c:v>0.44842071470323702</c:v>
                </c:pt>
                <c:pt idx="116">
                  <c:v>0.44842071470323702</c:v>
                </c:pt>
                <c:pt idx="117">
                  <c:v>0.44842071470323702</c:v>
                </c:pt>
                <c:pt idx="118">
                  <c:v>0.44842071470323702</c:v>
                </c:pt>
                <c:pt idx="119">
                  <c:v>0.44842071470323702</c:v>
                </c:pt>
                <c:pt idx="120">
                  <c:v>0.44842071470323702</c:v>
                </c:pt>
                <c:pt idx="121">
                  <c:v>0.44842071470323702</c:v>
                </c:pt>
                <c:pt idx="122">
                  <c:v>0.44842071470323702</c:v>
                </c:pt>
                <c:pt idx="123">
                  <c:v>0.44842071470323702</c:v>
                </c:pt>
                <c:pt idx="124">
                  <c:v>0.44842071470323702</c:v>
                </c:pt>
                <c:pt idx="125">
                  <c:v>0.44842071470323702</c:v>
                </c:pt>
                <c:pt idx="126">
                  <c:v>0.44842071470323702</c:v>
                </c:pt>
                <c:pt idx="127">
                  <c:v>0.44842071470323702</c:v>
                </c:pt>
                <c:pt idx="128">
                  <c:v>0.44842071470323702</c:v>
                </c:pt>
                <c:pt idx="129">
                  <c:v>0.44842071470323702</c:v>
                </c:pt>
                <c:pt idx="130">
                  <c:v>0.44842071470323702</c:v>
                </c:pt>
                <c:pt idx="131">
                  <c:v>0.44842071470323702</c:v>
                </c:pt>
                <c:pt idx="132">
                  <c:v>0.44842071470323702</c:v>
                </c:pt>
                <c:pt idx="133">
                  <c:v>0.44842071470323702</c:v>
                </c:pt>
                <c:pt idx="134">
                  <c:v>0.44842071470323702</c:v>
                </c:pt>
                <c:pt idx="135">
                  <c:v>0.44842071470323702</c:v>
                </c:pt>
                <c:pt idx="136">
                  <c:v>0.44842071470323702</c:v>
                </c:pt>
                <c:pt idx="137">
                  <c:v>0.44842071470323702</c:v>
                </c:pt>
                <c:pt idx="138">
                  <c:v>0.44842071470323702</c:v>
                </c:pt>
                <c:pt idx="139">
                  <c:v>0.44842071470323702</c:v>
                </c:pt>
                <c:pt idx="140">
                  <c:v>0.44842071470323702</c:v>
                </c:pt>
                <c:pt idx="141">
                  <c:v>0.44842071470323702</c:v>
                </c:pt>
                <c:pt idx="142">
                  <c:v>0.44842071470323702</c:v>
                </c:pt>
                <c:pt idx="143">
                  <c:v>0.44842071470323702</c:v>
                </c:pt>
                <c:pt idx="144">
                  <c:v>0.44842071470323702</c:v>
                </c:pt>
                <c:pt idx="145">
                  <c:v>0.44842071470323702</c:v>
                </c:pt>
                <c:pt idx="146">
                  <c:v>0.44842071470323702</c:v>
                </c:pt>
                <c:pt idx="147">
                  <c:v>0.44842071470323702</c:v>
                </c:pt>
                <c:pt idx="148">
                  <c:v>0.44842071470323702</c:v>
                </c:pt>
                <c:pt idx="149">
                  <c:v>0.44842071470323702</c:v>
                </c:pt>
                <c:pt idx="150">
                  <c:v>0.44842071470323702</c:v>
                </c:pt>
                <c:pt idx="151">
                  <c:v>0.44842071470323702</c:v>
                </c:pt>
                <c:pt idx="152">
                  <c:v>0.44842071470323702</c:v>
                </c:pt>
                <c:pt idx="153">
                  <c:v>0.44842071470323702</c:v>
                </c:pt>
                <c:pt idx="154">
                  <c:v>0.44842071470323702</c:v>
                </c:pt>
                <c:pt idx="155">
                  <c:v>0.44842071470323702</c:v>
                </c:pt>
                <c:pt idx="156">
                  <c:v>0.44842071470323702</c:v>
                </c:pt>
                <c:pt idx="157">
                  <c:v>0.44842071470323702</c:v>
                </c:pt>
                <c:pt idx="158">
                  <c:v>0.44842071470323702</c:v>
                </c:pt>
                <c:pt idx="159">
                  <c:v>0.44842071470323702</c:v>
                </c:pt>
                <c:pt idx="160">
                  <c:v>0.44842071470323702</c:v>
                </c:pt>
                <c:pt idx="161">
                  <c:v>0.44842071470323702</c:v>
                </c:pt>
                <c:pt idx="162">
                  <c:v>0.44842071470323702</c:v>
                </c:pt>
                <c:pt idx="163">
                  <c:v>0.44842071470323702</c:v>
                </c:pt>
                <c:pt idx="164">
                  <c:v>0.44842071470323702</c:v>
                </c:pt>
                <c:pt idx="165">
                  <c:v>0.44842071470323702</c:v>
                </c:pt>
                <c:pt idx="166">
                  <c:v>0.44842071470323702</c:v>
                </c:pt>
                <c:pt idx="167">
                  <c:v>0.44842071470323702</c:v>
                </c:pt>
                <c:pt idx="168">
                  <c:v>0.44842071470323702</c:v>
                </c:pt>
                <c:pt idx="169">
                  <c:v>0.44842071470323702</c:v>
                </c:pt>
                <c:pt idx="170">
                  <c:v>0.44842071470323702</c:v>
                </c:pt>
                <c:pt idx="171">
                  <c:v>0.44842071470323702</c:v>
                </c:pt>
                <c:pt idx="172">
                  <c:v>0.44842071470323702</c:v>
                </c:pt>
                <c:pt idx="173">
                  <c:v>0.44842071470323702</c:v>
                </c:pt>
                <c:pt idx="174">
                  <c:v>0.44842071470323702</c:v>
                </c:pt>
                <c:pt idx="175">
                  <c:v>0.44842071470323702</c:v>
                </c:pt>
                <c:pt idx="176">
                  <c:v>0.44842071470323702</c:v>
                </c:pt>
                <c:pt idx="177">
                  <c:v>0.44842071470323702</c:v>
                </c:pt>
                <c:pt idx="178">
                  <c:v>0.44842071470323702</c:v>
                </c:pt>
                <c:pt idx="179">
                  <c:v>0.44842071470323702</c:v>
                </c:pt>
              </c:numCache>
            </c:numRef>
          </c:val>
          <c:smooth val="0"/>
          <c:extLst>
            <c:ext xmlns:c16="http://schemas.microsoft.com/office/drawing/2014/chart" uri="{C3380CC4-5D6E-409C-BE32-E72D297353CC}">
              <c16:uniqueId val="{00000001-08DF-45A7-A3F6-A2DED8BC957A}"/>
            </c:ext>
          </c:extLst>
        </c:ser>
        <c:ser>
          <c:idx val="2"/>
          <c:order val="2"/>
          <c:spPr>
            <a:ln w="28575" cap="rnd">
              <a:solidFill>
                <a:schemeClr val="tx1"/>
              </a:solidFill>
              <a:prstDash val="sysDot"/>
              <a:round/>
            </a:ln>
            <a:effectLst/>
          </c:spPr>
          <c:marker>
            <c:symbol val="none"/>
          </c:marker>
          <c:cat>
            <c:numRef>
              <c:f>Sheet1!$H$2:$H$181</c:f>
              <c:numCache>
                <c:formatCode>m/d/yyyy</c:formatCode>
                <c:ptCount val="180"/>
                <c:pt idx="0">
                  <c:v>39228</c:v>
                </c:pt>
                <c:pt idx="1">
                  <c:v>39259</c:v>
                </c:pt>
                <c:pt idx="2">
                  <c:v>39289</c:v>
                </c:pt>
                <c:pt idx="3">
                  <c:v>39320</c:v>
                </c:pt>
                <c:pt idx="4">
                  <c:v>39351</c:v>
                </c:pt>
                <c:pt idx="5">
                  <c:v>39381</c:v>
                </c:pt>
                <c:pt idx="6">
                  <c:v>39412</c:v>
                </c:pt>
                <c:pt idx="7">
                  <c:v>39442</c:v>
                </c:pt>
                <c:pt idx="8">
                  <c:v>39473</c:v>
                </c:pt>
                <c:pt idx="9">
                  <c:v>39504</c:v>
                </c:pt>
                <c:pt idx="10">
                  <c:v>39533</c:v>
                </c:pt>
                <c:pt idx="11">
                  <c:v>39564</c:v>
                </c:pt>
                <c:pt idx="12">
                  <c:v>39594</c:v>
                </c:pt>
                <c:pt idx="13">
                  <c:v>39625</c:v>
                </c:pt>
                <c:pt idx="14">
                  <c:v>39655</c:v>
                </c:pt>
                <c:pt idx="15">
                  <c:v>39686</c:v>
                </c:pt>
                <c:pt idx="16">
                  <c:v>39717</c:v>
                </c:pt>
                <c:pt idx="17">
                  <c:v>39747</c:v>
                </c:pt>
                <c:pt idx="18">
                  <c:v>39778</c:v>
                </c:pt>
                <c:pt idx="19">
                  <c:v>39808</c:v>
                </c:pt>
                <c:pt idx="20">
                  <c:v>39839</c:v>
                </c:pt>
                <c:pt idx="21">
                  <c:v>39870</c:v>
                </c:pt>
                <c:pt idx="22">
                  <c:v>39898</c:v>
                </c:pt>
                <c:pt idx="23">
                  <c:v>39929</c:v>
                </c:pt>
                <c:pt idx="24">
                  <c:v>39959</c:v>
                </c:pt>
                <c:pt idx="25">
                  <c:v>39990</c:v>
                </c:pt>
                <c:pt idx="26">
                  <c:v>40020</c:v>
                </c:pt>
                <c:pt idx="27">
                  <c:v>40051</c:v>
                </c:pt>
                <c:pt idx="28">
                  <c:v>40082</c:v>
                </c:pt>
                <c:pt idx="29">
                  <c:v>40112</c:v>
                </c:pt>
                <c:pt idx="30">
                  <c:v>40143</c:v>
                </c:pt>
                <c:pt idx="31">
                  <c:v>40173</c:v>
                </c:pt>
                <c:pt idx="32">
                  <c:v>40204</c:v>
                </c:pt>
                <c:pt idx="33">
                  <c:v>40235</c:v>
                </c:pt>
                <c:pt idx="34">
                  <c:v>40263</c:v>
                </c:pt>
                <c:pt idx="35">
                  <c:v>40294</c:v>
                </c:pt>
                <c:pt idx="36">
                  <c:v>40324</c:v>
                </c:pt>
                <c:pt idx="37">
                  <c:v>40355</c:v>
                </c:pt>
                <c:pt idx="38">
                  <c:v>40385</c:v>
                </c:pt>
                <c:pt idx="39">
                  <c:v>40416</c:v>
                </c:pt>
                <c:pt idx="40">
                  <c:v>40447</c:v>
                </c:pt>
                <c:pt idx="41">
                  <c:v>40477</c:v>
                </c:pt>
                <c:pt idx="42">
                  <c:v>40508</c:v>
                </c:pt>
                <c:pt idx="43">
                  <c:v>40538</c:v>
                </c:pt>
                <c:pt idx="44">
                  <c:v>40569</c:v>
                </c:pt>
                <c:pt idx="45">
                  <c:v>40600</c:v>
                </c:pt>
                <c:pt idx="46">
                  <c:v>40628</c:v>
                </c:pt>
                <c:pt idx="47">
                  <c:v>40659</c:v>
                </c:pt>
                <c:pt idx="48">
                  <c:v>40689</c:v>
                </c:pt>
                <c:pt idx="49">
                  <c:v>40720</c:v>
                </c:pt>
                <c:pt idx="50">
                  <c:v>40750</c:v>
                </c:pt>
                <c:pt idx="51">
                  <c:v>40781</c:v>
                </c:pt>
                <c:pt idx="52">
                  <c:v>40812</c:v>
                </c:pt>
                <c:pt idx="53">
                  <c:v>40842</c:v>
                </c:pt>
                <c:pt idx="54">
                  <c:v>40873</c:v>
                </c:pt>
                <c:pt idx="55">
                  <c:v>40903</c:v>
                </c:pt>
                <c:pt idx="56">
                  <c:v>40934</c:v>
                </c:pt>
                <c:pt idx="57">
                  <c:v>40965</c:v>
                </c:pt>
                <c:pt idx="58">
                  <c:v>40994</c:v>
                </c:pt>
                <c:pt idx="59">
                  <c:v>41025</c:v>
                </c:pt>
                <c:pt idx="60">
                  <c:v>41055</c:v>
                </c:pt>
                <c:pt idx="61">
                  <c:v>41086</c:v>
                </c:pt>
                <c:pt idx="62">
                  <c:v>41116</c:v>
                </c:pt>
                <c:pt idx="63">
                  <c:v>41147</c:v>
                </c:pt>
                <c:pt idx="64">
                  <c:v>41178</c:v>
                </c:pt>
                <c:pt idx="65">
                  <c:v>41208</c:v>
                </c:pt>
                <c:pt idx="66">
                  <c:v>41239</c:v>
                </c:pt>
                <c:pt idx="67">
                  <c:v>41269</c:v>
                </c:pt>
                <c:pt idx="68">
                  <c:v>41300</c:v>
                </c:pt>
                <c:pt idx="69">
                  <c:v>41331</c:v>
                </c:pt>
                <c:pt idx="70">
                  <c:v>41359</c:v>
                </c:pt>
                <c:pt idx="71">
                  <c:v>41390</c:v>
                </c:pt>
                <c:pt idx="72">
                  <c:v>41420</c:v>
                </c:pt>
                <c:pt idx="73">
                  <c:v>41451</c:v>
                </c:pt>
                <c:pt idx="74">
                  <c:v>41481</c:v>
                </c:pt>
                <c:pt idx="75">
                  <c:v>41512</c:v>
                </c:pt>
                <c:pt idx="76">
                  <c:v>41543</c:v>
                </c:pt>
                <c:pt idx="77">
                  <c:v>41573</c:v>
                </c:pt>
                <c:pt idx="78">
                  <c:v>41604</c:v>
                </c:pt>
                <c:pt idx="79">
                  <c:v>41634</c:v>
                </c:pt>
                <c:pt idx="80">
                  <c:v>41665</c:v>
                </c:pt>
                <c:pt idx="81">
                  <c:v>41696</c:v>
                </c:pt>
                <c:pt idx="82">
                  <c:v>41724</c:v>
                </c:pt>
                <c:pt idx="83">
                  <c:v>41755</c:v>
                </c:pt>
                <c:pt idx="84">
                  <c:v>41785</c:v>
                </c:pt>
                <c:pt idx="85">
                  <c:v>41816</c:v>
                </c:pt>
                <c:pt idx="86">
                  <c:v>41846</c:v>
                </c:pt>
                <c:pt idx="87">
                  <c:v>41877</c:v>
                </c:pt>
                <c:pt idx="88">
                  <c:v>41908</c:v>
                </c:pt>
                <c:pt idx="89">
                  <c:v>41938</c:v>
                </c:pt>
                <c:pt idx="90">
                  <c:v>41969</c:v>
                </c:pt>
                <c:pt idx="91">
                  <c:v>41999</c:v>
                </c:pt>
                <c:pt idx="92">
                  <c:v>42030</c:v>
                </c:pt>
                <c:pt idx="93">
                  <c:v>42061</c:v>
                </c:pt>
                <c:pt idx="94">
                  <c:v>42089</c:v>
                </c:pt>
                <c:pt idx="95">
                  <c:v>42120</c:v>
                </c:pt>
                <c:pt idx="96">
                  <c:v>42150</c:v>
                </c:pt>
                <c:pt idx="97">
                  <c:v>42181</c:v>
                </c:pt>
                <c:pt idx="98">
                  <c:v>42211</c:v>
                </c:pt>
                <c:pt idx="99">
                  <c:v>42242</c:v>
                </c:pt>
                <c:pt idx="100">
                  <c:v>42273</c:v>
                </c:pt>
                <c:pt idx="101">
                  <c:v>42303</c:v>
                </c:pt>
                <c:pt idx="102">
                  <c:v>42334</c:v>
                </c:pt>
                <c:pt idx="103">
                  <c:v>42364</c:v>
                </c:pt>
                <c:pt idx="104">
                  <c:v>42395</c:v>
                </c:pt>
                <c:pt idx="105">
                  <c:v>42426</c:v>
                </c:pt>
                <c:pt idx="106">
                  <c:v>42455</c:v>
                </c:pt>
                <c:pt idx="107">
                  <c:v>42486</c:v>
                </c:pt>
                <c:pt idx="108">
                  <c:v>42516</c:v>
                </c:pt>
                <c:pt idx="109">
                  <c:v>42547</c:v>
                </c:pt>
                <c:pt idx="110">
                  <c:v>42577</c:v>
                </c:pt>
                <c:pt idx="111">
                  <c:v>42608</c:v>
                </c:pt>
                <c:pt idx="112">
                  <c:v>42639</c:v>
                </c:pt>
                <c:pt idx="113">
                  <c:v>42669</c:v>
                </c:pt>
                <c:pt idx="114">
                  <c:v>42700</c:v>
                </c:pt>
                <c:pt idx="115">
                  <c:v>42730</c:v>
                </c:pt>
                <c:pt idx="116">
                  <c:v>42761</c:v>
                </c:pt>
                <c:pt idx="117">
                  <c:v>42792</c:v>
                </c:pt>
                <c:pt idx="118">
                  <c:v>42820</c:v>
                </c:pt>
                <c:pt idx="119">
                  <c:v>42851</c:v>
                </c:pt>
                <c:pt idx="120">
                  <c:v>42881</c:v>
                </c:pt>
                <c:pt idx="121">
                  <c:v>42912</c:v>
                </c:pt>
                <c:pt idx="122">
                  <c:v>42942</c:v>
                </c:pt>
                <c:pt idx="123">
                  <c:v>42973</c:v>
                </c:pt>
                <c:pt idx="124">
                  <c:v>43004</c:v>
                </c:pt>
                <c:pt idx="125">
                  <c:v>43034</c:v>
                </c:pt>
                <c:pt idx="126">
                  <c:v>43065</c:v>
                </c:pt>
                <c:pt idx="127">
                  <c:v>43095</c:v>
                </c:pt>
                <c:pt idx="128">
                  <c:v>43126</c:v>
                </c:pt>
                <c:pt idx="129">
                  <c:v>43157</c:v>
                </c:pt>
                <c:pt idx="130">
                  <c:v>43185</c:v>
                </c:pt>
                <c:pt idx="131">
                  <c:v>43216</c:v>
                </c:pt>
                <c:pt idx="132">
                  <c:v>43246</c:v>
                </c:pt>
                <c:pt idx="133">
                  <c:v>43277</c:v>
                </c:pt>
                <c:pt idx="134">
                  <c:v>43307</c:v>
                </c:pt>
                <c:pt idx="135">
                  <c:v>43338</c:v>
                </c:pt>
                <c:pt idx="136">
                  <c:v>43369</c:v>
                </c:pt>
                <c:pt idx="137">
                  <c:v>43399</c:v>
                </c:pt>
                <c:pt idx="138">
                  <c:v>43430</c:v>
                </c:pt>
                <c:pt idx="139">
                  <c:v>43460</c:v>
                </c:pt>
                <c:pt idx="140">
                  <c:v>43491</c:v>
                </c:pt>
                <c:pt idx="141">
                  <c:v>43522</c:v>
                </c:pt>
                <c:pt idx="142">
                  <c:v>43550</c:v>
                </c:pt>
                <c:pt idx="143">
                  <c:v>43581</c:v>
                </c:pt>
                <c:pt idx="144">
                  <c:v>43611</c:v>
                </c:pt>
                <c:pt idx="145">
                  <c:v>43642</c:v>
                </c:pt>
                <c:pt idx="146">
                  <c:v>43672</c:v>
                </c:pt>
                <c:pt idx="147">
                  <c:v>43703</c:v>
                </c:pt>
                <c:pt idx="148">
                  <c:v>43734</c:v>
                </c:pt>
                <c:pt idx="149">
                  <c:v>43764</c:v>
                </c:pt>
                <c:pt idx="150">
                  <c:v>43795</c:v>
                </c:pt>
                <c:pt idx="151">
                  <c:v>43825</c:v>
                </c:pt>
                <c:pt idx="152">
                  <c:v>43856</c:v>
                </c:pt>
                <c:pt idx="153">
                  <c:v>43887</c:v>
                </c:pt>
                <c:pt idx="154">
                  <c:v>43916</c:v>
                </c:pt>
                <c:pt idx="155">
                  <c:v>43947</c:v>
                </c:pt>
                <c:pt idx="156">
                  <c:v>43977</c:v>
                </c:pt>
                <c:pt idx="157">
                  <c:v>44008</c:v>
                </c:pt>
                <c:pt idx="158">
                  <c:v>44038</c:v>
                </c:pt>
                <c:pt idx="159">
                  <c:v>44069</c:v>
                </c:pt>
                <c:pt idx="160">
                  <c:v>44100</c:v>
                </c:pt>
                <c:pt idx="161">
                  <c:v>44130</c:v>
                </c:pt>
                <c:pt idx="162">
                  <c:v>44161</c:v>
                </c:pt>
                <c:pt idx="163">
                  <c:v>44191</c:v>
                </c:pt>
                <c:pt idx="164">
                  <c:v>44222</c:v>
                </c:pt>
                <c:pt idx="165">
                  <c:v>44253</c:v>
                </c:pt>
                <c:pt idx="166">
                  <c:v>44281</c:v>
                </c:pt>
                <c:pt idx="167">
                  <c:v>44312</c:v>
                </c:pt>
                <c:pt idx="168">
                  <c:v>44342</c:v>
                </c:pt>
                <c:pt idx="169">
                  <c:v>44373</c:v>
                </c:pt>
                <c:pt idx="170">
                  <c:v>44403</c:v>
                </c:pt>
                <c:pt idx="171">
                  <c:v>44434</c:v>
                </c:pt>
                <c:pt idx="172">
                  <c:v>44465</c:v>
                </c:pt>
                <c:pt idx="173">
                  <c:v>44495</c:v>
                </c:pt>
                <c:pt idx="174">
                  <c:v>44526</c:v>
                </c:pt>
                <c:pt idx="175">
                  <c:v>44556</c:v>
                </c:pt>
                <c:pt idx="176">
                  <c:v>44587</c:v>
                </c:pt>
                <c:pt idx="177">
                  <c:v>44618</c:v>
                </c:pt>
                <c:pt idx="178">
                  <c:v>44646</c:v>
                </c:pt>
                <c:pt idx="179">
                  <c:v>44677</c:v>
                </c:pt>
              </c:numCache>
            </c:numRef>
          </c:cat>
          <c:val>
            <c:numRef>
              <c:f>Sheet1!$M$2:$M$181</c:f>
              <c:numCache>
                <c:formatCode>0%</c:formatCode>
                <c:ptCount val="180"/>
                <c:pt idx="0">
                  <c:v>0.71401350259928487</c:v>
                </c:pt>
                <c:pt idx="1">
                  <c:v>0.71401350259928487</c:v>
                </c:pt>
                <c:pt idx="2">
                  <c:v>0.71401350259928487</c:v>
                </c:pt>
                <c:pt idx="3">
                  <c:v>0.71401350259928487</c:v>
                </c:pt>
                <c:pt idx="4">
                  <c:v>0.71401350259928487</c:v>
                </c:pt>
                <c:pt idx="5">
                  <c:v>0.71401350259928487</c:v>
                </c:pt>
                <c:pt idx="6">
                  <c:v>0.71401350259928487</c:v>
                </c:pt>
                <c:pt idx="7">
                  <c:v>0.71401350259928487</c:v>
                </c:pt>
                <c:pt idx="8">
                  <c:v>0.71401350259928487</c:v>
                </c:pt>
                <c:pt idx="9">
                  <c:v>0.71401350259928487</c:v>
                </c:pt>
                <c:pt idx="10">
                  <c:v>0.71401350259928487</c:v>
                </c:pt>
                <c:pt idx="11">
                  <c:v>0.71401350259928487</c:v>
                </c:pt>
                <c:pt idx="12">
                  <c:v>0.71401350259928487</c:v>
                </c:pt>
                <c:pt idx="13">
                  <c:v>0.71401350259928487</c:v>
                </c:pt>
                <c:pt idx="14">
                  <c:v>0.71401350259928487</c:v>
                </c:pt>
                <c:pt idx="15">
                  <c:v>0.71401350259928487</c:v>
                </c:pt>
                <c:pt idx="16">
                  <c:v>0.71401350259928487</c:v>
                </c:pt>
                <c:pt idx="17">
                  <c:v>0.71401350259928487</c:v>
                </c:pt>
                <c:pt idx="18">
                  <c:v>0.71401350259928487</c:v>
                </c:pt>
                <c:pt idx="19">
                  <c:v>0.71401350259928487</c:v>
                </c:pt>
                <c:pt idx="20">
                  <c:v>0.71401350259928487</c:v>
                </c:pt>
                <c:pt idx="21">
                  <c:v>0.71401350259928487</c:v>
                </c:pt>
                <c:pt idx="22">
                  <c:v>0.71401350259928487</c:v>
                </c:pt>
                <c:pt idx="23">
                  <c:v>0.71401350259928487</c:v>
                </c:pt>
                <c:pt idx="24">
                  <c:v>0.71401350259928487</c:v>
                </c:pt>
                <c:pt idx="25">
                  <c:v>0.71401350259928487</c:v>
                </c:pt>
                <c:pt idx="26">
                  <c:v>0.71401350259928487</c:v>
                </c:pt>
                <c:pt idx="27">
                  <c:v>0.71401350259928487</c:v>
                </c:pt>
                <c:pt idx="28">
                  <c:v>0.71401350259928487</c:v>
                </c:pt>
                <c:pt idx="29">
                  <c:v>0.71401350259928487</c:v>
                </c:pt>
                <c:pt idx="30">
                  <c:v>0.71401350259928487</c:v>
                </c:pt>
                <c:pt idx="31">
                  <c:v>0.71401350259928487</c:v>
                </c:pt>
                <c:pt idx="32">
                  <c:v>0.71401350259928487</c:v>
                </c:pt>
                <c:pt idx="33">
                  <c:v>0.71401350259928487</c:v>
                </c:pt>
                <c:pt idx="34">
                  <c:v>0.71401350259928487</c:v>
                </c:pt>
                <c:pt idx="35">
                  <c:v>0.71401350259928487</c:v>
                </c:pt>
                <c:pt idx="36">
                  <c:v>0.71401350259928487</c:v>
                </c:pt>
                <c:pt idx="37">
                  <c:v>0.71401350259928487</c:v>
                </c:pt>
                <c:pt idx="38">
                  <c:v>0.71401350259928487</c:v>
                </c:pt>
                <c:pt idx="39">
                  <c:v>0.71401350259928487</c:v>
                </c:pt>
                <c:pt idx="40">
                  <c:v>0.71401350259928487</c:v>
                </c:pt>
                <c:pt idx="41">
                  <c:v>0.71401350259928487</c:v>
                </c:pt>
                <c:pt idx="42">
                  <c:v>0.71401350259928487</c:v>
                </c:pt>
                <c:pt idx="43">
                  <c:v>0.71401350259928487</c:v>
                </c:pt>
                <c:pt idx="44">
                  <c:v>0.71401350259928487</c:v>
                </c:pt>
                <c:pt idx="45">
                  <c:v>0.71401350259928487</c:v>
                </c:pt>
                <c:pt idx="46">
                  <c:v>0.71401350259928487</c:v>
                </c:pt>
                <c:pt idx="47">
                  <c:v>0.71401350259928487</c:v>
                </c:pt>
                <c:pt idx="48">
                  <c:v>0.71401350259928487</c:v>
                </c:pt>
                <c:pt idx="49">
                  <c:v>0.71401350259928487</c:v>
                </c:pt>
                <c:pt idx="50">
                  <c:v>0.71401350259928487</c:v>
                </c:pt>
                <c:pt idx="51">
                  <c:v>0.71401350259928487</c:v>
                </c:pt>
                <c:pt idx="52">
                  <c:v>0.71401350259928487</c:v>
                </c:pt>
                <c:pt idx="53">
                  <c:v>0.71401350259928487</c:v>
                </c:pt>
                <c:pt idx="54">
                  <c:v>0.71401350259928487</c:v>
                </c:pt>
                <c:pt idx="55">
                  <c:v>0.71401350259928487</c:v>
                </c:pt>
                <c:pt idx="56">
                  <c:v>0.71401350259928487</c:v>
                </c:pt>
                <c:pt idx="57">
                  <c:v>0.71401350259928487</c:v>
                </c:pt>
                <c:pt idx="58">
                  <c:v>0.71401350259928487</c:v>
                </c:pt>
                <c:pt idx="59">
                  <c:v>0.71401350259928487</c:v>
                </c:pt>
                <c:pt idx="60">
                  <c:v>0.71401350259928487</c:v>
                </c:pt>
                <c:pt idx="61">
                  <c:v>0.71401350259928487</c:v>
                </c:pt>
                <c:pt idx="62">
                  <c:v>0.71401350259928487</c:v>
                </c:pt>
                <c:pt idx="63">
                  <c:v>0.71401350259928487</c:v>
                </c:pt>
                <c:pt idx="64">
                  <c:v>0.71401350259928487</c:v>
                </c:pt>
                <c:pt idx="65">
                  <c:v>0.71401350259928487</c:v>
                </c:pt>
                <c:pt idx="66">
                  <c:v>0.71401350259928487</c:v>
                </c:pt>
                <c:pt idx="67">
                  <c:v>0.71401350259928487</c:v>
                </c:pt>
                <c:pt idx="68">
                  <c:v>0.71401350259928487</c:v>
                </c:pt>
                <c:pt idx="69">
                  <c:v>0.71401350259928487</c:v>
                </c:pt>
                <c:pt idx="70">
                  <c:v>0.71401350259928487</c:v>
                </c:pt>
                <c:pt idx="71">
                  <c:v>0.71401350259928487</c:v>
                </c:pt>
                <c:pt idx="72">
                  <c:v>0.71401350259928487</c:v>
                </c:pt>
                <c:pt idx="73">
                  <c:v>0.71401350259928487</c:v>
                </c:pt>
                <c:pt idx="74">
                  <c:v>0.71401350259928487</c:v>
                </c:pt>
                <c:pt idx="75">
                  <c:v>0.71401350259928487</c:v>
                </c:pt>
                <c:pt idx="76">
                  <c:v>0.71401350259928487</c:v>
                </c:pt>
                <c:pt idx="77">
                  <c:v>0.71401350259928487</c:v>
                </c:pt>
                <c:pt idx="78">
                  <c:v>0.71401350259928487</c:v>
                </c:pt>
                <c:pt idx="79">
                  <c:v>0.71401350259928487</c:v>
                </c:pt>
                <c:pt idx="80">
                  <c:v>0.71401350259928487</c:v>
                </c:pt>
                <c:pt idx="81">
                  <c:v>0.71401350259928487</c:v>
                </c:pt>
                <c:pt idx="82">
                  <c:v>0.71401350259928487</c:v>
                </c:pt>
                <c:pt idx="83">
                  <c:v>0.71401350259928487</c:v>
                </c:pt>
                <c:pt idx="84">
                  <c:v>0.71401350259928487</c:v>
                </c:pt>
                <c:pt idx="85">
                  <c:v>0.71401350259928487</c:v>
                </c:pt>
                <c:pt idx="86">
                  <c:v>0.71401350259928487</c:v>
                </c:pt>
                <c:pt idx="87">
                  <c:v>0.71401350259928487</c:v>
                </c:pt>
                <c:pt idx="88">
                  <c:v>0.71401350259928487</c:v>
                </c:pt>
                <c:pt idx="89">
                  <c:v>0.71401350259928487</c:v>
                </c:pt>
                <c:pt idx="90">
                  <c:v>0.71401350259928487</c:v>
                </c:pt>
                <c:pt idx="91">
                  <c:v>0.71401350259928487</c:v>
                </c:pt>
                <c:pt idx="92">
                  <c:v>0.71401350259928487</c:v>
                </c:pt>
                <c:pt idx="93">
                  <c:v>0.71401350259928487</c:v>
                </c:pt>
                <c:pt idx="94">
                  <c:v>0.71401350259928487</c:v>
                </c:pt>
                <c:pt idx="95">
                  <c:v>0.71401350259928487</c:v>
                </c:pt>
                <c:pt idx="96">
                  <c:v>0.71401350259928487</c:v>
                </c:pt>
                <c:pt idx="97">
                  <c:v>0.71401350259928487</c:v>
                </c:pt>
                <c:pt idx="98">
                  <c:v>0.71401350259928487</c:v>
                </c:pt>
                <c:pt idx="99">
                  <c:v>0.71401350259928487</c:v>
                </c:pt>
                <c:pt idx="100">
                  <c:v>0.71401350259928487</c:v>
                </c:pt>
                <c:pt idx="101">
                  <c:v>0.71401350259928487</c:v>
                </c:pt>
                <c:pt idx="102">
                  <c:v>0.71401350259928487</c:v>
                </c:pt>
                <c:pt idx="103">
                  <c:v>0.71401350259928487</c:v>
                </c:pt>
                <c:pt idx="104">
                  <c:v>0.71401350259928487</c:v>
                </c:pt>
                <c:pt idx="105">
                  <c:v>0.71401350259928487</c:v>
                </c:pt>
                <c:pt idx="106">
                  <c:v>0.71401350259928487</c:v>
                </c:pt>
                <c:pt idx="107">
                  <c:v>0.71401350259928487</c:v>
                </c:pt>
                <c:pt idx="108">
                  <c:v>0.71401350259928487</c:v>
                </c:pt>
                <c:pt idx="109">
                  <c:v>0.71401350259928487</c:v>
                </c:pt>
                <c:pt idx="110">
                  <c:v>0.71401350259928487</c:v>
                </c:pt>
                <c:pt idx="111">
                  <c:v>0.71401350259928487</c:v>
                </c:pt>
                <c:pt idx="112">
                  <c:v>0.71401350259928487</c:v>
                </c:pt>
                <c:pt idx="113">
                  <c:v>0.71401350259928487</c:v>
                </c:pt>
                <c:pt idx="114">
                  <c:v>0.71401350259928487</c:v>
                </c:pt>
                <c:pt idx="115">
                  <c:v>0.71401350259928487</c:v>
                </c:pt>
                <c:pt idx="116">
                  <c:v>0.71401350259928487</c:v>
                </c:pt>
                <c:pt idx="117">
                  <c:v>0.71401350259928487</c:v>
                </c:pt>
                <c:pt idx="118">
                  <c:v>0.71401350259928487</c:v>
                </c:pt>
                <c:pt idx="119">
                  <c:v>0.71401350259928487</c:v>
                </c:pt>
                <c:pt idx="120">
                  <c:v>0.71401350259928487</c:v>
                </c:pt>
                <c:pt idx="121">
                  <c:v>0.71401350259928487</c:v>
                </c:pt>
                <c:pt idx="122">
                  <c:v>0.71401350259928487</c:v>
                </c:pt>
                <c:pt idx="123">
                  <c:v>0.71401350259928487</c:v>
                </c:pt>
                <c:pt idx="124">
                  <c:v>0.71401350259928487</c:v>
                </c:pt>
                <c:pt idx="125">
                  <c:v>0.71401350259928487</c:v>
                </c:pt>
                <c:pt idx="126">
                  <c:v>0.71401350259928487</c:v>
                </c:pt>
                <c:pt idx="127">
                  <c:v>0.71401350259928487</c:v>
                </c:pt>
                <c:pt idx="128">
                  <c:v>0.71401350259928487</c:v>
                </c:pt>
                <c:pt idx="129">
                  <c:v>0.71401350259928487</c:v>
                </c:pt>
                <c:pt idx="130">
                  <c:v>0.71401350259928487</c:v>
                </c:pt>
                <c:pt idx="131">
                  <c:v>0.71401350259928487</c:v>
                </c:pt>
                <c:pt idx="132">
                  <c:v>0.71401350259928487</c:v>
                </c:pt>
                <c:pt idx="133">
                  <c:v>0.71401350259928487</c:v>
                </c:pt>
                <c:pt idx="134">
                  <c:v>0.71401350259928487</c:v>
                </c:pt>
                <c:pt idx="135">
                  <c:v>0.71401350259928487</c:v>
                </c:pt>
                <c:pt idx="136">
                  <c:v>0.71401350259928487</c:v>
                </c:pt>
                <c:pt idx="137">
                  <c:v>0.71401350259928487</c:v>
                </c:pt>
                <c:pt idx="138">
                  <c:v>0.71401350259928487</c:v>
                </c:pt>
                <c:pt idx="139">
                  <c:v>0.71401350259928487</c:v>
                </c:pt>
                <c:pt idx="140">
                  <c:v>0.71401350259928487</c:v>
                </c:pt>
                <c:pt idx="141">
                  <c:v>0.71401350259928487</c:v>
                </c:pt>
                <c:pt idx="142">
                  <c:v>0.71401350259928487</c:v>
                </c:pt>
                <c:pt idx="143">
                  <c:v>0.71401350259928487</c:v>
                </c:pt>
                <c:pt idx="144">
                  <c:v>0.71401350259928487</c:v>
                </c:pt>
                <c:pt idx="145">
                  <c:v>0.71401350259928487</c:v>
                </c:pt>
                <c:pt idx="146">
                  <c:v>0.71401350259928487</c:v>
                </c:pt>
                <c:pt idx="147">
                  <c:v>0.71401350259928487</c:v>
                </c:pt>
                <c:pt idx="148">
                  <c:v>0.71401350259928487</c:v>
                </c:pt>
                <c:pt idx="149">
                  <c:v>0.71401350259928487</c:v>
                </c:pt>
                <c:pt idx="150">
                  <c:v>0.71401350259928487</c:v>
                </c:pt>
                <c:pt idx="151">
                  <c:v>0.71401350259928487</c:v>
                </c:pt>
                <c:pt idx="152">
                  <c:v>0.71401350259928487</c:v>
                </c:pt>
                <c:pt idx="153">
                  <c:v>0.71401350259928487</c:v>
                </c:pt>
                <c:pt idx="154">
                  <c:v>0.71401350259928487</c:v>
                </c:pt>
                <c:pt idx="155">
                  <c:v>0.71401350259928487</c:v>
                </c:pt>
                <c:pt idx="156">
                  <c:v>0.71401350259928487</c:v>
                </c:pt>
                <c:pt idx="157">
                  <c:v>0.71401350259928487</c:v>
                </c:pt>
                <c:pt idx="158">
                  <c:v>0.71401350259928487</c:v>
                </c:pt>
                <c:pt idx="159">
                  <c:v>0.71401350259928487</c:v>
                </c:pt>
                <c:pt idx="160">
                  <c:v>0.71401350259928487</c:v>
                </c:pt>
                <c:pt idx="161">
                  <c:v>0.71401350259928487</c:v>
                </c:pt>
                <c:pt idx="162">
                  <c:v>0.71401350259928487</c:v>
                </c:pt>
                <c:pt idx="163">
                  <c:v>0.71401350259928487</c:v>
                </c:pt>
                <c:pt idx="164">
                  <c:v>0.71401350259928487</c:v>
                </c:pt>
                <c:pt idx="165">
                  <c:v>0.71401350259928487</c:v>
                </c:pt>
                <c:pt idx="166">
                  <c:v>0.71401350259928487</c:v>
                </c:pt>
                <c:pt idx="167">
                  <c:v>0.71401350259928487</c:v>
                </c:pt>
                <c:pt idx="168">
                  <c:v>0.71401350259928487</c:v>
                </c:pt>
                <c:pt idx="169">
                  <c:v>0.71401350259928487</c:v>
                </c:pt>
                <c:pt idx="170">
                  <c:v>0.71401350259928487</c:v>
                </c:pt>
                <c:pt idx="171">
                  <c:v>0.71401350259928487</c:v>
                </c:pt>
                <c:pt idx="172">
                  <c:v>0.71401350259928487</c:v>
                </c:pt>
                <c:pt idx="173">
                  <c:v>0.71401350259928487</c:v>
                </c:pt>
                <c:pt idx="174">
                  <c:v>0.71401350259928487</c:v>
                </c:pt>
                <c:pt idx="175">
                  <c:v>0.71401350259928487</c:v>
                </c:pt>
                <c:pt idx="176">
                  <c:v>0.71401350259928487</c:v>
                </c:pt>
                <c:pt idx="177">
                  <c:v>0.71401350259928487</c:v>
                </c:pt>
                <c:pt idx="178">
                  <c:v>0.71401350259928487</c:v>
                </c:pt>
                <c:pt idx="179">
                  <c:v>0.71401350259928487</c:v>
                </c:pt>
              </c:numCache>
            </c:numRef>
          </c:val>
          <c:smooth val="0"/>
          <c:extLst>
            <c:ext xmlns:c16="http://schemas.microsoft.com/office/drawing/2014/chart" uri="{C3380CC4-5D6E-409C-BE32-E72D297353CC}">
              <c16:uniqueId val="{00000002-08DF-45A7-A3F6-A2DED8BC957A}"/>
            </c:ext>
          </c:extLst>
        </c:ser>
        <c:ser>
          <c:idx val="3"/>
          <c:order val="3"/>
          <c:spPr>
            <a:ln w="28575" cap="rnd">
              <a:solidFill>
                <a:schemeClr val="tx1"/>
              </a:solidFill>
              <a:prstDash val="sysDot"/>
              <a:round/>
            </a:ln>
            <a:effectLst/>
          </c:spPr>
          <c:marker>
            <c:symbol val="none"/>
          </c:marker>
          <c:cat>
            <c:numRef>
              <c:f>Sheet1!$H$2:$H$181</c:f>
              <c:numCache>
                <c:formatCode>m/d/yyyy</c:formatCode>
                <c:ptCount val="180"/>
                <c:pt idx="0">
                  <c:v>39228</c:v>
                </c:pt>
                <c:pt idx="1">
                  <c:v>39259</c:v>
                </c:pt>
                <c:pt idx="2">
                  <c:v>39289</c:v>
                </c:pt>
                <c:pt idx="3">
                  <c:v>39320</c:v>
                </c:pt>
                <c:pt idx="4">
                  <c:v>39351</c:v>
                </c:pt>
                <c:pt idx="5">
                  <c:v>39381</c:v>
                </c:pt>
                <c:pt idx="6">
                  <c:v>39412</c:v>
                </c:pt>
                <c:pt idx="7">
                  <c:v>39442</c:v>
                </c:pt>
                <c:pt idx="8">
                  <c:v>39473</c:v>
                </c:pt>
                <c:pt idx="9">
                  <c:v>39504</c:v>
                </c:pt>
                <c:pt idx="10">
                  <c:v>39533</c:v>
                </c:pt>
                <c:pt idx="11">
                  <c:v>39564</c:v>
                </c:pt>
                <c:pt idx="12">
                  <c:v>39594</c:v>
                </c:pt>
                <c:pt idx="13">
                  <c:v>39625</c:v>
                </c:pt>
                <c:pt idx="14">
                  <c:v>39655</c:v>
                </c:pt>
                <c:pt idx="15">
                  <c:v>39686</c:v>
                </c:pt>
                <c:pt idx="16">
                  <c:v>39717</c:v>
                </c:pt>
                <c:pt idx="17">
                  <c:v>39747</c:v>
                </c:pt>
                <c:pt idx="18">
                  <c:v>39778</c:v>
                </c:pt>
                <c:pt idx="19">
                  <c:v>39808</c:v>
                </c:pt>
                <c:pt idx="20">
                  <c:v>39839</c:v>
                </c:pt>
                <c:pt idx="21">
                  <c:v>39870</c:v>
                </c:pt>
                <c:pt idx="22">
                  <c:v>39898</c:v>
                </c:pt>
                <c:pt idx="23">
                  <c:v>39929</c:v>
                </c:pt>
                <c:pt idx="24">
                  <c:v>39959</c:v>
                </c:pt>
                <c:pt idx="25">
                  <c:v>39990</c:v>
                </c:pt>
                <c:pt idx="26">
                  <c:v>40020</c:v>
                </c:pt>
                <c:pt idx="27">
                  <c:v>40051</c:v>
                </c:pt>
                <c:pt idx="28">
                  <c:v>40082</c:v>
                </c:pt>
                <c:pt idx="29">
                  <c:v>40112</c:v>
                </c:pt>
                <c:pt idx="30">
                  <c:v>40143</c:v>
                </c:pt>
                <c:pt idx="31">
                  <c:v>40173</c:v>
                </c:pt>
                <c:pt idx="32">
                  <c:v>40204</c:v>
                </c:pt>
                <c:pt idx="33">
                  <c:v>40235</c:v>
                </c:pt>
                <c:pt idx="34">
                  <c:v>40263</c:v>
                </c:pt>
                <c:pt idx="35">
                  <c:v>40294</c:v>
                </c:pt>
                <c:pt idx="36">
                  <c:v>40324</c:v>
                </c:pt>
                <c:pt idx="37">
                  <c:v>40355</c:v>
                </c:pt>
                <c:pt idx="38">
                  <c:v>40385</c:v>
                </c:pt>
                <c:pt idx="39">
                  <c:v>40416</c:v>
                </c:pt>
                <c:pt idx="40">
                  <c:v>40447</c:v>
                </c:pt>
                <c:pt idx="41">
                  <c:v>40477</c:v>
                </c:pt>
                <c:pt idx="42">
                  <c:v>40508</c:v>
                </c:pt>
                <c:pt idx="43">
                  <c:v>40538</c:v>
                </c:pt>
                <c:pt idx="44">
                  <c:v>40569</c:v>
                </c:pt>
                <c:pt idx="45">
                  <c:v>40600</c:v>
                </c:pt>
                <c:pt idx="46">
                  <c:v>40628</c:v>
                </c:pt>
                <c:pt idx="47">
                  <c:v>40659</c:v>
                </c:pt>
                <c:pt idx="48">
                  <c:v>40689</c:v>
                </c:pt>
                <c:pt idx="49">
                  <c:v>40720</c:v>
                </c:pt>
                <c:pt idx="50">
                  <c:v>40750</c:v>
                </c:pt>
                <c:pt idx="51">
                  <c:v>40781</c:v>
                </c:pt>
                <c:pt idx="52">
                  <c:v>40812</c:v>
                </c:pt>
                <c:pt idx="53">
                  <c:v>40842</c:v>
                </c:pt>
                <c:pt idx="54">
                  <c:v>40873</c:v>
                </c:pt>
                <c:pt idx="55">
                  <c:v>40903</c:v>
                </c:pt>
                <c:pt idx="56">
                  <c:v>40934</c:v>
                </c:pt>
                <c:pt idx="57">
                  <c:v>40965</c:v>
                </c:pt>
                <c:pt idx="58">
                  <c:v>40994</c:v>
                </c:pt>
                <c:pt idx="59">
                  <c:v>41025</c:v>
                </c:pt>
                <c:pt idx="60">
                  <c:v>41055</c:v>
                </c:pt>
                <c:pt idx="61">
                  <c:v>41086</c:v>
                </c:pt>
                <c:pt idx="62">
                  <c:v>41116</c:v>
                </c:pt>
                <c:pt idx="63">
                  <c:v>41147</c:v>
                </c:pt>
                <c:pt idx="64">
                  <c:v>41178</c:v>
                </c:pt>
                <c:pt idx="65">
                  <c:v>41208</c:v>
                </c:pt>
                <c:pt idx="66">
                  <c:v>41239</c:v>
                </c:pt>
                <c:pt idx="67">
                  <c:v>41269</c:v>
                </c:pt>
                <c:pt idx="68">
                  <c:v>41300</c:v>
                </c:pt>
                <c:pt idx="69">
                  <c:v>41331</c:v>
                </c:pt>
                <c:pt idx="70">
                  <c:v>41359</c:v>
                </c:pt>
                <c:pt idx="71">
                  <c:v>41390</c:v>
                </c:pt>
                <c:pt idx="72">
                  <c:v>41420</c:v>
                </c:pt>
                <c:pt idx="73">
                  <c:v>41451</c:v>
                </c:pt>
                <c:pt idx="74">
                  <c:v>41481</c:v>
                </c:pt>
                <c:pt idx="75">
                  <c:v>41512</c:v>
                </c:pt>
                <c:pt idx="76">
                  <c:v>41543</c:v>
                </c:pt>
                <c:pt idx="77">
                  <c:v>41573</c:v>
                </c:pt>
                <c:pt idx="78">
                  <c:v>41604</c:v>
                </c:pt>
                <c:pt idx="79">
                  <c:v>41634</c:v>
                </c:pt>
                <c:pt idx="80">
                  <c:v>41665</c:v>
                </c:pt>
                <c:pt idx="81">
                  <c:v>41696</c:v>
                </c:pt>
                <c:pt idx="82">
                  <c:v>41724</c:v>
                </c:pt>
                <c:pt idx="83">
                  <c:v>41755</c:v>
                </c:pt>
                <c:pt idx="84">
                  <c:v>41785</c:v>
                </c:pt>
                <c:pt idx="85">
                  <c:v>41816</c:v>
                </c:pt>
                <c:pt idx="86">
                  <c:v>41846</c:v>
                </c:pt>
                <c:pt idx="87">
                  <c:v>41877</c:v>
                </c:pt>
                <c:pt idx="88">
                  <c:v>41908</c:v>
                </c:pt>
                <c:pt idx="89">
                  <c:v>41938</c:v>
                </c:pt>
                <c:pt idx="90">
                  <c:v>41969</c:v>
                </c:pt>
                <c:pt idx="91">
                  <c:v>41999</c:v>
                </c:pt>
                <c:pt idx="92">
                  <c:v>42030</c:v>
                </c:pt>
                <c:pt idx="93">
                  <c:v>42061</c:v>
                </c:pt>
                <c:pt idx="94">
                  <c:v>42089</c:v>
                </c:pt>
                <c:pt idx="95">
                  <c:v>42120</c:v>
                </c:pt>
                <c:pt idx="96">
                  <c:v>42150</c:v>
                </c:pt>
                <c:pt idx="97">
                  <c:v>42181</c:v>
                </c:pt>
                <c:pt idx="98">
                  <c:v>42211</c:v>
                </c:pt>
                <c:pt idx="99">
                  <c:v>42242</c:v>
                </c:pt>
                <c:pt idx="100">
                  <c:v>42273</c:v>
                </c:pt>
                <c:pt idx="101">
                  <c:v>42303</c:v>
                </c:pt>
                <c:pt idx="102">
                  <c:v>42334</c:v>
                </c:pt>
                <c:pt idx="103">
                  <c:v>42364</c:v>
                </c:pt>
                <c:pt idx="104">
                  <c:v>42395</c:v>
                </c:pt>
                <c:pt idx="105">
                  <c:v>42426</c:v>
                </c:pt>
                <c:pt idx="106">
                  <c:v>42455</c:v>
                </c:pt>
                <c:pt idx="107">
                  <c:v>42486</c:v>
                </c:pt>
                <c:pt idx="108">
                  <c:v>42516</c:v>
                </c:pt>
                <c:pt idx="109">
                  <c:v>42547</c:v>
                </c:pt>
                <c:pt idx="110">
                  <c:v>42577</c:v>
                </c:pt>
                <c:pt idx="111">
                  <c:v>42608</c:v>
                </c:pt>
                <c:pt idx="112">
                  <c:v>42639</c:v>
                </c:pt>
                <c:pt idx="113">
                  <c:v>42669</c:v>
                </c:pt>
                <c:pt idx="114">
                  <c:v>42700</c:v>
                </c:pt>
                <c:pt idx="115">
                  <c:v>42730</c:v>
                </c:pt>
                <c:pt idx="116">
                  <c:v>42761</c:v>
                </c:pt>
                <c:pt idx="117">
                  <c:v>42792</c:v>
                </c:pt>
                <c:pt idx="118">
                  <c:v>42820</c:v>
                </c:pt>
                <c:pt idx="119">
                  <c:v>42851</c:v>
                </c:pt>
                <c:pt idx="120">
                  <c:v>42881</c:v>
                </c:pt>
                <c:pt idx="121">
                  <c:v>42912</c:v>
                </c:pt>
                <c:pt idx="122">
                  <c:v>42942</c:v>
                </c:pt>
                <c:pt idx="123">
                  <c:v>42973</c:v>
                </c:pt>
                <c:pt idx="124">
                  <c:v>43004</c:v>
                </c:pt>
                <c:pt idx="125">
                  <c:v>43034</c:v>
                </c:pt>
                <c:pt idx="126">
                  <c:v>43065</c:v>
                </c:pt>
                <c:pt idx="127">
                  <c:v>43095</c:v>
                </c:pt>
                <c:pt idx="128">
                  <c:v>43126</c:v>
                </c:pt>
                <c:pt idx="129">
                  <c:v>43157</c:v>
                </c:pt>
                <c:pt idx="130">
                  <c:v>43185</c:v>
                </c:pt>
                <c:pt idx="131">
                  <c:v>43216</c:v>
                </c:pt>
                <c:pt idx="132">
                  <c:v>43246</c:v>
                </c:pt>
                <c:pt idx="133">
                  <c:v>43277</c:v>
                </c:pt>
                <c:pt idx="134">
                  <c:v>43307</c:v>
                </c:pt>
                <c:pt idx="135">
                  <c:v>43338</c:v>
                </c:pt>
                <c:pt idx="136">
                  <c:v>43369</c:v>
                </c:pt>
                <c:pt idx="137">
                  <c:v>43399</c:v>
                </c:pt>
                <c:pt idx="138">
                  <c:v>43430</c:v>
                </c:pt>
                <c:pt idx="139">
                  <c:v>43460</c:v>
                </c:pt>
                <c:pt idx="140">
                  <c:v>43491</c:v>
                </c:pt>
                <c:pt idx="141">
                  <c:v>43522</c:v>
                </c:pt>
                <c:pt idx="142">
                  <c:v>43550</c:v>
                </c:pt>
                <c:pt idx="143">
                  <c:v>43581</c:v>
                </c:pt>
                <c:pt idx="144">
                  <c:v>43611</c:v>
                </c:pt>
                <c:pt idx="145">
                  <c:v>43642</c:v>
                </c:pt>
                <c:pt idx="146">
                  <c:v>43672</c:v>
                </c:pt>
                <c:pt idx="147">
                  <c:v>43703</c:v>
                </c:pt>
                <c:pt idx="148">
                  <c:v>43734</c:v>
                </c:pt>
                <c:pt idx="149">
                  <c:v>43764</c:v>
                </c:pt>
                <c:pt idx="150">
                  <c:v>43795</c:v>
                </c:pt>
                <c:pt idx="151">
                  <c:v>43825</c:v>
                </c:pt>
                <c:pt idx="152">
                  <c:v>43856</c:v>
                </c:pt>
                <c:pt idx="153">
                  <c:v>43887</c:v>
                </c:pt>
                <c:pt idx="154">
                  <c:v>43916</c:v>
                </c:pt>
                <c:pt idx="155">
                  <c:v>43947</c:v>
                </c:pt>
                <c:pt idx="156">
                  <c:v>43977</c:v>
                </c:pt>
                <c:pt idx="157">
                  <c:v>44008</c:v>
                </c:pt>
                <c:pt idx="158">
                  <c:v>44038</c:v>
                </c:pt>
                <c:pt idx="159">
                  <c:v>44069</c:v>
                </c:pt>
                <c:pt idx="160">
                  <c:v>44100</c:v>
                </c:pt>
                <c:pt idx="161">
                  <c:v>44130</c:v>
                </c:pt>
                <c:pt idx="162">
                  <c:v>44161</c:v>
                </c:pt>
                <c:pt idx="163">
                  <c:v>44191</c:v>
                </c:pt>
                <c:pt idx="164">
                  <c:v>44222</c:v>
                </c:pt>
                <c:pt idx="165">
                  <c:v>44253</c:v>
                </c:pt>
                <c:pt idx="166">
                  <c:v>44281</c:v>
                </c:pt>
                <c:pt idx="167">
                  <c:v>44312</c:v>
                </c:pt>
                <c:pt idx="168">
                  <c:v>44342</c:v>
                </c:pt>
                <c:pt idx="169">
                  <c:v>44373</c:v>
                </c:pt>
                <c:pt idx="170">
                  <c:v>44403</c:v>
                </c:pt>
                <c:pt idx="171">
                  <c:v>44434</c:v>
                </c:pt>
                <c:pt idx="172">
                  <c:v>44465</c:v>
                </c:pt>
                <c:pt idx="173">
                  <c:v>44495</c:v>
                </c:pt>
                <c:pt idx="174">
                  <c:v>44526</c:v>
                </c:pt>
                <c:pt idx="175">
                  <c:v>44556</c:v>
                </c:pt>
                <c:pt idx="176">
                  <c:v>44587</c:v>
                </c:pt>
                <c:pt idx="177">
                  <c:v>44618</c:v>
                </c:pt>
                <c:pt idx="178">
                  <c:v>44646</c:v>
                </c:pt>
                <c:pt idx="179">
                  <c:v>44677</c:v>
                </c:pt>
              </c:numCache>
            </c:numRef>
          </c:cat>
          <c:val>
            <c:numRef>
              <c:f>Sheet1!$N$2:$N$181</c:f>
              <c:numCache>
                <c:formatCode>0%</c:formatCode>
                <c:ptCount val="180"/>
                <c:pt idx="0">
                  <c:v>0.18282792680718923</c:v>
                </c:pt>
                <c:pt idx="1">
                  <c:v>0.18282792680718923</c:v>
                </c:pt>
                <c:pt idx="2">
                  <c:v>0.18282792680718923</c:v>
                </c:pt>
                <c:pt idx="3">
                  <c:v>0.18282792680718923</c:v>
                </c:pt>
                <c:pt idx="4">
                  <c:v>0.18282792680718923</c:v>
                </c:pt>
                <c:pt idx="5">
                  <c:v>0.18282792680718923</c:v>
                </c:pt>
                <c:pt idx="6">
                  <c:v>0.18282792680718923</c:v>
                </c:pt>
                <c:pt idx="7">
                  <c:v>0.18282792680718923</c:v>
                </c:pt>
                <c:pt idx="8">
                  <c:v>0.18282792680718923</c:v>
                </c:pt>
                <c:pt idx="9">
                  <c:v>0.18282792680718923</c:v>
                </c:pt>
                <c:pt idx="10">
                  <c:v>0.18282792680718923</c:v>
                </c:pt>
                <c:pt idx="11">
                  <c:v>0.18282792680718923</c:v>
                </c:pt>
                <c:pt idx="12">
                  <c:v>0.18282792680718923</c:v>
                </c:pt>
                <c:pt idx="13">
                  <c:v>0.18282792680718923</c:v>
                </c:pt>
                <c:pt idx="14">
                  <c:v>0.18282792680718923</c:v>
                </c:pt>
                <c:pt idx="15">
                  <c:v>0.18282792680718923</c:v>
                </c:pt>
                <c:pt idx="16">
                  <c:v>0.18282792680718923</c:v>
                </c:pt>
                <c:pt idx="17">
                  <c:v>0.18282792680718923</c:v>
                </c:pt>
                <c:pt idx="18">
                  <c:v>0.18282792680718923</c:v>
                </c:pt>
                <c:pt idx="19">
                  <c:v>0.18282792680718923</c:v>
                </c:pt>
                <c:pt idx="20">
                  <c:v>0.18282792680718923</c:v>
                </c:pt>
                <c:pt idx="21">
                  <c:v>0.18282792680718923</c:v>
                </c:pt>
                <c:pt idx="22">
                  <c:v>0.18282792680718923</c:v>
                </c:pt>
                <c:pt idx="23">
                  <c:v>0.18282792680718923</c:v>
                </c:pt>
                <c:pt idx="24">
                  <c:v>0.18282792680718923</c:v>
                </c:pt>
                <c:pt idx="25">
                  <c:v>0.18282792680718923</c:v>
                </c:pt>
                <c:pt idx="26">
                  <c:v>0.18282792680718923</c:v>
                </c:pt>
                <c:pt idx="27">
                  <c:v>0.18282792680718923</c:v>
                </c:pt>
                <c:pt idx="28">
                  <c:v>0.18282792680718923</c:v>
                </c:pt>
                <c:pt idx="29">
                  <c:v>0.18282792680718923</c:v>
                </c:pt>
                <c:pt idx="30">
                  <c:v>0.18282792680718923</c:v>
                </c:pt>
                <c:pt idx="31">
                  <c:v>0.18282792680718923</c:v>
                </c:pt>
                <c:pt idx="32">
                  <c:v>0.18282792680718923</c:v>
                </c:pt>
                <c:pt idx="33">
                  <c:v>0.18282792680718923</c:v>
                </c:pt>
                <c:pt idx="34">
                  <c:v>0.18282792680718923</c:v>
                </c:pt>
                <c:pt idx="35">
                  <c:v>0.18282792680718923</c:v>
                </c:pt>
                <c:pt idx="36">
                  <c:v>0.18282792680718923</c:v>
                </c:pt>
                <c:pt idx="37">
                  <c:v>0.18282792680718923</c:v>
                </c:pt>
                <c:pt idx="38">
                  <c:v>0.18282792680718923</c:v>
                </c:pt>
                <c:pt idx="39">
                  <c:v>0.18282792680718923</c:v>
                </c:pt>
                <c:pt idx="40">
                  <c:v>0.18282792680718923</c:v>
                </c:pt>
                <c:pt idx="41">
                  <c:v>0.18282792680718923</c:v>
                </c:pt>
                <c:pt idx="42">
                  <c:v>0.18282792680718923</c:v>
                </c:pt>
                <c:pt idx="43">
                  <c:v>0.18282792680718923</c:v>
                </c:pt>
                <c:pt idx="44">
                  <c:v>0.18282792680718923</c:v>
                </c:pt>
                <c:pt idx="45">
                  <c:v>0.18282792680718923</c:v>
                </c:pt>
                <c:pt idx="46">
                  <c:v>0.18282792680718923</c:v>
                </c:pt>
                <c:pt idx="47">
                  <c:v>0.18282792680718923</c:v>
                </c:pt>
                <c:pt idx="48">
                  <c:v>0.18282792680718923</c:v>
                </c:pt>
                <c:pt idx="49">
                  <c:v>0.18282792680718923</c:v>
                </c:pt>
                <c:pt idx="50">
                  <c:v>0.18282792680718923</c:v>
                </c:pt>
                <c:pt idx="51">
                  <c:v>0.18282792680718923</c:v>
                </c:pt>
                <c:pt idx="52">
                  <c:v>0.18282792680718923</c:v>
                </c:pt>
                <c:pt idx="53">
                  <c:v>0.18282792680718923</c:v>
                </c:pt>
                <c:pt idx="54">
                  <c:v>0.18282792680718923</c:v>
                </c:pt>
                <c:pt idx="55">
                  <c:v>0.18282792680718923</c:v>
                </c:pt>
                <c:pt idx="56">
                  <c:v>0.18282792680718923</c:v>
                </c:pt>
                <c:pt idx="57">
                  <c:v>0.18282792680718923</c:v>
                </c:pt>
                <c:pt idx="58">
                  <c:v>0.18282792680718923</c:v>
                </c:pt>
                <c:pt idx="59">
                  <c:v>0.18282792680718923</c:v>
                </c:pt>
                <c:pt idx="60">
                  <c:v>0.18282792680718923</c:v>
                </c:pt>
                <c:pt idx="61">
                  <c:v>0.18282792680718923</c:v>
                </c:pt>
                <c:pt idx="62">
                  <c:v>0.18282792680718923</c:v>
                </c:pt>
                <c:pt idx="63">
                  <c:v>0.18282792680718923</c:v>
                </c:pt>
                <c:pt idx="64">
                  <c:v>0.18282792680718923</c:v>
                </c:pt>
                <c:pt idx="65">
                  <c:v>0.18282792680718923</c:v>
                </c:pt>
                <c:pt idx="66">
                  <c:v>0.18282792680718923</c:v>
                </c:pt>
                <c:pt idx="67">
                  <c:v>0.18282792680718923</c:v>
                </c:pt>
                <c:pt idx="68">
                  <c:v>0.18282792680718923</c:v>
                </c:pt>
                <c:pt idx="69">
                  <c:v>0.18282792680718923</c:v>
                </c:pt>
                <c:pt idx="70">
                  <c:v>0.18282792680718923</c:v>
                </c:pt>
                <c:pt idx="71">
                  <c:v>0.18282792680718923</c:v>
                </c:pt>
                <c:pt idx="72">
                  <c:v>0.18282792680718923</c:v>
                </c:pt>
                <c:pt idx="73">
                  <c:v>0.18282792680718923</c:v>
                </c:pt>
                <c:pt idx="74">
                  <c:v>0.18282792680718923</c:v>
                </c:pt>
                <c:pt idx="75">
                  <c:v>0.18282792680718923</c:v>
                </c:pt>
                <c:pt idx="76">
                  <c:v>0.18282792680718923</c:v>
                </c:pt>
                <c:pt idx="77">
                  <c:v>0.18282792680718923</c:v>
                </c:pt>
                <c:pt idx="78">
                  <c:v>0.18282792680718923</c:v>
                </c:pt>
                <c:pt idx="79">
                  <c:v>0.18282792680718923</c:v>
                </c:pt>
                <c:pt idx="80">
                  <c:v>0.18282792680718923</c:v>
                </c:pt>
                <c:pt idx="81">
                  <c:v>0.18282792680718923</c:v>
                </c:pt>
                <c:pt idx="82">
                  <c:v>0.18282792680718923</c:v>
                </c:pt>
                <c:pt idx="83">
                  <c:v>0.18282792680718923</c:v>
                </c:pt>
                <c:pt idx="84">
                  <c:v>0.18282792680718923</c:v>
                </c:pt>
                <c:pt idx="85">
                  <c:v>0.18282792680718923</c:v>
                </c:pt>
                <c:pt idx="86">
                  <c:v>0.18282792680718923</c:v>
                </c:pt>
                <c:pt idx="87">
                  <c:v>0.18282792680718923</c:v>
                </c:pt>
                <c:pt idx="88">
                  <c:v>0.18282792680718923</c:v>
                </c:pt>
                <c:pt idx="89">
                  <c:v>0.18282792680718923</c:v>
                </c:pt>
                <c:pt idx="90">
                  <c:v>0.18282792680718923</c:v>
                </c:pt>
                <c:pt idx="91">
                  <c:v>0.18282792680718923</c:v>
                </c:pt>
                <c:pt idx="92">
                  <c:v>0.18282792680718923</c:v>
                </c:pt>
                <c:pt idx="93">
                  <c:v>0.18282792680718923</c:v>
                </c:pt>
                <c:pt idx="94">
                  <c:v>0.18282792680718923</c:v>
                </c:pt>
                <c:pt idx="95">
                  <c:v>0.18282792680718923</c:v>
                </c:pt>
                <c:pt idx="96">
                  <c:v>0.18282792680718923</c:v>
                </c:pt>
                <c:pt idx="97">
                  <c:v>0.18282792680718923</c:v>
                </c:pt>
                <c:pt idx="98">
                  <c:v>0.18282792680718923</c:v>
                </c:pt>
                <c:pt idx="99">
                  <c:v>0.18282792680718923</c:v>
                </c:pt>
                <c:pt idx="100">
                  <c:v>0.18282792680718923</c:v>
                </c:pt>
                <c:pt idx="101">
                  <c:v>0.18282792680718923</c:v>
                </c:pt>
                <c:pt idx="102">
                  <c:v>0.18282792680718923</c:v>
                </c:pt>
                <c:pt idx="103">
                  <c:v>0.18282792680718923</c:v>
                </c:pt>
                <c:pt idx="104">
                  <c:v>0.18282792680718923</c:v>
                </c:pt>
                <c:pt idx="105">
                  <c:v>0.18282792680718923</c:v>
                </c:pt>
                <c:pt idx="106">
                  <c:v>0.18282792680718923</c:v>
                </c:pt>
                <c:pt idx="107">
                  <c:v>0.18282792680718923</c:v>
                </c:pt>
                <c:pt idx="108">
                  <c:v>0.18282792680718923</c:v>
                </c:pt>
                <c:pt idx="109">
                  <c:v>0.18282792680718923</c:v>
                </c:pt>
                <c:pt idx="110">
                  <c:v>0.18282792680718923</c:v>
                </c:pt>
                <c:pt idx="111">
                  <c:v>0.18282792680718923</c:v>
                </c:pt>
                <c:pt idx="112">
                  <c:v>0.18282792680718923</c:v>
                </c:pt>
                <c:pt idx="113">
                  <c:v>0.18282792680718923</c:v>
                </c:pt>
                <c:pt idx="114">
                  <c:v>0.18282792680718923</c:v>
                </c:pt>
                <c:pt idx="115">
                  <c:v>0.18282792680718923</c:v>
                </c:pt>
                <c:pt idx="116">
                  <c:v>0.18282792680718923</c:v>
                </c:pt>
                <c:pt idx="117">
                  <c:v>0.18282792680718923</c:v>
                </c:pt>
                <c:pt idx="118">
                  <c:v>0.18282792680718923</c:v>
                </c:pt>
                <c:pt idx="119">
                  <c:v>0.18282792680718923</c:v>
                </c:pt>
                <c:pt idx="120">
                  <c:v>0.18282792680718923</c:v>
                </c:pt>
                <c:pt idx="121">
                  <c:v>0.18282792680718923</c:v>
                </c:pt>
                <c:pt idx="122">
                  <c:v>0.18282792680718923</c:v>
                </c:pt>
                <c:pt idx="123">
                  <c:v>0.18282792680718923</c:v>
                </c:pt>
                <c:pt idx="124">
                  <c:v>0.18282792680718923</c:v>
                </c:pt>
                <c:pt idx="125">
                  <c:v>0.18282792680718923</c:v>
                </c:pt>
                <c:pt idx="126">
                  <c:v>0.18282792680718923</c:v>
                </c:pt>
                <c:pt idx="127">
                  <c:v>0.18282792680718923</c:v>
                </c:pt>
                <c:pt idx="128">
                  <c:v>0.18282792680718923</c:v>
                </c:pt>
                <c:pt idx="129">
                  <c:v>0.18282792680718923</c:v>
                </c:pt>
                <c:pt idx="130">
                  <c:v>0.18282792680718923</c:v>
                </c:pt>
                <c:pt idx="131">
                  <c:v>0.18282792680718923</c:v>
                </c:pt>
                <c:pt idx="132">
                  <c:v>0.18282792680718923</c:v>
                </c:pt>
                <c:pt idx="133">
                  <c:v>0.18282792680718923</c:v>
                </c:pt>
                <c:pt idx="134">
                  <c:v>0.18282792680718923</c:v>
                </c:pt>
                <c:pt idx="135">
                  <c:v>0.18282792680718923</c:v>
                </c:pt>
                <c:pt idx="136">
                  <c:v>0.18282792680718923</c:v>
                </c:pt>
                <c:pt idx="137">
                  <c:v>0.18282792680718923</c:v>
                </c:pt>
                <c:pt idx="138">
                  <c:v>0.18282792680718923</c:v>
                </c:pt>
                <c:pt idx="139">
                  <c:v>0.18282792680718923</c:v>
                </c:pt>
                <c:pt idx="140">
                  <c:v>0.18282792680718923</c:v>
                </c:pt>
                <c:pt idx="141">
                  <c:v>0.18282792680718923</c:v>
                </c:pt>
                <c:pt idx="142">
                  <c:v>0.18282792680718923</c:v>
                </c:pt>
                <c:pt idx="143">
                  <c:v>0.18282792680718923</c:v>
                </c:pt>
                <c:pt idx="144">
                  <c:v>0.18282792680718923</c:v>
                </c:pt>
                <c:pt idx="145">
                  <c:v>0.18282792680718923</c:v>
                </c:pt>
                <c:pt idx="146">
                  <c:v>0.18282792680718923</c:v>
                </c:pt>
                <c:pt idx="147">
                  <c:v>0.18282792680718923</c:v>
                </c:pt>
                <c:pt idx="148">
                  <c:v>0.18282792680718923</c:v>
                </c:pt>
                <c:pt idx="149">
                  <c:v>0.18282792680718923</c:v>
                </c:pt>
                <c:pt idx="150">
                  <c:v>0.18282792680718923</c:v>
                </c:pt>
                <c:pt idx="151">
                  <c:v>0.18282792680718923</c:v>
                </c:pt>
                <c:pt idx="152">
                  <c:v>0.18282792680718923</c:v>
                </c:pt>
                <c:pt idx="153">
                  <c:v>0.18282792680718923</c:v>
                </c:pt>
                <c:pt idx="154">
                  <c:v>0.18282792680718923</c:v>
                </c:pt>
                <c:pt idx="155">
                  <c:v>0.18282792680718923</c:v>
                </c:pt>
                <c:pt idx="156">
                  <c:v>0.18282792680718923</c:v>
                </c:pt>
                <c:pt idx="157">
                  <c:v>0.18282792680718923</c:v>
                </c:pt>
                <c:pt idx="158">
                  <c:v>0.18282792680718923</c:v>
                </c:pt>
                <c:pt idx="159">
                  <c:v>0.18282792680718923</c:v>
                </c:pt>
                <c:pt idx="160">
                  <c:v>0.18282792680718923</c:v>
                </c:pt>
                <c:pt idx="161">
                  <c:v>0.18282792680718923</c:v>
                </c:pt>
                <c:pt idx="162">
                  <c:v>0.18282792680718923</c:v>
                </c:pt>
                <c:pt idx="163">
                  <c:v>0.18282792680718923</c:v>
                </c:pt>
                <c:pt idx="164">
                  <c:v>0.18282792680718923</c:v>
                </c:pt>
                <c:pt idx="165">
                  <c:v>0.18282792680718923</c:v>
                </c:pt>
                <c:pt idx="166">
                  <c:v>0.18282792680718923</c:v>
                </c:pt>
                <c:pt idx="167">
                  <c:v>0.18282792680718923</c:v>
                </c:pt>
                <c:pt idx="168">
                  <c:v>0.18282792680718923</c:v>
                </c:pt>
                <c:pt idx="169">
                  <c:v>0.18282792680718923</c:v>
                </c:pt>
                <c:pt idx="170">
                  <c:v>0.18282792680718923</c:v>
                </c:pt>
                <c:pt idx="171">
                  <c:v>0.18282792680718923</c:v>
                </c:pt>
                <c:pt idx="172">
                  <c:v>0.18282792680718923</c:v>
                </c:pt>
                <c:pt idx="173">
                  <c:v>0.18282792680718923</c:v>
                </c:pt>
                <c:pt idx="174">
                  <c:v>0.18282792680718923</c:v>
                </c:pt>
                <c:pt idx="175">
                  <c:v>0.18282792680718923</c:v>
                </c:pt>
                <c:pt idx="176">
                  <c:v>0.18282792680718923</c:v>
                </c:pt>
                <c:pt idx="177">
                  <c:v>0.18282792680718923</c:v>
                </c:pt>
                <c:pt idx="178">
                  <c:v>0.18282792680718923</c:v>
                </c:pt>
                <c:pt idx="179">
                  <c:v>0.18282792680718923</c:v>
                </c:pt>
              </c:numCache>
            </c:numRef>
          </c:val>
          <c:smooth val="0"/>
          <c:extLst>
            <c:ext xmlns:c16="http://schemas.microsoft.com/office/drawing/2014/chart" uri="{C3380CC4-5D6E-409C-BE32-E72D297353CC}">
              <c16:uniqueId val="{00000003-08DF-45A7-A3F6-A2DED8BC957A}"/>
            </c:ext>
          </c:extLst>
        </c:ser>
        <c:dLbls>
          <c:showLegendKey val="0"/>
          <c:showVal val="0"/>
          <c:showCatName val="0"/>
          <c:showSerName val="0"/>
          <c:showPercent val="0"/>
          <c:showBubbleSize val="0"/>
        </c:dLbls>
        <c:smooth val="0"/>
        <c:axId val="566902800"/>
        <c:axId val="566889072"/>
      </c:lineChart>
      <c:dateAx>
        <c:axId val="566902800"/>
        <c:scaling>
          <c:orientation val="minMax"/>
          <c:min val="39448"/>
        </c:scaling>
        <c:delete val="0"/>
        <c:axPos val="b"/>
        <c:numFmt formatCode="yyyy" sourceLinked="0"/>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566889072"/>
        <c:crosses val="autoZero"/>
        <c:auto val="1"/>
        <c:lblOffset val="100"/>
        <c:baseTimeUnit val="months"/>
        <c:majorUnit val="12"/>
        <c:majorTimeUnit val="months"/>
      </c:dateAx>
      <c:valAx>
        <c:axId val="566889072"/>
        <c:scaling>
          <c:orientation val="minMax"/>
          <c:max val="1.3"/>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56690280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100">
          <a:latin typeface="Frutiger 45 Light" panose="020B0603020202020204" pitchFamily="34" charset="0"/>
        </a:defRPr>
      </a:pPr>
      <a:endParaRPr lang="en-US"/>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349453951455695"/>
          <c:y val="7.771837679072352E-2"/>
          <c:w val="0.78841035410548566"/>
          <c:h val="0.74258260714011903"/>
        </c:manualLayout>
      </c:layout>
      <c:lineChart>
        <c:grouping val="standard"/>
        <c:varyColors val="0"/>
        <c:ser>
          <c:idx val="2"/>
          <c:order val="1"/>
          <c:tx>
            <c:strRef>
              <c:f>'real rates ex tech (US)'!$P$4</c:f>
              <c:strCache>
                <c:ptCount val="1"/>
                <c:pt idx="0">
                  <c:v>MSCI US tech, PE</c:v>
                </c:pt>
              </c:strCache>
            </c:strRef>
          </c:tx>
          <c:spPr>
            <a:ln w="15875">
              <a:solidFill>
                <a:schemeClr val="tx1"/>
              </a:solidFill>
            </a:ln>
          </c:spPr>
          <c:marker>
            <c:symbol val="none"/>
          </c:marker>
          <c:cat>
            <c:numRef>
              <c:f>'real rates ex tech (US)'!$A$5:$A$1049</c:f>
              <c:numCache>
                <c:formatCode>m/d/yyyy</c:formatCode>
                <c:ptCount val="1045"/>
                <c:pt idx="0">
                  <c:v>37763</c:v>
                </c:pt>
                <c:pt idx="1">
                  <c:v>37770</c:v>
                </c:pt>
                <c:pt idx="2">
                  <c:v>37777</c:v>
                </c:pt>
                <c:pt idx="3">
                  <c:v>37784</c:v>
                </c:pt>
                <c:pt idx="4">
                  <c:v>37791</c:v>
                </c:pt>
                <c:pt idx="5">
                  <c:v>37798</c:v>
                </c:pt>
                <c:pt idx="6">
                  <c:v>37805</c:v>
                </c:pt>
                <c:pt idx="7">
                  <c:v>37812</c:v>
                </c:pt>
                <c:pt idx="8">
                  <c:v>37819</c:v>
                </c:pt>
                <c:pt idx="9">
                  <c:v>37826</c:v>
                </c:pt>
                <c:pt idx="10">
                  <c:v>37833</c:v>
                </c:pt>
                <c:pt idx="11">
                  <c:v>37840</c:v>
                </c:pt>
                <c:pt idx="12">
                  <c:v>37847</c:v>
                </c:pt>
                <c:pt idx="13">
                  <c:v>37854</c:v>
                </c:pt>
                <c:pt idx="14">
                  <c:v>37861</c:v>
                </c:pt>
                <c:pt idx="15">
                  <c:v>37868</c:v>
                </c:pt>
                <c:pt idx="16">
                  <c:v>37875</c:v>
                </c:pt>
                <c:pt idx="17">
                  <c:v>37882</c:v>
                </c:pt>
                <c:pt idx="18">
                  <c:v>37889</c:v>
                </c:pt>
                <c:pt idx="19">
                  <c:v>37896</c:v>
                </c:pt>
                <c:pt idx="20">
                  <c:v>37903</c:v>
                </c:pt>
                <c:pt idx="21">
                  <c:v>37910</c:v>
                </c:pt>
                <c:pt idx="22">
                  <c:v>37917</c:v>
                </c:pt>
                <c:pt idx="23">
                  <c:v>37924</c:v>
                </c:pt>
                <c:pt idx="24">
                  <c:v>37931</c:v>
                </c:pt>
                <c:pt idx="25">
                  <c:v>37938</c:v>
                </c:pt>
                <c:pt idx="26">
                  <c:v>37945</c:v>
                </c:pt>
                <c:pt idx="27">
                  <c:v>37952</c:v>
                </c:pt>
                <c:pt idx="28">
                  <c:v>37959</c:v>
                </c:pt>
                <c:pt idx="29">
                  <c:v>37966</c:v>
                </c:pt>
                <c:pt idx="30">
                  <c:v>37973</c:v>
                </c:pt>
                <c:pt idx="31">
                  <c:v>37980</c:v>
                </c:pt>
                <c:pt idx="32">
                  <c:v>37987</c:v>
                </c:pt>
                <c:pt idx="33">
                  <c:v>37994</c:v>
                </c:pt>
                <c:pt idx="34">
                  <c:v>38001</c:v>
                </c:pt>
                <c:pt idx="35">
                  <c:v>38008</c:v>
                </c:pt>
                <c:pt idx="36">
                  <c:v>38015</c:v>
                </c:pt>
                <c:pt idx="37">
                  <c:v>38022</c:v>
                </c:pt>
                <c:pt idx="38">
                  <c:v>38029</c:v>
                </c:pt>
                <c:pt idx="39">
                  <c:v>38036</c:v>
                </c:pt>
                <c:pt idx="40">
                  <c:v>38043</c:v>
                </c:pt>
                <c:pt idx="41">
                  <c:v>38050</c:v>
                </c:pt>
                <c:pt idx="42">
                  <c:v>38057</c:v>
                </c:pt>
                <c:pt idx="43">
                  <c:v>38064</c:v>
                </c:pt>
                <c:pt idx="44">
                  <c:v>38071</c:v>
                </c:pt>
                <c:pt idx="45">
                  <c:v>38078</c:v>
                </c:pt>
                <c:pt idx="46">
                  <c:v>38085</c:v>
                </c:pt>
                <c:pt idx="47">
                  <c:v>38092</c:v>
                </c:pt>
                <c:pt idx="48">
                  <c:v>38099</c:v>
                </c:pt>
                <c:pt idx="49">
                  <c:v>38106</c:v>
                </c:pt>
                <c:pt idx="50">
                  <c:v>38113</c:v>
                </c:pt>
                <c:pt idx="51">
                  <c:v>38120</c:v>
                </c:pt>
                <c:pt idx="52">
                  <c:v>38127</c:v>
                </c:pt>
                <c:pt idx="53">
                  <c:v>38134</c:v>
                </c:pt>
                <c:pt idx="54">
                  <c:v>38141</c:v>
                </c:pt>
                <c:pt idx="55">
                  <c:v>38148</c:v>
                </c:pt>
                <c:pt idx="56">
                  <c:v>38155</c:v>
                </c:pt>
                <c:pt idx="57">
                  <c:v>38162</c:v>
                </c:pt>
                <c:pt idx="58">
                  <c:v>38169</c:v>
                </c:pt>
                <c:pt idx="59">
                  <c:v>38176</c:v>
                </c:pt>
                <c:pt idx="60">
                  <c:v>38183</c:v>
                </c:pt>
                <c:pt idx="61">
                  <c:v>38190</c:v>
                </c:pt>
                <c:pt idx="62">
                  <c:v>38197</c:v>
                </c:pt>
                <c:pt idx="63">
                  <c:v>38204</c:v>
                </c:pt>
                <c:pt idx="64">
                  <c:v>38211</c:v>
                </c:pt>
                <c:pt idx="65">
                  <c:v>38218</c:v>
                </c:pt>
                <c:pt idx="66">
                  <c:v>38225</c:v>
                </c:pt>
                <c:pt idx="67">
                  <c:v>38232</c:v>
                </c:pt>
                <c:pt idx="68">
                  <c:v>38239</c:v>
                </c:pt>
                <c:pt idx="69">
                  <c:v>38246</c:v>
                </c:pt>
                <c:pt idx="70">
                  <c:v>38253</c:v>
                </c:pt>
                <c:pt idx="71">
                  <c:v>38260</c:v>
                </c:pt>
                <c:pt idx="72">
                  <c:v>38267</c:v>
                </c:pt>
                <c:pt idx="73">
                  <c:v>38274</c:v>
                </c:pt>
                <c:pt idx="74">
                  <c:v>38281</c:v>
                </c:pt>
                <c:pt idx="75">
                  <c:v>38288</c:v>
                </c:pt>
                <c:pt idx="76">
                  <c:v>38295</c:v>
                </c:pt>
                <c:pt idx="77">
                  <c:v>38302</c:v>
                </c:pt>
                <c:pt idx="78">
                  <c:v>38309</c:v>
                </c:pt>
                <c:pt idx="79">
                  <c:v>38316</c:v>
                </c:pt>
                <c:pt idx="80">
                  <c:v>38323</c:v>
                </c:pt>
                <c:pt idx="81">
                  <c:v>38330</c:v>
                </c:pt>
                <c:pt idx="82">
                  <c:v>38337</c:v>
                </c:pt>
                <c:pt idx="83">
                  <c:v>38344</c:v>
                </c:pt>
                <c:pt idx="84">
                  <c:v>38351</c:v>
                </c:pt>
                <c:pt idx="85">
                  <c:v>38358</c:v>
                </c:pt>
                <c:pt idx="86">
                  <c:v>38365</c:v>
                </c:pt>
                <c:pt idx="87">
                  <c:v>38372</c:v>
                </c:pt>
                <c:pt idx="88">
                  <c:v>38379</c:v>
                </c:pt>
                <c:pt idx="89">
                  <c:v>38386</c:v>
                </c:pt>
                <c:pt idx="90">
                  <c:v>38393</c:v>
                </c:pt>
                <c:pt idx="91">
                  <c:v>38400</c:v>
                </c:pt>
                <c:pt idx="92">
                  <c:v>38407</c:v>
                </c:pt>
                <c:pt idx="93">
                  <c:v>38414</c:v>
                </c:pt>
                <c:pt idx="94">
                  <c:v>38421</c:v>
                </c:pt>
                <c:pt idx="95">
                  <c:v>38428</c:v>
                </c:pt>
                <c:pt idx="96">
                  <c:v>38435</c:v>
                </c:pt>
                <c:pt idx="97">
                  <c:v>38442</c:v>
                </c:pt>
                <c:pt idx="98">
                  <c:v>38449</c:v>
                </c:pt>
                <c:pt idx="99">
                  <c:v>38456</c:v>
                </c:pt>
                <c:pt idx="100">
                  <c:v>38463</c:v>
                </c:pt>
                <c:pt idx="101">
                  <c:v>38470</c:v>
                </c:pt>
                <c:pt idx="102">
                  <c:v>38477</c:v>
                </c:pt>
                <c:pt idx="103">
                  <c:v>38484</c:v>
                </c:pt>
                <c:pt idx="104">
                  <c:v>38491</c:v>
                </c:pt>
                <c:pt idx="105">
                  <c:v>38498</c:v>
                </c:pt>
                <c:pt idx="106">
                  <c:v>38505</c:v>
                </c:pt>
                <c:pt idx="107">
                  <c:v>38512</c:v>
                </c:pt>
                <c:pt idx="108">
                  <c:v>38519</c:v>
                </c:pt>
                <c:pt idx="109">
                  <c:v>38526</c:v>
                </c:pt>
                <c:pt idx="110">
                  <c:v>38533</c:v>
                </c:pt>
                <c:pt idx="111">
                  <c:v>38540</c:v>
                </c:pt>
                <c:pt idx="112">
                  <c:v>38547</c:v>
                </c:pt>
                <c:pt idx="113">
                  <c:v>38554</c:v>
                </c:pt>
                <c:pt idx="114">
                  <c:v>38561</c:v>
                </c:pt>
                <c:pt idx="115">
                  <c:v>38568</c:v>
                </c:pt>
                <c:pt idx="116">
                  <c:v>38575</c:v>
                </c:pt>
                <c:pt idx="117">
                  <c:v>38582</c:v>
                </c:pt>
                <c:pt idx="118">
                  <c:v>38589</c:v>
                </c:pt>
                <c:pt idx="119">
                  <c:v>38596</c:v>
                </c:pt>
                <c:pt idx="120">
                  <c:v>38603</c:v>
                </c:pt>
                <c:pt idx="121">
                  <c:v>38610</c:v>
                </c:pt>
                <c:pt idx="122">
                  <c:v>38617</c:v>
                </c:pt>
                <c:pt idx="123">
                  <c:v>38624</c:v>
                </c:pt>
                <c:pt idx="124">
                  <c:v>38631</c:v>
                </c:pt>
                <c:pt idx="125">
                  <c:v>38638</c:v>
                </c:pt>
                <c:pt idx="126">
                  <c:v>38645</c:v>
                </c:pt>
                <c:pt idx="127">
                  <c:v>38652</c:v>
                </c:pt>
                <c:pt idx="128">
                  <c:v>38659</c:v>
                </c:pt>
                <c:pt idx="129">
                  <c:v>38666</c:v>
                </c:pt>
                <c:pt idx="130">
                  <c:v>38673</c:v>
                </c:pt>
                <c:pt idx="131">
                  <c:v>38680</c:v>
                </c:pt>
                <c:pt idx="132">
                  <c:v>38687</c:v>
                </c:pt>
                <c:pt idx="133">
                  <c:v>38694</c:v>
                </c:pt>
                <c:pt idx="134">
                  <c:v>38701</c:v>
                </c:pt>
                <c:pt idx="135">
                  <c:v>38708</c:v>
                </c:pt>
                <c:pt idx="136">
                  <c:v>38715</c:v>
                </c:pt>
                <c:pt idx="137">
                  <c:v>38722</c:v>
                </c:pt>
                <c:pt idx="138">
                  <c:v>38729</c:v>
                </c:pt>
                <c:pt idx="139">
                  <c:v>38736</c:v>
                </c:pt>
                <c:pt idx="140">
                  <c:v>38743</c:v>
                </c:pt>
                <c:pt idx="141">
                  <c:v>38750</c:v>
                </c:pt>
                <c:pt idx="142">
                  <c:v>38757</c:v>
                </c:pt>
                <c:pt idx="143">
                  <c:v>38764</c:v>
                </c:pt>
                <c:pt idx="144">
                  <c:v>38771</c:v>
                </c:pt>
                <c:pt idx="145">
                  <c:v>38778</c:v>
                </c:pt>
                <c:pt idx="146">
                  <c:v>38785</c:v>
                </c:pt>
                <c:pt idx="147">
                  <c:v>38792</c:v>
                </c:pt>
                <c:pt idx="148">
                  <c:v>38799</c:v>
                </c:pt>
                <c:pt idx="149">
                  <c:v>38806</c:v>
                </c:pt>
                <c:pt idx="150">
                  <c:v>38813</c:v>
                </c:pt>
                <c:pt idx="151">
                  <c:v>38820</c:v>
                </c:pt>
                <c:pt idx="152">
                  <c:v>38827</c:v>
                </c:pt>
                <c:pt idx="153">
                  <c:v>38834</c:v>
                </c:pt>
                <c:pt idx="154">
                  <c:v>38841</c:v>
                </c:pt>
                <c:pt idx="155">
                  <c:v>38848</c:v>
                </c:pt>
                <c:pt idx="156">
                  <c:v>38855</c:v>
                </c:pt>
                <c:pt idx="157">
                  <c:v>38862</c:v>
                </c:pt>
                <c:pt idx="158">
                  <c:v>38869</c:v>
                </c:pt>
                <c:pt idx="159">
                  <c:v>38876</c:v>
                </c:pt>
                <c:pt idx="160">
                  <c:v>38883</c:v>
                </c:pt>
                <c:pt idx="161">
                  <c:v>38890</c:v>
                </c:pt>
                <c:pt idx="162">
                  <c:v>38897</c:v>
                </c:pt>
                <c:pt idx="163">
                  <c:v>38904</c:v>
                </c:pt>
                <c:pt idx="164">
                  <c:v>38911</c:v>
                </c:pt>
                <c:pt idx="165">
                  <c:v>38918</c:v>
                </c:pt>
                <c:pt idx="166">
                  <c:v>38925</c:v>
                </c:pt>
                <c:pt idx="167">
                  <c:v>38932</c:v>
                </c:pt>
                <c:pt idx="168">
                  <c:v>38939</c:v>
                </c:pt>
                <c:pt idx="169">
                  <c:v>38946</c:v>
                </c:pt>
                <c:pt idx="170">
                  <c:v>38953</c:v>
                </c:pt>
                <c:pt idx="171">
                  <c:v>38960</c:v>
                </c:pt>
                <c:pt idx="172">
                  <c:v>38967</c:v>
                </c:pt>
                <c:pt idx="173">
                  <c:v>38974</c:v>
                </c:pt>
                <c:pt idx="174">
                  <c:v>38981</c:v>
                </c:pt>
                <c:pt idx="175">
                  <c:v>38988</c:v>
                </c:pt>
                <c:pt idx="176">
                  <c:v>38995</c:v>
                </c:pt>
                <c:pt idx="177">
                  <c:v>39002</c:v>
                </c:pt>
                <c:pt idx="178">
                  <c:v>39009</c:v>
                </c:pt>
                <c:pt idx="179">
                  <c:v>39016</c:v>
                </c:pt>
                <c:pt idx="180">
                  <c:v>39023</c:v>
                </c:pt>
                <c:pt idx="181">
                  <c:v>39030</c:v>
                </c:pt>
                <c:pt idx="182">
                  <c:v>39037</c:v>
                </c:pt>
                <c:pt idx="183">
                  <c:v>39044</c:v>
                </c:pt>
                <c:pt idx="184">
                  <c:v>39051</c:v>
                </c:pt>
                <c:pt idx="185">
                  <c:v>39058</c:v>
                </c:pt>
                <c:pt idx="186">
                  <c:v>39065</c:v>
                </c:pt>
                <c:pt idx="187">
                  <c:v>39072</c:v>
                </c:pt>
                <c:pt idx="188">
                  <c:v>39079</c:v>
                </c:pt>
                <c:pt idx="189">
                  <c:v>39086</c:v>
                </c:pt>
                <c:pt idx="190">
                  <c:v>39093</c:v>
                </c:pt>
                <c:pt idx="191">
                  <c:v>39100</c:v>
                </c:pt>
                <c:pt idx="192">
                  <c:v>39107</c:v>
                </c:pt>
                <c:pt idx="193">
                  <c:v>39114</c:v>
                </c:pt>
                <c:pt idx="194">
                  <c:v>39121</c:v>
                </c:pt>
                <c:pt idx="195">
                  <c:v>39128</c:v>
                </c:pt>
                <c:pt idx="196">
                  <c:v>39135</c:v>
                </c:pt>
                <c:pt idx="197">
                  <c:v>39142</c:v>
                </c:pt>
                <c:pt idx="198">
                  <c:v>39149</c:v>
                </c:pt>
                <c:pt idx="199">
                  <c:v>39156</c:v>
                </c:pt>
                <c:pt idx="200">
                  <c:v>39163</c:v>
                </c:pt>
                <c:pt idx="201">
                  <c:v>39170</c:v>
                </c:pt>
                <c:pt idx="202">
                  <c:v>39177</c:v>
                </c:pt>
                <c:pt idx="203">
                  <c:v>39184</c:v>
                </c:pt>
                <c:pt idx="204">
                  <c:v>39191</c:v>
                </c:pt>
                <c:pt idx="205">
                  <c:v>39198</c:v>
                </c:pt>
                <c:pt idx="206">
                  <c:v>39205</c:v>
                </c:pt>
                <c:pt idx="207">
                  <c:v>39212</c:v>
                </c:pt>
                <c:pt idx="208">
                  <c:v>39219</c:v>
                </c:pt>
                <c:pt idx="209">
                  <c:v>39226</c:v>
                </c:pt>
                <c:pt idx="210">
                  <c:v>39233</c:v>
                </c:pt>
                <c:pt idx="211">
                  <c:v>39240</c:v>
                </c:pt>
                <c:pt idx="212">
                  <c:v>39247</c:v>
                </c:pt>
                <c:pt idx="213">
                  <c:v>39254</c:v>
                </c:pt>
                <c:pt idx="214">
                  <c:v>39261</c:v>
                </c:pt>
                <c:pt idx="215">
                  <c:v>39268</c:v>
                </c:pt>
                <c:pt idx="216">
                  <c:v>39275</c:v>
                </c:pt>
                <c:pt idx="217">
                  <c:v>39282</c:v>
                </c:pt>
                <c:pt idx="218">
                  <c:v>39289</c:v>
                </c:pt>
                <c:pt idx="219">
                  <c:v>39296</c:v>
                </c:pt>
                <c:pt idx="220">
                  <c:v>39303</c:v>
                </c:pt>
                <c:pt idx="221">
                  <c:v>39310</c:v>
                </c:pt>
                <c:pt idx="222">
                  <c:v>39317</c:v>
                </c:pt>
                <c:pt idx="223">
                  <c:v>39324</c:v>
                </c:pt>
                <c:pt idx="224">
                  <c:v>39331</c:v>
                </c:pt>
                <c:pt idx="225">
                  <c:v>39338</c:v>
                </c:pt>
                <c:pt idx="226">
                  <c:v>39345</c:v>
                </c:pt>
                <c:pt idx="227">
                  <c:v>39352</c:v>
                </c:pt>
                <c:pt idx="228">
                  <c:v>39359</c:v>
                </c:pt>
                <c:pt idx="229">
                  <c:v>39366</c:v>
                </c:pt>
                <c:pt idx="230">
                  <c:v>39373</c:v>
                </c:pt>
                <c:pt idx="231">
                  <c:v>39380</c:v>
                </c:pt>
                <c:pt idx="232">
                  <c:v>39387</c:v>
                </c:pt>
                <c:pt idx="233">
                  <c:v>39394</c:v>
                </c:pt>
                <c:pt idx="234">
                  <c:v>39401</c:v>
                </c:pt>
                <c:pt idx="235">
                  <c:v>39408</c:v>
                </c:pt>
                <c:pt idx="236">
                  <c:v>39415</c:v>
                </c:pt>
                <c:pt idx="237">
                  <c:v>39422</c:v>
                </c:pt>
                <c:pt idx="238">
                  <c:v>39429</c:v>
                </c:pt>
                <c:pt idx="239">
                  <c:v>39436</c:v>
                </c:pt>
                <c:pt idx="240">
                  <c:v>39443</c:v>
                </c:pt>
                <c:pt idx="241">
                  <c:v>39450</c:v>
                </c:pt>
                <c:pt idx="242">
                  <c:v>39457</c:v>
                </c:pt>
                <c:pt idx="243">
                  <c:v>39464</c:v>
                </c:pt>
                <c:pt idx="244">
                  <c:v>39471</c:v>
                </c:pt>
                <c:pt idx="245">
                  <c:v>39478</c:v>
                </c:pt>
                <c:pt idx="246">
                  <c:v>39485</c:v>
                </c:pt>
                <c:pt idx="247">
                  <c:v>39492</c:v>
                </c:pt>
                <c:pt idx="248">
                  <c:v>39499</c:v>
                </c:pt>
                <c:pt idx="249">
                  <c:v>39506</c:v>
                </c:pt>
                <c:pt idx="250">
                  <c:v>39513</c:v>
                </c:pt>
                <c:pt idx="251">
                  <c:v>39520</c:v>
                </c:pt>
                <c:pt idx="252">
                  <c:v>39527</c:v>
                </c:pt>
                <c:pt idx="253">
                  <c:v>39534</c:v>
                </c:pt>
                <c:pt idx="254">
                  <c:v>39541</c:v>
                </c:pt>
                <c:pt idx="255">
                  <c:v>39548</c:v>
                </c:pt>
                <c:pt idx="256">
                  <c:v>39555</c:v>
                </c:pt>
                <c:pt idx="257">
                  <c:v>39562</c:v>
                </c:pt>
                <c:pt idx="258">
                  <c:v>39569</c:v>
                </c:pt>
                <c:pt idx="259">
                  <c:v>39576</c:v>
                </c:pt>
                <c:pt idx="260">
                  <c:v>39583</c:v>
                </c:pt>
                <c:pt idx="261">
                  <c:v>39590</c:v>
                </c:pt>
                <c:pt idx="262">
                  <c:v>39597</c:v>
                </c:pt>
                <c:pt idx="263">
                  <c:v>39604</c:v>
                </c:pt>
                <c:pt idx="264">
                  <c:v>39611</c:v>
                </c:pt>
                <c:pt idx="265">
                  <c:v>39618</c:v>
                </c:pt>
                <c:pt idx="266">
                  <c:v>39625</c:v>
                </c:pt>
                <c:pt idx="267">
                  <c:v>39632</c:v>
                </c:pt>
                <c:pt idx="268">
                  <c:v>39639</c:v>
                </c:pt>
                <c:pt idx="269">
                  <c:v>39646</c:v>
                </c:pt>
                <c:pt idx="270">
                  <c:v>39653</c:v>
                </c:pt>
                <c:pt idx="271">
                  <c:v>39660</c:v>
                </c:pt>
                <c:pt idx="272">
                  <c:v>39667</c:v>
                </c:pt>
                <c:pt idx="273">
                  <c:v>39674</c:v>
                </c:pt>
                <c:pt idx="274">
                  <c:v>39681</c:v>
                </c:pt>
                <c:pt idx="275">
                  <c:v>39688</c:v>
                </c:pt>
                <c:pt idx="276">
                  <c:v>39695</c:v>
                </c:pt>
                <c:pt idx="277">
                  <c:v>39702</c:v>
                </c:pt>
                <c:pt idx="278">
                  <c:v>39709</c:v>
                </c:pt>
                <c:pt idx="279">
                  <c:v>39716</c:v>
                </c:pt>
                <c:pt idx="280">
                  <c:v>39723</c:v>
                </c:pt>
                <c:pt idx="281">
                  <c:v>39730</c:v>
                </c:pt>
                <c:pt idx="282">
                  <c:v>39737</c:v>
                </c:pt>
                <c:pt idx="283">
                  <c:v>39744</c:v>
                </c:pt>
                <c:pt idx="284">
                  <c:v>39751</c:v>
                </c:pt>
                <c:pt idx="285">
                  <c:v>39758</c:v>
                </c:pt>
                <c:pt idx="286">
                  <c:v>39765</c:v>
                </c:pt>
                <c:pt idx="287">
                  <c:v>39772</c:v>
                </c:pt>
                <c:pt idx="288">
                  <c:v>39779</c:v>
                </c:pt>
                <c:pt idx="289">
                  <c:v>39786</c:v>
                </c:pt>
                <c:pt idx="290">
                  <c:v>39793</c:v>
                </c:pt>
                <c:pt idx="291">
                  <c:v>39800</c:v>
                </c:pt>
                <c:pt idx="292">
                  <c:v>39807</c:v>
                </c:pt>
                <c:pt idx="293">
                  <c:v>39814</c:v>
                </c:pt>
                <c:pt idx="294">
                  <c:v>39821</c:v>
                </c:pt>
                <c:pt idx="295">
                  <c:v>39828</c:v>
                </c:pt>
                <c:pt idx="296">
                  <c:v>39835</c:v>
                </c:pt>
                <c:pt idx="297">
                  <c:v>39842</c:v>
                </c:pt>
                <c:pt idx="298">
                  <c:v>39849</c:v>
                </c:pt>
                <c:pt idx="299">
                  <c:v>39856</c:v>
                </c:pt>
                <c:pt idx="300">
                  <c:v>39863</c:v>
                </c:pt>
                <c:pt idx="301">
                  <c:v>39870</c:v>
                </c:pt>
                <c:pt idx="302">
                  <c:v>39877</c:v>
                </c:pt>
                <c:pt idx="303">
                  <c:v>39884</c:v>
                </c:pt>
                <c:pt idx="304">
                  <c:v>39891</c:v>
                </c:pt>
                <c:pt idx="305">
                  <c:v>39898</c:v>
                </c:pt>
                <c:pt idx="306">
                  <c:v>39905</c:v>
                </c:pt>
                <c:pt idx="307">
                  <c:v>39912</c:v>
                </c:pt>
                <c:pt idx="308">
                  <c:v>39919</c:v>
                </c:pt>
                <c:pt idx="309">
                  <c:v>39926</c:v>
                </c:pt>
                <c:pt idx="310">
                  <c:v>39933</c:v>
                </c:pt>
                <c:pt idx="311">
                  <c:v>39940</c:v>
                </c:pt>
                <c:pt idx="312">
                  <c:v>39947</c:v>
                </c:pt>
                <c:pt idx="313">
                  <c:v>39954</c:v>
                </c:pt>
                <c:pt idx="314">
                  <c:v>39961</c:v>
                </c:pt>
                <c:pt idx="315">
                  <c:v>39968</c:v>
                </c:pt>
                <c:pt idx="316">
                  <c:v>39975</c:v>
                </c:pt>
                <c:pt idx="317">
                  <c:v>39982</c:v>
                </c:pt>
                <c:pt idx="318">
                  <c:v>39989</c:v>
                </c:pt>
                <c:pt idx="319">
                  <c:v>39996</c:v>
                </c:pt>
                <c:pt idx="320">
                  <c:v>40003</c:v>
                </c:pt>
                <c:pt idx="321">
                  <c:v>40010</c:v>
                </c:pt>
                <c:pt idx="322">
                  <c:v>40017</c:v>
                </c:pt>
                <c:pt idx="323">
                  <c:v>40024</c:v>
                </c:pt>
                <c:pt idx="324">
                  <c:v>40031</c:v>
                </c:pt>
                <c:pt idx="325">
                  <c:v>40038</c:v>
                </c:pt>
                <c:pt idx="326">
                  <c:v>40045</c:v>
                </c:pt>
                <c:pt idx="327">
                  <c:v>40052</c:v>
                </c:pt>
                <c:pt idx="328">
                  <c:v>40059</c:v>
                </c:pt>
                <c:pt idx="329">
                  <c:v>40066</c:v>
                </c:pt>
                <c:pt idx="330">
                  <c:v>40073</c:v>
                </c:pt>
                <c:pt idx="331">
                  <c:v>40080</c:v>
                </c:pt>
                <c:pt idx="332">
                  <c:v>40087</c:v>
                </c:pt>
                <c:pt idx="333">
                  <c:v>40094</c:v>
                </c:pt>
                <c:pt idx="334">
                  <c:v>40101</c:v>
                </c:pt>
                <c:pt idx="335">
                  <c:v>40108</c:v>
                </c:pt>
                <c:pt idx="336">
                  <c:v>40115</c:v>
                </c:pt>
                <c:pt idx="337">
                  <c:v>40122</c:v>
                </c:pt>
                <c:pt idx="338">
                  <c:v>40129</c:v>
                </c:pt>
                <c:pt idx="339">
                  <c:v>40136</c:v>
                </c:pt>
                <c:pt idx="340">
                  <c:v>40143</c:v>
                </c:pt>
                <c:pt idx="341">
                  <c:v>40150</c:v>
                </c:pt>
                <c:pt idx="342">
                  <c:v>40157</c:v>
                </c:pt>
                <c:pt idx="343">
                  <c:v>40164</c:v>
                </c:pt>
                <c:pt idx="344">
                  <c:v>40171</c:v>
                </c:pt>
                <c:pt idx="345">
                  <c:v>40178</c:v>
                </c:pt>
                <c:pt idx="346">
                  <c:v>40185</c:v>
                </c:pt>
                <c:pt idx="347">
                  <c:v>40192</c:v>
                </c:pt>
                <c:pt idx="348">
                  <c:v>40199</c:v>
                </c:pt>
                <c:pt idx="349">
                  <c:v>40206</c:v>
                </c:pt>
                <c:pt idx="350">
                  <c:v>40213</c:v>
                </c:pt>
                <c:pt idx="351">
                  <c:v>40220</c:v>
                </c:pt>
                <c:pt idx="352">
                  <c:v>40227</c:v>
                </c:pt>
                <c:pt idx="353">
                  <c:v>40234</c:v>
                </c:pt>
                <c:pt idx="354">
                  <c:v>40241</c:v>
                </c:pt>
                <c:pt idx="355">
                  <c:v>40248</c:v>
                </c:pt>
                <c:pt idx="356">
                  <c:v>40255</c:v>
                </c:pt>
                <c:pt idx="357">
                  <c:v>40262</c:v>
                </c:pt>
                <c:pt idx="358">
                  <c:v>40269</c:v>
                </c:pt>
                <c:pt idx="359">
                  <c:v>40276</c:v>
                </c:pt>
                <c:pt idx="360">
                  <c:v>40283</c:v>
                </c:pt>
                <c:pt idx="361">
                  <c:v>40290</c:v>
                </c:pt>
                <c:pt idx="362">
                  <c:v>40297</c:v>
                </c:pt>
                <c:pt idx="363">
                  <c:v>40304</c:v>
                </c:pt>
                <c:pt idx="364">
                  <c:v>40311</c:v>
                </c:pt>
                <c:pt idx="365">
                  <c:v>40318</c:v>
                </c:pt>
                <c:pt idx="366">
                  <c:v>40325</c:v>
                </c:pt>
                <c:pt idx="367">
                  <c:v>40332</c:v>
                </c:pt>
                <c:pt idx="368">
                  <c:v>40339</c:v>
                </c:pt>
                <c:pt idx="369">
                  <c:v>40346</c:v>
                </c:pt>
                <c:pt idx="370">
                  <c:v>40353</c:v>
                </c:pt>
                <c:pt idx="371">
                  <c:v>40360</c:v>
                </c:pt>
                <c:pt idx="372">
                  <c:v>40367</c:v>
                </c:pt>
                <c:pt idx="373">
                  <c:v>40374</c:v>
                </c:pt>
                <c:pt idx="374">
                  <c:v>40381</c:v>
                </c:pt>
                <c:pt idx="375">
                  <c:v>40388</c:v>
                </c:pt>
                <c:pt idx="376">
                  <c:v>40395</c:v>
                </c:pt>
                <c:pt idx="377">
                  <c:v>40402</c:v>
                </c:pt>
                <c:pt idx="378">
                  <c:v>40409</c:v>
                </c:pt>
                <c:pt idx="379">
                  <c:v>40416</c:v>
                </c:pt>
                <c:pt idx="380">
                  <c:v>40423</c:v>
                </c:pt>
                <c:pt idx="381">
                  <c:v>40430</c:v>
                </c:pt>
                <c:pt idx="382">
                  <c:v>40437</c:v>
                </c:pt>
                <c:pt idx="383">
                  <c:v>40444</c:v>
                </c:pt>
                <c:pt idx="384">
                  <c:v>40451</c:v>
                </c:pt>
                <c:pt idx="385">
                  <c:v>40458</c:v>
                </c:pt>
                <c:pt idx="386">
                  <c:v>40465</c:v>
                </c:pt>
                <c:pt idx="387">
                  <c:v>40472</c:v>
                </c:pt>
                <c:pt idx="388">
                  <c:v>40479</c:v>
                </c:pt>
                <c:pt idx="389">
                  <c:v>40486</c:v>
                </c:pt>
                <c:pt idx="390">
                  <c:v>40493</c:v>
                </c:pt>
                <c:pt idx="391">
                  <c:v>40500</c:v>
                </c:pt>
                <c:pt idx="392">
                  <c:v>40507</c:v>
                </c:pt>
                <c:pt idx="393">
                  <c:v>40514</c:v>
                </c:pt>
                <c:pt idx="394">
                  <c:v>40521</c:v>
                </c:pt>
                <c:pt idx="395">
                  <c:v>40528</c:v>
                </c:pt>
                <c:pt idx="396">
                  <c:v>40535</c:v>
                </c:pt>
                <c:pt idx="397">
                  <c:v>40542</c:v>
                </c:pt>
                <c:pt idx="398">
                  <c:v>40549</c:v>
                </c:pt>
                <c:pt idx="399">
                  <c:v>40556</c:v>
                </c:pt>
                <c:pt idx="400">
                  <c:v>40563</c:v>
                </c:pt>
                <c:pt idx="401">
                  <c:v>40570</c:v>
                </c:pt>
                <c:pt idx="402">
                  <c:v>40577</c:v>
                </c:pt>
                <c:pt idx="403">
                  <c:v>40584</c:v>
                </c:pt>
                <c:pt idx="404">
                  <c:v>40591</c:v>
                </c:pt>
                <c:pt idx="405">
                  <c:v>40598</c:v>
                </c:pt>
                <c:pt idx="406">
                  <c:v>40605</c:v>
                </c:pt>
                <c:pt idx="407">
                  <c:v>40612</c:v>
                </c:pt>
                <c:pt idx="408">
                  <c:v>40619</c:v>
                </c:pt>
                <c:pt idx="409">
                  <c:v>40626</c:v>
                </c:pt>
                <c:pt idx="410">
                  <c:v>40633</c:v>
                </c:pt>
                <c:pt idx="411">
                  <c:v>40640</c:v>
                </c:pt>
                <c:pt idx="412">
                  <c:v>40647</c:v>
                </c:pt>
                <c:pt idx="413">
                  <c:v>40654</c:v>
                </c:pt>
                <c:pt idx="414">
                  <c:v>40661</c:v>
                </c:pt>
                <c:pt idx="415">
                  <c:v>40668</c:v>
                </c:pt>
                <c:pt idx="416">
                  <c:v>40675</c:v>
                </c:pt>
                <c:pt idx="417">
                  <c:v>40682</c:v>
                </c:pt>
                <c:pt idx="418">
                  <c:v>40689</c:v>
                </c:pt>
                <c:pt idx="419">
                  <c:v>40696</c:v>
                </c:pt>
                <c:pt idx="420">
                  <c:v>40703</c:v>
                </c:pt>
                <c:pt idx="421">
                  <c:v>40710</c:v>
                </c:pt>
                <c:pt idx="422">
                  <c:v>40717</c:v>
                </c:pt>
                <c:pt idx="423">
                  <c:v>40724</c:v>
                </c:pt>
                <c:pt idx="424">
                  <c:v>40731</c:v>
                </c:pt>
                <c:pt idx="425">
                  <c:v>40738</c:v>
                </c:pt>
                <c:pt idx="426">
                  <c:v>40745</c:v>
                </c:pt>
                <c:pt idx="427">
                  <c:v>40752</c:v>
                </c:pt>
                <c:pt idx="428">
                  <c:v>40759</c:v>
                </c:pt>
                <c:pt idx="429">
                  <c:v>40766</c:v>
                </c:pt>
                <c:pt idx="430">
                  <c:v>40773</c:v>
                </c:pt>
                <c:pt idx="431">
                  <c:v>40780</c:v>
                </c:pt>
                <c:pt idx="432">
                  <c:v>40787</c:v>
                </c:pt>
                <c:pt idx="433">
                  <c:v>40794</c:v>
                </c:pt>
                <c:pt idx="434">
                  <c:v>40801</c:v>
                </c:pt>
                <c:pt idx="435">
                  <c:v>40808</c:v>
                </c:pt>
                <c:pt idx="436">
                  <c:v>40815</c:v>
                </c:pt>
                <c:pt idx="437">
                  <c:v>40822</c:v>
                </c:pt>
                <c:pt idx="438">
                  <c:v>40829</c:v>
                </c:pt>
                <c:pt idx="439">
                  <c:v>40836</c:v>
                </c:pt>
                <c:pt idx="440">
                  <c:v>40843</c:v>
                </c:pt>
                <c:pt idx="441">
                  <c:v>40850</c:v>
                </c:pt>
                <c:pt idx="442">
                  <c:v>40857</c:v>
                </c:pt>
                <c:pt idx="443">
                  <c:v>40864</c:v>
                </c:pt>
                <c:pt idx="444">
                  <c:v>40871</c:v>
                </c:pt>
                <c:pt idx="445">
                  <c:v>40878</c:v>
                </c:pt>
                <c:pt idx="446">
                  <c:v>40885</c:v>
                </c:pt>
                <c:pt idx="447">
                  <c:v>40892</c:v>
                </c:pt>
                <c:pt idx="448">
                  <c:v>40899</c:v>
                </c:pt>
                <c:pt idx="449">
                  <c:v>40906</c:v>
                </c:pt>
                <c:pt idx="450">
                  <c:v>40913</c:v>
                </c:pt>
                <c:pt idx="451">
                  <c:v>40920</c:v>
                </c:pt>
                <c:pt idx="452">
                  <c:v>40927</c:v>
                </c:pt>
                <c:pt idx="453">
                  <c:v>40934</c:v>
                </c:pt>
                <c:pt idx="454">
                  <c:v>40941</c:v>
                </c:pt>
                <c:pt idx="455">
                  <c:v>40948</c:v>
                </c:pt>
                <c:pt idx="456">
                  <c:v>40955</c:v>
                </c:pt>
                <c:pt idx="457">
                  <c:v>40962</c:v>
                </c:pt>
                <c:pt idx="458">
                  <c:v>40969</c:v>
                </c:pt>
                <c:pt idx="459">
                  <c:v>40976</c:v>
                </c:pt>
                <c:pt idx="460">
                  <c:v>40983</c:v>
                </c:pt>
                <c:pt idx="461">
                  <c:v>40990</c:v>
                </c:pt>
                <c:pt idx="462">
                  <c:v>40997</c:v>
                </c:pt>
                <c:pt idx="463">
                  <c:v>41004</c:v>
                </c:pt>
                <c:pt idx="464">
                  <c:v>41011</c:v>
                </c:pt>
                <c:pt idx="465">
                  <c:v>41018</c:v>
                </c:pt>
                <c:pt idx="466">
                  <c:v>41025</c:v>
                </c:pt>
                <c:pt idx="467">
                  <c:v>41032</c:v>
                </c:pt>
                <c:pt idx="468">
                  <c:v>41039</c:v>
                </c:pt>
                <c:pt idx="469">
                  <c:v>41046</c:v>
                </c:pt>
                <c:pt idx="470">
                  <c:v>41053</c:v>
                </c:pt>
                <c:pt idx="471">
                  <c:v>41060</c:v>
                </c:pt>
                <c:pt idx="472">
                  <c:v>41067</c:v>
                </c:pt>
                <c:pt idx="473">
                  <c:v>41074</c:v>
                </c:pt>
                <c:pt idx="474">
                  <c:v>41081</c:v>
                </c:pt>
                <c:pt idx="475">
                  <c:v>41088</c:v>
                </c:pt>
                <c:pt idx="476">
                  <c:v>41095</c:v>
                </c:pt>
                <c:pt idx="477">
                  <c:v>41102</c:v>
                </c:pt>
                <c:pt idx="478">
                  <c:v>41109</c:v>
                </c:pt>
                <c:pt idx="479">
                  <c:v>41116</c:v>
                </c:pt>
                <c:pt idx="480">
                  <c:v>41123</c:v>
                </c:pt>
                <c:pt idx="481">
                  <c:v>41130</c:v>
                </c:pt>
                <c:pt idx="482">
                  <c:v>41137</c:v>
                </c:pt>
                <c:pt idx="483">
                  <c:v>41144</c:v>
                </c:pt>
                <c:pt idx="484">
                  <c:v>41151</c:v>
                </c:pt>
                <c:pt idx="485">
                  <c:v>41158</c:v>
                </c:pt>
                <c:pt idx="486">
                  <c:v>41165</c:v>
                </c:pt>
                <c:pt idx="487">
                  <c:v>41172</c:v>
                </c:pt>
                <c:pt idx="488">
                  <c:v>41179</c:v>
                </c:pt>
                <c:pt idx="489">
                  <c:v>41186</c:v>
                </c:pt>
                <c:pt idx="490">
                  <c:v>41193</c:v>
                </c:pt>
                <c:pt idx="491">
                  <c:v>41200</c:v>
                </c:pt>
                <c:pt idx="492">
                  <c:v>41207</c:v>
                </c:pt>
                <c:pt idx="493">
                  <c:v>41214</c:v>
                </c:pt>
                <c:pt idx="494">
                  <c:v>41221</c:v>
                </c:pt>
                <c:pt idx="495">
                  <c:v>41228</c:v>
                </c:pt>
                <c:pt idx="496">
                  <c:v>41235</c:v>
                </c:pt>
                <c:pt idx="497">
                  <c:v>41242</c:v>
                </c:pt>
                <c:pt idx="498">
                  <c:v>41249</c:v>
                </c:pt>
                <c:pt idx="499">
                  <c:v>41256</c:v>
                </c:pt>
                <c:pt idx="500">
                  <c:v>41263</c:v>
                </c:pt>
                <c:pt idx="501">
                  <c:v>41270</c:v>
                </c:pt>
                <c:pt idx="502">
                  <c:v>41277</c:v>
                </c:pt>
                <c:pt idx="503">
                  <c:v>41284</c:v>
                </c:pt>
                <c:pt idx="504">
                  <c:v>41291</c:v>
                </c:pt>
                <c:pt idx="505">
                  <c:v>41298</c:v>
                </c:pt>
                <c:pt idx="506">
                  <c:v>41305</c:v>
                </c:pt>
                <c:pt idx="507">
                  <c:v>41312</c:v>
                </c:pt>
                <c:pt idx="508">
                  <c:v>41319</c:v>
                </c:pt>
                <c:pt idx="509">
                  <c:v>41326</c:v>
                </c:pt>
                <c:pt idx="510">
                  <c:v>41333</c:v>
                </c:pt>
                <c:pt idx="511">
                  <c:v>41340</c:v>
                </c:pt>
                <c:pt idx="512">
                  <c:v>41347</c:v>
                </c:pt>
                <c:pt idx="513">
                  <c:v>41354</c:v>
                </c:pt>
                <c:pt idx="514">
                  <c:v>41361</c:v>
                </c:pt>
                <c:pt idx="515">
                  <c:v>41368</c:v>
                </c:pt>
                <c:pt idx="516">
                  <c:v>41375</c:v>
                </c:pt>
                <c:pt idx="517">
                  <c:v>41382</c:v>
                </c:pt>
                <c:pt idx="518">
                  <c:v>41389</c:v>
                </c:pt>
                <c:pt idx="519">
                  <c:v>41396</c:v>
                </c:pt>
                <c:pt idx="520">
                  <c:v>41403</c:v>
                </c:pt>
                <c:pt idx="521">
                  <c:v>41410</c:v>
                </c:pt>
                <c:pt idx="522">
                  <c:v>41417</c:v>
                </c:pt>
                <c:pt idx="523">
                  <c:v>41424</c:v>
                </c:pt>
                <c:pt idx="524">
                  <c:v>41431</c:v>
                </c:pt>
                <c:pt idx="525">
                  <c:v>41438</c:v>
                </c:pt>
                <c:pt idx="526">
                  <c:v>41445</c:v>
                </c:pt>
                <c:pt idx="527">
                  <c:v>41452</c:v>
                </c:pt>
                <c:pt idx="528">
                  <c:v>41459</c:v>
                </c:pt>
                <c:pt idx="529">
                  <c:v>41466</c:v>
                </c:pt>
                <c:pt idx="530">
                  <c:v>41473</c:v>
                </c:pt>
                <c:pt idx="531">
                  <c:v>41480</c:v>
                </c:pt>
                <c:pt idx="532">
                  <c:v>41487</c:v>
                </c:pt>
                <c:pt idx="533">
                  <c:v>41494</c:v>
                </c:pt>
                <c:pt idx="534">
                  <c:v>41501</c:v>
                </c:pt>
                <c:pt idx="535">
                  <c:v>41508</c:v>
                </c:pt>
                <c:pt idx="536">
                  <c:v>41515</c:v>
                </c:pt>
                <c:pt idx="537">
                  <c:v>41522</c:v>
                </c:pt>
                <c:pt idx="538">
                  <c:v>41529</c:v>
                </c:pt>
                <c:pt idx="539">
                  <c:v>41536</c:v>
                </c:pt>
                <c:pt idx="540">
                  <c:v>41543</c:v>
                </c:pt>
                <c:pt idx="541">
                  <c:v>41550</c:v>
                </c:pt>
                <c:pt idx="542">
                  <c:v>41557</c:v>
                </c:pt>
                <c:pt idx="543">
                  <c:v>41564</c:v>
                </c:pt>
                <c:pt idx="544">
                  <c:v>41571</c:v>
                </c:pt>
                <c:pt idx="545">
                  <c:v>41578</c:v>
                </c:pt>
                <c:pt idx="546">
                  <c:v>41585</c:v>
                </c:pt>
                <c:pt idx="547">
                  <c:v>41592</c:v>
                </c:pt>
                <c:pt idx="548">
                  <c:v>41599</c:v>
                </c:pt>
                <c:pt idx="549">
                  <c:v>41606</c:v>
                </c:pt>
                <c:pt idx="550">
                  <c:v>41613</c:v>
                </c:pt>
                <c:pt idx="551">
                  <c:v>41620</c:v>
                </c:pt>
                <c:pt idx="552">
                  <c:v>41627</c:v>
                </c:pt>
                <c:pt idx="553">
                  <c:v>41634</c:v>
                </c:pt>
                <c:pt idx="554">
                  <c:v>41641</c:v>
                </c:pt>
                <c:pt idx="555">
                  <c:v>41648</c:v>
                </c:pt>
                <c:pt idx="556">
                  <c:v>41655</c:v>
                </c:pt>
                <c:pt idx="557">
                  <c:v>41662</c:v>
                </c:pt>
                <c:pt idx="558">
                  <c:v>41669</c:v>
                </c:pt>
                <c:pt idx="559">
                  <c:v>41676</c:v>
                </c:pt>
                <c:pt idx="560">
                  <c:v>41683</c:v>
                </c:pt>
                <c:pt idx="561">
                  <c:v>41690</c:v>
                </c:pt>
                <c:pt idx="562">
                  <c:v>41697</c:v>
                </c:pt>
                <c:pt idx="563">
                  <c:v>41704</c:v>
                </c:pt>
                <c:pt idx="564">
                  <c:v>41711</c:v>
                </c:pt>
                <c:pt idx="565">
                  <c:v>41718</c:v>
                </c:pt>
                <c:pt idx="566">
                  <c:v>41725</c:v>
                </c:pt>
                <c:pt idx="567">
                  <c:v>41732</c:v>
                </c:pt>
                <c:pt idx="568">
                  <c:v>41739</c:v>
                </c:pt>
                <c:pt idx="569">
                  <c:v>41746</c:v>
                </c:pt>
                <c:pt idx="570">
                  <c:v>41753</c:v>
                </c:pt>
                <c:pt idx="571">
                  <c:v>41760</c:v>
                </c:pt>
                <c:pt idx="572">
                  <c:v>41767</c:v>
                </c:pt>
                <c:pt idx="573">
                  <c:v>41774</c:v>
                </c:pt>
                <c:pt idx="574">
                  <c:v>41781</c:v>
                </c:pt>
                <c:pt idx="575">
                  <c:v>41788</c:v>
                </c:pt>
                <c:pt idx="576">
                  <c:v>41795</c:v>
                </c:pt>
                <c:pt idx="577">
                  <c:v>41802</c:v>
                </c:pt>
                <c:pt idx="578">
                  <c:v>41809</c:v>
                </c:pt>
                <c:pt idx="579">
                  <c:v>41816</c:v>
                </c:pt>
                <c:pt idx="580">
                  <c:v>41823</c:v>
                </c:pt>
                <c:pt idx="581">
                  <c:v>41830</c:v>
                </c:pt>
                <c:pt idx="582">
                  <c:v>41837</c:v>
                </c:pt>
                <c:pt idx="583">
                  <c:v>41844</c:v>
                </c:pt>
                <c:pt idx="584">
                  <c:v>41851</c:v>
                </c:pt>
                <c:pt idx="585">
                  <c:v>41858</c:v>
                </c:pt>
                <c:pt idx="586">
                  <c:v>41865</c:v>
                </c:pt>
                <c:pt idx="587">
                  <c:v>41872</c:v>
                </c:pt>
                <c:pt idx="588">
                  <c:v>41879</c:v>
                </c:pt>
                <c:pt idx="589">
                  <c:v>41886</c:v>
                </c:pt>
                <c:pt idx="590">
                  <c:v>41893</c:v>
                </c:pt>
                <c:pt idx="591">
                  <c:v>41900</c:v>
                </c:pt>
                <c:pt idx="592">
                  <c:v>41907</c:v>
                </c:pt>
                <c:pt idx="593">
                  <c:v>41914</c:v>
                </c:pt>
                <c:pt idx="594">
                  <c:v>41921</c:v>
                </c:pt>
                <c:pt idx="595">
                  <c:v>41928</c:v>
                </c:pt>
                <c:pt idx="596">
                  <c:v>41935</c:v>
                </c:pt>
                <c:pt idx="597">
                  <c:v>41942</c:v>
                </c:pt>
                <c:pt idx="598">
                  <c:v>41949</c:v>
                </c:pt>
                <c:pt idx="599">
                  <c:v>41956</c:v>
                </c:pt>
                <c:pt idx="600">
                  <c:v>41963</c:v>
                </c:pt>
                <c:pt idx="601">
                  <c:v>41970</c:v>
                </c:pt>
                <c:pt idx="602">
                  <c:v>41977</c:v>
                </c:pt>
                <c:pt idx="603">
                  <c:v>41984</c:v>
                </c:pt>
                <c:pt idx="604">
                  <c:v>41991</c:v>
                </c:pt>
                <c:pt idx="605">
                  <c:v>41998</c:v>
                </c:pt>
                <c:pt idx="606">
                  <c:v>42005</c:v>
                </c:pt>
                <c:pt idx="607">
                  <c:v>42012</c:v>
                </c:pt>
                <c:pt idx="608">
                  <c:v>42019</c:v>
                </c:pt>
                <c:pt idx="609">
                  <c:v>42026</c:v>
                </c:pt>
                <c:pt idx="610">
                  <c:v>42033</c:v>
                </c:pt>
                <c:pt idx="611">
                  <c:v>42040</c:v>
                </c:pt>
                <c:pt idx="612">
                  <c:v>42047</c:v>
                </c:pt>
                <c:pt idx="613">
                  <c:v>42054</c:v>
                </c:pt>
                <c:pt idx="614">
                  <c:v>42061</c:v>
                </c:pt>
                <c:pt idx="615">
                  <c:v>42068</c:v>
                </c:pt>
                <c:pt idx="616">
                  <c:v>42075</c:v>
                </c:pt>
                <c:pt idx="617">
                  <c:v>42082</c:v>
                </c:pt>
                <c:pt idx="618">
                  <c:v>42089</c:v>
                </c:pt>
                <c:pt idx="619">
                  <c:v>42096</c:v>
                </c:pt>
                <c:pt idx="620">
                  <c:v>42103</c:v>
                </c:pt>
                <c:pt idx="621">
                  <c:v>42110</c:v>
                </c:pt>
                <c:pt idx="622">
                  <c:v>42117</c:v>
                </c:pt>
                <c:pt idx="623">
                  <c:v>42124</c:v>
                </c:pt>
                <c:pt idx="624">
                  <c:v>42131</c:v>
                </c:pt>
                <c:pt idx="625">
                  <c:v>42138</c:v>
                </c:pt>
                <c:pt idx="626">
                  <c:v>42145</c:v>
                </c:pt>
                <c:pt idx="627">
                  <c:v>42152</c:v>
                </c:pt>
                <c:pt idx="628">
                  <c:v>42159</c:v>
                </c:pt>
                <c:pt idx="629">
                  <c:v>42166</c:v>
                </c:pt>
                <c:pt idx="630">
                  <c:v>42173</c:v>
                </c:pt>
                <c:pt idx="631">
                  <c:v>42180</c:v>
                </c:pt>
                <c:pt idx="632">
                  <c:v>42187</c:v>
                </c:pt>
                <c:pt idx="633">
                  <c:v>42194</c:v>
                </c:pt>
                <c:pt idx="634">
                  <c:v>42201</c:v>
                </c:pt>
                <c:pt idx="635">
                  <c:v>42208</c:v>
                </c:pt>
                <c:pt idx="636">
                  <c:v>42215</c:v>
                </c:pt>
                <c:pt idx="637">
                  <c:v>42222</c:v>
                </c:pt>
                <c:pt idx="638">
                  <c:v>42229</c:v>
                </c:pt>
                <c:pt idx="639">
                  <c:v>42236</c:v>
                </c:pt>
                <c:pt idx="640">
                  <c:v>42243</c:v>
                </c:pt>
                <c:pt idx="641">
                  <c:v>42250</c:v>
                </c:pt>
                <c:pt idx="642">
                  <c:v>42257</c:v>
                </c:pt>
                <c:pt idx="643">
                  <c:v>42264</c:v>
                </c:pt>
                <c:pt idx="644">
                  <c:v>42271</c:v>
                </c:pt>
                <c:pt idx="645">
                  <c:v>42278</c:v>
                </c:pt>
                <c:pt idx="646">
                  <c:v>42285</c:v>
                </c:pt>
                <c:pt idx="647">
                  <c:v>42292</c:v>
                </c:pt>
                <c:pt idx="648">
                  <c:v>42299</c:v>
                </c:pt>
                <c:pt idx="649">
                  <c:v>42306</c:v>
                </c:pt>
                <c:pt idx="650">
                  <c:v>42313</c:v>
                </c:pt>
                <c:pt idx="651">
                  <c:v>42320</c:v>
                </c:pt>
                <c:pt idx="652">
                  <c:v>42327</c:v>
                </c:pt>
                <c:pt idx="653">
                  <c:v>42334</c:v>
                </c:pt>
                <c:pt idx="654">
                  <c:v>42341</c:v>
                </c:pt>
                <c:pt idx="655">
                  <c:v>42348</c:v>
                </c:pt>
                <c:pt idx="656">
                  <c:v>42355</c:v>
                </c:pt>
                <c:pt idx="657">
                  <c:v>42362</c:v>
                </c:pt>
                <c:pt idx="658">
                  <c:v>42369</c:v>
                </c:pt>
                <c:pt idx="659">
                  <c:v>42376</c:v>
                </c:pt>
                <c:pt idx="660">
                  <c:v>42383</c:v>
                </c:pt>
                <c:pt idx="661">
                  <c:v>42390</c:v>
                </c:pt>
                <c:pt idx="662">
                  <c:v>42397</c:v>
                </c:pt>
                <c:pt idx="663">
                  <c:v>42404</c:v>
                </c:pt>
                <c:pt idx="664">
                  <c:v>42411</c:v>
                </c:pt>
                <c:pt idx="665">
                  <c:v>42418</c:v>
                </c:pt>
                <c:pt idx="666">
                  <c:v>42425</c:v>
                </c:pt>
                <c:pt idx="667">
                  <c:v>42432</c:v>
                </c:pt>
                <c:pt idx="668">
                  <c:v>42439</c:v>
                </c:pt>
                <c:pt idx="669">
                  <c:v>42446</c:v>
                </c:pt>
                <c:pt idx="670">
                  <c:v>42453</c:v>
                </c:pt>
                <c:pt idx="671">
                  <c:v>42460</c:v>
                </c:pt>
                <c:pt idx="672">
                  <c:v>42467</c:v>
                </c:pt>
                <c:pt idx="673">
                  <c:v>42474</c:v>
                </c:pt>
                <c:pt idx="674">
                  <c:v>42481</c:v>
                </c:pt>
                <c:pt idx="675">
                  <c:v>42488</c:v>
                </c:pt>
                <c:pt idx="676">
                  <c:v>42495</c:v>
                </c:pt>
                <c:pt idx="677">
                  <c:v>42502</c:v>
                </c:pt>
                <c:pt idx="678">
                  <c:v>42509</c:v>
                </c:pt>
                <c:pt idx="679">
                  <c:v>42516</c:v>
                </c:pt>
                <c:pt idx="680">
                  <c:v>42523</c:v>
                </c:pt>
                <c:pt idx="681">
                  <c:v>42530</c:v>
                </c:pt>
                <c:pt idx="682">
                  <c:v>42537</c:v>
                </c:pt>
                <c:pt idx="683">
                  <c:v>42544</c:v>
                </c:pt>
                <c:pt idx="684">
                  <c:v>42551</c:v>
                </c:pt>
                <c:pt idx="685">
                  <c:v>42558</c:v>
                </c:pt>
                <c:pt idx="686">
                  <c:v>42565</c:v>
                </c:pt>
                <c:pt idx="687">
                  <c:v>42572</c:v>
                </c:pt>
                <c:pt idx="688">
                  <c:v>42579</c:v>
                </c:pt>
                <c:pt idx="689">
                  <c:v>42586</c:v>
                </c:pt>
                <c:pt idx="690">
                  <c:v>42593</c:v>
                </c:pt>
                <c:pt idx="691">
                  <c:v>42600</c:v>
                </c:pt>
                <c:pt idx="692">
                  <c:v>42607</c:v>
                </c:pt>
                <c:pt idx="693">
                  <c:v>42614</c:v>
                </c:pt>
                <c:pt idx="694">
                  <c:v>42621</c:v>
                </c:pt>
                <c:pt idx="695">
                  <c:v>42628</c:v>
                </c:pt>
                <c:pt idx="696">
                  <c:v>42635</c:v>
                </c:pt>
                <c:pt idx="697">
                  <c:v>42642</c:v>
                </c:pt>
                <c:pt idx="698">
                  <c:v>42649</c:v>
                </c:pt>
                <c:pt idx="699">
                  <c:v>42656</c:v>
                </c:pt>
                <c:pt idx="700">
                  <c:v>42663</c:v>
                </c:pt>
                <c:pt idx="701">
                  <c:v>42670</c:v>
                </c:pt>
                <c:pt idx="702">
                  <c:v>42677</c:v>
                </c:pt>
                <c:pt idx="703">
                  <c:v>42684</c:v>
                </c:pt>
                <c:pt idx="704">
                  <c:v>42691</c:v>
                </c:pt>
                <c:pt idx="705">
                  <c:v>42698</c:v>
                </c:pt>
                <c:pt idx="706">
                  <c:v>42705</c:v>
                </c:pt>
                <c:pt idx="707">
                  <c:v>42712</c:v>
                </c:pt>
                <c:pt idx="708">
                  <c:v>42719</c:v>
                </c:pt>
                <c:pt idx="709">
                  <c:v>42726</c:v>
                </c:pt>
                <c:pt idx="710">
                  <c:v>42733</c:v>
                </c:pt>
                <c:pt idx="711">
                  <c:v>42740</c:v>
                </c:pt>
                <c:pt idx="712">
                  <c:v>42747</c:v>
                </c:pt>
                <c:pt idx="713">
                  <c:v>42754</c:v>
                </c:pt>
                <c:pt idx="714">
                  <c:v>42761</c:v>
                </c:pt>
                <c:pt idx="715">
                  <c:v>42768</c:v>
                </c:pt>
                <c:pt idx="716">
                  <c:v>42775</c:v>
                </c:pt>
                <c:pt idx="717">
                  <c:v>42782</c:v>
                </c:pt>
                <c:pt idx="718">
                  <c:v>42789</c:v>
                </c:pt>
                <c:pt idx="719">
                  <c:v>42796</c:v>
                </c:pt>
                <c:pt idx="720">
                  <c:v>42803</c:v>
                </c:pt>
                <c:pt idx="721">
                  <c:v>42810</c:v>
                </c:pt>
                <c:pt idx="722">
                  <c:v>42817</c:v>
                </c:pt>
                <c:pt idx="723">
                  <c:v>42824</c:v>
                </c:pt>
                <c:pt idx="724">
                  <c:v>42831</c:v>
                </c:pt>
                <c:pt idx="725">
                  <c:v>42838</c:v>
                </c:pt>
                <c:pt idx="726">
                  <c:v>42845</c:v>
                </c:pt>
                <c:pt idx="727">
                  <c:v>42852</c:v>
                </c:pt>
                <c:pt idx="728">
                  <c:v>42859</c:v>
                </c:pt>
                <c:pt idx="729">
                  <c:v>42866</c:v>
                </c:pt>
                <c:pt idx="730">
                  <c:v>42873</c:v>
                </c:pt>
                <c:pt idx="731">
                  <c:v>42880</c:v>
                </c:pt>
                <c:pt idx="732">
                  <c:v>42887</c:v>
                </c:pt>
                <c:pt idx="733">
                  <c:v>42894</c:v>
                </c:pt>
                <c:pt idx="734">
                  <c:v>42901</c:v>
                </c:pt>
                <c:pt idx="735">
                  <c:v>42908</c:v>
                </c:pt>
                <c:pt idx="736">
                  <c:v>42915</c:v>
                </c:pt>
                <c:pt idx="737">
                  <c:v>42922</c:v>
                </c:pt>
                <c:pt idx="738">
                  <c:v>42929</c:v>
                </c:pt>
                <c:pt idx="739">
                  <c:v>42936</c:v>
                </c:pt>
                <c:pt idx="740">
                  <c:v>42943</c:v>
                </c:pt>
                <c:pt idx="741">
                  <c:v>42950</c:v>
                </c:pt>
                <c:pt idx="742">
                  <c:v>42957</c:v>
                </c:pt>
                <c:pt idx="743">
                  <c:v>42964</c:v>
                </c:pt>
                <c:pt idx="744">
                  <c:v>42971</c:v>
                </c:pt>
                <c:pt idx="745">
                  <c:v>42978</c:v>
                </c:pt>
                <c:pt idx="746">
                  <c:v>42985</c:v>
                </c:pt>
                <c:pt idx="747">
                  <c:v>42992</c:v>
                </c:pt>
                <c:pt idx="748">
                  <c:v>42999</c:v>
                </c:pt>
                <c:pt idx="749">
                  <c:v>43006</c:v>
                </c:pt>
                <c:pt idx="750">
                  <c:v>43013</c:v>
                </c:pt>
                <c:pt idx="751">
                  <c:v>43020</c:v>
                </c:pt>
                <c:pt idx="752">
                  <c:v>43027</c:v>
                </c:pt>
                <c:pt idx="753">
                  <c:v>43034</c:v>
                </c:pt>
                <c:pt idx="754">
                  <c:v>43041</c:v>
                </c:pt>
                <c:pt idx="755">
                  <c:v>43048</c:v>
                </c:pt>
                <c:pt idx="756">
                  <c:v>43055</c:v>
                </c:pt>
                <c:pt idx="757">
                  <c:v>43062</c:v>
                </c:pt>
                <c:pt idx="758">
                  <c:v>43069</c:v>
                </c:pt>
                <c:pt idx="759">
                  <c:v>43076</c:v>
                </c:pt>
                <c:pt idx="760">
                  <c:v>43083</c:v>
                </c:pt>
                <c:pt idx="761">
                  <c:v>43090</c:v>
                </c:pt>
                <c:pt idx="762">
                  <c:v>43097</c:v>
                </c:pt>
                <c:pt idx="763">
                  <c:v>43104</c:v>
                </c:pt>
                <c:pt idx="764">
                  <c:v>43111</c:v>
                </c:pt>
                <c:pt idx="765">
                  <c:v>43118</c:v>
                </c:pt>
                <c:pt idx="766">
                  <c:v>43125</c:v>
                </c:pt>
                <c:pt idx="767">
                  <c:v>43132</c:v>
                </c:pt>
                <c:pt idx="768">
                  <c:v>43139</c:v>
                </c:pt>
                <c:pt idx="769">
                  <c:v>43146</c:v>
                </c:pt>
                <c:pt idx="770">
                  <c:v>43153</c:v>
                </c:pt>
                <c:pt idx="771">
                  <c:v>43160</c:v>
                </c:pt>
                <c:pt idx="772">
                  <c:v>43167</c:v>
                </c:pt>
                <c:pt idx="773">
                  <c:v>43174</c:v>
                </c:pt>
                <c:pt idx="774">
                  <c:v>43181</c:v>
                </c:pt>
                <c:pt idx="775">
                  <c:v>43188</c:v>
                </c:pt>
                <c:pt idx="776">
                  <c:v>43195</c:v>
                </c:pt>
                <c:pt idx="777">
                  <c:v>43202</c:v>
                </c:pt>
                <c:pt idx="778">
                  <c:v>43209</c:v>
                </c:pt>
                <c:pt idx="779">
                  <c:v>43216</c:v>
                </c:pt>
                <c:pt idx="780">
                  <c:v>43223</c:v>
                </c:pt>
                <c:pt idx="781">
                  <c:v>43230</c:v>
                </c:pt>
                <c:pt idx="782">
                  <c:v>43237</c:v>
                </c:pt>
                <c:pt idx="783">
                  <c:v>43244</c:v>
                </c:pt>
                <c:pt idx="784">
                  <c:v>43251</c:v>
                </c:pt>
                <c:pt idx="785">
                  <c:v>43258</c:v>
                </c:pt>
                <c:pt idx="786">
                  <c:v>43265</c:v>
                </c:pt>
                <c:pt idx="787">
                  <c:v>43272</c:v>
                </c:pt>
                <c:pt idx="788">
                  <c:v>43279</c:v>
                </c:pt>
                <c:pt idx="789">
                  <c:v>43286</c:v>
                </c:pt>
                <c:pt idx="790">
                  <c:v>43293</c:v>
                </c:pt>
                <c:pt idx="791">
                  <c:v>43300</c:v>
                </c:pt>
                <c:pt idx="792">
                  <c:v>43307</c:v>
                </c:pt>
                <c:pt idx="793">
                  <c:v>43314</c:v>
                </c:pt>
                <c:pt idx="794">
                  <c:v>43321</c:v>
                </c:pt>
                <c:pt idx="795">
                  <c:v>43328</c:v>
                </c:pt>
                <c:pt idx="796">
                  <c:v>43335</c:v>
                </c:pt>
                <c:pt idx="797">
                  <c:v>43342</c:v>
                </c:pt>
                <c:pt idx="798">
                  <c:v>43349</c:v>
                </c:pt>
                <c:pt idx="799">
                  <c:v>43356</c:v>
                </c:pt>
                <c:pt idx="800">
                  <c:v>43363</c:v>
                </c:pt>
                <c:pt idx="801">
                  <c:v>43370</c:v>
                </c:pt>
                <c:pt idx="802">
                  <c:v>43377</c:v>
                </c:pt>
                <c:pt idx="803">
                  <c:v>43384</c:v>
                </c:pt>
                <c:pt idx="804">
                  <c:v>43391</c:v>
                </c:pt>
                <c:pt idx="805">
                  <c:v>43398</c:v>
                </c:pt>
                <c:pt idx="806">
                  <c:v>43405</c:v>
                </c:pt>
                <c:pt idx="807">
                  <c:v>43412</c:v>
                </c:pt>
                <c:pt idx="808">
                  <c:v>43419</c:v>
                </c:pt>
                <c:pt idx="809">
                  <c:v>43426</c:v>
                </c:pt>
                <c:pt idx="810">
                  <c:v>43433</c:v>
                </c:pt>
                <c:pt idx="811">
                  <c:v>43440</c:v>
                </c:pt>
                <c:pt idx="812">
                  <c:v>43447</c:v>
                </c:pt>
                <c:pt idx="813">
                  <c:v>43454</c:v>
                </c:pt>
                <c:pt idx="814">
                  <c:v>43461</c:v>
                </c:pt>
                <c:pt idx="815">
                  <c:v>43468</c:v>
                </c:pt>
                <c:pt idx="816">
                  <c:v>43475</c:v>
                </c:pt>
                <c:pt idx="817">
                  <c:v>43482</c:v>
                </c:pt>
                <c:pt idx="818">
                  <c:v>43489</c:v>
                </c:pt>
                <c:pt idx="819">
                  <c:v>43496</c:v>
                </c:pt>
                <c:pt idx="820">
                  <c:v>43503</c:v>
                </c:pt>
                <c:pt idx="821">
                  <c:v>43510</c:v>
                </c:pt>
                <c:pt idx="822">
                  <c:v>43517</c:v>
                </c:pt>
                <c:pt idx="823">
                  <c:v>43524</c:v>
                </c:pt>
                <c:pt idx="824">
                  <c:v>43531</c:v>
                </c:pt>
                <c:pt idx="825">
                  <c:v>43538</c:v>
                </c:pt>
                <c:pt idx="826">
                  <c:v>43545</c:v>
                </c:pt>
                <c:pt idx="827">
                  <c:v>43552</c:v>
                </c:pt>
                <c:pt idx="828">
                  <c:v>43559</c:v>
                </c:pt>
                <c:pt idx="829">
                  <c:v>43566</c:v>
                </c:pt>
                <c:pt idx="830">
                  <c:v>43573</c:v>
                </c:pt>
                <c:pt idx="831">
                  <c:v>43580</c:v>
                </c:pt>
                <c:pt idx="832">
                  <c:v>43587</c:v>
                </c:pt>
                <c:pt idx="833">
                  <c:v>43594</c:v>
                </c:pt>
                <c:pt idx="834">
                  <c:v>43601</c:v>
                </c:pt>
                <c:pt idx="835">
                  <c:v>43608</c:v>
                </c:pt>
                <c:pt idx="836">
                  <c:v>43615</c:v>
                </c:pt>
                <c:pt idx="837">
                  <c:v>43622</c:v>
                </c:pt>
                <c:pt idx="838">
                  <c:v>43629</c:v>
                </c:pt>
                <c:pt idx="839">
                  <c:v>43636</c:v>
                </c:pt>
                <c:pt idx="840">
                  <c:v>43643</c:v>
                </c:pt>
                <c:pt idx="841">
                  <c:v>43650</c:v>
                </c:pt>
                <c:pt idx="842">
                  <c:v>43657</c:v>
                </c:pt>
                <c:pt idx="843">
                  <c:v>43664</c:v>
                </c:pt>
                <c:pt idx="844">
                  <c:v>43671</c:v>
                </c:pt>
                <c:pt idx="845">
                  <c:v>43678</c:v>
                </c:pt>
                <c:pt idx="846">
                  <c:v>43685</c:v>
                </c:pt>
                <c:pt idx="847">
                  <c:v>43692</c:v>
                </c:pt>
                <c:pt idx="848">
                  <c:v>43699</c:v>
                </c:pt>
                <c:pt idx="849">
                  <c:v>43706</c:v>
                </c:pt>
                <c:pt idx="850">
                  <c:v>43713</c:v>
                </c:pt>
                <c:pt idx="851">
                  <c:v>43720</c:v>
                </c:pt>
                <c:pt idx="852">
                  <c:v>43727</c:v>
                </c:pt>
                <c:pt idx="853">
                  <c:v>43734</c:v>
                </c:pt>
                <c:pt idx="854">
                  <c:v>43741</c:v>
                </c:pt>
                <c:pt idx="855">
                  <c:v>43748</c:v>
                </c:pt>
                <c:pt idx="856">
                  <c:v>43755</c:v>
                </c:pt>
                <c:pt idx="857">
                  <c:v>43762</c:v>
                </c:pt>
                <c:pt idx="858">
                  <c:v>43769</c:v>
                </c:pt>
                <c:pt idx="859">
                  <c:v>43776</c:v>
                </c:pt>
                <c:pt idx="860">
                  <c:v>43783</c:v>
                </c:pt>
                <c:pt idx="861">
                  <c:v>43790</c:v>
                </c:pt>
                <c:pt idx="862">
                  <c:v>43797</c:v>
                </c:pt>
                <c:pt idx="863">
                  <c:v>43804</c:v>
                </c:pt>
                <c:pt idx="864">
                  <c:v>43811</c:v>
                </c:pt>
                <c:pt idx="865">
                  <c:v>43818</c:v>
                </c:pt>
                <c:pt idx="866">
                  <c:v>43825</c:v>
                </c:pt>
                <c:pt idx="867">
                  <c:v>43832</c:v>
                </c:pt>
                <c:pt idx="868">
                  <c:v>43839</c:v>
                </c:pt>
                <c:pt idx="869">
                  <c:v>43846</c:v>
                </c:pt>
                <c:pt idx="870">
                  <c:v>43853</c:v>
                </c:pt>
                <c:pt idx="871">
                  <c:v>43860</c:v>
                </c:pt>
                <c:pt idx="872">
                  <c:v>43867</c:v>
                </c:pt>
                <c:pt idx="873">
                  <c:v>43874</c:v>
                </c:pt>
                <c:pt idx="874">
                  <c:v>43881</c:v>
                </c:pt>
                <c:pt idx="875">
                  <c:v>43888</c:v>
                </c:pt>
                <c:pt idx="876">
                  <c:v>43895</c:v>
                </c:pt>
                <c:pt idx="877">
                  <c:v>43902</c:v>
                </c:pt>
                <c:pt idx="878">
                  <c:v>43909</c:v>
                </c:pt>
                <c:pt idx="879">
                  <c:v>43916</c:v>
                </c:pt>
                <c:pt idx="880">
                  <c:v>43923</c:v>
                </c:pt>
                <c:pt idx="881">
                  <c:v>43930</c:v>
                </c:pt>
                <c:pt idx="882">
                  <c:v>43937</c:v>
                </c:pt>
                <c:pt idx="883">
                  <c:v>43944</c:v>
                </c:pt>
                <c:pt idx="884">
                  <c:v>43951</c:v>
                </c:pt>
                <c:pt idx="885">
                  <c:v>43958</c:v>
                </c:pt>
                <c:pt idx="886">
                  <c:v>43965</c:v>
                </c:pt>
                <c:pt idx="887">
                  <c:v>43972</c:v>
                </c:pt>
                <c:pt idx="888">
                  <c:v>43979</c:v>
                </c:pt>
                <c:pt idx="889">
                  <c:v>43986</c:v>
                </c:pt>
                <c:pt idx="890">
                  <c:v>43993</c:v>
                </c:pt>
                <c:pt idx="891">
                  <c:v>44000</c:v>
                </c:pt>
                <c:pt idx="892">
                  <c:v>44007</c:v>
                </c:pt>
                <c:pt idx="893">
                  <c:v>44014</c:v>
                </c:pt>
                <c:pt idx="894">
                  <c:v>44021</c:v>
                </c:pt>
                <c:pt idx="895">
                  <c:v>44028</c:v>
                </c:pt>
                <c:pt idx="896">
                  <c:v>44035</c:v>
                </c:pt>
                <c:pt idx="897">
                  <c:v>44042</c:v>
                </c:pt>
                <c:pt idx="898">
                  <c:v>44049</c:v>
                </c:pt>
                <c:pt idx="899">
                  <c:v>44056</c:v>
                </c:pt>
                <c:pt idx="900">
                  <c:v>44063</c:v>
                </c:pt>
                <c:pt idx="901">
                  <c:v>44070</c:v>
                </c:pt>
                <c:pt idx="902">
                  <c:v>44077</c:v>
                </c:pt>
                <c:pt idx="903">
                  <c:v>44084</c:v>
                </c:pt>
                <c:pt idx="904">
                  <c:v>44091</c:v>
                </c:pt>
                <c:pt idx="905">
                  <c:v>44098</c:v>
                </c:pt>
                <c:pt idx="906">
                  <c:v>44105</c:v>
                </c:pt>
                <c:pt idx="907">
                  <c:v>44112</c:v>
                </c:pt>
                <c:pt idx="908">
                  <c:v>44119</c:v>
                </c:pt>
                <c:pt idx="909">
                  <c:v>44126</c:v>
                </c:pt>
                <c:pt idx="910">
                  <c:v>44133</c:v>
                </c:pt>
                <c:pt idx="911">
                  <c:v>44140</c:v>
                </c:pt>
                <c:pt idx="912">
                  <c:v>44147</c:v>
                </c:pt>
                <c:pt idx="913">
                  <c:v>44154</c:v>
                </c:pt>
                <c:pt idx="914">
                  <c:v>44161</c:v>
                </c:pt>
                <c:pt idx="915">
                  <c:v>44168</c:v>
                </c:pt>
                <c:pt idx="916">
                  <c:v>44175</c:v>
                </c:pt>
                <c:pt idx="917">
                  <c:v>44182</c:v>
                </c:pt>
                <c:pt idx="918">
                  <c:v>44189</c:v>
                </c:pt>
                <c:pt idx="919">
                  <c:v>44196</c:v>
                </c:pt>
                <c:pt idx="920">
                  <c:v>44203</c:v>
                </c:pt>
                <c:pt idx="921">
                  <c:v>44210</c:v>
                </c:pt>
                <c:pt idx="922">
                  <c:v>44217</c:v>
                </c:pt>
                <c:pt idx="923">
                  <c:v>44224</c:v>
                </c:pt>
                <c:pt idx="924">
                  <c:v>44231</c:v>
                </c:pt>
                <c:pt idx="925">
                  <c:v>44238</c:v>
                </c:pt>
                <c:pt idx="926">
                  <c:v>44245</c:v>
                </c:pt>
                <c:pt idx="927">
                  <c:v>44252</c:v>
                </c:pt>
                <c:pt idx="928">
                  <c:v>44259</c:v>
                </c:pt>
                <c:pt idx="929">
                  <c:v>44266</c:v>
                </c:pt>
                <c:pt idx="930">
                  <c:v>44273</c:v>
                </c:pt>
                <c:pt idx="931">
                  <c:v>44280</c:v>
                </c:pt>
                <c:pt idx="932">
                  <c:v>44287</c:v>
                </c:pt>
                <c:pt idx="933">
                  <c:v>44294</c:v>
                </c:pt>
                <c:pt idx="934">
                  <c:v>44301</c:v>
                </c:pt>
                <c:pt idx="935">
                  <c:v>44308</c:v>
                </c:pt>
                <c:pt idx="936">
                  <c:v>44315</c:v>
                </c:pt>
                <c:pt idx="937">
                  <c:v>44322</c:v>
                </c:pt>
                <c:pt idx="938">
                  <c:v>44329</c:v>
                </c:pt>
                <c:pt idx="939">
                  <c:v>44336</c:v>
                </c:pt>
                <c:pt idx="940">
                  <c:v>44343</c:v>
                </c:pt>
                <c:pt idx="941">
                  <c:v>44350</c:v>
                </c:pt>
                <c:pt idx="942">
                  <c:v>44357</c:v>
                </c:pt>
                <c:pt idx="943">
                  <c:v>44364</c:v>
                </c:pt>
                <c:pt idx="944">
                  <c:v>44371</c:v>
                </c:pt>
                <c:pt idx="945">
                  <c:v>44378</c:v>
                </c:pt>
                <c:pt idx="946">
                  <c:v>44385</c:v>
                </c:pt>
                <c:pt idx="947">
                  <c:v>44392</c:v>
                </c:pt>
                <c:pt idx="948">
                  <c:v>44399</c:v>
                </c:pt>
                <c:pt idx="949">
                  <c:v>44406</c:v>
                </c:pt>
                <c:pt idx="950">
                  <c:v>44413</c:v>
                </c:pt>
                <c:pt idx="951">
                  <c:v>44420</c:v>
                </c:pt>
                <c:pt idx="952">
                  <c:v>44427</c:v>
                </c:pt>
                <c:pt idx="953">
                  <c:v>44434</c:v>
                </c:pt>
                <c:pt idx="954">
                  <c:v>44441</c:v>
                </c:pt>
                <c:pt idx="955">
                  <c:v>44448</c:v>
                </c:pt>
                <c:pt idx="956">
                  <c:v>44455</c:v>
                </c:pt>
                <c:pt idx="957">
                  <c:v>44462</c:v>
                </c:pt>
                <c:pt idx="958">
                  <c:v>44469</c:v>
                </c:pt>
                <c:pt idx="959">
                  <c:v>44476</c:v>
                </c:pt>
                <c:pt idx="960">
                  <c:v>44483</c:v>
                </c:pt>
                <c:pt idx="961">
                  <c:v>44490</c:v>
                </c:pt>
                <c:pt idx="962">
                  <c:v>44497</c:v>
                </c:pt>
                <c:pt idx="963">
                  <c:v>44504</c:v>
                </c:pt>
                <c:pt idx="964">
                  <c:v>44511</c:v>
                </c:pt>
                <c:pt idx="965">
                  <c:v>44518</c:v>
                </c:pt>
                <c:pt idx="966">
                  <c:v>44525</c:v>
                </c:pt>
                <c:pt idx="967">
                  <c:v>44532</c:v>
                </c:pt>
                <c:pt idx="968">
                  <c:v>44539</c:v>
                </c:pt>
                <c:pt idx="969">
                  <c:v>44546</c:v>
                </c:pt>
                <c:pt idx="970">
                  <c:v>44553</c:v>
                </c:pt>
                <c:pt idx="971">
                  <c:v>44560</c:v>
                </c:pt>
                <c:pt idx="972">
                  <c:v>44567</c:v>
                </c:pt>
                <c:pt idx="973">
                  <c:v>44574</c:v>
                </c:pt>
                <c:pt idx="974">
                  <c:v>44581</c:v>
                </c:pt>
                <c:pt idx="975">
                  <c:v>44588</c:v>
                </c:pt>
                <c:pt idx="976">
                  <c:v>44595</c:v>
                </c:pt>
                <c:pt idx="977">
                  <c:v>44602</c:v>
                </c:pt>
                <c:pt idx="978">
                  <c:v>44609</c:v>
                </c:pt>
                <c:pt idx="979">
                  <c:v>44616</c:v>
                </c:pt>
                <c:pt idx="980">
                  <c:v>44623</c:v>
                </c:pt>
                <c:pt idx="981">
                  <c:v>44630</c:v>
                </c:pt>
                <c:pt idx="982">
                  <c:v>44637</c:v>
                </c:pt>
                <c:pt idx="983">
                  <c:v>44644</c:v>
                </c:pt>
                <c:pt idx="984">
                  <c:v>44651</c:v>
                </c:pt>
                <c:pt idx="985">
                  <c:v>44658</c:v>
                </c:pt>
                <c:pt idx="986">
                  <c:v>44665</c:v>
                </c:pt>
                <c:pt idx="987">
                  <c:v>44672</c:v>
                </c:pt>
                <c:pt idx="988">
                  <c:v>44679</c:v>
                </c:pt>
                <c:pt idx="989">
                  <c:v>44686</c:v>
                </c:pt>
                <c:pt idx="990">
                  <c:v>44693</c:v>
                </c:pt>
                <c:pt idx="991">
                  <c:v>44700</c:v>
                </c:pt>
                <c:pt idx="992">
                  <c:v>44707</c:v>
                </c:pt>
              </c:numCache>
            </c:numRef>
          </c:cat>
          <c:val>
            <c:numRef>
              <c:f>'real rates ex tech (US)'!$P$5:$P$1049</c:f>
              <c:numCache>
                <c:formatCode>0.0</c:formatCode>
                <c:ptCount val="1045"/>
                <c:pt idx="0">
                  <c:v>25.473364485981307</c:v>
                </c:pt>
                <c:pt idx="1">
                  <c:v>26.677570093457945</c:v>
                </c:pt>
                <c:pt idx="2">
                  <c:v>27.504205607476635</c:v>
                </c:pt>
                <c:pt idx="3">
                  <c:v>27.53504672897196</c:v>
                </c:pt>
                <c:pt idx="4">
                  <c:v>27.676128431828758</c:v>
                </c:pt>
                <c:pt idx="5">
                  <c:v>27.008841321544907</c:v>
                </c:pt>
                <c:pt idx="6">
                  <c:v>27.439274080967891</c:v>
                </c:pt>
                <c:pt idx="7">
                  <c:v>28.245230339692878</c:v>
                </c:pt>
                <c:pt idx="8">
                  <c:v>26.813309513175525</c:v>
                </c:pt>
                <c:pt idx="9">
                  <c:v>26.610987047789195</c:v>
                </c:pt>
                <c:pt idx="10">
                  <c:v>27.129075480125056</c:v>
                </c:pt>
                <c:pt idx="11">
                  <c:v>26.071907101384546</c:v>
                </c:pt>
                <c:pt idx="12">
                  <c:v>26.327933450087571</c:v>
                </c:pt>
                <c:pt idx="13">
                  <c:v>27.4207530647986</c:v>
                </c:pt>
                <c:pt idx="14">
                  <c:v>27.978546409807358</c:v>
                </c:pt>
                <c:pt idx="15">
                  <c:v>29.303415061295976</c:v>
                </c:pt>
                <c:pt idx="16">
                  <c:v>28.780647985989493</c:v>
                </c:pt>
                <c:pt idx="17">
                  <c:v>28.508779264214049</c:v>
                </c:pt>
                <c:pt idx="18">
                  <c:v>27.007525083612041</c:v>
                </c:pt>
                <c:pt idx="19">
                  <c:v>27.242892976588632</c:v>
                </c:pt>
                <c:pt idx="20">
                  <c:v>28.519648829431436</c:v>
                </c:pt>
                <c:pt idx="21">
                  <c:v>28.465927750410511</c:v>
                </c:pt>
                <c:pt idx="22">
                  <c:v>27.792282430213465</c:v>
                </c:pt>
                <c:pt idx="23">
                  <c:v>28.334154351395732</c:v>
                </c:pt>
                <c:pt idx="24">
                  <c:v>29.251642036124796</c:v>
                </c:pt>
                <c:pt idx="25">
                  <c:v>29.07717569786535</c:v>
                </c:pt>
                <c:pt idx="26">
                  <c:v>26.842356687898089</c:v>
                </c:pt>
                <c:pt idx="27">
                  <c:v>27.842356687898089</c:v>
                </c:pt>
                <c:pt idx="28">
                  <c:v>28.231687898089174</c:v>
                </c:pt>
                <c:pt idx="29">
                  <c:v>27.789012738853501</c:v>
                </c:pt>
                <c:pt idx="30">
                  <c:v>26.545248868778277</c:v>
                </c:pt>
                <c:pt idx="31">
                  <c:v>26.638763197586727</c:v>
                </c:pt>
                <c:pt idx="32">
                  <c:v>27.089743589743588</c:v>
                </c:pt>
                <c:pt idx="33">
                  <c:v>28.714555052790345</c:v>
                </c:pt>
                <c:pt idx="34">
                  <c:v>28.539296407185628</c:v>
                </c:pt>
                <c:pt idx="35">
                  <c:v>28.485029940119755</c:v>
                </c:pt>
                <c:pt idx="36">
                  <c:v>27.848802395209582</c:v>
                </c:pt>
                <c:pt idx="37">
                  <c:v>26.998502994011975</c:v>
                </c:pt>
                <c:pt idx="38">
                  <c:v>27.592814371257482</c:v>
                </c:pt>
                <c:pt idx="39">
                  <c:v>25.635339669130584</c:v>
                </c:pt>
                <c:pt idx="40">
                  <c:v>25.402323125659979</c:v>
                </c:pt>
                <c:pt idx="41">
                  <c:v>25.440337909186901</c:v>
                </c:pt>
                <c:pt idx="42">
                  <c:v>23.956705385427668</c:v>
                </c:pt>
                <c:pt idx="43">
                  <c:v>24.227736712425202</c:v>
                </c:pt>
                <c:pt idx="44">
                  <c:v>24.474832805350228</c:v>
                </c:pt>
                <c:pt idx="45">
                  <c:v>24.789862724392815</c:v>
                </c:pt>
                <c:pt idx="46">
                  <c:v>25.199929602252727</c:v>
                </c:pt>
                <c:pt idx="47">
                  <c:v>23.709535120461485</c:v>
                </c:pt>
                <c:pt idx="48">
                  <c:v>23.886325076348829</c:v>
                </c:pt>
                <c:pt idx="49">
                  <c:v>22.989820156090943</c:v>
                </c:pt>
                <c:pt idx="50">
                  <c:v>22.820156090939939</c:v>
                </c:pt>
                <c:pt idx="51">
                  <c:v>23.060400407193757</c:v>
                </c:pt>
                <c:pt idx="52">
                  <c:v>21.78185955786736</c:v>
                </c:pt>
                <c:pt idx="53">
                  <c:v>22.603055916775034</c:v>
                </c:pt>
                <c:pt idx="54">
                  <c:v>22.179128738621586</c:v>
                </c:pt>
                <c:pt idx="55">
                  <c:v>22.95513654096229</c:v>
                </c:pt>
                <c:pt idx="56">
                  <c:v>21.965211891208096</c:v>
                </c:pt>
                <c:pt idx="57">
                  <c:v>22.383617963314357</c:v>
                </c:pt>
                <c:pt idx="58">
                  <c:v>22.169512966476912</c:v>
                </c:pt>
                <c:pt idx="59">
                  <c:v>21.17583807716635</c:v>
                </c:pt>
                <c:pt idx="60">
                  <c:v>20.159790640394085</c:v>
                </c:pt>
                <c:pt idx="61">
                  <c:v>20.26169950738916</c:v>
                </c:pt>
                <c:pt idx="62">
                  <c:v>20.205357142857139</c:v>
                </c:pt>
                <c:pt idx="63">
                  <c:v>19.717672413793103</c:v>
                </c:pt>
                <c:pt idx="64">
                  <c:v>18.410714285714285</c:v>
                </c:pt>
                <c:pt idx="65">
                  <c:v>20.087657106026423</c:v>
                </c:pt>
                <c:pt idx="66">
                  <c:v>20.31711247180148</c:v>
                </c:pt>
                <c:pt idx="67">
                  <c:v>20.436351917499195</c:v>
                </c:pt>
                <c:pt idx="68">
                  <c:v>20.406703190460846</c:v>
                </c:pt>
                <c:pt idx="69">
                  <c:v>20.11414236437755</c:v>
                </c:pt>
                <c:pt idx="70">
                  <c:v>20.106302916274693</c:v>
                </c:pt>
                <c:pt idx="71">
                  <c:v>20.069300721229226</c:v>
                </c:pt>
                <c:pt idx="72">
                  <c:v>20.835685167764186</c:v>
                </c:pt>
                <c:pt idx="73">
                  <c:v>20.574752948677084</c:v>
                </c:pt>
                <c:pt idx="74">
                  <c:v>21.242269684411859</c:v>
                </c:pt>
                <c:pt idx="75">
                  <c:v>21.410902135798533</c:v>
                </c:pt>
                <c:pt idx="76">
                  <c:v>21.903410902135796</c:v>
                </c:pt>
                <c:pt idx="77">
                  <c:v>22.18489002231431</c:v>
                </c:pt>
                <c:pt idx="78">
                  <c:v>22.816365366317793</c:v>
                </c:pt>
                <c:pt idx="79">
                  <c:v>22.585156993339677</c:v>
                </c:pt>
                <c:pt idx="80">
                  <c:v>22.858230256898192</c:v>
                </c:pt>
                <c:pt idx="81">
                  <c:v>22.810656517602283</c:v>
                </c:pt>
                <c:pt idx="82">
                  <c:v>22.31296296296296</c:v>
                </c:pt>
                <c:pt idx="83">
                  <c:v>22.398456790123454</c:v>
                </c:pt>
                <c:pt idx="84">
                  <c:v>22.404938271604937</c:v>
                </c:pt>
                <c:pt idx="85">
                  <c:v>21.621296296296293</c:v>
                </c:pt>
                <c:pt idx="86">
                  <c:v>21.415123456790123</c:v>
                </c:pt>
                <c:pt idx="87">
                  <c:v>20.14003537735849</c:v>
                </c:pt>
                <c:pt idx="88">
                  <c:v>20.115566037735849</c:v>
                </c:pt>
                <c:pt idx="89">
                  <c:v>20.168042452830189</c:v>
                </c:pt>
                <c:pt idx="90">
                  <c:v>20.31191037735849</c:v>
                </c:pt>
                <c:pt idx="91">
                  <c:v>20.375924282756582</c:v>
                </c:pt>
                <c:pt idx="92">
                  <c:v>20.297840875480627</c:v>
                </c:pt>
                <c:pt idx="93">
                  <c:v>20.390121265897662</c:v>
                </c:pt>
                <c:pt idx="94">
                  <c:v>20.608104111209702</c:v>
                </c:pt>
                <c:pt idx="95">
                  <c:v>19.517490604220871</c:v>
                </c:pt>
                <c:pt idx="96">
                  <c:v>19.338826250361375</c:v>
                </c:pt>
                <c:pt idx="97">
                  <c:v>19.486556808326103</c:v>
                </c:pt>
                <c:pt idx="98">
                  <c:v>19.613761202659727</c:v>
                </c:pt>
                <c:pt idx="99">
                  <c:v>18.75919540229885</c:v>
                </c:pt>
                <c:pt idx="100">
                  <c:v>18.822413793103447</c:v>
                </c:pt>
                <c:pt idx="101">
                  <c:v>18.401724137931033</c:v>
                </c:pt>
                <c:pt idx="102">
                  <c:v>18.883620689655174</c:v>
                </c:pt>
                <c:pt idx="103">
                  <c:v>18.958045977011494</c:v>
                </c:pt>
                <c:pt idx="104">
                  <c:v>20.252997952617726</c:v>
                </c:pt>
                <c:pt idx="105">
                  <c:v>20.616847031295702</c:v>
                </c:pt>
                <c:pt idx="106">
                  <c:v>20.754899093302136</c:v>
                </c:pt>
                <c:pt idx="107">
                  <c:v>20.544896168470313</c:v>
                </c:pt>
                <c:pt idx="108">
                  <c:v>20.088665710186515</c:v>
                </c:pt>
                <c:pt idx="109">
                  <c:v>20.070875179340032</c:v>
                </c:pt>
                <c:pt idx="110">
                  <c:v>19.692969870875178</c:v>
                </c:pt>
                <c:pt idx="111">
                  <c:v>19.911047345767575</c:v>
                </c:pt>
                <c:pt idx="112">
                  <c:v>20.656534090909091</c:v>
                </c:pt>
                <c:pt idx="113">
                  <c:v>20.728124999999999</c:v>
                </c:pt>
                <c:pt idx="114">
                  <c:v>20.733522727272728</c:v>
                </c:pt>
                <c:pt idx="115">
                  <c:v>20.837499999999999</c:v>
                </c:pt>
                <c:pt idx="116">
                  <c:v>20.687499999999996</c:v>
                </c:pt>
                <c:pt idx="117">
                  <c:v>20.115438498178762</c:v>
                </c:pt>
                <c:pt idx="118">
                  <c:v>20.107312972821521</c:v>
                </c:pt>
                <c:pt idx="119">
                  <c:v>20.185205940039225</c:v>
                </c:pt>
                <c:pt idx="120">
                  <c:v>20.46175399271505</c:v>
                </c:pt>
                <c:pt idx="121">
                  <c:v>19.644890214150177</c:v>
                </c:pt>
                <c:pt idx="122">
                  <c:v>19.365952832746004</c:v>
                </c:pt>
                <c:pt idx="123">
                  <c:v>19.606397397668747</c:v>
                </c:pt>
                <c:pt idx="124">
                  <c:v>19.071293033342368</c:v>
                </c:pt>
                <c:pt idx="125">
                  <c:v>18.844402277039848</c:v>
                </c:pt>
                <c:pt idx="126">
                  <c:v>19.146128680479823</c:v>
                </c:pt>
                <c:pt idx="127">
                  <c:v>19.112595419847327</c:v>
                </c:pt>
                <c:pt idx="128">
                  <c:v>19.995637949836421</c:v>
                </c:pt>
                <c:pt idx="129">
                  <c:v>20.287350054525625</c:v>
                </c:pt>
                <c:pt idx="130">
                  <c:v>20.289227479283614</c:v>
                </c:pt>
                <c:pt idx="131">
                  <c:v>20.615343491045174</c:v>
                </c:pt>
                <c:pt idx="132">
                  <c:v>20.836407377706493</c:v>
                </c:pt>
                <c:pt idx="133">
                  <c:v>20.526329858326651</c:v>
                </c:pt>
                <c:pt idx="134">
                  <c:v>20.177992681651855</c:v>
                </c:pt>
                <c:pt idx="135">
                  <c:v>19.969158389963408</c:v>
                </c:pt>
                <c:pt idx="136">
                  <c:v>19.658912702561423</c:v>
                </c:pt>
                <c:pt idx="137">
                  <c:v>20.346837428123365</c:v>
                </c:pt>
                <c:pt idx="138">
                  <c:v>20.829848405645581</c:v>
                </c:pt>
                <c:pt idx="139">
                  <c:v>20.306037833635656</c:v>
                </c:pt>
                <c:pt idx="140">
                  <c:v>20.281258260639706</c:v>
                </c:pt>
                <c:pt idx="141">
                  <c:v>19.909162098668755</c:v>
                </c:pt>
                <c:pt idx="142">
                  <c:v>20.27379679144385</c:v>
                </c:pt>
                <c:pt idx="143">
                  <c:v>20.240973312401884</c:v>
                </c:pt>
                <c:pt idx="144">
                  <c:v>20.010803689064559</c:v>
                </c:pt>
                <c:pt idx="145">
                  <c:v>20.402682798527092</c:v>
                </c:pt>
                <c:pt idx="146">
                  <c:v>19.615464722728458</c:v>
                </c:pt>
                <c:pt idx="147">
                  <c:v>20.130354796320631</c:v>
                </c:pt>
                <c:pt idx="148">
                  <c:v>19.975189344476362</c:v>
                </c:pt>
                <c:pt idx="149">
                  <c:v>20.640127388535035</c:v>
                </c:pt>
                <c:pt idx="150">
                  <c:v>20.516363636363636</c:v>
                </c:pt>
                <c:pt idx="151">
                  <c:v>20.025283797729617</c:v>
                </c:pt>
                <c:pt idx="152">
                  <c:v>20.293023255813953</c:v>
                </c:pt>
                <c:pt idx="153">
                  <c:v>20.325906735751296</c:v>
                </c:pt>
                <c:pt idx="154">
                  <c:v>19.616529774127311</c:v>
                </c:pt>
                <c:pt idx="155">
                  <c:v>18.909695574315684</c:v>
                </c:pt>
                <c:pt idx="156">
                  <c:v>18.210969387755103</c:v>
                </c:pt>
                <c:pt idx="157">
                  <c:v>18.759562841530055</c:v>
                </c:pt>
                <c:pt idx="158">
                  <c:v>18.433375796178346</c:v>
                </c:pt>
                <c:pt idx="159">
                  <c:v>17.398894750062798</c:v>
                </c:pt>
                <c:pt idx="160">
                  <c:v>18.049819308208569</c:v>
                </c:pt>
                <c:pt idx="161">
                  <c:v>18.070964387834678</c:v>
                </c:pt>
                <c:pt idx="162">
                  <c:v>18.174248265227448</c:v>
                </c:pt>
                <c:pt idx="163">
                  <c:v>17.319265143992059</c:v>
                </c:pt>
                <c:pt idx="164">
                  <c:v>16.321685254027262</c:v>
                </c:pt>
                <c:pt idx="165">
                  <c:v>17.006953386556784</c:v>
                </c:pt>
                <c:pt idx="166">
                  <c:v>16.935789204400102</c:v>
                </c:pt>
                <c:pt idx="167">
                  <c:v>17.242145593869733</c:v>
                </c:pt>
                <c:pt idx="168">
                  <c:v>17.282431052093973</c:v>
                </c:pt>
                <c:pt idx="169">
                  <c:v>18.388086642599276</c:v>
                </c:pt>
                <c:pt idx="170">
                  <c:v>17.838701560140915</c:v>
                </c:pt>
                <c:pt idx="171">
                  <c:v>18.583801737353088</c:v>
                </c:pt>
                <c:pt idx="172">
                  <c:v>17.459789782449278</c:v>
                </c:pt>
                <c:pt idx="173">
                  <c:v>18.576203542030427</c:v>
                </c:pt>
                <c:pt idx="174">
                  <c:v>18.869906352822071</c:v>
                </c:pt>
                <c:pt idx="175">
                  <c:v>18.875434243176176</c:v>
                </c:pt>
                <c:pt idx="176">
                  <c:v>19.273776662484316</c:v>
                </c:pt>
                <c:pt idx="177">
                  <c:v>19.245255114616711</c:v>
                </c:pt>
                <c:pt idx="178">
                  <c:v>19.161576354679806</c:v>
                </c:pt>
                <c:pt idx="179">
                  <c:v>19.595497278574964</c:v>
                </c:pt>
                <c:pt idx="180">
                  <c:v>18.67001675041876</c:v>
                </c:pt>
                <c:pt idx="181">
                  <c:v>19.187786628047309</c:v>
                </c:pt>
                <c:pt idx="182">
                  <c:v>19.786833855799372</c:v>
                </c:pt>
                <c:pt idx="183">
                  <c:v>20.021765417170499</c:v>
                </c:pt>
                <c:pt idx="184">
                  <c:v>19.589595375722542</c:v>
                </c:pt>
                <c:pt idx="185">
                  <c:v>19.037709168041477</c:v>
                </c:pt>
                <c:pt idx="186">
                  <c:v>19.405129422939918</c:v>
                </c:pt>
                <c:pt idx="187">
                  <c:v>19.076631079478055</c:v>
                </c:pt>
                <c:pt idx="188">
                  <c:v>19.252211331580206</c:v>
                </c:pt>
                <c:pt idx="189">
                  <c:v>19.266322217003289</c:v>
                </c:pt>
                <c:pt idx="190">
                  <c:v>19.77406353722143</c:v>
                </c:pt>
                <c:pt idx="191">
                  <c:v>18.881257275902211</c:v>
                </c:pt>
                <c:pt idx="192">
                  <c:v>19.51473429951691</c:v>
                </c:pt>
                <c:pt idx="193">
                  <c:v>19.170072821235614</c:v>
                </c:pt>
                <c:pt idx="194">
                  <c:v>19.323232323232325</c:v>
                </c:pt>
                <c:pt idx="195">
                  <c:v>19.553347527797492</c:v>
                </c:pt>
                <c:pt idx="196">
                  <c:v>19.336052202283849</c:v>
                </c:pt>
                <c:pt idx="197">
                  <c:v>18.302658959537574</c:v>
                </c:pt>
                <c:pt idx="198">
                  <c:v>18.160681399631674</c:v>
                </c:pt>
                <c:pt idx="199">
                  <c:v>18.478912839737582</c:v>
                </c:pt>
                <c:pt idx="200">
                  <c:v>19.257380952380952</c:v>
                </c:pt>
                <c:pt idx="201">
                  <c:v>18.507884972170686</c:v>
                </c:pt>
                <c:pt idx="202">
                  <c:v>19.047486033519551</c:v>
                </c:pt>
                <c:pt idx="203">
                  <c:v>18.847235023041474</c:v>
                </c:pt>
                <c:pt idx="204">
                  <c:v>19.20041802136554</c:v>
                </c:pt>
                <c:pt idx="205">
                  <c:v>19.917627677100494</c:v>
                </c:pt>
                <c:pt idx="206">
                  <c:v>19.737231338109545</c:v>
                </c:pt>
                <c:pt idx="207">
                  <c:v>19.584003677315557</c:v>
                </c:pt>
                <c:pt idx="208">
                  <c:v>19.822890173410403</c:v>
                </c:pt>
                <c:pt idx="209">
                  <c:v>19.211481733605627</c:v>
                </c:pt>
                <c:pt idx="210">
                  <c:v>20.089462762278075</c:v>
                </c:pt>
                <c:pt idx="211">
                  <c:v>18.969440107071161</c:v>
                </c:pt>
                <c:pt idx="212">
                  <c:v>19.923094477407577</c:v>
                </c:pt>
                <c:pt idx="213">
                  <c:v>19.737170905845606</c:v>
                </c:pt>
                <c:pt idx="214">
                  <c:v>20.026639344262293</c:v>
                </c:pt>
                <c:pt idx="215">
                  <c:v>19.897447280799113</c:v>
                </c:pt>
                <c:pt idx="216">
                  <c:v>20.513985231595434</c:v>
                </c:pt>
                <c:pt idx="217">
                  <c:v>20.499008592200926</c:v>
                </c:pt>
                <c:pt idx="218">
                  <c:v>19.871403275785745</c:v>
                </c:pt>
                <c:pt idx="219">
                  <c:v>19.574192130138492</c:v>
                </c:pt>
                <c:pt idx="220">
                  <c:v>19.315801104972373</c:v>
                </c:pt>
                <c:pt idx="221">
                  <c:v>17.940473650522723</c:v>
                </c:pt>
                <c:pt idx="222">
                  <c:v>19.121384750219104</c:v>
                </c:pt>
                <c:pt idx="223">
                  <c:v>19.711841812930459</c:v>
                </c:pt>
                <c:pt idx="224">
                  <c:v>19.177067907763909</c:v>
                </c:pt>
                <c:pt idx="225">
                  <c:v>18.958747620055</c:v>
                </c:pt>
                <c:pt idx="226">
                  <c:v>19.447289799402476</c:v>
                </c:pt>
                <c:pt idx="227">
                  <c:v>19.791684344505725</c:v>
                </c:pt>
                <c:pt idx="228">
                  <c:v>19.306484923585298</c:v>
                </c:pt>
                <c:pt idx="229">
                  <c:v>19.859773964001675</c:v>
                </c:pt>
                <c:pt idx="230">
                  <c:v>20.279353077084647</c:v>
                </c:pt>
                <c:pt idx="231">
                  <c:v>19.354166666666668</c:v>
                </c:pt>
                <c:pt idx="232">
                  <c:v>20.171910343409419</c:v>
                </c:pt>
                <c:pt idx="233">
                  <c:v>18.314033366045145</c:v>
                </c:pt>
                <c:pt idx="234">
                  <c:v>17.929449068569163</c:v>
                </c:pt>
                <c:pt idx="235">
                  <c:v>17.680063353791329</c:v>
                </c:pt>
                <c:pt idx="236">
                  <c:v>19.163358147229115</c:v>
                </c:pt>
                <c:pt idx="237">
                  <c:v>19.21274429967427</c:v>
                </c:pt>
                <c:pt idx="238">
                  <c:v>18.881009615384617</c:v>
                </c:pt>
                <c:pt idx="239">
                  <c:v>18.560230204405638</c:v>
                </c:pt>
                <c:pt idx="240">
                  <c:v>18.751341681574239</c:v>
                </c:pt>
                <c:pt idx="241">
                  <c:v>17.491083413231063</c:v>
                </c:pt>
                <c:pt idx="242">
                  <c:v>17.254858745742336</c:v>
                </c:pt>
                <c:pt idx="243">
                  <c:v>15.775454897406116</c:v>
                </c:pt>
                <c:pt idx="244">
                  <c:v>16.244440031771248</c:v>
                </c:pt>
                <c:pt idx="245">
                  <c:v>16.250844091360474</c:v>
                </c:pt>
                <c:pt idx="246">
                  <c:v>15.077790742901595</c:v>
                </c:pt>
                <c:pt idx="247">
                  <c:v>16.176291175274503</c:v>
                </c:pt>
                <c:pt idx="248">
                  <c:v>15.800240192153723</c:v>
                </c:pt>
                <c:pt idx="249">
                  <c:v>15.950029744199881</c:v>
                </c:pt>
                <c:pt idx="250">
                  <c:v>15.244986236728273</c:v>
                </c:pt>
                <c:pt idx="251">
                  <c:v>15.39961127308066</c:v>
                </c:pt>
                <c:pt idx="252">
                  <c:v>15.089163498098859</c:v>
                </c:pt>
                <c:pt idx="253">
                  <c:v>15.273959341723137</c:v>
                </c:pt>
                <c:pt idx="254">
                  <c:v>15.725871701020997</c:v>
                </c:pt>
                <c:pt idx="255">
                  <c:v>15.841300561254114</c:v>
                </c:pt>
                <c:pt idx="256">
                  <c:v>16.446054750402574</c:v>
                </c:pt>
                <c:pt idx="257">
                  <c:v>16.929569152075544</c:v>
                </c:pt>
                <c:pt idx="258">
                  <c:v>16.501697472651831</c:v>
                </c:pt>
                <c:pt idx="259">
                  <c:v>16.336274877957194</c:v>
                </c:pt>
                <c:pt idx="260">
                  <c:v>17.3765479876161</c:v>
                </c:pt>
                <c:pt idx="261">
                  <c:v>16.397619947109938</c:v>
                </c:pt>
                <c:pt idx="262">
                  <c:v>17.198029366306027</c:v>
                </c:pt>
                <c:pt idx="263">
                  <c:v>17.31161364507474</c:v>
                </c:pt>
                <c:pt idx="264">
                  <c:v>15.911230541141586</c:v>
                </c:pt>
                <c:pt idx="265">
                  <c:v>16.35672842972113</c:v>
                </c:pt>
                <c:pt idx="266">
                  <c:v>15.890021149778891</c:v>
                </c:pt>
                <c:pt idx="267">
                  <c:v>14.777000919963204</c:v>
                </c:pt>
                <c:pt idx="268">
                  <c:v>14.465654374548084</c:v>
                </c:pt>
                <c:pt idx="269">
                  <c:v>15.677946548740627</c:v>
                </c:pt>
                <c:pt idx="270">
                  <c:v>15.159043062200958</c:v>
                </c:pt>
                <c:pt idx="271">
                  <c:v>15.271863117870723</c:v>
                </c:pt>
                <c:pt idx="272">
                  <c:v>15.63890991672975</c:v>
                </c:pt>
                <c:pt idx="273">
                  <c:v>15.958847736625515</c:v>
                </c:pt>
                <c:pt idx="274">
                  <c:v>15.637064910630292</c:v>
                </c:pt>
                <c:pt idx="275">
                  <c:v>15.864220877458395</c:v>
                </c:pt>
                <c:pt idx="276">
                  <c:v>14.064847041582709</c:v>
                </c:pt>
                <c:pt idx="277">
                  <c:v>14.469868173258003</c:v>
                </c:pt>
                <c:pt idx="278">
                  <c:v>13.090521074159701</c:v>
                </c:pt>
                <c:pt idx="279">
                  <c:v>14.049263873159685</c:v>
                </c:pt>
                <c:pt idx="280">
                  <c:v>12.186622926918169</c:v>
                </c:pt>
                <c:pt idx="281">
                  <c:v>10.724002248454189</c:v>
                </c:pt>
                <c:pt idx="282">
                  <c:v>10.498136645962733</c:v>
                </c:pt>
                <c:pt idx="283">
                  <c:v>10.344684854186264</c:v>
                </c:pt>
                <c:pt idx="284">
                  <c:v>11.516008642702808</c:v>
                </c:pt>
                <c:pt idx="285">
                  <c:v>10.380998080614203</c:v>
                </c:pt>
                <c:pt idx="286">
                  <c:v>10.719249201277956</c:v>
                </c:pt>
                <c:pt idx="287">
                  <c:v>9.246737357259379</c:v>
                </c:pt>
                <c:pt idx="288">
                  <c:v>11.852146263910971</c:v>
                </c:pt>
                <c:pt idx="289">
                  <c:v>11.01392319784415</c:v>
                </c:pt>
                <c:pt idx="290">
                  <c:v>11.653837497186586</c:v>
                </c:pt>
                <c:pt idx="291">
                  <c:v>11.806922904023377</c:v>
                </c:pt>
                <c:pt idx="292">
                  <c:v>11.896376644357257</c:v>
                </c:pt>
                <c:pt idx="293">
                  <c:v>12.223915050784857</c:v>
                </c:pt>
                <c:pt idx="294">
                  <c:v>12.350223214285712</c:v>
                </c:pt>
                <c:pt idx="295">
                  <c:v>11.716292771357352</c:v>
                </c:pt>
                <c:pt idx="296">
                  <c:v>12.760120693990446</c:v>
                </c:pt>
                <c:pt idx="297">
                  <c:v>13.562532166752444</c:v>
                </c:pt>
                <c:pt idx="298">
                  <c:v>13.704002013591744</c:v>
                </c:pt>
                <c:pt idx="299">
                  <c:v>14.026957637997432</c:v>
                </c:pt>
                <c:pt idx="300">
                  <c:v>13.108695652173914</c:v>
                </c:pt>
                <c:pt idx="301">
                  <c:v>12.796272327206834</c:v>
                </c:pt>
                <c:pt idx="302">
                  <c:v>12.505677317137577</c:v>
                </c:pt>
                <c:pt idx="303">
                  <c:v>13.539189900052603</c:v>
                </c:pt>
                <c:pt idx="304">
                  <c:v>13.985841636077609</c:v>
                </c:pt>
                <c:pt idx="305">
                  <c:v>14.824552296911497</c:v>
                </c:pt>
                <c:pt idx="306">
                  <c:v>15.149882291394192</c:v>
                </c:pt>
                <c:pt idx="307">
                  <c:v>15.471599791558104</c:v>
                </c:pt>
                <c:pt idx="308">
                  <c:v>15.311287027579164</c:v>
                </c:pt>
                <c:pt idx="309">
                  <c:v>15.080943922862218</c:v>
                </c:pt>
                <c:pt idx="310">
                  <c:v>15.960124287933713</c:v>
                </c:pt>
                <c:pt idx="311">
                  <c:v>15.177993527508089</c:v>
                </c:pt>
                <c:pt idx="312">
                  <c:v>14.558659217877096</c:v>
                </c:pt>
                <c:pt idx="313">
                  <c:v>14.894970414201184</c:v>
                </c:pt>
                <c:pt idx="314">
                  <c:v>15.36500123061777</c:v>
                </c:pt>
                <c:pt idx="315">
                  <c:v>16.026438188494492</c:v>
                </c:pt>
                <c:pt idx="316">
                  <c:v>16.201951219512196</c:v>
                </c:pt>
                <c:pt idx="317">
                  <c:v>15.802444987775063</c:v>
                </c:pt>
                <c:pt idx="318">
                  <c:v>16.038414484952291</c:v>
                </c:pt>
                <c:pt idx="319">
                  <c:v>15.352871098403623</c:v>
                </c:pt>
                <c:pt idx="320">
                  <c:v>14.926136363636363</c:v>
                </c:pt>
                <c:pt idx="321">
                  <c:v>16.80215475024486</c:v>
                </c:pt>
                <c:pt idx="322">
                  <c:v>16.699188876013903</c:v>
                </c:pt>
                <c:pt idx="323">
                  <c:v>16.541368979027425</c:v>
                </c:pt>
                <c:pt idx="324">
                  <c:v>16.014106583072103</c:v>
                </c:pt>
                <c:pt idx="325">
                  <c:v>16.674062214089663</c:v>
                </c:pt>
                <c:pt idx="326">
                  <c:v>16.294461954074741</c:v>
                </c:pt>
                <c:pt idx="327">
                  <c:v>16.547432159677058</c:v>
                </c:pt>
                <c:pt idx="328">
                  <c:v>15.853166776243699</c:v>
                </c:pt>
                <c:pt idx="329">
                  <c:v>16.64034315882094</c:v>
                </c:pt>
                <c:pt idx="330">
                  <c:v>16.869412023783305</c:v>
                </c:pt>
                <c:pt idx="331">
                  <c:v>16.493618862210685</c:v>
                </c:pt>
                <c:pt idx="332">
                  <c:v>15.857021095248244</c:v>
                </c:pt>
                <c:pt idx="333">
                  <c:v>16.402389588222743</c:v>
                </c:pt>
                <c:pt idx="334">
                  <c:v>16.810495007435733</c:v>
                </c:pt>
                <c:pt idx="335">
                  <c:v>16.327706875257306</c:v>
                </c:pt>
                <c:pt idx="336">
                  <c:v>15.577038070560096</c:v>
                </c:pt>
                <c:pt idx="337">
                  <c:v>15.701796407185629</c:v>
                </c:pt>
                <c:pt idx="338">
                  <c:v>15.973428514772953</c:v>
                </c:pt>
                <c:pt idx="339">
                  <c:v>15.810260426865085</c:v>
                </c:pt>
                <c:pt idx="340">
                  <c:v>16.031145278927653</c:v>
                </c:pt>
                <c:pt idx="341">
                  <c:v>15.714894441216346</c:v>
                </c:pt>
                <c:pt idx="342">
                  <c:v>15.977773445116009</c:v>
                </c:pt>
                <c:pt idx="343">
                  <c:v>15.763259775454898</c:v>
                </c:pt>
                <c:pt idx="344">
                  <c:v>16.454790823211876</c:v>
                </c:pt>
                <c:pt idx="345">
                  <c:v>16.32314494425221</c:v>
                </c:pt>
                <c:pt idx="346">
                  <c:v>15.960060003750232</c:v>
                </c:pt>
                <c:pt idx="347">
                  <c:v>16.346857142857143</c:v>
                </c:pt>
                <c:pt idx="348">
                  <c:v>15.473112338858197</c:v>
                </c:pt>
                <c:pt idx="349">
                  <c:v>14.291599208490736</c:v>
                </c:pt>
                <c:pt idx="350">
                  <c:v>13.493470311683787</c:v>
                </c:pt>
                <c:pt idx="351">
                  <c:v>13.718112685793296</c:v>
                </c:pt>
                <c:pt idx="352">
                  <c:v>14.156699601317387</c:v>
                </c:pt>
                <c:pt idx="353">
                  <c:v>14.077191148283674</c:v>
                </c:pt>
                <c:pt idx="354">
                  <c:v>14.068045819798257</c:v>
                </c:pt>
                <c:pt idx="355">
                  <c:v>14.622849277357192</c:v>
                </c:pt>
                <c:pt idx="356">
                  <c:v>14.721555860178205</c:v>
                </c:pt>
                <c:pt idx="357">
                  <c:v>14.631962078889453</c:v>
                </c:pt>
                <c:pt idx="358">
                  <c:v>14.398664440734558</c:v>
                </c:pt>
                <c:pt idx="359">
                  <c:v>14.569230769230767</c:v>
                </c:pt>
                <c:pt idx="360">
                  <c:v>15.253207292370019</c:v>
                </c:pt>
                <c:pt idx="361">
                  <c:v>14.793770491803281</c:v>
                </c:pt>
                <c:pt idx="362">
                  <c:v>14.575787082116197</c:v>
                </c:pt>
                <c:pt idx="363">
                  <c:v>13.100362947767081</c:v>
                </c:pt>
                <c:pt idx="364">
                  <c:v>13.831713637836087</c:v>
                </c:pt>
                <c:pt idx="365">
                  <c:v>12.376900172386774</c:v>
                </c:pt>
                <c:pt idx="366">
                  <c:v>12.639763166095356</c:v>
                </c:pt>
                <c:pt idx="367">
                  <c:v>13.155960370725472</c:v>
                </c:pt>
                <c:pt idx="368">
                  <c:v>12.32300542215337</c:v>
                </c:pt>
                <c:pt idx="369">
                  <c:v>13.024921630094045</c:v>
                </c:pt>
                <c:pt idx="370">
                  <c:v>12.407056263599626</c:v>
                </c:pt>
                <c:pt idx="371">
                  <c:v>11.442076419546353</c:v>
                </c:pt>
                <c:pt idx="372">
                  <c:v>12.61211732649463</c:v>
                </c:pt>
                <c:pt idx="373">
                  <c:v>12.638772663877267</c:v>
                </c:pt>
                <c:pt idx="374">
                  <c:v>12.325328500226551</c:v>
                </c:pt>
                <c:pt idx="375">
                  <c:v>12.235027907678383</c:v>
                </c:pt>
                <c:pt idx="376">
                  <c:v>12.476631259484067</c:v>
                </c:pt>
                <c:pt idx="377">
                  <c:v>11.471134020618557</c:v>
                </c:pt>
                <c:pt idx="378">
                  <c:v>11.827162367223066</c:v>
                </c:pt>
                <c:pt idx="379">
                  <c:v>11.437651699029127</c:v>
                </c:pt>
                <c:pt idx="380">
                  <c:v>11.990273274664196</c:v>
                </c:pt>
                <c:pt idx="381">
                  <c:v>11.89448223733938</c:v>
                </c:pt>
                <c:pt idx="382">
                  <c:v>12.404310213993018</c:v>
                </c:pt>
                <c:pt idx="383">
                  <c:v>12.406390639063904</c:v>
                </c:pt>
                <c:pt idx="384">
                  <c:v>12.665460030165912</c:v>
                </c:pt>
                <c:pt idx="385">
                  <c:v>12.541165999109927</c:v>
                </c:pt>
                <c:pt idx="386">
                  <c:v>13.054676909173068</c:v>
                </c:pt>
                <c:pt idx="387">
                  <c:v>13.12714264420927</c:v>
                </c:pt>
                <c:pt idx="388">
                  <c:v>13.29002079002079</c:v>
                </c:pt>
                <c:pt idx="389">
                  <c:v>13.506647187728269</c:v>
                </c:pt>
                <c:pt idx="390">
                  <c:v>13.283750182828726</c:v>
                </c:pt>
                <c:pt idx="391">
                  <c:v>13.011826544021023</c:v>
                </c:pt>
                <c:pt idx="392">
                  <c:v>13.356052748555342</c:v>
                </c:pt>
                <c:pt idx="393">
                  <c:v>13.455632659087556</c:v>
                </c:pt>
                <c:pt idx="394">
                  <c:v>13.427136409957781</c:v>
                </c:pt>
                <c:pt idx="395">
                  <c:v>13.21666188700889</c:v>
                </c:pt>
                <c:pt idx="396">
                  <c:v>13.334674522201468</c:v>
                </c:pt>
                <c:pt idx="397">
                  <c:v>13.384116460074949</c:v>
                </c:pt>
                <c:pt idx="398">
                  <c:v>13.627843754471312</c:v>
                </c:pt>
                <c:pt idx="399">
                  <c:v>13.749213161659513</c:v>
                </c:pt>
                <c:pt idx="400">
                  <c:v>13.204651802917699</c:v>
                </c:pt>
                <c:pt idx="401">
                  <c:v>13.57214068125173</c:v>
                </c:pt>
                <c:pt idx="402">
                  <c:v>13.402995234853641</c:v>
                </c:pt>
                <c:pt idx="403">
                  <c:v>13.470484461935133</c:v>
                </c:pt>
                <c:pt idx="404">
                  <c:v>13.695735374521595</c:v>
                </c:pt>
                <c:pt idx="405">
                  <c:v>12.983324367939753</c:v>
                </c:pt>
                <c:pt idx="406">
                  <c:v>13.283477321814253</c:v>
                </c:pt>
                <c:pt idx="407">
                  <c:v>12.613278119155758</c:v>
                </c:pt>
                <c:pt idx="408">
                  <c:v>12.211846318036287</c:v>
                </c:pt>
                <c:pt idx="409">
                  <c:v>12.872955804838492</c:v>
                </c:pt>
                <c:pt idx="410">
                  <c:v>12.825789120214909</c:v>
                </c:pt>
                <c:pt idx="411">
                  <c:v>12.789888992911594</c:v>
                </c:pt>
                <c:pt idx="412">
                  <c:v>12.636400106980478</c:v>
                </c:pt>
                <c:pt idx="413">
                  <c:v>12.982714725981509</c:v>
                </c:pt>
                <c:pt idx="414">
                  <c:v>12.914499605988969</c:v>
                </c:pt>
                <c:pt idx="415">
                  <c:v>12.509798865394533</c:v>
                </c:pt>
                <c:pt idx="416">
                  <c:v>12.602718645806616</c:v>
                </c:pt>
                <c:pt idx="417">
                  <c:v>12.563062475544541</c:v>
                </c:pt>
                <c:pt idx="418">
                  <c:v>12.323800857922787</c:v>
                </c:pt>
                <c:pt idx="419">
                  <c:v>11.897326471695745</c:v>
                </c:pt>
                <c:pt idx="420">
                  <c:v>11.719081046585833</c:v>
                </c:pt>
                <c:pt idx="421">
                  <c:v>11.321491782553728</c:v>
                </c:pt>
                <c:pt idx="422">
                  <c:v>11.694167306216423</c:v>
                </c:pt>
                <c:pt idx="423">
                  <c:v>12.159814409073334</c:v>
                </c:pt>
                <c:pt idx="424">
                  <c:v>12.570145039147734</c:v>
                </c:pt>
                <c:pt idx="425">
                  <c:v>12.05607476635514</c:v>
                </c:pt>
                <c:pt idx="426">
                  <c:v>12.23122109736283</c:v>
                </c:pt>
                <c:pt idx="427">
                  <c:v>11.685568884042167</c:v>
                </c:pt>
                <c:pt idx="428">
                  <c:v>11.287698660993618</c:v>
                </c:pt>
                <c:pt idx="429">
                  <c:v>10.531034482758621</c:v>
                </c:pt>
                <c:pt idx="430">
                  <c:v>10.352507374631269</c:v>
                </c:pt>
                <c:pt idx="431">
                  <c:v>10.631578947368421</c:v>
                </c:pt>
                <c:pt idx="432">
                  <c:v>11.027473893585281</c:v>
                </c:pt>
                <c:pt idx="433">
                  <c:v>11.283866837387965</c:v>
                </c:pt>
                <c:pt idx="434">
                  <c:v>11.594364767102425</c:v>
                </c:pt>
                <c:pt idx="435">
                  <c:v>10.811213801601973</c:v>
                </c:pt>
                <c:pt idx="436">
                  <c:v>10.872745002437835</c:v>
                </c:pt>
                <c:pt idx="437">
                  <c:v>11.420172326406487</c:v>
                </c:pt>
                <c:pt idx="438">
                  <c:v>11.799725993274381</c:v>
                </c:pt>
                <c:pt idx="439">
                  <c:v>11.261545882069216</c:v>
                </c:pt>
                <c:pt idx="440">
                  <c:v>12.199230387288978</c:v>
                </c:pt>
                <c:pt idx="441">
                  <c:v>12.064048562933598</c:v>
                </c:pt>
                <c:pt idx="442">
                  <c:v>11.204146542584519</c:v>
                </c:pt>
                <c:pt idx="443">
                  <c:v>11.356298262548261</c:v>
                </c:pt>
                <c:pt idx="444">
                  <c:v>10.746482260974144</c:v>
                </c:pt>
                <c:pt idx="445">
                  <c:v>11.671026894865525</c:v>
                </c:pt>
                <c:pt idx="446">
                  <c:v>11.598340653977552</c:v>
                </c:pt>
                <c:pt idx="447">
                  <c:v>11.13093802748975</c:v>
                </c:pt>
                <c:pt idx="448">
                  <c:v>11.269481302774428</c:v>
                </c:pt>
                <c:pt idx="449">
                  <c:v>11.505912471047179</c:v>
                </c:pt>
                <c:pt idx="450">
                  <c:v>11.750152569266449</c:v>
                </c:pt>
                <c:pt idx="451">
                  <c:v>11.863381312515248</c:v>
                </c:pt>
                <c:pt idx="452">
                  <c:v>12.297070095191</c:v>
                </c:pt>
                <c:pt idx="453">
                  <c:v>12.004179104477611</c:v>
                </c:pt>
                <c:pt idx="454">
                  <c:v>12.054791299235742</c:v>
                </c:pt>
                <c:pt idx="455">
                  <c:v>12.377424631923347</c:v>
                </c:pt>
                <c:pt idx="456">
                  <c:v>12.323505700794655</c:v>
                </c:pt>
                <c:pt idx="457">
                  <c:v>12.375446685878961</c:v>
                </c:pt>
                <c:pt idx="458">
                  <c:v>12.436160510715915</c:v>
                </c:pt>
                <c:pt idx="459">
                  <c:v>12.536596628954051</c:v>
                </c:pt>
                <c:pt idx="460">
                  <c:v>12.903892524974165</c:v>
                </c:pt>
                <c:pt idx="461">
                  <c:v>12.769710013593112</c:v>
                </c:pt>
                <c:pt idx="462">
                  <c:v>12.896318048339735</c:v>
                </c:pt>
                <c:pt idx="463">
                  <c:v>12.568872197061747</c:v>
                </c:pt>
                <c:pt idx="464">
                  <c:v>12.739384407998205</c:v>
                </c:pt>
                <c:pt idx="465">
                  <c:v>12.196270962047661</c:v>
                </c:pt>
                <c:pt idx="466">
                  <c:v>12.775484748837735</c:v>
                </c:pt>
                <c:pt idx="467">
                  <c:v>12.068973020017406</c:v>
                </c:pt>
                <c:pt idx="468">
                  <c:v>11.600499782703173</c:v>
                </c:pt>
                <c:pt idx="469">
                  <c:v>11.059648365872073</c:v>
                </c:pt>
                <c:pt idx="470">
                  <c:v>11.206003915597128</c:v>
                </c:pt>
                <c:pt idx="471">
                  <c:v>10.962789209937092</c:v>
                </c:pt>
                <c:pt idx="472">
                  <c:v>11.522554711924966</c:v>
                </c:pt>
                <c:pt idx="473">
                  <c:v>11.12799740764744</c:v>
                </c:pt>
                <c:pt idx="474">
                  <c:v>11.326920974969942</c:v>
                </c:pt>
                <c:pt idx="475">
                  <c:v>11.256181998021761</c:v>
                </c:pt>
                <c:pt idx="476">
                  <c:v>11.618660598179455</c:v>
                </c:pt>
                <c:pt idx="477">
                  <c:v>11.039805300162252</c:v>
                </c:pt>
                <c:pt idx="478">
                  <c:v>11.893576756094845</c:v>
                </c:pt>
                <c:pt idx="479">
                  <c:v>11.436539306104523</c:v>
                </c:pt>
                <c:pt idx="480">
                  <c:v>11.533340608970862</c:v>
                </c:pt>
                <c:pt idx="481">
                  <c:v>12.073224283675485</c:v>
                </c:pt>
                <c:pt idx="482">
                  <c:v>12.296068526246431</c:v>
                </c:pt>
                <c:pt idx="483">
                  <c:v>12.289792768959437</c:v>
                </c:pt>
                <c:pt idx="484">
                  <c:v>12.094848286400348</c:v>
                </c:pt>
                <c:pt idx="485">
                  <c:v>12.460288020946978</c:v>
                </c:pt>
                <c:pt idx="486">
                  <c:v>12.681752952864557</c:v>
                </c:pt>
                <c:pt idx="487">
                  <c:v>12.71017042330951</c:v>
                </c:pt>
                <c:pt idx="488">
                  <c:v>12.407306434023992</c:v>
                </c:pt>
                <c:pt idx="489">
                  <c:v>12.475724956063269</c:v>
                </c:pt>
                <c:pt idx="490">
                  <c:v>11.950267788829381</c:v>
                </c:pt>
                <c:pt idx="491">
                  <c:v>11.992983994737997</c:v>
                </c:pt>
                <c:pt idx="492">
                  <c:v>11.777765412864454</c:v>
                </c:pt>
                <c:pt idx="493">
                  <c:v>12.04238618524333</c:v>
                </c:pt>
                <c:pt idx="494">
                  <c:v>11.253150684931507</c:v>
                </c:pt>
                <c:pt idx="495">
                  <c:v>11.263363900693356</c:v>
                </c:pt>
                <c:pt idx="496">
                  <c:v>11.825139728527434</c:v>
                </c:pt>
                <c:pt idx="497">
                  <c:v>12.093484419263456</c:v>
                </c:pt>
                <c:pt idx="498">
                  <c:v>11.836449121235868</c:v>
                </c:pt>
                <c:pt idx="499">
                  <c:v>11.923528084818408</c:v>
                </c:pt>
                <c:pt idx="500">
                  <c:v>12.181282574212553</c:v>
                </c:pt>
                <c:pt idx="501">
                  <c:v>11.916742081447964</c:v>
                </c:pt>
                <c:pt idx="502">
                  <c:v>12.653537818055073</c:v>
                </c:pt>
                <c:pt idx="503">
                  <c:v>12.31399162990612</c:v>
                </c:pt>
                <c:pt idx="504">
                  <c:v>12.39959039708727</c:v>
                </c:pt>
                <c:pt idx="505">
                  <c:v>12.596156086196855</c:v>
                </c:pt>
                <c:pt idx="506">
                  <c:v>12.477639465191332</c:v>
                </c:pt>
                <c:pt idx="507">
                  <c:v>12.437542817994977</c:v>
                </c:pt>
                <c:pt idx="508">
                  <c:v>12.548405532060807</c:v>
                </c:pt>
                <c:pt idx="509">
                  <c:v>12.114066726780884</c:v>
                </c:pt>
                <c:pt idx="510">
                  <c:v>12.393579344224836</c:v>
                </c:pt>
                <c:pt idx="511">
                  <c:v>12.651255707762557</c:v>
                </c:pt>
                <c:pt idx="512">
                  <c:v>12.736396890717881</c:v>
                </c:pt>
                <c:pt idx="513">
                  <c:v>12.690212373037857</c:v>
                </c:pt>
                <c:pt idx="514">
                  <c:v>12.685472818638647</c:v>
                </c:pt>
                <c:pt idx="515">
                  <c:v>12.314166760436592</c:v>
                </c:pt>
                <c:pt idx="516">
                  <c:v>12.86858863031145</c:v>
                </c:pt>
                <c:pt idx="517">
                  <c:v>11.791036476868326</c:v>
                </c:pt>
                <c:pt idx="518">
                  <c:v>12.730086428404579</c:v>
                </c:pt>
                <c:pt idx="519">
                  <c:v>12.86790729535335</c:v>
                </c:pt>
                <c:pt idx="520">
                  <c:v>13.298966678277024</c:v>
                </c:pt>
                <c:pt idx="521">
                  <c:v>13.371092398200483</c:v>
                </c:pt>
                <c:pt idx="522">
                  <c:v>13.224356775300173</c:v>
                </c:pt>
                <c:pt idx="523">
                  <c:v>13.383630544124372</c:v>
                </c:pt>
                <c:pt idx="524">
                  <c:v>13.012342883025706</c:v>
                </c:pt>
                <c:pt idx="525">
                  <c:v>13.084799636735157</c:v>
                </c:pt>
                <c:pt idx="526">
                  <c:v>12.773967176004527</c:v>
                </c:pt>
                <c:pt idx="527">
                  <c:v>12.818648124928758</c:v>
                </c:pt>
                <c:pt idx="528">
                  <c:v>12.954586946599727</c:v>
                </c:pt>
                <c:pt idx="529">
                  <c:v>13.34799453053783</c:v>
                </c:pt>
                <c:pt idx="530">
                  <c:v>13.359341283361728</c:v>
                </c:pt>
                <c:pt idx="531">
                  <c:v>13.559707554833466</c:v>
                </c:pt>
                <c:pt idx="532">
                  <c:v>13.531264211005004</c:v>
                </c:pt>
                <c:pt idx="533">
                  <c:v>13.52232041694992</c:v>
                </c:pt>
                <c:pt idx="534">
                  <c:v>13.413573941663829</c:v>
                </c:pt>
                <c:pt idx="535">
                  <c:v>13.478246052482108</c:v>
                </c:pt>
                <c:pt idx="536">
                  <c:v>13.419689710244125</c:v>
                </c:pt>
                <c:pt idx="537">
                  <c:v>13.497612008187399</c:v>
                </c:pt>
                <c:pt idx="538">
                  <c:v>13.549207063322461</c:v>
                </c:pt>
                <c:pt idx="539">
                  <c:v>14.038448335049775</c:v>
                </c:pt>
                <c:pt idx="540">
                  <c:v>13.663688149223725</c:v>
                </c:pt>
                <c:pt idx="541">
                  <c:v>13.541829992160377</c:v>
                </c:pt>
                <c:pt idx="542">
                  <c:v>13.585978687605161</c:v>
                </c:pt>
                <c:pt idx="543">
                  <c:v>13.928579513299375</c:v>
                </c:pt>
                <c:pt idx="544">
                  <c:v>13.971138845553821</c:v>
                </c:pt>
                <c:pt idx="545">
                  <c:v>13.975896923247806</c:v>
                </c:pt>
                <c:pt idx="546">
                  <c:v>14.068107987005714</c:v>
                </c:pt>
                <c:pt idx="547">
                  <c:v>14.469426895306858</c:v>
                </c:pt>
                <c:pt idx="548">
                  <c:v>14.237729549248749</c:v>
                </c:pt>
                <c:pt idx="549">
                  <c:v>14.580597856739988</c:v>
                </c:pt>
                <c:pt idx="550">
                  <c:v>14.570371201076597</c:v>
                </c:pt>
                <c:pt idx="551">
                  <c:v>14.316308442277863</c:v>
                </c:pt>
                <c:pt idx="552">
                  <c:v>14.8315480888488</c:v>
                </c:pt>
                <c:pt idx="553">
                  <c:v>15.127069351230425</c:v>
                </c:pt>
                <c:pt idx="554">
                  <c:v>14.89079822616408</c:v>
                </c:pt>
                <c:pt idx="555">
                  <c:v>14.86561703071294</c:v>
                </c:pt>
                <c:pt idx="556">
                  <c:v>15.358183856502242</c:v>
                </c:pt>
                <c:pt idx="557">
                  <c:v>15.14082629942248</c:v>
                </c:pt>
                <c:pt idx="558">
                  <c:v>14.625359592830272</c:v>
                </c:pt>
                <c:pt idx="559">
                  <c:v>14.603411986263431</c:v>
                </c:pt>
                <c:pt idx="560">
                  <c:v>15.25461213603023</c:v>
                </c:pt>
                <c:pt idx="561">
                  <c:v>15.145328338475098</c:v>
                </c:pt>
                <c:pt idx="562">
                  <c:v>15.232299912049251</c:v>
                </c:pt>
                <c:pt idx="563">
                  <c:v>15.314511699439745</c:v>
                </c:pt>
                <c:pt idx="564">
                  <c:v>15.036417647706017</c:v>
                </c:pt>
                <c:pt idx="565">
                  <c:v>15.231415784303024</c:v>
                </c:pt>
                <c:pt idx="566">
                  <c:v>14.787980508933407</c:v>
                </c:pt>
                <c:pt idx="567">
                  <c:v>15.078739304668039</c:v>
                </c:pt>
                <c:pt idx="568">
                  <c:v>14.846196190685898</c:v>
                </c:pt>
                <c:pt idx="569">
                  <c:v>14.930245291283399</c:v>
                </c:pt>
                <c:pt idx="570">
                  <c:v>14.668586052463214</c:v>
                </c:pt>
                <c:pt idx="571">
                  <c:v>14.803577166113314</c:v>
                </c:pt>
                <c:pt idx="572">
                  <c:v>14.550218340611353</c:v>
                </c:pt>
                <c:pt idx="573">
                  <c:v>14.514923793395427</c:v>
                </c:pt>
                <c:pt idx="574">
                  <c:v>15.004399613692454</c:v>
                </c:pt>
                <c:pt idx="575">
                  <c:v>15.1664722722935</c:v>
                </c:pt>
                <c:pt idx="576">
                  <c:v>15.315487571701722</c:v>
                </c:pt>
                <c:pt idx="577">
                  <c:v>15.179257227263136</c:v>
                </c:pt>
                <c:pt idx="578">
                  <c:v>15.44147582697201</c:v>
                </c:pt>
                <c:pt idx="579">
                  <c:v>15.410492845786962</c:v>
                </c:pt>
                <c:pt idx="580">
                  <c:v>15.531468531468532</c:v>
                </c:pt>
                <c:pt idx="581">
                  <c:v>15.449570140490669</c:v>
                </c:pt>
                <c:pt idx="582">
                  <c:v>15.566162570888469</c:v>
                </c:pt>
                <c:pt idx="583">
                  <c:v>15.856769745089847</c:v>
                </c:pt>
                <c:pt idx="584">
                  <c:v>15.531511725293132</c:v>
                </c:pt>
                <c:pt idx="585">
                  <c:v>15.120214632132905</c:v>
                </c:pt>
                <c:pt idx="586">
                  <c:v>15.691671897886588</c:v>
                </c:pt>
                <c:pt idx="587">
                  <c:v>15.870167459168906</c:v>
                </c:pt>
                <c:pt idx="588">
                  <c:v>15.862168874172186</c:v>
                </c:pt>
                <c:pt idx="589">
                  <c:v>15.668270214943707</c:v>
                </c:pt>
                <c:pt idx="590">
                  <c:v>16.051545322547192</c:v>
                </c:pt>
                <c:pt idx="591">
                  <c:v>15.964197530864196</c:v>
                </c:pt>
                <c:pt idx="592">
                  <c:v>15.593911782977843</c:v>
                </c:pt>
                <c:pt idx="593">
                  <c:v>15.002597662104106</c:v>
                </c:pt>
                <c:pt idx="594">
                  <c:v>15.445180660523864</c:v>
                </c:pt>
                <c:pt idx="595">
                  <c:v>14.305224934436152</c:v>
                </c:pt>
                <c:pt idx="596">
                  <c:v>15.08327423766589</c:v>
                </c:pt>
                <c:pt idx="597">
                  <c:v>15.540493676050593</c:v>
                </c:pt>
                <c:pt idx="598">
                  <c:v>15.883550488599347</c:v>
                </c:pt>
                <c:pt idx="599">
                  <c:v>16.090501426824297</c:v>
                </c:pt>
                <c:pt idx="600">
                  <c:v>16.054283119765916</c:v>
                </c:pt>
                <c:pt idx="601">
                  <c:v>16.591425355571474</c:v>
                </c:pt>
                <c:pt idx="602">
                  <c:v>16.431871137676023</c:v>
                </c:pt>
                <c:pt idx="603">
                  <c:v>15.708662974683545</c:v>
                </c:pt>
                <c:pt idx="604">
                  <c:v>16.519548486403284</c:v>
                </c:pt>
                <c:pt idx="605">
                  <c:v>16.426514998993358</c:v>
                </c:pt>
                <c:pt idx="606">
                  <c:v>15.768972994283459</c:v>
                </c:pt>
                <c:pt idx="607">
                  <c:v>16.092070839203057</c:v>
                </c:pt>
                <c:pt idx="608">
                  <c:v>15.320871035099929</c:v>
                </c:pt>
                <c:pt idx="609">
                  <c:v>16.106586224233283</c:v>
                </c:pt>
                <c:pt idx="610">
                  <c:v>15.621554135037952</c:v>
                </c:pt>
                <c:pt idx="611">
                  <c:v>15.833830845771143</c:v>
                </c:pt>
                <c:pt idx="612">
                  <c:v>16.357820141730713</c:v>
                </c:pt>
                <c:pt idx="613">
                  <c:v>16.513634554140129</c:v>
                </c:pt>
                <c:pt idx="614">
                  <c:v>16.574326999208235</c:v>
                </c:pt>
                <c:pt idx="615">
                  <c:v>16.39202919996054</c:v>
                </c:pt>
                <c:pt idx="616">
                  <c:v>15.896837126810523</c:v>
                </c:pt>
                <c:pt idx="617">
                  <c:v>16.15732546705998</c:v>
                </c:pt>
                <c:pt idx="618">
                  <c:v>15.572800465612572</c:v>
                </c:pt>
                <c:pt idx="619">
                  <c:v>15.7918266863614</c:v>
                </c:pt>
                <c:pt idx="620">
                  <c:v>16.176353700943867</c:v>
                </c:pt>
                <c:pt idx="621">
                  <c:v>16.347116539847818</c:v>
                </c:pt>
                <c:pt idx="622">
                  <c:v>16.680898197563184</c:v>
                </c:pt>
                <c:pt idx="623">
                  <c:v>16.274536991185503</c:v>
                </c:pt>
                <c:pt idx="624">
                  <c:v>16.033591225149348</c:v>
                </c:pt>
                <c:pt idx="625">
                  <c:v>16.654300168634066</c:v>
                </c:pt>
                <c:pt idx="626">
                  <c:v>16.636183885318832</c:v>
                </c:pt>
                <c:pt idx="627">
                  <c:v>16.958479943701622</c:v>
                </c:pt>
                <c:pt idx="628">
                  <c:v>16.508634378721716</c:v>
                </c:pt>
                <c:pt idx="629">
                  <c:v>16.737091092098638</c:v>
                </c:pt>
                <c:pt idx="630">
                  <c:v>16.607534383097466</c:v>
                </c:pt>
                <c:pt idx="631">
                  <c:v>16.391511305037685</c:v>
                </c:pt>
                <c:pt idx="632">
                  <c:v>16.132348537778221</c:v>
                </c:pt>
                <c:pt idx="633">
                  <c:v>15.397327090039996</c:v>
                </c:pt>
                <c:pt idx="634">
                  <c:v>16.365000987556783</c:v>
                </c:pt>
                <c:pt idx="635">
                  <c:v>16.203701890118499</c:v>
                </c:pt>
                <c:pt idx="636">
                  <c:v>16.596695042563844</c:v>
                </c:pt>
                <c:pt idx="637">
                  <c:v>16.226347305389222</c:v>
                </c:pt>
                <c:pt idx="638">
                  <c:v>16.193400914331146</c:v>
                </c:pt>
                <c:pt idx="639">
                  <c:v>15.529636898920513</c:v>
                </c:pt>
                <c:pt idx="640">
                  <c:v>16.249661352505992</c:v>
                </c:pt>
                <c:pt idx="641">
                  <c:v>15.574731291827216</c:v>
                </c:pt>
                <c:pt idx="642">
                  <c:v>15.141769928773536</c:v>
                </c:pt>
                <c:pt idx="643">
                  <c:v>15.661128245945676</c:v>
                </c:pt>
                <c:pt idx="644">
                  <c:v>15.345772131798331</c:v>
                </c:pt>
                <c:pt idx="645">
                  <c:v>15.381129421221866</c:v>
                </c:pt>
                <c:pt idx="646">
                  <c:v>15.843412847669009</c:v>
                </c:pt>
                <c:pt idx="647">
                  <c:v>15.980206794682424</c:v>
                </c:pt>
                <c:pt idx="648">
                  <c:v>16.189032764371198</c:v>
                </c:pt>
                <c:pt idx="649">
                  <c:v>17.058611361587015</c:v>
                </c:pt>
                <c:pt idx="650">
                  <c:v>16.974460502870716</c:v>
                </c:pt>
                <c:pt idx="651">
                  <c:v>16.475287412793556</c:v>
                </c:pt>
                <c:pt idx="652">
                  <c:v>16.969536556132642</c:v>
                </c:pt>
                <c:pt idx="653">
                  <c:v>16.657254901960783</c:v>
                </c:pt>
                <c:pt idx="654">
                  <c:v>16.35967038293747</c:v>
                </c:pt>
                <c:pt idx="655">
                  <c:v>16.259252138806115</c:v>
                </c:pt>
                <c:pt idx="656">
                  <c:v>16.528251387787471</c:v>
                </c:pt>
                <c:pt idx="657">
                  <c:v>16.584993557339676</c:v>
                </c:pt>
                <c:pt idx="658">
                  <c:v>16.142843242191304</c:v>
                </c:pt>
                <c:pt idx="659">
                  <c:v>14.89926195725103</c:v>
                </c:pt>
                <c:pt idx="660">
                  <c:v>14.739047980276881</c:v>
                </c:pt>
                <c:pt idx="661">
                  <c:v>14.651583268178264</c:v>
                </c:pt>
                <c:pt idx="662">
                  <c:v>14.674706965029545</c:v>
                </c:pt>
                <c:pt idx="663">
                  <c:v>15.097879442371884</c:v>
                </c:pt>
                <c:pt idx="664">
                  <c:v>14.360668711049559</c:v>
                </c:pt>
                <c:pt idx="665">
                  <c:v>15.39314170448815</c:v>
                </c:pt>
                <c:pt idx="666">
                  <c:v>15.467474426457441</c:v>
                </c:pt>
                <c:pt idx="667">
                  <c:v>15.637736589192901</c:v>
                </c:pt>
                <c:pt idx="668">
                  <c:v>15.691418978967118</c:v>
                </c:pt>
                <c:pt idx="669">
                  <c:v>16.296885813148787</c:v>
                </c:pt>
                <c:pt idx="670">
                  <c:v>16.053725833090454</c:v>
                </c:pt>
                <c:pt idx="671">
                  <c:v>16.607554985698787</c:v>
                </c:pt>
                <c:pt idx="672">
                  <c:v>16.336177307051095</c:v>
                </c:pt>
                <c:pt idx="673">
                  <c:v>16.687093596059114</c:v>
                </c:pt>
                <c:pt idx="674">
                  <c:v>16.432959531935641</c:v>
                </c:pt>
                <c:pt idx="675">
                  <c:v>15.872254506057324</c:v>
                </c:pt>
                <c:pt idx="676">
                  <c:v>15.566215420835784</c:v>
                </c:pt>
                <c:pt idx="677">
                  <c:v>15.676781519185592</c:v>
                </c:pt>
                <c:pt idx="678">
                  <c:v>15.823930441655962</c:v>
                </c:pt>
                <c:pt idx="679">
                  <c:v>16.515385376471752</c:v>
                </c:pt>
                <c:pt idx="680">
                  <c:v>16.289143745747886</c:v>
                </c:pt>
                <c:pt idx="681">
                  <c:v>16.465929116898373</c:v>
                </c:pt>
                <c:pt idx="682">
                  <c:v>16.065024822349848</c:v>
                </c:pt>
                <c:pt idx="683">
                  <c:v>16.244267392149244</c:v>
                </c:pt>
                <c:pt idx="684">
                  <c:v>16.263408820023841</c:v>
                </c:pt>
                <c:pt idx="685">
                  <c:v>15.978665367754504</c:v>
                </c:pt>
                <c:pt idx="686">
                  <c:v>16.531964354901199</c:v>
                </c:pt>
                <c:pt idx="687">
                  <c:v>16.975945017182131</c:v>
                </c:pt>
                <c:pt idx="688">
                  <c:v>17.115459312487861</c:v>
                </c:pt>
                <c:pt idx="689">
                  <c:v>16.935570213172738</c:v>
                </c:pt>
                <c:pt idx="690">
                  <c:v>17.02151454838404</c:v>
                </c:pt>
                <c:pt idx="691">
                  <c:v>17.042359198404405</c:v>
                </c:pt>
                <c:pt idx="692">
                  <c:v>16.953760498254223</c:v>
                </c:pt>
                <c:pt idx="693">
                  <c:v>16.944110464024046</c:v>
                </c:pt>
                <c:pt idx="694">
                  <c:v>17.048849490758204</c:v>
                </c:pt>
                <c:pt idx="695">
                  <c:v>17.244276253547774</c:v>
                </c:pt>
                <c:pt idx="696">
                  <c:v>17.50935866983373</c:v>
                </c:pt>
                <c:pt idx="697">
                  <c:v>17.250848096494536</c:v>
                </c:pt>
                <c:pt idx="698">
                  <c:v>17.175615212527962</c:v>
                </c:pt>
                <c:pt idx="699">
                  <c:v>16.852253756260435</c:v>
                </c:pt>
                <c:pt idx="700">
                  <c:v>16.94872983497126</c:v>
                </c:pt>
                <c:pt idx="701">
                  <c:v>16.83484640073361</c:v>
                </c:pt>
                <c:pt idx="702">
                  <c:v>16.176741664407697</c:v>
                </c:pt>
                <c:pt idx="703">
                  <c:v>16.327228216520083</c:v>
                </c:pt>
                <c:pt idx="704">
                  <c:v>16.79455944312145</c:v>
                </c:pt>
                <c:pt idx="705">
                  <c:v>16.614350180505415</c:v>
                </c:pt>
                <c:pt idx="706">
                  <c:v>15.865446142907926</c:v>
                </c:pt>
                <c:pt idx="707">
                  <c:v>16.962150301700493</c:v>
                </c:pt>
                <c:pt idx="708">
                  <c:v>16.860442216453318</c:v>
                </c:pt>
                <c:pt idx="709">
                  <c:v>16.741719489331309</c:v>
                </c:pt>
                <c:pt idx="710">
                  <c:v>16.552720184299133</c:v>
                </c:pt>
                <c:pt idx="711">
                  <c:v>16.715862560085455</c:v>
                </c:pt>
                <c:pt idx="712">
                  <c:v>17.02598678335417</c:v>
                </c:pt>
                <c:pt idx="713">
                  <c:v>16.977560106856632</c:v>
                </c:pt>
                <c:pt idx="714">
                  <c:v>17.500761307657861</c:v>
                </c:pt>
                <c:pt idx="715">
                  <c:v>17.518555126246742</c:v>
                </c:pt>
                <c:pt idx="716">
                  <c:v>17.705415291283792</c:v>
                </c:pt>
                <c:pt idx="717">
                  <c:v>18.027145280828645</c:v>
                </c:pt>
                <c:pt idx="718">
                  <c:v>18.13014430785676</c:v>
                </c:pt>
                <c:pt idx="719">
                  <c:v>18.226822521638262</c:v>
                </c:pt>
                <c:pt idx="720">
                  <c:v>18.050820539968239</c:v>
                </c:pt>
                <c:pt idx="721">
                  <c:v>18.326933286144047</c:v>
                </c:pt>
                <c:pt idx="722">
                  <c:v>18.154308971863387</c:v>
                </c:pt>
                <c:pt idx="723">
                  <c:v>18.166943739609763</c:v>
                </c:pt>
                <c:pt idx="724">
                  <c:v>17.736136187774051</c:v>
                </c:pt>
                <c:pt idx="725">
                  <c:v>17.462826236263737</c:v>
                </c:pt>
                <c:pt idx="726">
                  <c:v>17.818322580645162</c:v>
                </c:pt>
                <c:pt idx="727">
                  <c:v>18.137266655249185</c:v>
                </c:pt>
                <c:pt idx="728">
                  <c:v>18.240995582738702</c:v>
                </c:pt>
                <c:pt idx="729">
                  <c:v>18.564321736900588</c:v>
                </c:pt>
                <c:pt idx="730">
                  <c:v>17.811336367397598</c:v>
                </c:pt>
                <c:pt idx="731">
                  <c:v>18.903952872876292</c:v>
                </c:pt>
                <c:pt idx="732">
                  <c:v>18.626466644317802</c:v>
                </c:pt>
                <c:pt idx="733">
                  <c:v>18.996882898062342</c:v>
                </c:pt>
                <c:pt idx="734">
                  <c:v>18.146724598930483</c:v>
                </c:pt>
                <c:pt idx="735">
                  <c:v>18.470573440643861</c:v>
                </c:pt>
                <c:pt idx="736">
                  <c:v>18.180070814365198</c:v>
                </c:pt>
                <c:pt idx="737">
                  <c:v>17.76530188522548</c:v>
                </c:pt>
                <c:pt idx="738">
                  <c:v>18.545810428119275</c:v>
                </c:pt>
                <c:pt idx="739">
                  <c:v>18.816532759049117</c:v>
                </c:pt>
                <c:pt idx="740">
                  <c:v>18.628208302385076</c:v>
                </c:pt>
                <c:pt idx="741">
                  <c:v>18.367581209802168</c:v>
                </c:pt>
                <c:pt idx="742">
                  <c:v>17.995868103378431</c:v>
                </c:pt>
                <c:pt idx="743">
                  <c:v>18.194721883881446</c:v>
                </c:pt>
                <c:pt idx="744">
                  <c:v>18.257939706593582</c:v>
                </c:pt>
                <c:pt idx="745">
                  <c:v>18.825174825174827</c:v>
                </c:pt>
                <c:pt idx="746">
                  <c:v>18.509778775248474</c:v>
                </c:pt>
                <c:pt idx="747">
                  <c:v>18.478493336525418</c:v>
                </c:pt>
                <c:pt idx="748">
                  <c:v>18.307612923711996</c:v>
                </c:pt>
                <c:pt idx="749">
                  <c:v>18.535385108599822</c:v>
                </c:pt>
                <c:pt idx="750">
                  <c:v>18.515620094191522</c:v>
                </c:pt>
                <c:pt idx="751">
                  <c:v>18.82106759317751</c:v>
                </c:pt>
                <c:pt idx="752">
                  <c:v>18.888504481836765</c:v>
                </c:pt>
                <c:pt idx="753">
                  <c:v>18.806842923794711</c:v>
                </c:pt>
                <c:pt idx="754">
                  <c:v>19.186074980872228</c:v>
                </c:pt>
                <c:pt idx="755">
                  <c:v>19.342499236174763</c:v>
                </c:pt>
                <c:pt idx="756">
                  <c:v>19.083007518796993</c:v>
                </c:pt>
                <c:pt idx="757">
                  <c:v>19.284150943396224</c:v>
                </c:pt>
                <c:pt idx="758">
                  <c:v>18.64228899690676</c:v>
                </c:pt>
                <c:pt idx="759">
                  <c:v>18.983190732187477</c:v>
                </c:pt>
                <c:pt idx="760">
                  <c:v>19.01803291006086</c:v>
                </c:pt>
                <c:pt idx="761">
                  <c:v>19.075931445603576</c:v>
                </c:pt>
                <c:pt idx="762">
                  <c:v>19.031602540156893</c:v>
                </c:pt>
                <c:pt idx="763">
                  <c:v>19.510358237977712</c:v>
                </c:pt>
                <c:pt idx="764">
                  <c:v>19.525718496683862</c:v>
                </c:pt>
                <c:pt idx="765">
                  <c:v>20.216457023060798</c:v>
                </c:pt>
                <c:pt idx="766">
                  <c:v>19.720688653203545</c:v>
                </c:pt>
                <c:pt idx="767">
                  <c:v>19.747899159663866</c:v>
                </c:pt>
                <c:pt idx="768">
                  <c:v>17.298073555166376</c:v>
                </c:pt>
                <c:pt idx="769">
                  <c:v>19.242808980704396</c:v>
                </c:pt>
                <c:pt idx="770">
                  <c:v>18.666293706293704</c:v>
                </c:pt>
                <c:pt idx="771">
                  <c:v>18.482787167988963</c:v>
                </c:pt>
                <c:pt idx="772">
                  <c:v>19.265428233493356</c:v>
                </c:pt>
                <c:pt idx="773">
                  <c:v>19.355295907079643</c:v>
                </c:pt>
                <c:pt idx="774">
                  <c:v>18.190136497702174</c:v>
                </c:pt>
                <c:pt idx="775">
                  <c:v>17.872434717392785</c:v>
                </c:pt>
                <c:pt idx="776">
                  <c:v>18.158462389380531</c:v>
                </c:pt>
                <c:pt idx="777">
                  <c:v>18.073774942310301</c:v>
                </c:pt>
                <c:pt idx="778">
                  <c:v>18.302129396557589</c:v>
                </c:pt>
                <c:pt idx="779">
                  <c:v>17.861422967672123</c:v>
                </c:pt>
                <c:pt idx="780">
                  <c:v>17.714836992681306</c:v>
                </c:pt>
                <c:pt idx="781">
                  <c:v>18.969815388761621</c:v>
                </c:pt>
                <c:pt idx="782">
                  <c:v>18.496167944018662</c:v>
                </c:pt>
                <c:pt idx="783">
                  <c:v>18.687270542687404</c:v>
                </c:pt>
                <c:pt idx="784">
                  <c:v>18.665445095948826</c:v>
                </c:pt>
                <c:pt idx="785">
                  <c:v>18.987984419356966</c:v>
                </c:pt>
                <c:pt idx="786">
                  <c:v>19.034044781982455</c:v>
                </c:pt>
                <c:pt idx="787">
                  <c:v>18.810282641484687</c:v>
                </c:pt>
                <c:pt idx="788">
                  <c:v>17.962624638147314</c:v>
                </c:pt>
                <c:pt idx="789">
                  <c:v>18.291976947484297</c:v>
                </c:pt>
                <c:pt idx="790">
                  <c:v>18.870930307523693</c:v>
                </c:pt>
                <c:pt idx="791">
                  <c:v>18.948550349469325</c:v>
                </c:pt>
                <c:pt idx="792">
                  <c:v>19.365150124557495</c:v>
                </c:pt>
                <c:pt idx="793">
                  <c:v>18.803747344021634</c:v>
                </c:pt>
                <c:pt idx="794">
                  <c:v>18.947993866598519</c:v>
                </c:pt>
                <c:pt idx="795">
                  <c:v>18.460390428211586</c:v>
                </c:pt>
                <c:pt idx="796">
                  <c:v>18.893956816149228</c:v>
                </c:pt>
                <c:pt idx="797">
                  <c:v>19.577446699203701</c:v>
                </c:pt>
                <c:pt idx="798">
                  <c:v>18.504012441679627</c:v>
                </c:pt>
                <c:pt idx="799">
                  <c:v>18.980578252671275</c:v>
                </c:pt>
                <c:pt idx="800">
                  <c:v>19.033356410095035</c:v>
                </c:pt>
                <c:pt idx="801">
                  <c:v>19.174995273804274</c:v>
                </c:pt>
                <c:pt idx="802">
                  <c:v>18.910040261701056</c:v>
                </c:pt>
                <c:pt idx="803">
                  <c:v>16.624123674276468</c:v>
                </c:pt>
                <c:pt idx="804">
                  <c:v>17.654997812089768</c:v>
                </c:pt>
                <c:pt idx="805">
                  <c:v>16.71819867232821</c:v>
                </c:pt>
                <c:pt idx="806">
                  <c:v>18.067820512820514</c:v>
                </c:pt>
                <c:pt idx="807">
                  <c:v>18.327602921217604</c:v>
                </c:pt>
                <c:pt idx="808">
                  <c:v>17.008726547403853</c:v>
                </c:pt>
                <c:pt idx="809">
                  <c:v>16.501814477621444</c:v>
                </c:pt>
                <c:pt idx="810">
                  <c:v>17.651062438705459</c:v>
                </c:pt>
                <c:pt idx="811">
                  <c:v>16.150366895224348</c:v>
                </c:pt>
                <c:pt idx="812">
                  <c:v>16.097621647858272</c:v>
                </c:pt>
                <c:pt idx="813">
                  <c:v>14.612244897959185</c:v>
                </c:pt>
                <c:pt idx="814">
                  <c:v>15.929168273557012</c:v>
                </c:pt>
                <c:pt idx="815">
                  <c:v>14.467089611419507</c:v>
                </c:pt>
                <c:pt idx="816">
                  <c:v>15.928181253879579</c:v>
                </c:pt>
                <c:pt idx="817">
                  <c:v>15.963888034450939</c:v>
                </c:pt>
                <c:pt idx="818">
                  <c:v>16.239026806166041</c:v>
                </c:pt>
                <c:pt idx="819">
                  <c:v>17.301387544369152</c:v>
                </c:pt>
                <c:pt idx="820">
                  <c:v>17.058357258769195</c:v>
                </c:pt>
                <c:pt idx="821">
                  <c:v>17.398056438048961</c:v>
                </c:pt>
                <c:pt idx="822">
                  <c:v>17.543931751665731</c:v>
                </c:pt>
                <c:pt idx="823">
                  <c:v>17.829348773502677</c:v>
                </c:pt>
                <c:pt idx="824">
                  <c:v>17.422503863987636</c:v>
                </c:pt>
                <c:pt idx="825">
                  <c:v>18.287692693319965</c:v>
                </c:pt>
                <c:pt idx="826">
                  <c:v>18.917279182758193</c:v>
                </c:pt>
                <c:pt idx="827">
                  <c:v>18.399540401217315</c:v>
                </c:pt>
                <c:pt idx="828">
                  <c:v>19.055239997503275</c:v>
                </c:pt>
                <c:pt idx="829">
                  <c:v>19.218968095712864</c:v>
                </c:pt>
                <c:pt idx="830">
                  <c:v>19.452872281093139</c:v>
                </c:pt>
                <c:pt idx="831">
                  <c:v>19.582748861818629</c:v>
                </c:pt>
                <c:pt idx="832">
                  <c:v>19.241827274945106</c:v>
                </c:pt>
                <c:pt idx="833">
                  <c:v>18.761301767908481</c:v>
                </c:pt>
                <c:pt idx="834">
                  <c:v>18.981546845005884</c:v>
                </c:pt>
                <c:pt idx="835">
                  <c:v>18.04081632653061</c:v>
                </c:pt>
                <c:pt idx="836">
                  <c:v>17.992722602739725</c:v>
                </c:pt>
                <c:pt idx="837">
                  <c:v>18.869063303845913</c:v>
                </c:pt>
                <c:pt idx="838">
                  <c:v>19.029283028173353</c:v>
                </c:pt>
                <c:pt idx="839">
                  <c:v>19.858991186949183</c:v>
                </c:pt>
                <c:pt idx="840">
                  <c:v>19.875315656565657</c:v>
                </c:pt>
                <c:pt idx="841">
                  <c:v>20.168164794007492</c:v>
                </c:pt>
                <c:pt idx="842">
                  <c:v>20.239833094600488</c:v>
                </c:pt>
                <c:pt idx="843">
                  <c:v>20.212521610274141</c:v>
                </c:pt>
                <c:pt idx="844">
                  <c:v>20.644384860011225</c:v>
                </c:pt>
                <c:pt idx="845">
                  <c:v>19.563681381725946</c:v>
                </c:pt>
                <c:pt idx="846">
                  <c:v>19.758744505664584</c:v>
                </c:pt>
                <c:pt idx="847">
                  <c:v>18.41593449285757</c:v>
                </c:pt>
                <c:pt idx="848">
                  <c:v>20.00944340212633</c:v>
                </c:pt>
                <c:pt idx="849">
                  <c:v>19.694974967550529</c:v>
                </c:pt>
                <c:pt idx="850">
                  <c:v>20.426114689512854</c:v>
                </c:pt>
                <c:pt idx="851">
                  <c:v>20.305087904578492</c:v>
                </c:pt>
                <c:pt idx="852">
                  <c:v>20.071155976855845</c:v>
                </c:pt>
                <c:pt idx="853">
                  <c:v>20.177694704049841</c:v>
                </c:pt>
                <c:pt idx="854">
                  <c:v>19.00017917935854</c:v>
                </c:pt>
                <c:pt idx="855">
                  <c:v>19.923670721916878</c:v>
                </c:pt>
                <c:pt idx="856">
                  <c:v>19.773468648060891</c:v>
                </c:pt>
                <c:pt idx="857">
                  <c:v>20.001339421613391</c:v>
                </c:pt>
                <c:pt idx="858">
                  <c:v>20.424567389714845</c:v>
                </c:pt>
                <c:pt idx="859">
                  <c:v>20.524980554059713</c:v>
                </c:pt>
                <c:pt idx="860">
                  <c:v>20.903533100204996</c:v>
                </c:pt>
                <c:pt idx="861">
                  <c:v>20.751357479563218</c:v>
                </c:pt>
                <c:pt idx="862">
                  <c:v>21.428994440415764</c:v>
                </c:pt>
                <c:pt idx="863">
                  <c:v>20.875893125187631</c:v>
                </c:pt>
                <c:pt idx="864">
                  <c:v>21.421147708797495</c:v>
                </c:pt>
                <c:pt idx="865">
                  <c:v>21.688127690100426</c:v>
                </c:pt>
                <c:pt idx="866">
                  <c:v>22.06298223577965</c:v>
                </c:pt>
                <c:pt idx="867">
                  <c:v>22.147563283652708</c:v>
                </c:pt>
                <c:pt idx="868">
                  <c:v>22.660636455907817</c:v>
                </c:pt>
                <c:pt idx="869">
                  <c:v>22.866690282205692</c:v>
                </c:pt>
                <c:pt idx="870">
                  <c:v>23.247367175482193</c:v>
                </c:pt>
                <c:pt idx="871">
                  <c:v>22.754137252632798</c:v>
                </c:pt>
                <c:pt idx="872">
                  <c:v>23.081500572737685</c:v>
                </c:pt>
                <c:pt idx="873">
                  <c:v>23.370593985394745</c:v>
                </c:pt>
                <c:pt idx="874">
                  <c:v>23.241011300079901</c:v>
                </c:pt>
                <c:pt idx="875">
                  <c:v>20.097660049201899</c:v>
                </c:pt>
                <c:pt idx="876">
                  <c:v>21.392825535429814</c:v>
                </c:pt>
                <c:pt idx="877">
                  <c:v>16.232180548790389</c:v>
                </c:pt>
                <c:pt idx="878">
                  <c:v>17.079459925308818</c:v>
                </c:pt>
                <c:pt idx="879">
                  <c:v>19.281856441430911</c:v>
                </c:pt>
                <c:pt idx="880">
                  <c:v>18.312053832650673</c:v>
                </c:pt>
                <c:pt idx="881">
                  <c:v>20.131050767414401</c:v>
                </c:pt>
                <c:pt idx="882">
                  <c:v>21.01144901610018</c:v>
                </c:pt>
                <c:pt idx="883">
                  <c:v>20.989370696944075</c:v>
                </c:pt>
                <c:pt idx="884">
                  <c:v>22.292435031343189</c:v>
                </c:pt>
                <c:pt idx="885">
                  <c:v>22.622314747767319</c:v>
                </c:pt>
                <c:pt idx="886">
                  <c:v>22.572508466376391</c:v>
                </c:pt>
                <c:pt idx="887">
                  <c:v>23.347049924357037</c:v>
                </c:pt>
                <c:pt idx="888">
                  <c:v>23.555575746562482</c:v>
                </c:pt>
                <c:pt idx="889">
                  <c:v>24.234294071049902</c:v>
                </c:pt>
                <c:pt idx="890">
                  <c:v>24.023700725035031</c:v>
                </c:pt>
                <c:pt idx="891">
                  <c:v>25.275740221761907</c:v>
                </c:pt>
                <c:pt idx="892">
                  <c:v>25.517983418678369</c:v>
                </c:pt>
                <c:pt idx="893">
                  <c:v>25.572313056023084</c:v>
                </c:pt>
                <c:pt idx="894">
                  <c:v>26.311422219551762</c:v>
                </c:pt>
                <c:pt idx="895">
                  <c:v>25.773798812308801</c:v>
                </c:pt>
                <c:pt idx="896">
                  <c:v>25.633696363744569</c:v>
                </c:pt>
                <c:pt idx="897">
                  <c:v>25.856965100432543</c:v>
                </c:pt>
                <c:pt idx="898">
                  <c:v>27.135806770016842</c:v>
                </c:pt>
                <c:pt idx="899">
                  <c:v>26.776983019306812</c:v>
                </c:pt>
                <c:pt idx="900">
                  <c:v>27.339973285324348</c:v>
                </c:pt>
                <c:pt idx="901">
                  <c:v>28.530257361465338</c:v>
                </c:pt>
                <c:pt idx="902">
                  <c:v>27.8971477960242</c:v>
                </c:pt>
                <c:pt idx="903">
                  <c:v>26.46080855713382</c:v>
                </c:pt>
                <c:pt idx="904">
                  <c:v>26.392385437004705</c:v>
                </c:pt>
                <c:pt idx="905">
                  <c:v>25.978224648089629</c:v>
                </c:pt>
                <c:pt idx="906">
                  <c:v>27.377597625028546</c:v>
                </c:pt>
                <c:pt idx="907">
                  <c:v>27.533264863631178</c:v>
                </c:pt>
                <c:pt idx="908">
                  <c:v>28.273810881715526</c:v>
                </c:pt>
                <c:pt idx="909">
                  <c:v>27.558964416058391</c:v>
                </c:pt>
                <c:pt idx="910">
                  <c:v>26.271783526208306</c:v>
                </c:pt>
                <c:pt idx="911">
                  <c:v>27.530258240838865</c:v>
                </c:pt>
                <c:pt idx="912">
                  <c:v>27.206051150610129</c:v>
                </c:pt>
                <c:pt idx="913">
                  <c:v>27.440404152556486</c:v>
                </c:pt>
                <c:pt idx="914">
                  <c:v>27.595265812960804</c:v>
                </c:pt>
                <c:pt idx="915">
                  <c:v>28.130081300813011</c:v>
                </c:pt>
                <c:pt idx="916">
                  <c:v>28.108838649052014</c:v>
                </c:pt>
                <c:pt idx="917">
                  <c:v>29.05140367326678</c:v>
                </c:pt>
                <c:pt idx="918">
                  <c:v>29.205566271700192</c:v>
                </c:pt>
                <c:pt idx="919">
                  <c:v>29.286484998623731</c:v>
                </c:pt>
                <c:pt idx="920">
                  <c:v>28.954810257527086</c:v>
                </c:pt>
                <c:pt idx="921">
                  <c:v>28.695170315640791</c:v>
                </c:pt>
                <c:pt idx="922">
                  <c:v>29.64604027574228</c:v>
                </c:pt>
                <c:pt idx="923">
                  <c:v>28.368213591212484</c:v>
                </c:pt>
                <c:pt idx="924">
                  <c:v>28.66835286223094</c:v>
                </c:pt>
                <c:pt idx="925">
                  <c:v>29.137566955088587</c:v>
                </c:pt>
                <c:pt idx="926">
                  <c:v>28.740464302259742</c:v>
                </c:pt>
                <c:pt idx="927">
                  <c:v>27.119195125697608</c:v>
                </c:pt>
                <c:pt idx="928">
                  <c:v>26.086644984246362</c:v>
                </c:pt>
                <c:pt idx="929">
                  <c:v>27.284714119019839</c:v>
                </c:pt>
                <c:pt idx="930">
                  <c:v>26.682924356114377</c:v>
                </c:pt>
                <c:pt idx="931">
                  <c:v>26.577086925651692</c:v>
                </c:pt>
                <c:pt idx="932">
                  <c:v>27.43857457017193</c:v>
                </c:pt>
                <c:pt idx="933">
                  <c:v>28.41843511259799</c:v>
                </c:pt>
                <c:pt idx="934">
                  <c:v>29.042614770459082</c:v>
                </c:pt>
                <c:pt idx="935">
                  <c:v>28.392243739732169</c:v>
                </c:pt>
                <c:pt idx="936">
                  <c:v>27.716710875331568</c:v>
                </c:pt>
                <c:pt idx="937">
                  <c:v>26.213160377358495</c:v>
                </c:pt>
                <c:pt idx="938">
                  <c:v>25.204943502824857</c:v>
                </c:pt>
                <c:pt idx="939">
                  <c:v>25.976145666698031</c:v>
                </c:pt>
                <c:pt idx="940">
                  <c:v>26.089738185565082</c:v>
                </c:pt>
                <c:pt idx="941">
                  <c:v>25.769327496274215</c:v>
                </c:pt>
                <c:pt idx="942">
                  <c:v>26.502766798418975</c:v>
                </c:pt>
                <c:pt idx="943">
                  <c:v>27.03074847653161</c:v>
                </c:pt>
                <c:pt idx="944">
                  <c:v>27.467053903345725</c:v>
                </c:pt>
                <c:pt idx="945">
                  <c:v>27.557591623036647</c:v>
                </c:pt>
                <c:pt idx="946">
                  <c:v>27.918102062376551</c:v>
                </c:pt>
                <c:pt idx="947">
                  <c:v>28.145532149249622</c:v>
                </c:pt>
                <c:pt idx="948">
                  <c:v>28.368401793065598</c:v>
                </c:pt>
                <c:pt idx="949">
                  <c:v>27.933336324076983</c:v>
                </c:pt>
                <c:pt idx="950">
                  <c:v>27.742805517606097</c:v>
                </c:pt>
                <c:pt idx="951">
                  <c:v>27.509641630712341</c:v>
                </c:pt>
                <c:pt idx="952">
                  <c:v>27.289725786605729</c:v>
                </c:pt>
                <c:pt idx="953">
                  <c:v>27.786481392188666</c:v>
                </c:pt>
                <c:pt idx="954">
                  <c:v>28.164345769837098</c:v>
                </c:pt>
                <c:pt idx="955">
                  <c:v>27.941122555865924</c:v>
                </c:pt>
                <c:pt idx="956">
                  <c:v>27.876204595997034</c:v>
                </c:pt>
                <c:pt idx="957">
                  <c:v>27.74073104771875</c:v>
                </c:pt>
                <c:pt idx="958">
                  <c:v>26.54921484340732</c:v>
                </c:pt>
                <c:pt idx="959">
                  <c:v>26.885123966942153</c:v>
                </c:pt>
                <c:pt idx="960">
                  <c:v>27.338088817363314</c:v>
                </c:pt>
                <c:pt idx="961">
                  <c:v>28.12427707961908</c:v>
                </c:pt>
                <c:pt idx="962">
                  <c:v>28.380674899982608</c:v>
                </c:pt>
                <c:pt idx="963">
                  <c:v>28.850698312055524</c:v>
                </c:pt>
                <c:pt idx="964">
                  <c:v>28.670267026702668</c:v>
                </c:pt>
                <c:pt idx="965">
                  <c:v>29.351262442858975</c:v>
                </c:pt>
                <c:pt idx="966">
                  <c:v>29.204276751035042</c:v>
                </c:pt>
                <c:pt idx="967">
                  <c:v>28.694598515231675</c:v>
                </c:pt>
                <c:pt idx="968">
                  <c:v>29.226987849072696</c:v>
                </c:pt>
                <c:pt idx="969">
                  <c:v>28.624282860906892</c:v>
                </c:pt>
                <c:pt idx="970">
                  <c:v>29.402012397045088</c:v>
                </c:pt>
                <c:pt idx="971">
                  <c:v>29.649471404916568</c:v>
                </c:pt>
                <c:pt idx="972">
                  <c:v>28.011900256507296</c:v>
                </c:pt>
                <c:pt idx="973">
                  <c:v>27.416235976301529</c:v>
                </c:pt>
                <c:pt idx="974">
                  <c:v>26.245965708522441</c:v>
                </c:pt>
                <c:pt idx="975">
                  <c:v>25.074854193764953</c:v>
                </c:pt>
                <c:pt idx="976">
                  <c:v>25.619928157400601</c:v>
                </c:pt>
                <c:pt idx="977">
                  <c:v>25.893038980082281</c:v>
                </c:pt>
                <c:pt idx="978">
                  <c:v>24.782305477841302</c:v>
                </c:pt>
                <c:pt idx="979">
                  <c:v>24.45497995058528</c:v>
                </c:pt>
                <c:pt idx="980">
                  <c:v>24.276714641794648</c:v>
                </c:pt>
                <c:pt idx="981">
                  <c:v>23.243639568892988</c:v>
                </c:pt>
                <c:pt idx="982">
                  <c:v>24.091218652351575</c:v>
                </c:pt>
                <c:pt idx="983">
                  <c:v>25.264677613135767</c:v>
                </c:pt>
                <c:pt idx="984">
                  <c:v>25.293399511667932</c:v>
                </c:pt>
                <c:pt idx="985">
                  <c:v>24.315835381809528</c:v>
                </c:pt>
                <c:pt idx="986">
                  <c:v>23.132013332275214</c:v>
                </c:pt>
                <c:pt idx="987">
                  <c:v>22.735276876782994</c:v>
                </c:pt>
                <c:pt idx="988">
                  <c:v>23.105555776180452</c:v>
                </c:pt>
                <c:pt idx="989">
                  <c:v>21.883458498800771</c:v>
                </c:pt>
                <c:pt idx="990">
                  <c:v>20.129937507369416</c:v>
                </c:pt>
                <c:pt idx="991">
                  <c:v>20.050896085521146</c:v>
                </c:pt>
                <c:pt idx="992">
                  <c:v>20.948357176544569</c:v>
                </c:pt>
              </c:numCache>
            </c:numRef>
          </c:val>
          <c:smooth val="0"/>
          <c:extLst>
            <c:ext xmlns:c16="http://schemas.microsoft.com/office/drawing/2014/chart" uri="{C3380CC4-5D6E-409C-BE32-E72D297353CC}">
              <c16:uniqueId val="{00000000-A9E6-4485-89FE-264F232AFF62}"/>
            </c:ext>
          </c:extLst>
        </c:ser>
        <c:dLbls>
          <c:showLegendKey val="0"/>
          <c:showVal val="0"/>
          <c:showCatName val="0"/>
          <c:showSerName val="0"/>
          <c:showPercent val="0"/>
          <c:showBubbleSize val="0"/>
        </c:dLbls>
        <c:marker val="1"/>
        <c:smooth val="0"/>
        <c:axId val="1291325440"/>
        <c:axId val="1291326976"/>
      </c:lineChart>
      <c:lineChart>
        <c:grouping val="standard"/>
        <c:varyColors val="0"/>
        <c:ser>
          <c:idx val="1"/>
          <c:order val="0"/>
          <c:tx>
            <c:strRef>
              <c:f>'real rates ex tech (US)'!$E$3</c:f>
              <c:strCache>
                <c:ptCount val="1"/>
                <c:pt idx="0">
                  <c:v>US real rates (inverted rhs, bps)</c:v>
                </c:pt>
              </c:strCache>
            </c:strRef>
          </c:tx>
          <c:spPr>
            <a:ln w="12700">
              <a:solidFill>
                <a:schemeClr val="bg1">
                  <a:lumMod val="65000"/>
                </a:schemeClr>
              </a:solidFill>
              <a:prstDash val="solid"/>
            </a:ln>
          </c:spPr>
          <c:marker>
            <c:symbol val="none"/>
          </c:marker>
          <c:val>
            <c:numRef>
              <c:f>'real rates ex tech (US)'!$T$5:$T$1049</c:f>
              <c:numCache>
                <c:formatCode>General</c:formatCode>
                <c:ptCount val="1045"/>
                <c:pt idx="0">
                  <c:v>171.7</c:v>
                </c:pt>
                <c:pt idx="1">
                  <c:v>174.57</c:v>
                </c:pt>
                <c:pt idx="2">
                  <c:v>173.71</c:v>
                </c:pt>
                <c:pt idx="3">
                  <c:v>157.1301</c:v>
                </c:pt>
                <c:pt idx="4">
                  <c:v>173.95</c:v>
                </c:pt>
                <c:pt idx="5">
                  <c:v>183.39</c:v>
                </c:pt>
                <c:pt idx="6">
                  <c:v>207.87</c:v>
                </c:pt>
                <c:pt idx="7">
                  <c:v>196.49</c:v>
                </c:pt>
                <c:pt idx="8">
                  <c:v>207.9599</c:v>
                </c:pt>
                <c:pt idx="9">
                  <c:v>218.00989999999999</c:v>
                </c:pt>
                <c:pt idx="10">
                  <c:v>247.79</c:v>
                </c:pt>
                <c:pt idx="11">
                  <c:v>229.83</c:v>
                </c:pt>
                <c:pt idx="12">
                  <c:v>244.1199</c:v>
                </c:pt>
                <c:pt idx="13">
                  <c:v>221.59</c:v>
                </c:pt>
                <c:pt idx="14">
                  <c:v>222.42</c:v>
                </c:pt>
                <c:pt idx="15">
                  <c:v>232.18</c:v>
                </c:pt>
                <c:pt idx="16">
                  <c:v>223.27</c:v>
                </c:pt>
                <c:pt idx="17">
                  <c:v>219.9</c:v>
                </c:pt>
                <c:pt idx="18">
                  <c:v>208.36</c:v>
                </c:pt>
                <c:pt idx="19">
                  <c:v>202.24</c:v>
                </c:pt>
                <c:pt idx="20">
                  <c:v>220.8699</c:v>
                </c:pt>
                <c:pt idx="21">
                  <c:v>220.5</c:v>
                </c:pt>
                <c:pt idx="22">
                  <c:v>202.90989999999999</c:v>
                </c:pt>
                <c:pt idx="23">
                  <c:v>196.16</c:v>
                </c:pt>
                <c:pt idx="24">
                  <c:v>208.62</c:v>
                </c:pt>
                <c:pt idx="25">
                  <c:v>193.83</c:v>
                </c:pt>
                <c:pt idx="26">
                  <c:v>190.31</c:v>
                </c:pt>
                <c:pt idx="27">
                  <c:v>193.6199</c:v>
                </c:pt>
                <c:pt idx="28">
                  <c:v>204.4</c:v>
                </c:pt>
                <c:pt idx="29">
                  <c:v>190.44</c:v>
                </c:pt>
                <c:pt idx="30">
                  <c:v>195.79</c:v>
                </c:pt>
                <c:pt idx="31">
                  <c:v>197.36</c:v>
                </c:pt>
                <c:pt idx="32">
                  <c:v>201.03</c:v>
                </c:pt>
                <c:pt idx="33">
                  <c:v>196.98</c:v>
                </c:pt>
                <c:pt idx="34">
                  <c:v>180.3</c:v>
                </c:pt>
                <c:pt idx="35">
                  <c:v>182.3</c:v>
                </c:pt>
                <c:pt idx="36">
                  <c:v>188.67</c:v>
                </c:pt>
                <c:pt idx="37">
                  <c:v>182.31</c:v>
                </c:pt>
                <c:pt idx="38">
                  <c:v>173.17</c:v>
                </c:pt>
                <c:pt idx="39">
                  <c:v>174.18989999999999</c:v>
                </c:pt>
                <c:pt idx="40">
                  <c:v>166.72</c:v>
                </c:pt>
                <c:pt idx="41">
                  <c:v>158.91</c:v>
                </c:pt>
                <c:pt idx="42">
                  <c:v>150.57</c:v>
                </c:pt>
                <c:pt idx="43">
                  <c:v>136.08000000000001</c:v>
                </c:pt>
                <c:pt idx="44">
                  <c:v>139.09</c:v>
                </c:pt>
                <c:pt idx="45">
                  <c:v>146.96</c:v>
                </c:pt>
                <c:pt idx="46">
                  <c:v>179</c:v>
                </c:pt>
                <c:pt idx="47">
                  <c:v>191.3099</c:v>
                </c:pt>
                <c:pt idx="48">
                  <c:v>195.3</c:v>
                </c:pt>
                <c:pt idx="49">
                  <c:v>214.01</c:v>
                </c:pt>
                <c:pt idx="50">
                  <c:v>212.45</c:v>
                </c:pt>
                <c:pt idx="51">
                  <c:v>218.1001</c:v>
                </c:pt>
                <c:pt idx="52">
                  <c:v>193.11</c:v>
                </c:pt>
                <c:pt idx="53">
                  <c:v>193.87010000000001</c:v>
                </c:pt>
                <c:pt idx="54">
                  <c:v>204.96</c:v>
                </c:pt>
                <c:pt idx="55">
                  <c:v>216.1301</c:v>
                </c:pt>
                <c:pt idx="56">
                  <c:v>214.07</c:v>
                </c:pt>
                <c:pt idx="57">
                  <c:v>213.2501</c:v>
                </c:pt>
                <c:pt idx="58">
                  <c:v>203.25989999999999</c:v>
                </c:pt>
                <c:pt idx="59">
                  <c:v>199.9701</c:v>
                </c:pt>
                <c:pt idx="60">
                  <c:v>199.49</c:v>
                </c:pt>
                <c:pt idx="61">
                  <c:v>200.9999</c:v>
                </c:pt>
                <c:pt idx="62">
                  <c:v>204.37989999999999</c:v>
                </c:pt>
                <c:pt idx="63">
                  <c:v>193.01</c:v>
                </c:pt>
                <c:pt idx="64">
                  <c:v>178.88</c:v>
                </c:pt>
                <c:pt idx="65">
                  <c:v>174.86</c:v>
                </c:pt>
                <c:pt idx="66">
                  <c:v>186.57</c:v>
                </c:pt>
                <c:pt idx="67">
                  <c:v>182.16</c:v>
                </c:pt>
                <c:pt idx="68">
                  <c:v>180.73009999999999</c:v>
                </c:pt>
                <c:pt idx="69">
                  <c:v>180.01</c:v>
                </c:pt>
                <c:pt idx="70">
                  <c:v>176.2</c:v>
                </c:pt>
                <c:pt idx="71">
                  <c:v>174.78</c:v>
                </c:pt>
                <c:pt idx="72">
                  <c:v>187.19</c:v>
                </c:pt>
                <c:pt idx="73">
                  <c:v>166.53</c:v>
                </c:pt>
                <c:pt idx="74">
                  <c:v>160.57</c:v>
                </c:pt>
                <c:pt idx="75">
                  <c:v>166.68</c:v>
                </c:pt>
                <c:pt idx="76">
                  <c:v>161.65</c:v>
                </c:pt>
                <c:pt idx="77">
                  <c:v>174.60990000000001</c:v>
                </c:pt>
                <c:pt idx="78">
                  <c:v>163.47</c:v>
                </c:pt>
                <c:pt idx="79">
                  <c:v>163.98</c:v>
                </c:pt>
                <c:pt idx="80">
                  <c:v>182.83</c:v>
                </c:pt>
                <c:pt idx="81">
                  <c:v>164.43</c:v>
                </c:pt>
                <c:pt idx="82">
                  <c:v>163.66</c:v>
                </c:pt>
                <c:pt idx="83">
                  <c:v>161.13</c:v>
                </c:pt>
                <c:pt idx="84">
                  <c:v>169.46</c:v>
                </c:pt>
                <c:pt idx="85">
                  <c:v>174.49</c:v>
                </c:pt>
                <c:pt idx="86">
                  <c:v>168.90989999999999</c:v>
                </c:pt>
                <c:pt idx="87">
                  <c:v>169.66</c:v>
                </c:pt>
                <c:pt idx="88">
                  <c:v>170.78</c:v>
                </c:pt>
                <c:pt idx="89">
                  <c:v>171.41</c:v>
                </c:pt>
                <c:pt idx="90">
                  <c:v>157.43</c:v>
                </c:pt>
                <c:pt idx="91">
                  <c:v>165.68989999999999</c:v>
                </c:pt>
                <c:pt idx="92">
                  <c:v>165.44</c:v>
                </c:pt>
                <c:pt idx="93">
                  <c:v>168.67</c:v>
                </c:pt>
                <c:pt idx="94">
                  <c:v>173.92009999999999</c:v>
                </c:pt>
                <c:pt idx="95">
                  <c:v>173.33</c:v>
                </c:pt>
                <c:pt idx="96">
                  <c:v>189.1</c:v>
                </c:pt>
                <c:pt idx="97">
                  <c:v>178.73</c:v>
                </c:pt>
                <c:pt idx="98">
                  <c:v>183.22</c:v>
                </c:pt>
                <c:pt idx="99">
                  <c:v>171.13</c:v>
                </c:pt>
                <c:pt idx="100">
                  <c:v>163.97</c:v>
                </c:pt>
                <c:pt idx="101">
                  <c:v>156.5</c:v>
                </c:pt>
                <c:pt idx="102">
                  <c:v>159.32</c:v>
                </c:pt>
                <c:pt idx="103">
                  <c:v>166.53</c:v>
                </c:pt>
                <c:pt idx="104">
                  <c:v>171.63</c:v>
                </c:pt>
                <c:pt idx="105">
                  <c:v>171.8801</c:v>
                </c:pt>
                <c:pt idx="106">
                  <c:v>154.81</c:v>
                </c:pt>
                <c:pt idx="107">
                  <c:v>162.46</c:v>
                </c:pt>
                <c:pt idx="108">
                  <c:v>173.64009999999999</c:v>
                </c:pt>
                <c:pt idx="109">
                  <c:v>167.74</c:v>
                </c:pt>
                <c:pt idx="110">
                  <c:v>167.29</c:v>
                </c:pt>
                <c:pt idx="111">
                  <c:v>176.34</c:v>
                </c:pt>
                <c:pt idx="112">
                  <c:v>192.76990000000001</c:v>
                </c:pt>
                <c:pt idx="113">
                  <c:v>194.23</c:v>
                </c:pt>
                <c:pt idx="114">
                  <c:v>185.37010000000001</c:v>
                </c:pt>
                <c:pt idx="115">
                  <c:v>193.67009999999999</c:v>
                </c:pt>
                <c:pt idx="116">
                  <c:v>198.35</c:v>
                </c:pt>
                <c:pt idx="117">
                  <c:v>188.72</c:v>
                </c:pt>
                <c:pt idx="118">
                  <c:v>180.45009999999999</c:v>
                </c:pt>
                <c:pt idx="119">
                  <c:v>160.54990000000001</c:v>
                </c:pt>
                <c:pt idx="120">
                  <c:v>166.74</c:v>
                </c:pt>
                <c:pt idx="121">
                  <c:v>170.09</c:v>
                </c:pt>
                <c:pt idx="122">
                  <c:v>165.58</c:v>
                </c:pt>
                <c:pt idx="123">
                  <c:v>174.79</c:v>
                </c:pt>
                <c:pt idx="124">
                  <c:v>190.38</c:v>
                </c:pt>
                <c:pt idx="125">
                  <c:v>195.35</c:v>
                </c:pt>
                <c:pt idx="126">
                  <c:v>191.84</c:v>
                </c:pt>
                <c:pt idx="127">
                  <c:v>199.7</c:v>
                </c:pt>
                <c:pt idx="128">
                  <c:v>202.31</c:v>
                </c:pt>
                <c:pt idx="129">
                  <c:v>208.22</c:v>
                </c:pt>
                <c:pt idx="130">
                  <c:v>204.11009999999999</c:v>
                </c:pt>
                <c:pt idx="131">
                  <c:v>208.7501</c:v>
                </c:pt>
                <c:pt idx="132">
                  <c:v>221.33</c:v>
                </c:pt>
                <c:pt idx="133">
                  <c:v>213.62</c:v>
                </c:pt>
                <c:pt idx="134">
                  <c:v>212.08</c:v>
                </c:pt>
                <c:pt idx="135">
                  <c:v>210.62989999999999</c:v>
                </c:pt>
                <c:pt idx="136">
                  <c:v>207.72</c:v>
                </c:pt>
                <c:pt idx="137">
                  <c:v>203.92</c:v>
                </c:pt>
                <c:pt idx="138">
                  <c:v>200.19</c:v>
                </c:pt>
                <c:pt idx="139">
                  <c:v>197.02</c:v>
                </c:pt>
                <c:pt idx="140">
                  <c:v>200.65</c:v>
                </c:pt>
                <c:pt idx="141">
                  <c:v>203.24</c:v>
                </c:pt>
                <c:pt idx="142">
                  <c:v>209.11</c:v>
                </c:pt>
                <c:pt idx="143">
                  <c:v>210.86</c:v>
                </c:pt>
                <c:pt idx="144">
                  <c:v>203.88990000000001</c:v>
                </c:pt>
                <c:pt idx="145">
                  <c:v>204.83009999999999</c:v>
                </c:pt>
                <c:pt idx="146">
                  <c:v>219.23</c:v>
                </c:pt>
                <c:pt idx="147">
                  <c:v>211.63</c:v>
                </c:pt>
                <c:pt idx="148">
                  <c:v>224.87989999999999</c:v>
                </c:pt>
                <c:pt idx="149">
                  <c:v>234.80009999999999</c:v>
                </c:pt>
                <c:pt idx="150">
                  <c:v>237.43</c:v>
                </c:pt>
                <c:pt idx="151">
                  <c:v>246.77</c:v>
                </c:pt>
                <c:pt idx="152">
                  <c:v>242.06</c:v>
                </c:pt>
                <c:pt idx="153">
                  <c:v>244.52</c:v>
                </c:pt>
                <c:pt idx="154">
                  <c:v>248.14</c:v>
                </c:pt>
                <c:pt idx="155">
                  <c:v>244.65010000000001</c:v>
                </c:pt>
                <c:pt idx="156">
                  <c:v>240.09010000000001</c:v>
                </c:pt>
                <c:pt idx="157">
                  <c:v>246.18</c:v>
                </c:pt>
                <c:pt idx="158">
                  <c:v>245.6</c:v>
                </c:pt>
                <c:pt idx="159">
                  <c:v>245.92</c:v>
                </c:pt>
                <c:pt idx="160">
                  <c:v>251.56989999999999</c:v>
                </c:pt>
                <c:pt idx="161">
                  <c:v>260.54000000000002</c:v>
                </c:pt>
                <c:pt idx="162">
                  <c:v>258.95999999999998</c:v>
                </c:pt>
                <c:pt idx="163">
                  <c:v>258.33999999999997</c:v>
                </c:pt>
                <c:pt idx="164">
                  <c:v>250.13</c:v>
                </c:pt>
                <c:pt idx="165">
                  <c:v>244.66</c:v>
                </c:pt>
                <c:pt idx="166">
                  <c:v>243.86009999999999</c:v>
                </c:pt>
                <c:pt idx="167">
                  <c:v>233.94</c:v>
                </c:pt>
                <c:pt idx="168">
                  <c:v>230.87010000000001</c:v>
                </c:pt>
                <c:pt idx="169">
                  <c:v>227.43010000000001</c:v>
                </c:pt>
                <c:pt idx="170">
                  <c:v>227.18</c:v>
                </c:pt>
                <c:pt idx="171">
                  <c:v>222.82990000000001</c:v>
                </c:pt>
                <c:pt idx="172">
                  <c:v>233.24</c:v>
                </c:pt>
                <c:pt idx="173">
                  <c:v>235.03</c:v>
                </c:pt>
                <c:pt idx="174">
                  <c:v>230.57</c:v>
                </c:pt>
                <c:pt idx="175">
                  <c:v>226.38</c:v>
                </c:pt>
                <c:pt idx="176">
                  <c:v>230.59010000000001</c:v>
                </c:pt>
                <c:pt idx="177">
                  <c:v>242.6</c:v>
                </c:pt>
                <c:pt idx="178">
                  <c:v>248.38</c:v>
                </c:pt>
                <c:pt idx="179">
                  <c:v>239.88</c:v>
                </c:pt>
                <c:pt idx="180">
                  <c:v>231.65</c:v>
                </c:pt>
                <c:pt idx="181">
                  <c:v>229.28</c:v>
                </c:pt>
                <c:pt idx="182">
                  <c:v>237.89</c:v>
                </c:pt>
                <c:pt idx="183">
                  <c:v>230</c:v>
                </c:pt>
                <c:pt idx="184">
                  <c:v>216.21</c:v>
                </c:pt>
                <c:pt idx="185">
                  <c:v>214.49</c:v>
                </c:pt>
                <c:pt idx="186">
                  <c:v>222.67</c:v>
                </c:pt>
                <c:pt idx="187">
                  <c:v>229.11009999999999</c:v>
                </c:pt>
                <c:pt idx="188">
                  <c:v>240.3999</c:v>
                </c:pt>
                <c:pt idx="189">
                  <c:v>236.0001</c:v>
                </c:pt>
                <c:pt idx="190">
                  <c:v>242.8</c:v>
                </c:pt>
                <c:pt idx="191">
                  <c:v>247.33</c:v>
                </c:pt>
                <c:pt idx="192">
                  <c:v>247.83</c:v>
                </c:pt>
                <c:pt idx="193">
                  <c:v>241.8</c:v>
                </c:pt>
                <c:pt idx="194">
                  <c:v>240.4</c:v>
                </c:pt>
                <c:pt idx="195">
                  <c:v>238.83</c:v>
                </c:pt>
                <c:pt idx="196">
                  <c:v>235.21</c:v>
                </c:pt>
                <c:pt idx="197">
                  <c:v>218.7799</c:v>
                </c:pt>
                <c:pt idx="198">
                  <c:v>216.86</c:v>
                </c:pt>
                <c:pt idx="199">
                  <c:v>216.65989999999999</c:v>
                </c:pt>
                <c:pt idx="200">
                  <c:v>216.06</c:v>
                </c:pt>
                <c:pt idx="201">
                  <c:v>217.4101</c:v>
                </c:pt>
                <c:pt idx="202">
                  <c:v>221.8</c:v>
                </c:pt>
                <c:pt idx="203">
                  <c:v>227.80009999999999</c:v>
                </c:pt>
                <c:pt idx="204">
                  <c:v>226.17</c:v>
                </c:pt>
                <c:pt idx="205">
                  <c:v>225.77</c:v>
                </c:pt>
                <c:pt idx="206">
                  <c:v>224.57</c:v>
                </c:pt>
                <c:pt idx="207">
                  <c:v>226.78</c:v>
                </c:pt>
                <c:pt idx="208">
                  <c:v>240.43</c:v>
                </c:pt>
                <c:pt idx="209">
                  <c:v>247.2501</c:v>
                </c:pt>
                <c:pt idx="210">
                  <c:v>252.97</c:v>
                </c:pt>
                <c:pt idx="211">
                  <c:v>268.42989999999998</c:v>
                </c:pt>
                <c:pt idx="212">
                  <c:v>275.56</c:v>
                </c:pt>
                <c:pt idx="213">
                  <c:v>274.08999999999997</c:v>
                </c:pt>
                <c:pt idx="214">
                  <c:v>272.89</c:v>
                </c:pt>
                <c:pt idx="215">
                  <c:v>274.51</c:v>
                </c:pt>
                <c:pt idx="216">
                  <c:v>272.57</c:v>
                </c:pt>
                <c:pt idx="217">
                  <c:v>263.45010000000002</c:v>
                </c:pt>
                <c:pt idx="218">
                  <c:v>245.56</c:v>
                </c:pt>
                <c:pt idx="219">
                  <c:v>244.27</c:v>
                </c:pt>
                <c:pt idx="220">
                  <c:v>253.86</c:v>
                </c:pt>
                <c:pt idx="221">
                  <c:v>238.8</c:v>
                </c:pt>
                <c:pt idx="222">
                  <c:v>238.54</c:v>
                </c:pt>
                <c:pt idx="223">
                  <c:v>231.38</c:v>
                </c:pt>
                <c:pt idx="224">
                  <c:v>230.77</c:v>
                </c:pt>
                <c:pt idx="225">
                  <c:v>223.26990000000001</c:v>
                </c:pt>
                <c:pt idx="226">
                  <c:v>231.59</c:v>
                </c:pt>
                <c:pt idx="227">
                  <c:v>226.1</c:v>
                </c:pt>
                <c:pt idx="228">
                  <c:v>222.56</c:v>
                </c:pt>
                <c:pt idx="229">
                  <c:v>231.6601</c:v>
                </c:pt>
                <c:pt idx="230">
                  <c:v>217.93989999999999</c:v>
                </c:pt>
                <c:pt idx="231">
                  <c:v>202.37</c:v>
                </c:pt>
                <c:pt idx="232">
                  <c:v>199.71</c:v>
                </c:pt>
                <c:pt idx="233">
                  <c:v>187.7</c:v>
                </c:pt>
                <c:pt idx="234">
                  <c:v>180.11</c:v>
                </c:pt>
                <c:pt idx="235">
                  <c:v>163.86</c:v>
                </c:pt>
                <c:pt idx="236">
                  <c:v>161.15</c:v>
                </c:pt>
                <c:pt idx="237">
                  <c:v>175.23990000000001</c:v>
                </c:pt>
                <c:pt idx="238">
                  <c:v>186.06</c:v>
                </c:pt>
                <c:pt idx="239">
                  <c:v>173</c:v>
                </c:pt>
                <c:pt idx="240">
                  <c:v>184.04</c:v>
                </c:pt>
                <c:pt idx="241">
                  <c:v>157.44990000000001</c:v>
                </c:pt>
                <c:pt idx="242">
                  <c:v>165.58</c:v>
                </c:pt>
                <c:pt idx="243">
                  <c:v>140.81</c:v>
                </c:pt>
                <c:pt idx="244">
                  <c:v>140.07</c:v>
                </c:pt>
                <c:pt idx="245">
                  <c:v>129.6</c:v>
                </c:pt>
                <c:pt idx="246">
                  <c:v>146.4</c:v>
                </c:pt>
                <c:pt idx="247">
                  <c:v>153.57</c:v>
                </c:pt>
                <c:pt idx="248">
                  <c:v>143.31010000000001</c:v>
                </c:pt>
                <c:pt idx="249">
                  <c:v>126.59</c:v>
                </c:pt>
                <c:pt idx="250">
                  <c:v>108.04</c:v>
                </c:pt>
                <c:pt idx="251">
                  <c:v>102.49</c:v>
                </c:pt>
                <c:pt idx="252">
                  <c:v>100.85</c:v>
                </c:pt>
                <c:pt idx="253">
                  <c:v>120.01</c:v>
                </c:pt>
                <c:pt idx="254">
                  <c:v>126.2899</c:v>
                </c:pt>
                <c:pt idx="255">
                  <c:v>124.01</c:v>
                </c:pt>
                <c:pt idx="256">
                  <c:v>142.15</c:v>
                </c:pt>
                <c:pt idx="257">
                  <c:v>151.72999999999999</c:v>
                </c:pt>
                <c:pt idx="258">
                  <c:v>148.87</c:v>
                </c:pt>
                <c:pt idx="259">
                  <c:v>144.26990000000001</c:v>
                </c:pt>
                <c:pt idx="260">
                  <c:v>141.27000000000001</c:v>
                </c:pt>
                <c:pt idx="261">
                  <c:v>140.96</c:v>
                </c:pt>
                <c:pt idx="262">
                  <c:v>161.70009999999999</c:v>
                </c:pt>
                <c:pt idx="263">
                  <c:v>159.87010000000001</c:v>
                </c:pt>
                <c:pt idx="264">
                  <c:v>170.29990000000001</c:v>
                </c:pt>
                <c:pt idx="265">
                  <c:v>172.96</c:v>
                </c:pt>
                <c:pt idx="266">
                  <c:v>151.41999999999999</c:v>
                </c:pt>
                <c:pt idx="267">
                  <c:v>140.3399</c:v>
                </c:pt>
                <c:pt idx="268">
                  <c:v>137.78</c:v>
                </c:pt>
                <c:pt idx="269">
                  <c:v>157.01</c:v>
                </c:pt>
                <c:pt idx="270">
                  <c:v>167.5</c:v>
                </c:pt>
                <c:pt idx="271">
                  <c:v>163.95009999999999</c:v>
                </c:pt>
                <c:pt idx="272">
                  <c:v>167.69</c:v>
                </c:pt>
                <c:pt idx="273">
                  <c:v>166.01</c:v>
                </c:pt>
                <c:pt idx="274">
                  <c:v>160.47</c:v>
                </c:pt>
                <c:pt idx="275">
                  <c:v>162.68010000000001</c:v>
                </c:pt>
                <c:pt idx="276">
                  <c:v>170.61</c:v>
                </c:pt>
                <c:pt idx="277">
                  <c:v>164.12</c:v>
                </c:pt>
                <c:pt idx="278">
                  <c:v>182.03</c:v>
                </c:pt>
                <c:pt idx="279">
                  <c:v>206.62989999999999</c:v>
                </c:pt>
                <c:pt idx="280">
                  <c:v>214.73</c:v>
                </c:pt>
                <c:pt idx="281">
                  <c:v>278.58999999999997</c:v>
                </c:pt>
                <c:pt idx="282">
                  <c:v>297</c:v>
                </c:pt>
                <c:pt idx="283">
                  <c:v>256.02</c:v>
                </c:pt>
                <c:pt idx="284">
                  <c:v>300.18990000000002</c:v>
                </c:pt>
                <c:pt idx="285">
                  <c:v>276.44990000000001</c:v>
                </c:pt>
                <c:pt idx="286">
                  <c:v>282.92989999999998</c:v>
                </c:pt>
                <c:pt idx="287">
                  <c:v>310.10000000000002</c:v>
                </c:pt>
                <c:pt idx="288">
                  <c:v>269.78989999999999</c:v>
                </c:pt>
                <c:pt idx="289">
                  <c:v>199.7499</c:v>
                </c:pt>
                <c:pt idx="290">
                  <c:v>235.54990000000001</c:v>
                </c:pt>
                <c:pt idx="291">
                  <c:v>185.11</c:v>
                </c:pt>
                <c:pt idx="292">
                  <c:v>206.2499</c:v>
                </c:pt>
                <c:pt idx="293">
                  <c:v>214.0899</c:v>
                </c:pt>
                <c:pt idx="294">
                  <c:v>194.73</c:v>
                </c:pt>
                <c:pt idx="295">
                  <c:v>175.13</c:v>
                </c:pt>
                <c:pt idx="296">
                  <c:v>194.46</c:v>
                </c:pt>
                <c:pt idx="297">
                  <c:v>177.69990000000001</c:v>
                </c:pt>
                <c:pt idx="298">
                  <c:v>179.0299</c:v>
                </c:pt>
                <c:pt idx="299">
                  <c:v>155.45009999999999</c:v>
                </c:pt>
                <c:pt idx="300">
                  <c:v>173.43</c:v>
                </c:pt>
                <c:pt idx="301">
                  <c:v>201.72</c:v>
                </c:pt>
                <c:pt idx="302">
                  <c:v>196.81</c:v>
                </c:pt>
                <c:pt idx="303">
                  <c:v>188.12</c:v>
                </c:pt>
                <c:pt idx="304">
                  <c:v>129.94999999999999</c:v>
                </c:pt>
                <c:pt idx="305">
                  <c:v>127.4401</c:v>
                </c:pt>
                <c:pt idx="306">
                  <c:v>142.41999999999999</c:v>
                </c:pt>
                <c:pt idx="307">
                  <c:v>158.34010000000001</c:v>
                </c:pt>
                <c:pt idx="308">
                  <c:v>156.30000000000001</c:v>
                </c:pt>
                <c:pt idx="309">
                  <c:v>148.74</c:v>
                </c:pt>
                <c:pt idx="310">
                  <c:v>165.52</c:v>
                </c:pt>
                <c:pt idx="311">
                  <c:v>172.34</c:v>
                </c:pt>
                <c:pt idx="312">
                  <c:v>168.67009999999999</c:v>
                </c:pt>
                <c:pt idx="313">
                  <c:v>167.33</c:v>
                </c:pt>
                <c:pt idx="314">
                  <c:v>187.24</c:v>
                </c:pt>
                <c:pt idx="315">
                  <c:v>182.4</c:v>
                </c:pt>
                <c:pt idx="316">
                  <c:v>186.86</c:v>
                </c:pt>
                <c:pt idx="317">
                  <c:v>195.21010000000001</c:v>
                </c:pt>
                <c:pt idx="318">
                  <c:v>181.42</c:v>
                </c:pt>
                <c:pt idx="319">
                  <c:v>185.2901</c:v>
                </c:pt>
                <c:pt idx="320">
                  <c:v>184.13</c:v>
                </c:pt>
                <c:pt idx="321">
                  <c:v>178.8</c:v>
                </c:pt>
                <c:pt idx="322">
                  <c:v>178.73</c:v>
                </c:pt>
                <c:pt idx="323">
                  <c:v>174.96</c:v>
                </c:pt>
                <c:pt idx="324">
                  <c:v>182.51</c:v>
                </c:pt>
                <c:pt idx="325">
                  <c:v>180.04</c:v>
                </c:pt>
                <c:pt idx="326">
                  <c:v>161.30000000000001</c:v>
                </c:pt>
                <c:pt idx="327">
                  <c:v>174.1</c:v>
                </c:pt>
                <c:pt idx="328">
                  <c:v>170</c:v>
                </c:pt>
                <c:pt idx="329">
                  <c:v>157.78</c:v>
                </c:pt>
                <c:pt idx="330">
                  <c:v>158.57</c:v>
                </c:pt>
                <c:pt idx="331">
                  <c:v>161.83000000000001</c:v>
                </c:pt>
                <c:pt idx="332">
                  <c:v>147.07</c:v>
                </c:pt>
                <c:pt idx="333">
                  <c:v>147.35990000000001</c:v>
                </c:pt>
                <c:pt idx="334">
                  <c:v>147.4299</c:v>
                </c:pt>
                <c:pt idx="335">
                  <c:v>147.1</c:v>
                </c:pt>
                <c:pt idx="336">
                  <c:v>146.57990000000001</c:v>
                </c:pt>
                <c:pt idx="337">
                  <c:v>136.41999999999999</c:v>
                </c:pt>
                <c:pt idx="338">
                  <c:v>132.43</c:v>
                </c:pt>
                <c:pt idx="339">
                  <c:v>122.65009999999999</c:v>
                </c:pt>
                <c:pt idx="340">
                  <c:v>115.21</c:v>
                </c:pt>
                <c:pt idx="341">
                  <c:v>123.29</c:v>
                </c:pt>
                <c:pt idx="342">
                  <c:v>140.81</c:v>
                </c:pt>
                <c:pt idx="343">
                  <c:v>126.19</c:v>
                </c:pt>
                <c:pt idx="344">
                  <c:v>148.21</c:v>
                </c:pt>
                <c:pt idx="345">
                  <c:v>146.53</c:v>
                </c:pt>
                <c:pt idx="346">
                  <c:v>141.65</c:v>
                </c:pt>
                <c:pt idx="347">
                  <c:v>143.38999999999999</c:v>
                </c:pt>
                <c:pt idx="348">
                  <c:v>126.19</c:v>
                </c:pt>
                <c:pt idx="349">
                  <c:v>130.84989999999999</c:v>
                </c:pt>
                <c:pt idx="350">
                  <c:v>125.79</c:v>
                </c:pt>
                <c:pt idx="351">
                  <c:v>145.46</c:v>
                </c:pt>
                <c:pt idx="352">
                  <c:v>149.61000000000001</c:v>
                </c:pt>
                <c:pt idx="353">
                  <c:v>150.37</c:v>
                </c:pt>
                <c:pt idx="354">
                  <c:v>143.69999999999999</c:v>
                </c:pt>
                <c:pt idx="355">
                  <c:v>149.2499</c:v>
                </c:pt>
                <c:pt idx="356">
                  <c:v>145.08000000000001</c:v>
                </c:pt>
                <c:pt idx="357">
                  <c:v>161.76</c:v>
                </c:pt>
                <c:pt idx="358">
                  <c:v>159.34</c:v>
                </c:pt>
                <c:pt idx="359">
                  <c:v>156.5599</c:v>
                </c:pt>
                <c:pt idx="360">
                  <c:v>146.61000000000001</c:v>
                </c:pt>
                <c:pt idx="361">
                  <c:v>143.56</c:v>
                </c:pt>
                <c:pt idx="362">
                  <c:v>127.68</c:v>
                </c:pt>
                <c:pt idx="363">
                  <c:v>123.36</c:v>
                </c:pt>
                <c:pt idx="364">
                  <c:v>126.16</c:v>
                </c:pt>
                <c:pt idx="365">
                  <c:v>132.71</c:v>
                </c:pt>
                <c:pt idx="366">
                  <c:v>134.45009999999999</c:v>
                </c:pt>
                <c:pt idx="367">
                  <c:v>131.7801</c:v>
                </c:pt>
                <c:pt idx="368">
                  <c:v>133.97</c:v>
                </c:pt>
                <c:pt idx="369">
                  <c:v>119.91</c:v>
                </c:pt>
                <c:pt idx="370">
                  <c:v>122.72</c:v>
                </c:pt>
                <c:pt idx="371">
                  <c:v>119.63</c:v>
                </c:pt>
                <c:pt idx="372">
                  <c:v>123.93</c:v>
                </c:pt>
                <c:pt idx="373">
                  <c:v>119.94</c:v>
                </c:pt>
                <c:pt idx="374">
                  <c:v>118.45</c:v>
                </c:pt>
                <c:pt idx="375">
                  <c:v>116.71</c:v>
                </c:pt>
                <c:pt idx="376">
                  <c:v>103.57</c:v>
                </c:pt>
                <c:pt idx="377">
                  <c:v>102.59</c:v>
                </c:pt>
                <c:pt idx="378">
                  <c:v>101.45</c:v>
                </c:pt>
                <c:pt idx="379">
                  <c:v>93.090100000000007</c:v>
                </c:pt>
                <c:pt idx="380">
                  <c:v>104.0899</c:v>
                </c:pt>
                <c:pt idx="381">
                  <c:v>103.92</c:v>
                </c:pt>
                <c:pt idx="382">
                  <c:v>98.88</c:v>
                </c:pt>
                <c:pt idx="383">
                  <c:v>76.409899999999993</c:v>
                </c:pt>
                <c:pt idx="384">
                  <c:v>72.47</c:v>
                </c:pt>
                <c:pt idx="385">
                  <c:v>50.400100000000002</c:v>
                </c:pt>
                <c:pt idx="386">
                  <c:v>39.380000000000003</c:v>
                </c:pt>
                <c:pt idx="387">
                  <c:v>47.44</c:v>
                </c:pt>
                <c:pt idx="388">
                  <c:v>53.879899999999999</c:v>
                </c:pt>
                <c:pt idx="389">
                  <c:v>39.0901</c:v>
                </c:pt>
                <c:pt idx="390">
                  <c:v>51.5</c:v>
                </c:pt>
                <c:pt idx="391">
                  <c:v>82.78</c:v>
                </c:pt>
                <c:pt idx="392">
                  <c:v>78.500100000000003</c:v>
                </c:pt>
                <c:pt idx="393">
                  <c:v>82.9</c:v>
                </c:pt>
                <c:pt idx="394">
                  <c:v>108.6</c:v>
                </c:pt>
                <c:pt idx="395">
                  <c:v>115.5</c:v>
                </c:pt>
                <c:pt idx="396">
                  <c:v>107.3999</c:v>
                </c:pt>
                <c:pt idx="397">
                  <c:v>107.20010000000001</c:v>
                </c:pt>
                <c:pt idx="398">
                  <c:v>100.9999</c:v>
                </c:pt>
                <c:pt idx="399">
                  <c:v>93.1999</c:v>
                </c:pt>
                <c:pt idx="400">
                  <c:v>121.2</c:v>
                </c:pt>
                <c:pt idx="401">
                  <c:v>112.6</c:v>
                </c:pt>
                <c:pt idx="402">
                  <c:v>119.2</c:v>
                </c:pt>
                <c:pt idx="403">
                  <c:v>139</c:v>
                </c:pt>
                <c:pt idx="404">
                  <c:v>130.4</c:v>
                </c:pt>
                <c:pt idx="405">
                  <c:v>103</c:v>
                </c:pt>
                <c:pt idx="406">
                  <c:v>108.2</c:v>
                </c:pt>
                <c:pt idx="407">
                  <c:v>93.5</c:v>
                </c:pt>
                <c:pt idx="408">
                  <c:v>81.900000000000006</c:v>
                </c:pt>
                <c:pt idx="409">
                  <c:v>93.5</c:v>
                </c:pt>
                <c:pt idx="410">
                  <c:v>97.3</c:v>
                </c:pt>
                <c:pt idx="411">
                  <c:v>96.600099999999998</c:v>
                </c:pt>
                <c:pt idx="412">
                  <c:v>86.399900000000002</c:v>
                </c:pt>
                <c:pt idx="413">
                  <c:v>80.8001</c:v>
                </c:pt>
                <c:pt idx="414">
                  <c:v>75.5</c:v>
                </c:pt>
                <c:pt idx="415">
                  <c:v>69.099999999999994</c:v>
                </c:pt>
                <c:pt idx="416">
                  <c:v>76.8001</c:v>
                </c:pt>
                <c:pt idx="417">
                  <c:v>91.1</c:v>
                </c:pt>
                <c:pt idx="418">
                  <c:v>74.8</c:v>
                </c:pt>
                <c:pt idx="419">
                  <c:v>76.8001</c:v>
                </c:pt>
                <c:pt idx="420">
                  <c:v>78.900099999999995</c:v>
                </c:pt>
                <c:pt idx="421">
                  <c:v>71</c:v>
                </c:pt>
                <c:pt idx="422">
                  <c:v>69.099999999999994</c:v>
                </c:pt>
                <c:pt idx="423">
                  <c:v>72.7</c:v>
                </c:pt>
                <c:pt idx="424">
                  <c:v>72.900000000000006</c:v>
                </c:pt>
                <c:pt idx="425">
                  <c:v>64.5</c:v>
                </c:pt>
                <c:pt idx="426">
                  <c:v>65.900000000000006</c:v>
                </c:pt>
                <c:pt idx="427">
                  <c:v>49.000100000000003</c:v>
                </c:pt>
                <c:pt idx="428">
                  <c:v>22.9</c:v>
                </c:pt>
                <c:pt idx="429">
                  <c:v>1.2</c:v>
                </c:pt>
                <c:pt idx="430">
                  <c:v>9</c:v>
                </c:pt>
                <c:pt idx="431">
                  <c:v>12</c:v>
                </c:pt>
                <c:pt idx="432">
                  <c:v>6.5</c:v>
                </c:pt>
                <c:pt idx="433">
                  <c:v>-1.4000999999999999</c:v>
                </c:pt>
                <c:pt idx="434">
                  <c:v>12.5</c:v>
                </c:pt>
                <c:pt idx="435">
                  <c:v>0.7</c:v>
                </c:pt>
                <c:pt idx="436">
                  <c:v>13.9999</c:v>
                </c:pt>
                <c:pt idx="437">
                  <c:v>10.6</c:v>
                </c:pt>
                <c:pt idx="438">
                  <c:v>25.200099999999999</c:v>
                </c:pt>
                <c:pt idx="439">
                  <c:v>19.7</c:v>
                </c:pt>
                <c:pt idx="440">
                  <c:v>21.4</c:v>
                </c:pt>
                <c:pt idx="441">
                  <c:v>-2.3999000000000001</c:v>
                </c:pt>
                <c:pt idx="442">
                  <c:v>-5.3</c:v>
                </c:pt>
                <c:pt idx="443">
                  <c:v>5.7</c:v>
                </c:pt>
                <c:pt idx="444">
                  <c:v>-2.2000000000000002</c:v>
                </c:pt>
                <c:pt idx="445">
                  <c:v>6.4</c:v>
                </c:pt>
                <c:pt idx="446">
                  <c:v>-0.8</c:v>
                </c:pt>
                <c:pt idx="447">
                  <c:v>-1.7</c:v>
                </c:pt>
                <c:pt idx="448">
                  <c:v>-8.9001000000000001</c:v>
                </c:pt>
                <c:pt idx="449">
                  <c:v>-6.3998999999999997</c:v>
                </c:pt>
                <c:pt idx="450">
                  <c:v>-12.700100000000001</c:v>
                </c:pt>
                <c:pt idx="451">
                  <c:v>-10.7</c:v>
                </c:pt>
                <c:pt idx="452">
                  <c:v>-3.8</c:v>
                </c:pt>
                <c:pt idx="453">
                  <c:v>-18.899999999999999</c:v>
                </c:pt>
                <c:pt idx="454">
                  <c:v>-33.400100000000002</c:v>
                </c:pt>
                <c:pt idx="455">
                  <c:v>-20.099900000000002</c:v>
                </c:pt>
                <c:pt idx="456">
                  <c:v>-23.7</c:v>
                </c:pt>
                <c:pt idx="457">
                  <c:v>-30.3</c:v>
                </c:pt>
                <c:pt idx="458">
                  <c:v>-22.3</c:v>
                </c:pt>
                <c:pt idx="459">
                  <c:v>-22.6</c:v>
                </c:pt>
                <c:pt idx="460">
                  <c:v>-9</c:v>
                </c:pt>
                <c:pt idx="461">
                  <c:v>-9.3000000000000007</c:v>
                </c:pt>
                <c:pt idx="462">
                  <c:v>-15.3</c:v>
                </c:pt>
                <c:pt idx="463">
                  <c:v>-9.3000000000000007</c:v>
                </c:pt>
                <c:pt idx="464">
                  <c:v>-24.9</c:v>
                </c:pt>
                <c:pt idx="465">
                  <c:v>-23.6</c:v>
                </c:pt>
                <c:pt idx="466">
                  <c:v>-31</c:v>
                </c:pt>
                <c:pt idx="467">
                  <c:v>-30.4</c:v>
                </c:pt>
                <c:pt idx="468">
                  <c:v>-28.9</c:v>
                </c:pt>
                <c:pt idx="469">
                  <c:v>-34.999899999999997</c:v>
                </c:pt>
                <c:pt idx="470">
                  <c:v>-38.200000000000003</c:v>
                </c:pt>
                <c:pt idx="471">
                  <c:v>-50.9</c:v>
                </c:pt>
                <c:pt idx="472">
                  <c:v>-49.7</c:v>
                </c:pt>
                <c:pt idx="473">
                  <c:v>-49.8</c:v>
                </c:pt>
                <c:pt idx="474">
                  <c:v>-48.4</c:v>
                </c:pt>
                <c:pt idx="475">
                  <c:v>-50.400100000000002</c:v>
                </c:pt>
                <c:pt idx="476">
                  <c:v>-53.399900000000002</c:v>
                </c:pt>
                <c:pt idx="477">
                  <c:v>-60</c:v>
                </c:pt>
                <c:pt idx="478">
                  <c:v>-64.599999999999994</c:v>
                </c:pt>
                <c:pt idx="479">
                  <c:v>-68.3001</c:v>
                </c:pt>
                <c:pt idx="480">
                  <c:v>-72.3001</c:v>
                </c:pt>
                <c:pt idx="481">
                  <c:v>-62</c:v>
                </c:pt>
                <c:pt idx="482">
                  <c:v>-41.3</c:v>
                </c:pt>
                <c:pt idx="483">
                  <c:v>-63.499899999999997</c:v>
                </c:pt>
                <c:pt idx="484">
                  <c:v>-64.099999999999994</c:v>
                </c:pt>
                <c:pt idx="485">
                  <c:v>-63.8</c:v>
                </c:pt>
                <c:pt idx="486">
                  <c:v>-71.799899999999994</c:v>
                </c:pt>
                <c:pt idx="487">
                  <c:v>-72.400099999999995</c:v>
                </c:pt>
                <c:pt idx="488">
                  <c:v>-79.900000000000006</c:v>
                </c:pt>
                <c:pt idx="489">
                  <c:v>-89.4</c:v>
                </c:pt>
                <c:pt idx="490">
                  <c:v>-79.599999999999994</c:v>
                </c:pt>
                <c:pt idx="491">
                  <c:v>-69.7</c:v>
                </c:pt>
                <c:pt idx="492">
                  <c:v>-66.3</c:v>
                </c:pt>
                <c:pt idx="493">
                  <c:v>-80.3</c:v>
                </c:pt>
                <c:pt idx="494">
                  <c:v>-88</c:v>
                </c:pt>
                <c:pt idx="495">
                  <c:v>-79.2</c:v>
                </c:pt>
                <c:pt idx="496">
                  <c:v>-71.8</c:v>
                </c:pt>
                <c:pt idx="497">
                  <c:v>-78</c:v>
                </c:pt>
                <c:pt idx="498">
                  <c:v>-87.9</c:v>
                </c:pt>
                <c:pt idx="499">
                  <c:v>-74.099999999999994</c:v>
                </c:pt>
                <c:pt idx="500">
                  <c:v>-69.985299999999995</c:v>
                </c:pt>
                <c:pt idx="501">
                  <c:v>-75.492000000000004</c:v>
                </c:pt>
                <c:pt idx="502">
                  <c:v>-56.067100000000003</c:v>
                </c:pt>
                <c:pt idx="503">
                  <c:v>-63.5441</c:v>
                </c:pt>
                <c:pt idx="504">
                  <c:v>-65.451300000000003</c:v>
                </c:pt>
                <c:pt idx="505">
                  <c:v>-65.770099999999999</c:v>
                </c:pt>
                <c:pt idx="506">
                  <c:v>-60.465000000000003</c:v>
                </c:pt>
                <c:pt idx="507">
                  <c:v>-61.821899999999999</c:v>
                </c:pt>
                <c:pt idx="508">
                  <c:v>-58.781100000000002</c:v>
                </c:pt>
                <c:pt idx="509">
                  <c:v>-55.2</c:v>
                </c:pt>
                <c:pt idx="510">
                  <c:v>-64.001800000000003</c:v>
                </c:pt>
                <c:pt idx="511">
                  <c:v>-56.454099999999997</c:v>
                </c:pt>
                <c:pt idx="512">
                  <c:v>-53.448799999999999</c:v>
                </c:pt>
                <c:pt idx="513">
                  <c:v>-58.920099999999998</c:v>
                </c:pt>
                <c:pt idx="514">
                  <c:v>-65.892799999999994</c:v>
                </c:pt>
                <c:pt idx="515">
                  <c:v>-71.876300000000001</c:v>
                </c:pt>
                <c:pt idx="516">
                  <c:v>-67.996200000000002</c:v>
                </c:pt>
                <c:pt idx="517">
                  <c:v>-58.486600000000003</c:v>
                </c:pt>
                <c:pt idx="518">
                  <c:v>-68.816500000000005</c:v>
                </c:pt>
                <c:pt idx="519">
                  <c:v>-65.075100000000006</c:v>
                </c:pt>
                <c:pt idx="520">
                  <c:v>-54.056199999999997</c:v>
                </c:pt>
                <c:pt idx="521">
                  <c:v>-44.9</c:v>
                </c:pt>
                <c:pt idx="522">
                  <c:v>-23.821899999999999</c:v>
                </c:pt>
                <c:pt idx="523">
                  <c:v>-5.6558999999999999</c:v>
                </c:pt>
                <c:pt idx="524">
                  <c:v>-5.7675000000000001</c:v>
                </c:pt>
                <c:pt idx="525">
                  <c:v>13.856199999999999</c:v>
                </c:pt>
                <c:pt idx="526">
                  <c:v>46.799900000000001</c:v>
                </c:pt>
                <c:pt idx="527">
                  <c:v>49.049500000000002</c:v>
                </c:pt>
                <c:pt idx="528">
                  <c:v>45.8613</c:v>
                </c:pt>
                <c:pt idx="529">
                  <c:v>53.3</c:v>
                </c:pt>
                <c:pt idx="530">
                  <c:v>35.504300000000001</c:v>
                </c:pt>
                <c:pt idx="531">
                  <c:v>43.637900000000002</c:v>
                </c:pt>
                <c:pt idx="532">
                  <c:v>46.234400000000001</c:v>
                </c:pt>
                <c:pt idx="533">
                  <c:v>33.7196</c:v>
                </c:pt>
                <c:pt idx="534">
                  <c:v>58.400799999999997</c:v>
                </c:pt>
                <c:pt idx="535">
                  <c:v>78.7821</c:v>
                </c:pt>
                <c:pt idx="536">
                  <c:v>64.942999999999998</c:v>
                </c:pt>
                <c:pt idx="537">
                  <c:v>90.801100000000005</c:v>
                </c:pt>
                <c:pt idx="538">
                  <c:v>79.735799999999998</c:v>
                </c:pt>
                <c:pt idx="539">
                  <c:v>53.714199999999998</c:v>
                </c:pt>
                <c:pt idx="540">
                  <c:v>45.147399999999998</c:v>
                </c:pt>
                <c:pt idx="541">
                  <c:v>41.714199999999998</c:v>
                </c:pt>
                <c:pt idx="542">
                  <c:v>47.400799999999997</c:v>
                </c:pt>
                <c:pt idx="543">
                  <c:v>42.577800000000003</c:v>
                </c:pt>
                <c:pt idx="544">
                  <c:v>35.054900000000004</c:v>
                </c:pt>
                <c:pt idx="545">
                  <c:v>37.2483</c:v>
                </c:pt>
                <c:pt idx="546">
                  <c:v>44.191099999999999</c:v>
                </c:pt>
                <c:pt idx="547">
                  <c:v>50.0383</c:v>
                </c:pt>
                <c:pt idx="548">
                  <c:v>59.547899999999998</c:v>
                </c:pt>
                <c:pt idx="549">
                  <c:v>57.665100000000002</c:v>
                </c:pt>
                <c:pt idx="550">
                  <c:v>74.367900000000006</c:v>
                </c:pt>
                <c:pt idx="551">
                  <c:v>73.836600000000004</c:v>
                </c:pt>
                <c:pt idx="552">
                  <c:v>77.643000000000001</c:v>
                </c:pt>
                <c:pt idx="553">
                  <c:v>79.147099999999995</c:v>
                </c:pt>
                <c:pt idx="554">
                  <c:v>72.632099999999994</c:v>
                </c:pt>
                <c:pt idx="555">
                  <c:v>65.610200000000006</c:v>
                </c:pt>
                <c:pt idx="556">
                  <c:v>59.594000000000001</c:v>
                </c:pt>
                <c:pt idx="557">
                  <c:v>64.422499999999999</c:v>
                </c:pt>
                <c:pt idx="558">
                  <c:v>54.564300000000003</c:v>
                </c:pt>
                <c:pt idx="559">
                  <c:v>54.2699</c:v>
                </c:pt>
                <c:pt idx="560">
                  <c:v>53.6325</c:v>
                </c:pt>
                <c:pt idx="561">
                  <c:v>62.4771</c:v>
                </c:pt>
                <c:pt idx="562">
                  <c:v>48.338099999999997</c:v>
                </c:pt>
                <c:pt idx="563">
                  <c:v>52.836799999999997</c:v>
                </c:pt>
                <c:pt idx="564">
                  <c:v>48.3491</c:v>
                </c:pt>
                <c:pt idx="565">
                  <c:v>64.613299999999995</c:v>
                </c:pt>
                <c:pt idx="566">
                  <c:v>54.294499999999999</c:v>
                </c:pt>
                <c:pt idx="567">
                  <c:v>65.081999999999994</c:v>
                </c:pt>
                <c:pt idx="568">
                  <c:v>48.926699999999997</c:v>
                </c:pt>
                <c:pt idx="569">
                  <c:v>50.223700000000001</c:v>
                </c:pt>
                <c:pt idx="570">
                  <c:v>47.839500000000001</c:v>
                </c:pt>
                <c:pt idx="571">
                  <c:v>40.676000000000002</c:v>
                </c:pt>
                <c:pt idx="572">
                  <c:v>38.204700000000003</c:v>
                </c:pt>
                <c:pt idx="573">
                  <c:v>31.1</c:v>
                </c:pt>
                <c:pt idx="574">
                  <c:v>34.392800000000001</c:v>
                </c:pt>
                <c:pt idx="575">
                  <c:v>21.54</c:v>
                </c:pt>
                <c:pt idx="576">
                  <c:v>40.292000000000002</c:v>
                </c:pt>
                <c:pt idx="577">
                  <c:v>39.501800000000003</c:v>
                </c:pt>
                <c:pt idx="578">
                  <c:v>37.125700000000002</c:v>
                </c:pt>
                <c:pt idx="579">
                  <c:v>25.2075</c:v>
                </c:pt>
                <c:pt idx="580">
                  <c:v>36.7196</c:v>
                </c:pt>
                <c:pt idx="581">
                  <c:v>25.313800000000001</c:v>
                </c:pt>
                <c:pt idx="582">
                  <c:v>24.191199999999998</c:v>
                </c:pt>
                <c:pt idx="583">
                  <c:v>23.795999999999999</c:v>
                </c:pt>
                <c:pt idx="584">
                  <c:v>26.697800000000001</c:v>
                </c:pt>
                <c:pt idx="585">
                  <c:v>18.499199999999998</c:v>
                </c:pt>
                <c:pt idx="586">
                  <c:v>17.7226</c:v>
                </c:pt>
                <c:pt idx="587">
                  <c:v>23.572700000000001</c:v>
                </c:pt>
                <c:pt idx="588">
                  <c:v>20.3249</c:v>
                </c:pt>
                <c:pt idx="589">
                  <c:v>27.673400000000001</c:v>
                </c:pt>
                <c:pt idx="590">
                  <c:v>41.142099999999999</c:v>
                </c:pt>
                <c:pt idx="591">
                  <c:v>60.793199999999999</c:v>
                </c:pt>
                <c:pt idx="592">
                  <c:v>49.024999999999999</c:v>
                </c:pt>
                <c:pt idx="593">
                  <c:v>48.471800000000002</c:v>
                </c:pt>
                <c:pt idx="594">
                  <c:v>35.581000000000003</c:v>
                </c:pt>
                <c:pt idx="595">
                  <c:v>26.434000000000001</c:v>
                </c:pt>
                <c:pt idx="596">
                  <c:v>36.5837</c:v>
                </c:pt>
                <c:pt idx="597">
                  <c:v>40.597299999999997</c:v>
                </c:pt>
                <c:pt idx="598">
                  <c:v>43.406599999999997</c:v>
                </c:pt>
                <c:pt idx="599">
                  <c:v>46.164099999999998</c:v>
                </c:pt>
                <c:pt idx="600">
                  <c:v>48.381999999999998</c:v>
                </c:pt>
                <c:pt idx="601">
                  <c:v>41.502099999999999</c:v>
                </c:pt>
                <c:pt idx="602">
                  <c:v>48.771799999999999</c:v>
                </c:pt>
                <c:pt idx="603">
                  <c:v>47.856200000000001</c:v>
                </c:pt>
                <c:pt idx="604">
                  <c:v>55.4694</c:v>
                </c:pt>
                <c:pt idx="605">
                  <c:v>58.477499999999999</c:v>
                </c:pt>
                <c:pt idx="606">
                  <c:v>49.093400000000003</c:v>
                </c:pt>
                <c:pt idx="607">
                  <c:v>39.834699999999998</c:v>
                </c:pt>
                <c:pt idx="608">
                  <c:v>14.8049</c:v>
                </c:pt>
                <c:pt idx="609">
                  <c:v>26.205300000000001</c:v>
                </c:pt>
                <c:pt idx="610">
                  <c:v>13.666</c:v>
                </c:pt>
                <c:pt idx="611">
                  <c:v>11.731299999999999</c:v>
                </c:pt>
                <c:pt idx="612">
                  <c:v>33.259700000000002</c:v>
                </c:pt>
                <c:pt idx="613">
                  <c:v>39.221499999999999</c:v>
                </c:pt>
                <c:pt idx="614">
                  <c:v>24.894600000000001</c:v>
                </c:pt>
                <c:pt idx="615">
                  <c:v>27.791</c:v>
                </c:pt>
                <c:pt idx="616">
                  <c:v>40.104399999999998</c:v>
                </c:pt>
                <c:pt idx="617">
                  <c:v>18.0854</c:v>
                </c:pt>
                <c:pt idx="618">
                  <c:v>19.698499999999999</c:v>
                </c:pt>
                <c:pt idx="619">
                  <c:v>10.325100000000001</c:v>
                </c:pt>
                <c:pt idx="620">
                  <c:v>12.3606</c:v>
                </c:pt>
                <c:pt idx="621">
                  <c:v>4.5320999999999998</c:v>
                </c:pt>
                <c:pt idx="622">
                  <c:v>6.4641000000000002</c:v>
                </c:pt>
                <c:pt idx="623">
                  <c:v>9.5701999999999998</c:v>
                </c:pt>
                <c:pt idx="624">
                  <c:v>29.856300000000001</c:v>
                </c:pt>
                <c:pt idx="625">
                  <c:v>37.398299999999999</c:v>
                </c:pt>
                <c:pt idx="626">
                  <c:v>35.401299999999999</c:v>
                </c:pt>
                <c:pt idx="627">
                  <c:v>33.450400000000002</c:v>
                </c:pt>
                <c:pt idx="628">
                  <c:v>49.768900000000002</c:v>
                </c:pt>
                <c:pt idx="629">
                  <c:v>54.978700000000003</c:v>
                </c:pt>
                <c:pt idx="630">
                  <c:v>44.343899999999998</c:v>
                </c:pt>
                <c:pt idx="631">
                  <c:v>50.145000000000003</c:v>
                </c:pt>
                <c:pt idx="632">
                  <c:v>47.474499999999999</c:v>
                </c:pt>
                <c:pt idx="633">
                  <c:v>46.665300000000002</c:v>
                </c:pt>
                <c:pt idx="634">
                  <c:v>51.499200000000002</c:v>
                </c:pt>
                <c:pt idx="635">
                  <c:v>47.878</c:v>
                </c:pt>
                <c:pt idx="636">
                  <c:v>48.638199999999998</c:v>
                </c:pt>
                <c:pt idx="637">
                  <c:v>55.605600000000003</c:v>
                </c:pt>
                <c:pt idx="638">
                  <c:v>57.1342</c:v>
                </c:pt>
                <c:pt idx="639">
                  <c:v>51.213299999999997</c:v>
                </c:pt>
                <c:pt idx="640">
                  <c:v>61.019799999999996</c:v>
                </c:pt>
                <c:pt idx="641">
                  <c:v>62.216000000000001</c:v>
                </c:pt>
                <c:pt idx="642">
                  <c:v>63.643799999999999</c:v>
                </c:pt>
                <c:pt idx="643">
                  <c:v>61.115200000000002</c:v>
                </c:pt>
                <c:pt idx="644">
                  <c:v>63.7637</c:v>
                </c:pt>
                <c:pt idx="645">
                  <c:v>58.123399999999997</c:v>
                </c:pt>
                <c:pt idx="646">
                  <c:v>52.150500000000001</c:v>
                </c:pt>
                <c:pt idx="647">
                  <c:v>51.8536</c:v>
                </c:pt>
                <c:pt idx="648">
                  <c:v>55.731099999999998</c:v>
                </c:pt>
                <c:pt idx="649">
                  <c:v>65.188699999999997</c:v>
                </c:pt>
                <c:pt idx="650">
                  <c:v>68.521100000000004</c:v>
                </c:pt>
                <c:pt idx="651">
                  <c:v>78.580799999999996</c:v>
                </c:pt>
                <c:pt idx="652">
                  <c:v>69.886099999999999</c:v>
                </c:pt>
                <c:pt idx="653">
                  <c:v>62.425800000000002</c:v>
                </c:pt>
                <c:pt idx="654">
                  <c:v>71.085099999999997</c:v>
                </c:pt>
                <c:pt idx="655">
                  <c:v>72.425799999999995</c:v>
                </c:pt>
                <c:pt idx="656">
                  <c:v>75.529399999999995</c:v>
                </c:pt>
                <c:pt idx="657">
                  <c:v>72.474800000000002</c:v>
                </c:pt>
                <c:pt idx="658">
                  <c:v>72.954300000000003</c:v>
                </c:pt>
                <c:pt idx="659">
                  <c:v>64.918999999999997</c:v>
                </c:pt>
                <c:pt idx="660">
                  <c:v>66.101600000000005</c:v>
                </c:pt>
                <c:pt idx="661">
                  <c:v>74.769300000000001</c:v>
                </c:pt>
                <c:pt idx="662">
                  <c:v>56.534999999999997</c:v>
                </c:pt>
                <c:pt idx="663">
                  <c:v>50.366100000000003</c:v>
                </c:pt>
                <c:pt idx="664">
                  <c:v>46.260199999999998</c:v>
                </c:pt>
                <c:pt idx="665">
                  <c:v>52.047400000000003</c:v>
                </c:pt>
                <c:pt idx="666">
                  <c:v>30.696000000000002</c:v>
                </c:pt>
                <c:pt idx="667">
                  <c:v>30.028199999999998</c:v>
                </c:pt>
                <c:pt idx="668">
                  <c:v>45.594900000000003</c:v>
                </c:pt>
                <c:pt idx="669">
                  <c:v>33.295200000000001</c:v>
                </c:pt>
                <c:pt idx="670">
                  <c:v>32.990099999999998</c:v>
                </c:pt>
                <c:pt idx="671">
                  <c:v>16.450700000000001</c:v>
                </c:pt>
                <c:pt idx="672">
                  <c:v>10.8949</c:v>
                </c:pt>
                <c:pt idx="673">
                  <c:v>22.145600000000002</c:v>
                </c:pt>
                <c:pt idx="674">
                  <c:v>22.9956</c:v>
                </c:pt>
                <c:pt idx="675">
                  <c:v>11.8484</c:v>
                </c:pt>
                <c:pt idx="676">
                  <c:v>11.712400000000001</c:v>
                </c:pt>
                <c:pt idx="677">
                  <c:v>17.020199999999999</c:v>
                </c:pt>
                <c:pt idx="678">
                  <c:v>28.4207</c:v>
                </c:pt>
                <c:pt idx="679">
                  <c:v>24.208200000000001</c:v>
                </c:pt>
                <c:pt idx="680">
                  <c:v>27.025600000000001</c:v>
                </c:pt>
                <c:pt idx="681">
                  <c:v>12.0748</c:v>
                </c:pt>
                <c:pt idx="682">
                  <c:v>14.2875</c:v>
                </c:pt>
                <c:pt idx="683">
                  <c:v>23.815799999999999</c:v>
                </c:pt>
                <c:pt idx="684">
                  <c:v>9.1157000000000004</c:v>
                </c:pt>
                <c:pt idx="685">
                  <c:v>-4.5652999999999997</c:v>
                </c:pt>
                <c:pt idx="686">
                  <c:v>7.9877000000000002</c:v>
                </c:pt>
                <c:pt idx="687">
                  <c:v>4.4017999999999997</c:v>
                </c:pt>
                <c:pt idx="688">
                  <c:v>-0.91969999999999996</c:v>
                </c:pt>
                <c:pt idx="689">
                  <c:v>3.2029000000000001</c:v>
                </c:pt>
                <c:pt idx="690">
                  <c:v>11.099299999999999</c:v>
                </c:pt>
                <c:pt idx="691">
                  <c:v>6.4836999999999998</c:v>
                </c:pt>
                <c:pt idx="692">
                  <c:v>8.5653000000000006</c:v>
                </c:pt>
                <c:pt idx="693">
                  <c:v>11.8978</c:v>
                </c:pt>
                <c:pt idx="694">
                  <c:v>9.5516000000000005</c:v>
                </c:pt>
                <c:pt idx="695">
                  <c:v>21.210999999999999</c:v>
                </c:pt>
                <c:pt idx="696">
                  <c:v>8.1347000000000005</c:v>
                </c:pt>
                <c:pt idx="697">
                  <c:v>1.5817000000000001</c:v>
                </c:pt>
                <c:pt idx="698">
                  <c:v>10.1782</c:v>
                </c:pt>
                <c:pt idx="699">
                  <c:v>10.7014</c:v>
                </c:pt>
                <c:pt idx="700">
                  <c:v>6.617</c:v>
                </c:pt>
                <c:pt idx="701">
                  <c:v>12.229900000000001</c:v>
                </c:pt>
                <c:pt idx="702">
                  <c:v>13.101800000000001</c:v>
                </c:pt>
                <c:pt idx="703">
                  <c:v>24.630299999999998</c:v>
                </c:pt>
                <c:pt idx="704">
                  <c:v>42.815100000000001</c:v>
                </c:pt>
                <c:pt idx="705">
                  <c:v>43.613700000000001</c:v>
                </c:pt>
                <c:pt idx="706">
                  <c:v>48.455399999999997</c:v>
                </c:pt>
                <c:pt idx="707">
                  <c:v>43.970599999999997</c:v>
                </c:pt>
                <c:pt idx="708">
                  <c:v>67.910499999999999</c:v>
                </c:pt>
                <c:pt idx="709">
                  <c:v>60.240200000000002</c:v>
                </c:pt>
                <c:pt idx="710">
                  <c:v>53.763399999999997</c:v>
                </c:pt>
                <c:pt idx="711">
                  <c:v>41.853299999999997</c:v>
                </c:pt>
                <c:pt idx="712">
                  <c:v>38.1858</c:v>
                </c:pt>
                <c:pt idx="713">
                  <c:v>41.970300000000002</c:v>
                </c:pt>
                <c:pt idx="714">
                  <c:v>42.853099999999998</c:v>
                </c:pt>
                <c:pt idx="715">
                  <c:v>42.057600000000001</c:v>
                </c:pt>
                <c:pt idx="716">
                  <c:v>42.0304</c:v>
                </c:pt>
                <c:pt idx="717">
                  <c:v>45.019300000000001</c:v>
                </c:pt>
                <c:pt idx="718">
                  <c:v>35.894199999999998</c:v>
                </c:pt>
                <c:pt idx="719">
                  <c:v>47.965000000000003</c:v>
                </c:pt>
                <c:pt idx="720">
                  <c:v>59.894100000000002</c:v>
                </c:pt>
                <c:pt idx="721">
                  <c:v>50.474499999999999</c:v>
                </c:pt>
                <c:pt idx="722">
                  <c:v>46.831600000000002</c:v>
                </c:pt>
                <c:pt idx="723">
                  <c:v>45.869799999999998</c:v>
                </c:pt>
                <c:pt idx="724">
                  <c:v>39.335500000000003</c:v>
                </c:pt>
                <c:pt idx="725">
                  <c:v>30.910799999999998</c:v>
                </c:pt>
                <c:pt idx="726">
                  <c:v>39.150399999999998</c:v>
                </c:pt>
                <c:pt idx="727">
                  <c:v>38.681699999999999</c:v>
                </c:pt>
                <c:pt idx="728">
                  <c:v>49.632599999999996</c:v>
                </c:pt>
                <c:pt idx="729">
                  <c:v>52.744399999999999</c:v>
                </c:pt>
                <c:pt idx="730">
                  <c:v>42.6629</c:v>
                </c:pt>
                <c:pt idx="731">
                  <c:v>45.4285</c:v>
                </c:pt>
                <c:pt idx="732">
                  <c:v>40.556600000000003</c:v>
                </c:pt>
                <c:pt idx="733">
                  <c:v>41.0961</c:v>
                </c:pt>
                <c:pt idx="734">
                  <c:v>49.101500000000001</c:v>
                </c:pt>
                <c:pt idx="735">
                  <c:v>46.205100000000002</c:v>
                </c:pt>
                <c:pt idx="736">
                  <c:v>54.572899999999997</c:v>
                </c:pt>
                <c:pt idx="737">
                  <c:v>60.853400000000001</c:v>
                </c:pt>
                <c:pt idx="738">
                  <c:v>57.888800000000003</c:v>
                </c:pt>
                <c:pt idx="739">
                  <c:v>48.638199999999998</c:v>
                </c:pt>
                <c:pt idx="740">
                  <c:v>47.959600000000002</c:v>
                </c:pt>
                <c:pt idx="741">
                  <c:v>43.880699999999997</c:v>
                </c:pt>
                <c:pt idx="742">
                  <c:v>40.965299999999999</c:v>
                </c:pt>
                <c:pt idx="743">
                  <c:v>43.221400000000003</c:v>
                </c:pt>
                <c:pt idx="744">
                  <c:v>44.286799999999999</c:v>
                </c:pt>
                <c:pt idx="745">
                  <c:v>36.115299999999998</c:v>
                </c:pt>
                <c:pt idx="746">
                  <c:v>27.0307</c:v>
                </c:pt>
                <c:pt idx="747">
                  <c:v>33.562100000000001</c:v>
                </c:pt>
                <c:pt idx="748">
                  <c:v>44.7363</c:v>
                </c:pt>
                <c:pt idx="749">
                  <c:v>43.578200000000002</c:v>
                </c:pt>
                <c:pt idx="750">
                  <c:v>47.8887</c:v>
                </c:pt>
                <c:pt idx="751">
                  <c:v>43.046999999999997</c:v>
                </c:pt>
                <c:pt idx="752">
                  <c:v>48.065899999999999</c:v>
                </c:pt>
                <c:pt idx="753">
                  <c:v>56.283700000000003</c:v>
                </c:pt>
                <c:pt idx="754">
                  <c:v>47.793399999999998</c:v>
                </c:pt>
                <c:pt idx="755">
                  <c:v>47.278399999999998</c:v>
                </c:pt>
                <c:pt idx="756">
                  <c:v>53.730800000000002</c:v>
                </c:pt>
                <c:pt idx="757">
                  <c:v>48.314</c:v>
                </c:pt>
                <c:pt idx="758">
                  <c:v>55.583599999999997</c:v>
                </c:pt>
                <c:pt idx="759">
                  <c:v>50.6736</c:v>
                </c:pt>
                <c:pt idx="760">
                  <c:v>47.66</c:v>
                </c:pt>
                <c:pt idx="761">
                  <c:v>55.335599999999999</c:v>
                </c:pt>
                <c:pt idx="762">
                  <c:v>47.300199999999997</c:v>
                </c:pt>
                <c:pt idx="763">
                  <c:v>44.321899999999999</c:v>
                </c:pt>
                <c:pt idx="764">
                  <c:v>53.199199999999998</c:v>
                </c:pt>
                <c:pt idx="765">
                  <c:v>56.152799999999999</c:v>
                </c:pt>
                <c:pt idx="766">
                  <c:v>55.506999999999998</c:v>
                </c:pt>
                <c:pt idx="767">
                  <c:v>66.327100000000002</c:v>
                </c:pt>
                <c:pt idx="768">
                  <c:v>75.136200000000002</c:v>
                </c:pt>
                <c:pt idx="769">
                  <c:v>82.024500000000003</c:v>
                </c:pt>
                <c:pt idx="770">
                  <c:v>80.822800000000001</c:v>
                </c:pt>
                <c:pt idx="771">
                  <c:v>70.340699999999998</c:v>
                </c:pt>
                <c:pt idx="772">
                  <c:v>75.730099999999993</c:v>
                </c:pt>
                <c:pt idx="773">
                  <c:v>74.534000000000006</c:v>
                </c:pt>
                <c:pt idx="774">
                  <c:v>75.2821</c:v>
                </c:pt>
                <c:pt idx="775">
                  <c:v>69.171099999999996</c:v>
                </c:pt>
                <c:pt idx="776">
                  <c:v>75.295599999999993</c:v>
                </c:pt>
                <c:pt idx="777">
                  <c:v>70.486599999999996</c:v>
                </c:pt>
                <c:pt idx="778">
                  <c:v>74.4435</c:v>
                </c:pt>
                <c:pt idx="779">
                  <c:v>81.114900000000006</c:v>
                </c:pt>
                <c:pt idx="780">
                  <c:v>78.657399999999996</c:v>
                </c:pt>
                <c:pt idx="781">
                  <c:v>81.246600000000001</c:v>
                </c:pt>
                <c:pt idx="782">
                  <c:v>96.482699999999994</c:v>
                </c:pt>
                <c:pt idx="783">
                  <c:v>85.93</c:v>
                </c:pt>
                <c:pt idx="784">
                  <c:v>78.913300000000007</c:v>
                </c:pt>
                <c:pt idx="785">
                  <c:v>79.653000000000006</c:v>
                </c:pt>
                <c:pt idx="786">
                  <c:v>82.495900000000006</c:v>
                </c:pt>
                <c:pt idx="787">
                  <c:v>78.561599999999999</c:v>
                </c:pt>
                <c:pt idx="788">
                  <c:v>74.634600000000006</c:v>
                </c:pt>
                <c:pt idx="789">
                  <c:v>70.902799999999999</c:v>
                </c:pt>
                <c:pt idx="790">
                  <c:v>75.180199999999999</c:v>
                </c:pt>
                <c:pt idx="791">
                  <c:v>75.630399999999995</c:v>
                </c:pt>
                <c:pt idx="792">
                  <c:v>87.112499999999997</c:v>
                </c:pt>
                <c:pt idx="793">
                  <c:v>86.507499999999993</c:v>
                </c:pt>
                <c:pt idx="794">
                  <c:v>83.062200000000004</c:v>
                </c:pt>
                <c:pt idx="795">
                  <c:v>79.954700000000003</c:v>
                </c:pt>
                <c:pt idx="796">
                  <c:v>73.784700000000001</c:v>
                </c:pt>
                <c:pt idx="797">
                  <c:v>76.668800000000005</c:v>
                </c:pt>
                <c:pt idx="798">
                  <c:v>79.547600000000003</c:v>
                </c:pt>
                <c:pt idx="799">
                  <c:v>87.2483</c:v>
                </c:pt>
                <c:pt idx="800">
                  <c:v>91.331699999999998</c:v>
                </c:pt>
                <c:pt idx="801">
                  <c:v>90.435400000000001</c:v>
                </c:pt>
                <c:pt idx="802">
                  <c:v>103.3459</c:v>
                </c:pt>
                <c:pt idx="803">
                  <c:v>100.9927</c:v>
                </c:pt>
                <c:pt idx="804">
                  <c:v>107.37860000000001</c:v>
                </c:pt>
                <c:pt idx="805">
                  <c:v>108.46380000000001</c:v>
                </c:pt>
                <c:pt idx="806">
                  <c:v>112.2685</c:v>
                </c:pt>
                <c:pt idx="807">
                  <c:v>116.2606</c:v>
                </c:pt>
                <c:pt idx="808">
                  <c:v>111.5273</c:v>
                </c:pt>
                <c:pt idx="809">
                  <c:v>109.6572</c:v>
                </c:pt>
                <c:pt idx="810">
                  <c:v>105.48820000000001</c:v>
                </c:pt>
                <c:pt idx="811">
                  <c:v>97.691400000000002</c:v>
                </c:pt>
                <c:pt idx="812">
                  <c:v>108.4285</c:v>
                </c:pt>
                <c:pt idx="813">
                  <c:v>102.9726</c:v>
                </c:pt>
                <c:pt idx="814">
                  <c:v>100.43980000000001</c:v>
                </c:pt>
                <c:pt idx="815">
                  <c:v>87.433400000000006</c:v>
                </c:pt>
                <c:pt idx="816">
                  <c:v>92.225200000000001</c:v>
                </c:pt>
                <c:pt idx="817">
                  <c:v>95.764600000000002</c:v>
                </c:pt>
                <c:pt idx="818">
                  <c:v>94.287499999999994</c:v>
                </c:pt>
                <c:pt idx="819">
                  <c:v>78.530799999999999</c:v>
                </c:pt>
                <c:pt idx="820">
                  <c:v>81.226500000000001</c:v>
                </c:pt>
                <c:pt idx="821">
                  <c:v>81.035499999999999</c:v>
                </c:pt>
                <c:pt idx="822">
                  <c:v>78.185299999999998</c:v>
                </c:pt>
                <c:pt idx="823">
                  <c:v>76.632000000000005</c:v>
                </c:pt>
                <c:pt idx="824">
                  <c:v>73.676199999999994</c:v>
                </c:pt>
                <c:pt idx="825">
                  <c:v>69.130200000000002</c:v>
                </c:pt>
                <c:pt idx="826">
                  <c:v>57.9679</c:v>
                </c:pt>
                <c:pt idx="827">
                  <c:v>56.017899999999997</c:v>
                </c:pt>
                <c:pt idx="828">
                  <c:v>61.059899999999999</c:v>
                </c:pt>
                <c:pt idx="829">
                  <c:v>56.496600000000001</c:v>
                </c:pt>
                <c:pt idx="830">
                  <c:v>61.045200000000001</c:v>
                </c:pt>
                <c:pt idx="831">
                  <c:v>55.502200000000002</c:v>
                </c:pt>
                <c:pt idx="832">
                  <c:v>66.288499999999999</c:v>
                </c:pt>
                <c:pt idx="833">
                  <c:v>60.715899999999998</c:v>
                </c:pt>
                <c:pt idx="834">
                  <c:v>56.839700000000001</c:v>
                </c:pt>
                <c:pt idx="835">
                  <c:v>56.744500000000002</c:v>
                </c:pt>
                <c:pt idx="836">
                  <c:v>48.780200000000001</c:v>
                </c:pt>
                <c:pt idx="837">
                  <c:v>39.1723</c:v>
                </c:pt>
                <c:pt idx="838">
                  <c:v>41.0167</c:v>
                </c:pt>
                <c:pt idx="839">
                  <c:v>26.012899999999998</c:v>
                </c:pt>
                <c:pt idx="840">
                  <c:v>32.466700000000003</c:v>
                </c:pt>
                <c:pt idx="841">
                  <c:v>30.4251</c:v>
                </c:pt>
                <c:pt idx="842">
                  <c:v>34.966500000000003</c:v>
                </c:pt>
                <c:pt idx="843">
                  <c:v>24.9175</c:v>
                </c:pt>
                <c:pt idx="844">
                  <c:v>27.342500000000001</c:v>
                </c:pt>
                <c:pt idx="845">
                  <c:v>19.125</c:v>
                </c:pt>
                <c:pt idx="846">
                  <c:v>5.9946000000000002</c:v>
                </c:pt>
                <c:pt idx="847">
                  <c:v>-1.3843000000000001</c:v>
                </c:pt>
                <c:pt idx="848">
                  <c:v>5.9917999999999996</c:v>
                </c:pt>
                <c:pt idx="849">
                  <c:v>-6.8406000000000002</c:v>
                </c:pt>
                <c:pt idx="850">
                  <c:v>0.47170000000000001</c:v>
                </c:pt>
                <c:pt idx="851">
                  <c:v>15.9955</c:v>
                </c:pt>
                <c:pt idx="852">
                  <c:v>16.2852</c:v>
                </c:pt>
                <c:pt idx="853">
                  <c:v>11.464600000000001</c:v>
                </c:pt>
                <c:pt idx="854">
                  <c:v>5.5339999999999998</c:v>
                </c:pt>
                <c:pt idx="855">
                  <c:v>13.5472</c:v>
                </c:pt>
                <c:pt idx="856">
                  <c:v>16.474599999999999</c:v>
                </c:pt>
                <c:pt idx="857">
                  <c:v>14.552199999999999</c:v>
                </c:pt>
                <c:pt idx="858">
                  <c:v>15.052899999999999</c:v>
                </c:pt>
                <c:pt idx="859">
                  <c:v>23.576499999999999</c:v>
                </c:pt>
                <c:pt idx="860">
                  <c:v>20.2956</c:v>
                </c:pt>
                <c:pt idx="861">
                  <c:v>15.2568</c:v>
                </c:pt>
                <c:pt idx="862">
                  <c:v>14.934100000000001</c:v>
                </c:pt>
                <c:pt idx="863">
                  <c:v>12.4985</c:v>
                </c:pt>
                <c:pt idx="864">
                  <c:v>17.939</c:v>
                </c:pt>
                <c:pt idx="865">
                  <c:v>13.839499999999999</c:v>
                </c:pt>
                <c:pt idx="866">
                  <c:v>15.4617</c:v>
                </c:pt>
                <c:pt idx="867">
                  <c:v>8.2566000000000006</c:v>
                </c:pt>
                <c:pt idx="868">
                  <c:v>11.820600000000001</c:v>
                </c:pt>
                <c:pt idx="869">
                  <c:v>6.9324000000000003</c:v>
                </c:pt>
                <c:pt idx="870">
                  <c:v>3.9611000000000001</c:v>
                </c:pt>
                <c:pt idx="871">
                  <c:v>-8.5108999999999995</c:v>
                </c:pt>
                <c:pt idx="872">
                  <c:v>-2.5975000000000001</c:v>
                </c:pt>
                <c:pt idx="873">
                  <c:v>-4.5213999999999999</c:v>
                </c:pt>
                <c:pt idx="874">
                  <c:v>-9.8537999999999997</c:v>
                </c:pt>
                <c:pt idx="875">
                  <c:v>-22.838200000000001</c:v>
                </c:pt>
                <c:pt idx="876">
                  <c:v>-47.508899999999997</c:v>
                </c:pt>
                <c:pt idx="877">
                  <c:v>-10.7781</c:v>
                </c:pt>
                <c:pt idx="878">
                  <c:v>62.901600000000002</c:v>
                </c:pt>
                <c:pt idx="879">
                  <c:v>-26.186900000000001</c:v>
                </c:pt>
                <c:pt idx="880">
                  <c:v>-41.886400000000002</c:v>
                </c:pt>
                <c:pt idx="881">
                  <c:v>-50.709400000000002</c:v>
                </c:pt>
                <c:pt idx="882">
                  <c:v>-41.268999999999998</c:v>
                </c:pt>
                <c:pt idx="883">
                  <c:v>-43.9011</c:v>
                </c:pt>
                <c:pt idx="884">
                  <c:v>-42.435099999999998</c:v>
                </c:pt>
                <c:pt idx="885">
                  <c:v>-44.857799999999997</c:v>
                </c:pt>
                <c:pt idx="886">
                  <c:v>-45.232700000000001</c:v>
                </c:pt>
                <c:pt idx="887">
                  <c:v>-47.519100000000002</c:v>
                </c:pt>
                <c:pt idx="888">
                  <c:v>-48.635399999999997</c:v>
                </c:pt>
                <c:pt idx="889">
                  <c:v>-40.020499999999998</c:v>
                </c:pt>
                <c:pt idx="890">
                  <c:v>-55.756</c:v>
                </c:pt>
                <c:pt idx="891">
                  <c:v>-57.344900000000003</c:v>
                </c:pt>
                <c:pt idx="892">
                  <c:v>-65.614099999999993</c:v>
                </c:pt>
                <c:pt idx="893">
                  <c:v>-73.932500000000005</c:v>
                </c:pt>
                <c:pt idx="894">
                  <c:v>-78.483699999999999</c:v>
                </c:pt>
                <c:pt idx="895">
                  <c:v>-79.831100000000006</c:v>
                </c:pt>
                <c:pt idx="896">
                  <c:v>-90.784099999999995</c:v>
                </c:pt>
                <c:pt idx="897">
                  <c:v>-97.882800000000003</c:v>
                </c:pt>
                <c:pt idx="898">
                  <c:v>-109.3888</c:v>
                </c:pt>
                <c:pt idx="899">
                  <c:v>-96.879499999999993</c:v>
                </c:pt>
                <c:pt idx="900">
                  <c:v>-99.016999999999996</c:v>
                </c:pt>
                <c:pt idx="901">
                  <c:v>-99.6648</c:v>
                </c:pt>
                <c:pt idx="902">
                  <c:v>-102.8493</c:v>
                </c:pt>
                <c:pt idx="903">
                  <c:v>-100.65519999999999</c:v>
                </c:pt>
                <c:pt idx="904">
                  <c:v>-97.807100000000005</c:v>
                </c:pt>
                <c:pt idx="905">
                  <c:v>-91.5989</c:v>
                </c:pt>
                <c:pt idx="906">
                  <c:v>-95.276899999999998</c:v>
                </c:pt>
                <c:pt idx="907">
                  <c:v>-95.335499999999996</c:v>
                </c:pt>
                <c:pt idx="908">
                  <c:v>-95.631100000000004</c:v>
                </c:pt>
                <c:pt idx="909">
                  <c:v>-91.242400000000004</c:v>
                </c:pt>
                <c:pt idx="910">
                  <c:v>-87.377600000000001</c:v>
                </c:pt>
                <c:pt idx="911">
                  <c:v>-88.218900000000005</c:v>
                </c:pt>
                <c:pt idx="912">
                  <c:v>-84.080699999999993</c:v>
                </c:pt>
                <c:pt idx="913">
                  <c:v>-85.9148</c:v>
                </c:pt>
                <c:pt idx="914">
                  <c:v>-87.984999999999999</c:v>
                </c:pt>
                <c:pt idx="915">
                  <c:v>-93.852900000000005</c:v>
                </c:pt>
                <c:pt idx="916">
                  <c:v>-97.169300000000007</c:v>
                </c:pt>
                <c:pt idx="917">
                  <c:v>-101.0099</c:v>
                </c:pt>
                <c:pt idx="918">
                  <c:v>-104.00149999999999</c:v>
                </c:pt>
                <c:pt idx="919">
                  <c:v>-107.82340000000001</c:v>
                </c:pt>
                <c:pt idx="920">
                  <c:v>-101.8665</c:v>
                </c:pt>
                <c:pt idx="921">
                  <c:v>-96.048199999999994</c:v>
                </c:pt>
                <c:pt idx="922">
                  <c:v>-99.221599999999995</c:v>
                </c:pt>
                <c:pt idx="923">
                  <c:v>-107.4616</c:v>
                </c:pt>
                <c:pt idx="924">
                  <c:v>-103.0514</c:v>
                </c:pt>
                <c:pt idx="925">
                  <c:v>-106.0031</c:v>
                </c:pt>
                <c:pt idx="926">
                  <c:v>-88.943799999999996</c:v>
                </c:pt>
                <c:pt idx="927">
                  <c:v>-64.043800000000005</c:v>
                </c:pt>
                <c:pt idx="928">
                  <c:v>-64.927000000000007</c:v>
                </c:pt>
                <c:pt idx="929">
                  <c:v>-75.287199999999999</c:v>
                </c:pt>
                <c:pt idx="930">
                  <c:v>-53.992899999999999</c:v>
                </c:pt>
                <c:pt idx="931">
                  <c:v>-70.563000000000002</c:v>
                </c:pt>
                <c:pt idx="932">
                  <c:v>-67.111000000000004</c:v>
                </c:pt>
                <c:pt idx="933">
                  <c:v>-69.797499999999999</c:v>
                </c:pt>
                <c:pt idx="934">
                  <c:v>-79.929000000000002</c:v>
                </c:pt>
                <c:pt idx="935">
                  <c:v>-77.393600000000006</c:v>
                </c:pt>
                <c:pt idx="936">
                  <c:v>-77.989099999999993</c:v>
                </c:pt>
                <c:pt idx="937">
                  <c:v>-88.884399999999999</c:v>
                </c:pt>
                <c:pt idx="938">
                  <c:v>-84.656499999999994</c:v>
                </c:pt>
                <c:pt idx="939">
                  <c:v>-78.137500000000003</c:v>
                </c:pt>
                <c:pt idx="940">
                  <c:v>-81.548100000000005</c:v>
                </c:pt>
                <c:pt idx="941">
                  <c:v>-79.398300000000006</c:v>
                </c:pt>
                <c:pt idx="942">
                  <c:v>-89.186400000000006</c:v>
                </c:pt>
                <c:pt idx="943">
                  <c:v>-75.977900000000005</c:v>
                </c:pt>
                <c:pt idx="944">
                  <c:v>-81.368399999999994</c:v>
                </c:pt>
                <c:pt idx="945">
                  <c:v>-87.068899999999999</c:v>
                </c:pt>
                <c:pt idx="946">
                  <c:v>-93.258899999999997</c:v>
                </c:pt>
                <c:pt idx="947">
                  <c:v>-102.31529999999999</c:v>
                </c:pt>
                <c:pt idx="948">
                  <c:v>-101.3792</c:v>
                </c:pt>
                <c:pt idx="949">
                  <c:v>-116.1067</c:v>
                </c:pt>
                <c:pt idx="950">
                  <c:v>-111.34610000000001</c:v>
                </c:pt>
                <c:pt idx="951">
                  <c:v>-105.97790000000001</c:v>
                </c:pt>
                <c:pt idx="952">
                  <c:v>-105.65300000000001</c:v>
                </c:pt>
                <c:pt idx="953">
                  <c:v>-100.78449999999999</c:v>
                </c:pt>
                <c:pt idx="954">
                  <c:v>-102.6884</c:v>
                </c:pt>
                <c:pt idx="955">
                  <c:v>-108.00490000000001</c:v>
                </c:pt>
                <c:pt idx="956">
                  <c:v>-101.9491</c:v>
                </c:pt>
                <c:pt idx="957">
                  <c:v>-90.093199999999996</c:v>
                </c:pt>
                <c:pt idx="958">
                  <c:v>-84.337100000000007</c:v>
                </c:pt>
                <c:pt idx="959">
                  <c:v>-88.930999999999997</c:v>
                </c:pt>
                <c:pt idx="960">
                  <c:v>-100.10250000000001</c:v>
                </c:pt>
                <c:pt idx="961">
                  <c:v>-96.597300000000004</c:v>
                </c:pt>
                <c:pt idx="962">
                  <c:v>-100.0993</c:v>
                </c:pt>
                <c:pt idx="963">
                  <c:v>-103.5979</c:v>
                </c:pt>
                <c:pt idx="964">
                  <c:v>-112.449</c:v>
                </c:pt>
                <c:pt idx="965">
                  <c:v>-115.5629</c:v>
                </c:pt>
                <c:pt idx="966">
                  <c:v>-97.648799999999994</c:v>
                </c:pt>
                <c:pt idx="967">
                  <c:v>-103.5094</c:v>
                </c:pt>
                <c:pt idx="968">
                  <c:v>-99.790999999999997</c:v>
                </c:pt>
                <c:pt idx="969">
                  <c:v>-101.0621</c:v>
                </c:pt>
                <c:pt idx="970">
                  <c:v>-101.1148</c:v>
                </c:pt>
                <c:pt idx="971">
                  <c:v>-106.43429999999999</c:v>
                </c:pt>
                <c:pt idx="972">
                  <c:v>-72.603700000000003</c:v>
                </c:pt>
                <c:pt idx="973">
                  <c:v>-72.012</c:v>
                </c:pt>
                <c:pt idx="974">
                  <c:v>-49.5152</c:v>
                </c:pt>
                <c:pt idx="975">
                  <c:v>-59.116999999999997</c:v>
                </c:pt>
                <c:pt idx="976">
                  <c:v>-55.248899999999999</c:v>
                </c:pt>
                <c:pt idx="977">
                  <c:v>-41.6629</c:v>
                </c:pt>
                <c:pt idx="978">
                  <c:v>-44.6738</c:v>
                </c:pt>
                <c:pt idx="979">
                  <c:v>-57.112900000000003</c:v>
                </c:pt>
                <c:pt idx="980">
                  <c:v>-84.535600000000002</c:v>
                </c:pt>
                <c:pt idx="981">
                  <c:v>-85.006699999999995</c:v>
                </c:pt>
                <c:pt idx="982">
                  <c:v>-71.709500000000006</c:v>
                </c:pt>
                <c:pt idx="983">
                  <c:v>-57.838299999999997</c:v>
                </c:pt>
                <c:pt idx="984">
                  <c:v>-51.4009</c:v>
                </c:pt>
                <c:pt idx="985">
                  <c:v>-16.5092</c:v>
                </c:pt>
                <c:pt idx="986">
                  <c:v>-6.2404000000000002</c:v>
                </c:pt>
                <c:pt idx="987">
                  <c:v>-10.188499999999999</c:v>
                </c:pt>
                <c:pt idx="988">
                  <c:v>-10.6286</c:v>
                </c:pt>
                <c:pt idx="989">
                  <c:v>19.886399999999998</c:v>
                </c:pt>
                <c:pt idx="990">
                  <c:v>23.8446</c:v>
                </c:pt>
                <c:pt idx="991">
                  <c:v>27.697299999999998</c:v>
                </c:pt>
                <c:pt idx="992">
                  <c:v>20.6067</c:v>
                </c:pt>
              </c:numCache>
            </c:numRef>
          </c:val>
          <c:smooth val="0"/>
          <c:extLst>
            <c:ext xmlns:c16="http://schemas.microsoft.com/office/drawing/2014/chart" uri="{C3380CC4-5D6E-409C-BE32-E72D297353CC}">
              <c16:uniqueId val="{00000001-A9E6-4485-89FE-264F232AFF62}"/>
            </c:ext>
          </c:extLst>
        </c:ser>
        <c:dLbls>
          <c:showLegendKey val="0"/>
          <c:showVal val="0"/>
          <c:showCatName val="0"/>
          <c:showSerName val="0"/>
          <c:showPercent val="0"/>
          <c:showBubbleSize val="0"/>
        </c:dLbls>
        <c:marker val="1"/>
        <c:smooth val="0"/>
        <c:axId val="1291330304"/>
        <c:axId val="1291328512"/>
      </c:lineChart>
      <c:dateAx>
        <c:axId val="1291325440"/>
        <c:scaling>
          <c:orientation val="minMax"/>
          <c:min val="43101"/>
        </c:scaling>
        <c:delete val="0"/>
        <c:axPos val="b"/>
        <c:numFmt formatCode="yyyy" sourceLinked="0"/>
        <c:majorTickMark val="none"/>
        <c:minorTickMark val="none"/>
        <c:tickLblPos val="low"/>
        <c:spPr>
          <a:ln w="12700">
            <a:solidFill>
              <a:srgbClr val="000000"/>
            </a:solidFill>
            <a:prstDash val="solid"/>
          </a:ln>
        </c:spPr>
        <c:txPr>
          <a:bodyPr rot="0" vert="horz"/>
          <a:lstStyle/>
          <a:p>
            <a:pPr>
              <a:defRPr/>
            </a:pPr>
            <a:endParaRPr lang="en-US"/>
          </a:p>
        </c:txPr>
        <c:crossAx val="1291326976"/>
        <c:crosses val="autoZero"/>
        <c:auto val="1"/>
        <c:lblOffset val="100"/>
        <c:baseTimeUnit val="days"/>
        <c:majorUnit val="1"/>
        <c:majorTimeUnit val="years"/>
      </c:dateAx>
      <c:valAx>
        <c:axId val="1291326976"/>
        <c:scaling>
          <c:orientation val="minMax"/>
          <c:max val="30"/>
          <c:min val="14"/>
        </c:scaling>
        <c:delete val="0"/>
        <c:axPos val="l"/>
        <c:majorGridlines>
          <c:spPr>
            <a:ln w="3175">
              <a:solidFill>
                <a:schemeClr val="bg1">
                  <a:lumMod val="85000"/>
                </a:schemeClr>
              </a:solidFill>
              <a:prstDash val="solid"/>
            </a:ln>
          </c:spPr>
        </c:majorGridlines>
        <c:numFmt formatCode="0.0;\ \(0.0\)" sourceLinked="0"/>
        <c:majorTickMark val="none"/>
        <c:minorTickMark val="none"/>
        <c:tickLblPos val="nextTo"/>
        <c:spPr>
          <a:ln w="25400">
            <a:noFill/>
          </a:ln>
        </c:spPr>
        <c:crossAx val="1291325440"/>
        <c:crosses val="autoZero"/>
        <c:crossBetween val="midCat"/>
      </c:valAx>
      <c:valAx>
        <c:axId val="1291328512"/>
        <c:scaling>
          <c:orientation val="maxMin"/>
          <c:max val="120"/>
          <c:min val="-120"/>
        </c:scaling>
        <c:delete val="0"/>
        <c:axPos val="r"/>
        <c:numFmt formatCode="#,##0;\ \(#,##0\)" sourceLinked="0"/>
        <c:majorTickMark val="none"/>
        <c:minorTickMark val="none"/>
        <c:tickLblPos val="nextTo"/>
        <c:spPr>
          <a:ln w="25400">
            <a:noFill/>
          </a:ln>
        </c:spPr>
        <c:crossAx val="1291330304"/>
        <c:crosses val="max"/>
        <c:crossBetween val="between"/>
        <c:majorUnit val="40"/>
      </c:valAx>
      <c:catAx>
        <c:axId val="1291330304"/>
        <c:scaling>
          <c:orientation val="minMax"/>
        </c:scaling>
        <c:delete val="1"/>
        <c:axPos val="t"/>
        <c:majorTickMark val="out"/>
        <c:minorTickMark val="none"/>
        <c:tickLblPos val="nextTo"/>
        <c:crossAx val="1291328512"/>
        <c:crosses val="autoZero"/>
        <c:auto val="1"/>
        <c:lblAlgn val="ctr"/>
        <c:lblOffset val="100"/>
        <c:noMultiLvlLbl val="0"/>
      </c:catAx>
      <c:spPr>
        <a:noFill/>
        <a:ln w="25400">
          <a:noFill/>
        </a:ln>
      </c:spPr>
    </c:plotArea>
    <c:legend>
      <c:legendPos val="b"/>
      <c:overlay val="0"/>
      <c:spPr>
        <a:noFill/>
        <a:ln w="25400">
          <a:noFill/>
        </a:ln>
        <a:effectLst/>
      </c:spPr>
    </c:legend>
    <c:plotVisOnly val="1"/>
    <c:dispBlanksAs val="gap"/>
    <c:showDLblsOverMax val="0"/>
  </c:chart>
  <c:spPr>
    <a:solidFill>
      <a:srgbClr val="FFFFFF"/>
    </a:solidFill>
    <a:ln w="9525">
      <a:noFill/>
    </a:ln>
    <a:effectLst/>
  </c:spPr>
  <c:txPr>
    <a:bodyPr/>
    <a:lstStyle/>
    <a:p>
      <a:pPr>
        <a:defRPr sz="1100">
          <a:latin typeface="Frutiger 45 Light" panose="020B0603020202020204" pitchFamily="34" charset="0"/>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1400472946698749E-2"/>
          <c:y val="7.9295739230201015E-2"/>
          <c:w val="0.89785456691623355"/>
          <c:h val="0.66074590088560026"/>
        </c:manualLayout>
      </c:layout>
      <c:lineChart>
        <c:grouping val="standard"/>
        <c:varyColors val="0"/>
        <c:ser>
          <c:idx val="0"/>
          <c:order val="0"/>
          <c:tx>
            <c:strRef>
              <c:f>Sheet1!$N$3</c:f>
              <c:strCache>
                <c:ptCount val="1"/>
                <c:pt idx="0">
                  <c:v>Energy stocks</c:v>
                </c:pt>
              </c:strCache>
            </c:strRef>
          </c:tx>
          <c:spPr>
            <a:ln w="31750" cap="rnd" cmpd="sng" algn="ctr">
              <a:solidFill>
                <a:srgbClr val="CCCCCC"/>
              </a:solidFill>
              <a:prstDash val="solid"/>
              <a:round/>
              <a:headEnd type="none" w="med" len="med"/>
              <a:tailEnd type="none" w="med" len="med"/>
            </a:ln>
            <a:effectLst/>
          </c:spPr>
          <c:marker>
            <c:symbol val="none"/>
          </c:marker>
          <c:cat>
            <c:numRef>
              <c:f>Sheet1!$M$12:$M$133</c:f>
              <c:numCache>
                <c:formatCode>dd\.mm\.yyyy</c:formatCode>
                <c:ptCount val="122"/>
                <c:pt idx="0">
                  <c:v>43833</c:v>
                </c:pt>
                <c:pt idx="1">
                  <c:v>43840</c:v>
                </c:pt>
                <c:pt idx="2">
                  <c:v>43847</c:v>
                </c:pt>
                <c:pt idx="3">
                  <c:v>43854</c:v>
                </c:pt>
                <c:pt idx="4">
                  <c:v>43861</c:v>
                </c:pt>
                <c:pt idx="5">
                  <c:v>43868</c:v>
                </c:pt>
                <c:pt idx="6">
                  <c:v>43875</c:v>
                </c:pt>
                <c:pt idx="7">
                  <c:v>43882</c:v>
                </c:pt>
                <c:pt idx="8">
                  <c:v>43889</c:v>
                </c:pt>
                <c:pt idx="9">
                  <c:v>43896</c:v>
                </c:pt>
                <c:pt idx="10">
                  <c:v>43903</c:v>
                </c:pt>
                <c:pt idx="11">
                  <c:v>43910</c:v>
                </c:pt>
                <c:pt idx="12">
                  <c:v>43917</c:v>
                </c:pt>
                <c:pt idx="13">
                  <c:v>43924</c:v>
                </c:pt>
                <c:pt idx="14">
                  <c:v>43931</c:v>
                </c:pt>
                <c:pt idx="15">
                  <c:v>43938</c:v>
                </c:pt>
                <c:pt idx="16">
                  <c:v>43945</c:v>
                </c:pt>
                <c:pt idx="17">
                  <c:v>43952</c:v>
                </c:pt>
                <c:pt idx="18">
                  <c:v>43959</c:v>
                </c:pt>
                <c:pt idx="19">
                  <c:v>43966</c:v>
                </c:pt>
                <c:pt idx="20">
                  <c:v>43973</c:v>
                </c:pt>
                <c:pt idx="21">
                  <c:v>43980</c:v>
                </c:pt>
                <c:pt idx="22">
                  <c:v>43987</c:v>
                </c:pt>
                <c:pt idx="23">
                  <c:v>43994</c:v>
                </c:pt>
                <c:pt idx="24">
                  <c:v>44001</c:v>
                </c:pt>
                <c:pt idx="25">
                  <c:v>44008</c:v>
                </c:pt>
                <c:pt idx="26">
                  <c:v>44015</c:v>
                </c:pt>
                <c:pt idx="27">
                  <c:v>44022</c:v>
                </c:pt>
                <c:pt idx="28">
                  <c:v>44029</c:v>
                </c:pt>
                <c:pt idx="29">
                  <c:v>44036</c:v>
                </c:pt>
                <c:pt idx="30">
                  <c:v>44043</c:v>
                </c:pt>
                <c:pt idx="31">
                  <c:v>44050</c:v>
                </c:pt>
                <c:pt idx="32">
                  <c:v>44057</c:v>
                </c:pt>
                <c:pt idx="33">
                  <c:v>44064</c:v>
                </c:pt>
                <c:pt idx="34">
                  <c:v>44071</c:v>
                </c:pt>
                <c:pt idx="35">
                  <c:v>44078</c:v>
                </c:pt>
                <c:pt idx="36">
                  <c:v>44085</c:v>
                </c:pt>
                <c:pt idx="37">
                  <c:v>44092</c:v>
                </c:pt>
                <c:pt idx="38">
                  <c:v>44099</c:v>
                </c:pt>
                <c:pt idx="39">
                  <c:v>44106</c:v>
                </c:pt>
                <c:pt idx="40">
                  <c:v>44113</c:v>
                </c:pt>
                <c:pt idx="41">
                  <c:v>44120</c:v>
                </c:pt>
                <c:pt idx="42">
                  <c:v>44127</c:v>
                </c:pt>
                <c:pt idx="43">
                  <c:v>44134</c:v>
                </c:pt>
                <c:pt idx="44">
                  <c:v>44141</c:v>
                </c:pt>
                <c:pt idx="45">
                  <c:v>44148</c:v>
                </c:pt>
                <c:pt idx="46">
                  <c:v>44155</c:v>
                </c:pt>
                <c:pt idx="47">
                  <c:v>44162</c:v>
                </c:pt>
                <c:pt idx="48">
                  <c:v>44169</c:v>
                </c:pt>
                <c:pt idx="49">
                  <c:v>44176</c:v>
                </c:pt>
                <c:pt idx="50">
                  <c:v>44183</c:v>
                </c:pt>
                <c:pt idx="51">
                  <c:v>44190</c:v>
                </c:pt>
                <c:pt idx="52">
                  <c:v>44197</c:v>
                </c:pt>
                <c:pt idx="53">
                  <c:v>44204</c:v>
                </c:pt>
                <c:pt idx="54">
                  <c:v>44211</c:v>
                </c:pt>
                <c:pt idx="55">
                  <c:v>44218</c:v>
                </c:pt>
                <c:pt idx="56">
                  <c:v>44225</c:v>
                </c:pt>
                <c:pt idx="57">
                  <c:v>44232</c:v>
                </c:pt>
                <c:pt idx="58">
                  <c:v>44239</c:v>
                </c:pt>
                <c:pt idx="59">
                  <c:v>44246</c:v>
                </c:pt>
                <c:pt idx="60">
                  <c:v>44253</c:v>
                </c:pt>
                <c:pt idx="61">
                  <c:v>44260</c:v>
                </c:pt>
                <c:pt idx="62">
                  <c:v>44267</c:v>
                </c:pt>
                <c:pt idx="63">
                  <c:v>44274</c:v>
                </c:pt>
                <c:pt idx="64">
                  <c:v>44281</c:v>
                </c:pt>
                <c:pt idx="65">
                  <c:v>44288</c:v>
                </c:pt>
                <c:pt idx="66">
                  <c:v>44295</c:v>
                </c:pt>
                <c:pt idx="67">
                  <c:v>44302</c:v>
                </c:pt>
                <c:pt idx="68">
                  <c:v>44309</c:v>
                </c:pt>
                <c:pt idx="69">
                  <c:v>44316</c:v>
                </c:pt>
                <c:pt idx="70">
                  <c:v>44323</c:v>
                </c:pt>
                <c:pt idx="71">
                  <c:v>44330</c:v>
                </c:pt>
                <c:pt idx="72">
                  <c:v>44337</c:v>
                </c:pt>
                <c:pt idx="73">
                  <c:v>44344</c:v>
                </c:pt>
                <c:pt idx="74">
                  <c:v>44351</c:v>
                </c:pt>
                <c:pt idx="75">
                  <c:v>44358</c:v>
                </c:pt>
                <c:pt idx="76">
                  <c:v>44365</c:v>
                </c:pt>
                <c:pt idx="77">
                  <c:v>44372</c:v>
                </c:pt>
                <c:pt idx="78">
                  <c:v>44379</c:v>
                </c:pt>
                <c:pt idx="79">
                  <c:v>44386</c:v>
                </c:pt>
                <c:pt idx="80">
                  <c:v>44393</c:v>
                </c:pt>
                <c:pt idx="81">
                  <c:v>44400</c:v>
                </c:pt>
                <c:pt idx="82">
                  <c:v>44407</c:v>
                </c:pt>
                <c:pt idx="83">
                  <c:v>44414</c:v>
                </c:pt>
                <c:pt idx="84">
                  <c:v>44421</c:v>
                </c:pt>
                <c:pt idx="85">
                  <c:v>44428</c:v>
                </c:pt>
                <c:pt idx="86">
                  <c:v>44435</c:v>
                </c:pt>
                <c:pt idx="87">
                  <c:v>44442</c:v>
                </c:pt>
                <c:pt idx="88">
                  <c:v>44449</c:v>
                </c:pt>
                <c:pt idx="89">
                  <c:v>44456</c:v>
                </c:pt>
                <c:pt idx="90">
                  <c:v>44463</c:v>
                </c:pt>
                <c:pt idx="91">
                  <c:v>44470</c:v>
                </c:pt>
                <c:pt idx="92">
                  <c:v>44477</c:v>
                </c:pt>
                <c:pt idx="93">
                  <c:v>44484</c:v>
                </c:pt>
                <c:pt idx="94">
                  <c:v>44491</c:v>
                </c:pt>
                <c:pt idx="95">
                  <c:v>44498</c:v>
                </c:pt>
                <c:pt idx="96">
                  <c:v>44505</c:v>
                </c:pt>
                <c:pt idx="97">
                  <c:v>44512</c:v>
                </c:pt>
                <c:pt idx="98">
                  <c:v>44519</c:v>
                </c:pt>
                <c:pt idx="99">
                  <c:v>44526</c:v>
                </c:pt>
                <c:pt idx="100">
                  <c:v>44533</c:v>
                </c:pt>
                <c:pt idx="101">
                  <c:v>44540</c:v>
                </c:pt>
                <c:pt idx="102">
                  <c:v>44547</c:v>
                </c:pt>
                <c:pt idx="103">
                  <c:v>44554</c:v>
                </c:pt>
                <c:pt idx="104">
                  <c:v>44561</c:v>
                </c:pt>
                <c:pt idx="105">
                  <c:v>44568</c:v>
                </c:pt>
                <c:pt idx="106">
                  <c:v>44575</c:v>
                </c:pt>
                <c:pt idx="107">
                  <c:v>44582</c:v>
                </c:pt>
                <c:pt idx="108">
                  <c:v>44589</c:v>
                </c:pt>
                <c:pt idx="109">
                  <c:v>44596</c:v>
                </c:pt>
                <c:pt idx="110">
                  <c:v>44603</c:v>
                </c:pt>
                <c:pt idx="111">
                  <c:v>44610</c:v>
                </c:pt>
                <c:pt idx="112">
                  <c:v>44617</c:v>
                </c:pt>
                <c:pt idx="113">
                  <c:v>44624</c:v>
                </c:pt>
                <c:pt idx="114">
                  <c:v>44631</c:v>
                </c:pt>
                <c:pt idx="115">
                  <c:v>44638</c:v>
                </c:pt>
                <c:pt idx="116">
                  <c:v>44645</c:v>
                </c:pt>
                <c:pt idx="117">
                  <c:v>44652</c:v>
                </c:pt>
                <c:pt idx="118">
                  <c:v>44659</c:v>
                </c:pt>
                <c:pt idx="119">
                  <c:v>44666</c:v>
                </c:pt>
                <c:pt idx="120">
                  <c:v>44673</c:v>
                </c:pt>
                <c:pt idx="121">
                  <c:v>44680</c:v>
                </c:pt>
              </c:numCache>
            </c:numRef>
          </c:cat>
          <c:val>
            <c:numRef>
              <c:f>Sheet1!$N$12:$N$133</c:f>
              <c:numCache>
                <c:formatCode>General</c:formatCode>
                <c:ptCount val="122"/>
                <c:pt idx="0">
                  <c:v>100</c:v>
                </c:pt>
                <c:pt idx="1">
                  <c:v>99.55</c:v>
                </c:pt>
                <c:pt idx="2">
                  <c:v>98.77</c:v>
                </c:pt>
                <c:pt idx="3">
                  <c:v>95.4</c:v>
                </c:pt>
                <c:pt idx="4">
                  <c:v>90.11</c:v>
                </c:pt>
                <c:pt idx="5">
                  <c:v>90.45</c:v>
                </c:pt>
                <c:pt idx="6">
                  <c:v>90.4</c:v>
                </c:pt>
                <c:pt idx="7">
                  <c:v>89.45</c:v>
                </c:pt>
                <c:pt idx="8">
                  <c:v>77.23</c:v>
                </c:pt>
                <c:pt idx="9">
                  <c:v>73.55</c:v>
                </c:pt>
                <c:pt idx="10">
                  <c:v>54.25</c:v>
                </c:pt>
                <c:pt idx="11">
                  <c:v>45.84</c:v>
                </c:pt>
                <c:pt idx="12">
                  <c:v>51.9</c:v>
                </c:pt>
                <c:pt idx="13">
                  <c:v>55.82</c:v>
                </c:pt>
                <c:pt idx="14">
                  <c:v>60.57</c:v>
                </c:pt>
                <c:pt idx="15">
                  <c:v>58.69</c:v>
                </c:pt>
                <c:pt idx="16">
                  <c:v>59.28</c:v>
                </c:pt>
                <c:pt idx="17">
                  <c:v>60.96</c:v>
                </c:pt>
                <c:pt idx="18">
                  <c:v>63.87</c:v>
                </c:pt>
                <c:pt idx="19">
                  <c:v>60.06</c:v>
                </c:pt>
                <c:pt idx="20">
                  <c:v>63.18</c:v>
                </c:pt>
                <c:pt idx="21">
                  <c:v>64.36</c:v>
                </c:pt>
                <c:pt idx="22">
                  <c:v>72.930000000000007</c:v>
                </c:pt>
                <c:pt idx="23">
                  <c:v>66.209999999999994</c:v>
                </c:pt>
                <c:pt idx="24">
                  <c:v>66.33</c:v>
                </c:pt>
                <c:pt idx="25">
                  <c:v>63.2</c:v>
                </c:pt>
                <c:pt idx="26">
                  <c:v>64.430000000000007</c:v>
                </c:pt>
                <c:pt idx="27">
                  <c:v>62.66</c:v>
                </c:pt>
                <c:pt idx="28">
                  <c:v>64.19</c:v>
                </c:pt>
                <c:pt idx="29">
                  <c:v>65.180000000000007</c:v>
                </c:pt>
                <c:pt idx="30">
                  <c:v>62.58</c:v>
                </c:pt>
                <c:pt idx="31">
                  <c:v>64.67</c:v>
                </c:pt>
                <c:pt idx="32">
                  <c:v>66.09</c:v>
                </c:pt>
                <c:pt idx="33">
                  <c:v>63.16</c:v>
                </c:pt>
                <c:pt idx="34">
                  <c:v>63.86</c:v>
                </c:pt>
                <c:pt idx="35">
                  <c:v>61.66</c:v>
                </c:pt>
                <c:pt idx="36">
                  <c:v>59.78</c:v>
                </c:pt>
                <c:pt idx="37">
                  <c:v>60.01</c:v>
                </c:pt>
                <c:pt idx="38">
                  <c:v>55.64</c:v>
                </c:pt>
                <c:pt idx="39">
                  <c:v>54.17</c:v>
                </c:pt>
                <c:pt idx="40">
                  <c:v>56.83</c:v>
                </c:pt>
                <c:pt idx="41">
                  <c:v>55.2</c:v>
                </c:pt>
                <c:pt idx="42">
                  <c:v>55.35</c:v>
                </c:pt>
                <c:pt idx="43">
                  <c:v>51.95</c:v>
                </c:pt>
                <c:pt idx="44">
                  <c:v>53.87</c:v>
                </c:pt>
                <c:pt idx="45">
                  <c:v>60.71</c:v>
                </c:pt>
                <c:pt idx="46">
                  <c:v>63.43</c:v>
                </c:pt>
                <c:pt idx="47">
                  <c:v>68.17</c:v>
                </c:pt>
                <c:pt idx="48">
                  <c:v>70.290000000000006</c:v>
                </c:pt>
                <c:pt idx="49">
                  <c:v>70.86</c:v>
                </c:pt>
                <c:pt idx="50">
                  <c:v>69.36</c:v>
                </c:pt>
                <c:pt idx="51">
                  <c:v>67.959999999999994</c:v>
                </c:pt>
                <c:pt idx="52">
                  <c:v>67.87</c:v>
                </c:pt>
                <c:pt idx="53">
                  <c:v>73.36</c:v>
                </c:pt>
                <c:pt idx="54">
                  <c:v>74.39</c:v>
                </c:pt>
                <c:pt idx="55">
                  <c:v>73.03</c:v>
                </c:pt>
                <c:pt idx="56">
                  <c:v>68.94</c:v>
                </c:pt>
                <c:pt idx="57">
                  <c:v>72.23</c:v>
                </c:pt>
                <c:pt idx="58">
                  <c:v>74.48</c:v>
                </c:pt>
                <c:pt idx="59">
                  <c:v>76.459999999999994</c:v>
                </c:pt>
                <c:pt idx="60">
                  <c:v>77.7</c:v>
                </c:pt>
                <c:pt idx="61">
                  <c:v>83.07</c:v>
                </c:pt>
                <c:pt idx="62">
                  <c:v>84.88</c:v>
                </c:pt>
                <c:pt idx="63">
                  <c:v>80.2</c:v>
                </c:pt>
                <c:pt idx="64">
                  <c:v>80.569999999999993</c:v>
                </c:pt>
                <c:pt idx="65">
                  <c:v>80.09</c:v>
                </c:pt>
                <c:pt idx="66">
                  <c:v>78.05</c:v>
                </c:pt>
                <c:pt idx="67">
                  <c:v>79.02</c:v>
                </c:pt>
                <c:pt idx="68">
                  <c:v>77.489999999999995</c:v>
                </c:pt>
                <c:pt idx="69">
                  <c:v>79.27</c:v>
                </c:pt>
                <c:pt idx="70">
                  <c:v>84.62</c:v>
                </c:pt>
                <c:pt idx="71">
                  <c:v>84.46</c:v>
                </c:pt>
                <c:pt idx="72">
                  <c:v>83.19</c:v>
                </c:pt>
                <c:pt idx="73">
                  <c:v>83.34</c:v>
                </c:pt>
                <c:pt idx="74">
                  <c:v>87.9</c:v>
                </c:pt>
                <c:pt idx="75">
                  <c:v>88.06</c:v>
                </c:pt>
                <c:pt idx="76">
                  <c:v>84.41</c:v>
                </c:pt>
                <c:pt idx="77">
                  <c:v>88.12</c:v>
                </c:pt>
                <c:pt idx="78">
                  <c:v>86.72</c:v>
                </c:pt>
                <c:pt idx="79">
                  <c:v>84.43</c:v>
                </c:pt>
                <c:pt idx="80">
                  <c:v>80.06</c:v>
                </c:pt>
                <c:pt idx="81">
                  <c:v>79.34</c:v>
                </c:pt>
                <c:pt idx="82">
                  <c:v>80.5</c:v>
                </c:pt>
                <c:pt idx="83">
                  <c:v>81.17</c:v>
                </c:pt>
                <c:pt idx="84">
                  <c:v>81.17</c:v>
                </c:pt>
                <c:pt idx="85">
                  <c:v>76.19</c:v>
                </c:pt>
                <c:pt idx="86">
                  <c:v>80.83</c:v>
                </c:pt>
                <c:pt idx="87">
                  <c:v>81.3</c:v>
                </c:pt>
                <c:pt idx="88">
                  <c:v>80.349999999999994</c:v>
                </c:pt>
                <c:pt idx="89">
                  <c:v>81.95</c:v>
                </c:pt>
                <c:pt idx="90">
                  <c:v>84.91</c:v>
                </c:pt>
                <c:pt idx="91">
                  <c:v>88.5</c:v>
                </c:pt>
                <c:pt idx="92">
                  <c:v>92.26</c:v>
                </c:pt>
                <c:pt idx="93">
                  <c:v>94.36</c:v>
                </c:pt>
                <c:pt idx="94">
                  <c:v>94.03</c:v>
                </c:pt>
                <c:pt idx="95">
                  <c:v>92.59</c:v>
                </c:pt>
                <c:pt idx="96">
                  <c:v>92.92</c:v>
                </c:pt>
                <c:pt idx="97">
                  <c:v>91.23</c:v>
                </c:pt>
                <c:pt idx="98">
                  <c:v>87.51</c:v>
                </c:pt>
                <c:pt idx="99">
                  <c:v>86.64</c:v>
                </c:pt>
                <c:pt idx="100">
                  <c:v>87.16</c:v>
                </c:pt>
                <c:pt idx="101">
                  <c:v>89.26</c:v>
                </c:pt>
                <c:pt idx="102">
                  <c:v>86.15</c:v>
                </c:pt>
                <c:pt idx="103">
                  <c:v>88.1</c:v>
                </c:pt>
                <c:pt idx="104">
                  <c:v>88.73</c:v>
                </c:pt>
                <c:pt idx="105">
                  <c:v>95.11</c:v>
                </c:pt>
                <c:pt idx="106">
                  <c:v>99.77</c:v>
                </c:pt>
                <c:pt idx="107">
                  <c:v>97.29</c:v>
                </c:pt>
                <c:pt idx="108">
                  <c:v>99.71</c:v>
                </c:pt>
                <c:pt idx="109">
                  <c:v>103.88</c:v>
                </c:pt>
                <c:pt idx="110">
                  <c:v>105.83</c:v>
                </c:pt>
                <c:pt idx="111">
                  <c:v>102.27</c:v>
                </c:pt>
                <c:pt idx="112">
                  <c:v>101.2</c:v>
                </c:pt>
                <c:pt idx="113">
                  <c:v>104.2</c:v>
                </c:pt>
                <c:pt idx="114">
                  <c:v>103.8</c:v>
                </c:pt>
                <c:pt idx="115">
                  <c:v>101.76</c:v>
                </c:pt>
                <c:pt idx="116">
                  <c:v>108.74</c:v>
                </c:pt>
                <c:pt idx="117">
                  <c:v>107.43</c:v>
                </c:pt>
                <c:pt idx="118">
                  <c:v>109.56</c:v>
                </c:pt>
                <c:pt idx="119">
                  <c:v>110.05</c:v>
                </c:pt>
                <c:pt idx="120">
                  <c:v>106.47</c:v>
                </c:pt>
                <c:pt idx="121">
                  <c:v>105.03</c:v>
                </c:pt>
              </c:numCache>
            </c:numRef>
          </c:val>
          <c:smooth val="0"/>
          <c:extLst>
            <c:ext xmlns:c16="http://schemas.microsoft.com/office/drawing/2014/chart" uri="{C3380CC4-5D6E-409C-BE32-E72D297353CC}">
              <c16:uniqueId val="{00000000-373C-4C40-8FCD-DDCD828E0AA1}"/>
            </c:ext>
          </c:extLst>
        </c:ser>
        <c:ser>
          <c:idx val="1"/>
          <c:order val="1"/>
          <c:tx>
            <c:strRef>
              <c:f>Sheet1!$O$3</c:f>
              <c:strCache>
                <c:ptCount val="1"/>
                <c:pt idx="0">
                  <c:v>Brent crude </c:v>
                </c:pt>
              </c:strCache>
            </c:strRef>
          </c:tx>
          <c:spPr>
            <a:ln w="31750" cap="rnd" cmpd="sng" algn="ctr">
              <a:solidFill>
                <a:srgbClr val="6FB6DF"/>
              </a:solidFill>
              <a:prstDash val="solid"/>
              <a:round/>
              <a:headEnd type="none" w="med" len="med"/>
              <a:tailEnd type="none" w="med" len="med"/>
            </a:ln>
            <a:effectLst/>
          </c:spPr>
          <c:marker>
            <c:symbol val="none"/>
          </c:marker>
          <c:cat>
            <c:numRef>
              <c:f>Sheet1!$M$12:$M$133</c:f>
              <c:numCache>
                <c:formatCode>dd\.mm\.yyyy</c:formatCode>
                <c:ptCount val="122"/>
                <c:pt idx="0">
                  <c:v>43833</c:v>
                </c:pt>
                <c:pt idx="1">
                  <c:v>43840</c:v>
                </c:pt>
                <c:pt idx="2">
                  <c:v>43847</c:v>
                </c:pt>
                <c:pt idx="3">
                  <c:v>43854</c:v>
                </c:pt>
                <c:pt idx="4">
                  <c:v>43861</c:v>
                </c:pt>
                <c:pt idx="5">
                  <c:v>43868</c:v>
                </c:pt>
                <c:pt idx="6">
                  <c:v>43875</c:v>
                </c:pt>
                <c:pt idx="7">
                  <c:v>43882</c:v>
                </c:pt>
                <c:pt idx="8">
                  <c:v>43889</c:v>
                </c:pt>
                <c:pt idx="9">
                  <c:v>43896</c:v>
                </c:pt>
                <c:pt idx="10">
                  <c:v>43903</c:v>
                </c:pt>
                <c:pt idx="11">
                  <c:v>43910</c:v>
                </c:pt>
                <c:pt idx="12">
                  <c:v>43917</c:v>
                </c:pt>
                <c:pt idx="13">
                  <c:v>43924</c:v>
                </c:pt>
                <c:pt idx="14">
                  <c:v>43931</c:v>
                </c:pt>
                <c:pt idx="15">
                  <c:v>43938</c:v>
                </c:pt>
                <c:pt idx="16">
                  <c:v>43945</c:v>
                </c:pt>
                <c:pt idx="17">
                  <c:v>43952</c:v>
                </c:pt>
                <c:pt idx="18">
                  <c:v>43959</c:v>
                </c:pt>
                <c:pt idx="19">
                  <c:v>43966</c:v>
                </c:pt>
                <c:pt idx="20">
                  <c:v>43973</c:v>
                </c:pt>
                <c:pt idx="21">
                  <c:v>43980</c:v>
                </c:pt>
                <c:pt idx="22">
                  <c:v>43987</c:v>
                </c:pt>
                <c:pt idx="23">
                  <c:v>43994</c:v>
                </c:pt>
                <c:pt idx="24">
                  <c:v>44001</c:v>
                </c:pt>
                <c:pt idx="25">
                  <c:v>44008</c:v>
                </c:pt>
                <c:pt idx="26">
                  <c:v>44015</c:v>
                </c:pt>
                <c:pt idx="27">
                  <c:v>44022</c:v>
                </c:pt>
                <c:pt idx="28">
                  <c:v>44029</c:v>
                </c:pt>
                <c:pt idx="29">
                  <c:v>44036</c:v>
                </c:pt>
                <c:pt idx="30">
                  <c:v>44043</c:v>
                </c:pt>
                <c:pt idx="31">
                  <c:v>44050</c:v>
                </c:pt>
                <c:pt idx="32">
                  <c:v>44057</c:v>
                </c:pt>
                <c:pt idx="33">
                  <c:v>44064</c:v>
                </c:pt>
                <c:pt idx="34">
                  <c:v>44071</c:v>
                </c:pt>
                <c:pt idx="35">
                  <c:v>44078</c:v>
                </c:pt>
                <c:pt idx="36">
                  <c:v>44085</c:v>
                </c:pt>
                <c:pt idx="37">
                  <c:v>44092</c:v>
                </c:pt>
                <c:pt idx="38">
                  <c:v>44099</c:v>
                </c:pt>
                <c:pt idx="39">
                  <c:v>44106</c:v>
                </c:pt>
                <c:pt idx="40">
                  <c:v>44113</c:v>
                </c:pt>
                <c:pt idx="41">
                  <c:v>44120</c:v>
                </c:pt>
                <c:pt idx="42">
                  <c:v>44127</c:v>
                </c:pt>
                <c:pt idx="43">
                  <c:v>44134</c:v>
                </c:pt>
                <c:pt idx="44">
                  <c:v>44141</c:v>
                </c:pt>
                <c:pt idx="45">
                  <c:v>44148</c:v>
                </c:pt>
                <c:pt idx="46">
                  <c:v>44155</c:v>
                </c:pt>
                <c:pt idx="47">
                  <c:v>44162</c:v>
                </c:pt>
                <c:pt idx="48">
                  <c:v>44169</c:v>
                </c:pt>
                <c:pt idx="49">
                  <c:v>44176</c:v>
                </c:pt>
                <c:pt idx="50">
                  <c:v>44183</c:v>
                </c:pt>
                <c:pt idx="51">
                  <c:v>44190</c:v>
                </c:pt>
                <c:pt idx="52">
                  <c:v>44197</c:v>
                </c:pt>
                <c:pt idx="53">
                  <c:v>44204</c:v>
                </c:pt>
                <c:pt idx="54">
                  <c:v>44211</c:v>
                </c:pt>
                <c:pt idx="55">
                  <c:v>44218</c:v>
                </c:pt>
                <c:pt idx="56">
                  <c:v>44225</c:v>
                </c:pt>
                <c:pt idx="57">
                  <c:v>44232</c:v>
                </c:pt>
                <c:pt idx="58">
                  <c:v>44239</c:v>
                </c:pt>
                <c:pt idx="59">
                  <c:v>44246</c:v>
                </c:pt>
                <c:pt idx="60">
                  <c:v>44253</c:v>
                </c:pt>
                <c:pt idx="61">
                  <c:v>44260</c:v>
                </c:pt>
                <c:pt idx="62">
                  <c:v>44267</c:v>
                </c:pt>
                <c:pt idx="63">
                  <c:v>44274</c:v>
                </c:pt>
                <c:pt idx="64">
                  <c:v>44281</c:v>
                </c:pt>
                <c:pt idx="65">
                  <c:v>44288</c:v>
                </c:pt>
                <c:pt idx="66">
                  <c:v>44295</c:v>
                </c:pt>
                <c:pt idx="67">
                  <c:v>44302</c:v>
                </c:pt>
                <c:pt idx="68">
                  <c:v>44309</c:v>
                </c:pt>
                <c:pt idx="69">
                  <c:v>44316</c:v>
                </c:pt>
                <c:pt idx="70">
                  <c:v>44323</c:v>
                </c:pt>
                <c:pt idx="71">
                  <c:v>44330</c:v>
                </c:pt>
                <c:pt idx="72">
                  <c:v>44337</c:v>
                </c:pt>
                <c:pt idx="73">
                  <c:v>44344</c:v>
                </c:pt>
                <c:pt idx="74">
                  <c:v>44351</c:v>
                </c:pt>
                <c:pt idx="75">
                  <c:v>44358</c:v>
                </c:pt>
                <c:pt idx="76">
                  <c:v>44365</c:v>
                </c:pt>
                <c:pt idx="77">
                  <c:v>44372</c:v>
                </c:pt>
                <c:pt idx="78">
                  <c:v>44379</c:v>
                </c:pt>
                <c:pt idx="79">
                  <c:v>44386</c:v>
                </c:pt>
                <c:pt idx="80">
                  <c:v>44393</c:v>
                </c:pt>
                <c:pt idx="81">
                  <c:v>44400</c:v>
                </c:pt>
                <c:pt idx="82">
                  <c:v>44407</c:v>
                </c:pt>
                <c:pt idx="83">
                  <c:v>44414</c:v>
                </c:pt>
                <c:pt idx="84">
                  <c:v>44421</c:v>
                </c:pt>
                <c:pt idx="85">
                  <c:v>44428</c:v>
                </c:pt>
                <c:pt idx="86">
                  <c:v>44435</c:v>
                </c:pt>
                <c:pt idx="87">
                  <c:v>44442</c:v>
                </c:pt>
                <c:pt idx="88">
                  <c:v>44449</c:v>
                </c:pt>
                <c:pt idx="89">
                  <c:v>44456</c:v>
                </c:pt>
                <c:pt idx="90">
                  <c:v>44463</c:v>
                </c:pt>
                <c:pt idx="91">
                  <c:v>44470</c:v>
                </c:pt>
                <c:pt idx="92">
                  <c:v>44477</c:v>
                </c:pt>
                <c:pt idx="93">
                  <c:v>44484</c:v>
                </c:pt>
                <c:pt idx="94">
                  <c:v>44491</c:v>
                </c:pt>
                <c:pt idx="95">
                  <c:v>44498</c:v>
                </c:pt>
                <c:pt idx="96">
                  <c:v>44505</c:v>
                </c:pt>
                <c:pt idx="97">
                  <c:v>44512</c:v>
                </c:pt>
                <c:pt idx="98">
                  <c:v>44519</c:v>
                </c:pt>
                <c:pt idx="99">
                  <c:v>44526</c:v>
                </c:pt>
                <c:pt idx="100">
                  <c:v>44533</c:v>
                </c:pt>
                <c:pt idx="101">
                  <c:v>44540</c:v>
                </c:pt>
                <c:pt idx="102">
                  <c:v>44547</c:v>
                </c:pt>
                <c:pt idx="103">
                  <c:v>44554</c:v>
                </c:pt>
                <c:pt idx="104">
                  <c:v>44561</c:v>
                </c:pt>
                <c:pt idx="105">
                  <c:v>44568</c:v>
                </c:pt>
                <c:pt idx="106">
                  <c:v>44575</c:v>
                </c:pt>
                <c:pt idx="107">
                  <c:v>44582</c:v>
                </c:pt>
                <c:pt idx="108">
                  <c:v>44589</c:v>
                </c:pt>
                <c:pt idx="109">
                  <c:v>44596</c:v>
                </c:pt>
                <c:pt idx="110">
                  <c:v>44603</c:v>
                </c:pt>
                <c:pt idx="111">
                  <c:v>44610</c:v>
                </c:pt>
                <c:pt idx="112">
                  <c:v>44617</c:v>
                </c:pt>
                <c:pt idx="113">
                  <c:v>44624</c:v>
                </c:pt>
                <c:pt idx="114">
                  <c:v>44631</c:v>
                </c:pt>
                <c:pt idx="115">
                  <c:v>44638</c:v>
                </c:pt>
                <c:pt idx="116">
                  <c:v>44645</c:v>
                </c:pt>
                <c:pt idx="117">
                  <c:v>44652</c:v>
                </c:pt>
                <c:pt idx="118">
                  <c:v>44659</c:v>
                </c:pt>
                <c:pt idx="119">
                  <c:v>44666</c:v>
                </c:pt>
                <c:pt idx="120">
                  <c:v>44673</c:v>
                </c:pt>
                <c:pt idx="121">
                  <c:v>44680</c:v>
                </c:pt>
              </c:numCache>
            </c:numRef>
          </c:cat>
          <c:val>
            <c:numRef>
              <c:f>Sheet1!$O$12:$O$133</c:f>
              <c:numCache>
                <c:formatCode>General</c:formatCode>
                <c:ptCount val="122"/>
                <c:pt idx="0">
                  <c:v>100</c:v>
                </c:pt>
                <c:pt idx="1">
                  <c:v>94.72</c:v>
                </c:pt>
                <c:pt idx="2">
                  <c:v>94.53</c:v>
                </c:pt>
                <c:pt idx="3">
                  <c:v>88.47</c:v>
                </c:pt>
                <c:pt idx="4">
                  <c:v>84.78</c:v>
                </c:pt>
                <c:pt idx="5">
                  <c:v>79.400000000000006</c:v>
                </c:pt>
                <c:pt idx="6">
                  <c:v>83.56</c:v>
                </c:pt>
                <c:pt idx="7">
                  <c:v>85.28</c:v>
                </c:pt>
                <c:pt idx="8">
                  <c:v>73.64</c:v>
                </c:pt>
                <c:pt idx="9">
                  <c:v>65.989999999999995</c:v>
                </c:pt>
                <c:pt idx="10">
                  <c:v>49.34</c:v>
                </c:pt>
                <c:pt idx="11">
                  <c:v>39.33</c:v>
                </c:pt>
                <c:pt idx="12">
                  <c:v>36.340000000000003</c:v>
                </c:pt>
                <c:pt idx="13">
                  <c:v>49.72</c:v>
                </c:pt>
                <c:pt idx="14">
                  <c:v>45.89</c:v>
                </c:pt>
                <c:pt idx="15">
                  <c:v>40.93</c:v>
                </c:pt>
                <c:pt idx="16">
                  <c:v>31.25</c:v>
                </c:pt>
                <c:pt idx="17">
                  <c:v>38.54</c:v>
                </c:pt>
                <c:pt idx="18">
                  <c:v>45.15</c:v>
                </c:pt>
                <c:pt idx="19">
                  <c:v>47.38</c:v>
                </c:pt>
                <c:pt idx="20">
                  <c:v>51.21</c:v>
                </c:pt>
                <c:pt idx="21">
                  <c:v>51.5</c:v>
                </c:pt>
                <c:pt idx="22">
                  <c:v>61.66</c:v>
                </c:pt>
                <c:pt idx="23">
                  <c:v>56.46</c:v>
                </c:pt>
                <c:pt idx="24">
                  <c:v>61.5</c:v>
                </c:pt>
                <c:pt idx="25">
                  <c:v>59.8</c:v>
                </c:pt>
                <c:pt idx="26">
                  <c:v>62.39</c:v>
                </c:pt>
                <c:pt idx="27">
                  <c:v>63.03</c:v>
                </c:pt>
                <c:pt idx="28">
                  <c:v>62.89</c:v>
                </c:pt>
                <c:pt idx="29">
                  <c:v>63.18</c:v>
                </c:pt>
                <c:pt idx="30">
                  <c:v>63.12</c:v>
                </c:pt>
                <c:pt idx="31">
                  <c:v>64.72</c:v>
                </c:pt>
                <c:pt idx="32">
                  <c:v>65.31</c:v>
                </c:pt>
                <c:pt idx="33">
                  <c:v>64.650000000000006</c:v>
                </c:pt>
                <c:pt idx="34">
                  <c:v>65.67</c:v>
                </c:pt>
                <c:pt idx="35">
                  <c:v>62.19</c:v>
                </c:pt>
                <c:pt idx="36">
                  <c:v>58.06</c:v>
                </c:pt>
                <c:pt idx="37">
                  <c:v>62.9</c:v>
                </c:pt>
                <c:pt idx="38">
                  <c:v>61.11</c:v>
                </c:pt>
                <c:pt idx="39">
                  <c:v>57.24</c:v>
                </c:pt>
                <c:pt idx="40">
                  <c:v>62.46</c:v>
                </c:pt>
                <c:pt idx="41">
                  <c:v>62.58</c:v>
                </c:pt>
                <c:pt idx="42">
                  <c:v>60.89</c:v>
                </c:pt>
                <c:pt idx="43">
                  <c:v>54.61</c:v>
                </c:pt>
                <c:pt idx="44">
                  <c:v>57.51</c:v>
                </c:pt>
                <c:pt idx="45">
                  <c:v>62.36</c:v>
                </c:pt>
                <c:pt idx="46">
                  <c:v>65.540000000000006</c:v>
                </c:pt>
                <c:pt idx="47">
                  <c:v>70.23</c:v>
                </c:pt>
                <c:pt idx="48">
                  <c:v>71.790000000000006</c:v>
                </c:pt>
                <c:pt idx="49">
                  <c:v>72.84</c:v>
                </c:pt>
                <c:pt idx="50">
                  <c:v>76.180000000000007</c:v>
                </c:pt>
                <c:pt idx="51">
                  <c:v>74.77</c:v>
                </c:pt>
                <c:pt idx="52">
                  <c:v>75.510000000000005</c:v>
                </c:pt>
                <c:pt idx="53">
                  <c:v>81.62</c:v>
                </c:pt>
                <c:pt idx="54">
                  <c:v>80.319999999999993</c:v>
                </c:pt>
                <c:pt idx="55">
                  <c:v>80.77</c:v>
                </c:pt>
                <c:pt idx="56">
                  <c:v>81.459999999999994</c:v>
                </c:pt>
                <c:pt idx="57">
                  <c:v>86.5</c:v>
                </c:pt>
                <c:pt idx="58">
                  <c:v>91.01</c:v>
                </c:pt>
                <c:pt idx="59">
                  <c:v>91.71</c:v>
                </c:pt>
                <c:pt idx="60">
                  <c:v>96.4</c:v>
                </c:pt>
                <c:pt idx="61">
                  <c:v>101.11</c:v>
                </c:pt>
                <c:pt idx="62">
                  <c:v>100.9</c:v>
                </c:pt>
                <c:pt idx="63">
                  <c:v>94.07</c:v>
                </c:pt>
                <c:pt idx="64">
                  <c:v>94.13</c:v>
                </c:pt>
                <c:pt idx="65">
                  <c:v>94.55</c:v>
                </c:pt>
                <c:pt idx="66">
                  <c:v>91.76</c:v>
                </c:pt>
                <c:pt idx="67">
                  <c:v>97.33</c:v>
                </c:pt>
                <c:pt idx="68">
                  <c:v>96.37</c:v>
                </c:pt>
                <c:pt idx="69">
                  <c:v>98.03</c:v>
                </c:pt>
                <c:pt idx="70">
                  <c:v>99.53</c:v>
                </c:pt>
                <c:pt idx="71">
                  <c:v>100.16</c:v>
                </c:pt>
                <c:pt idx="72">
                  <c:v>96.85</c:v>
                </c:pt>
                <c:pt idx="73">
                  <c:v>101.5</c:v>
                </c:pt>
                <c:pt idx="74">
                  <c:v>104.8</c:v>
                </c:pt>
                <c:pt idx="75">
                  <c:v>105.96</c:v>
                </c:pt>
                <c:pt idx="76">
                  <c:v>107.16</c:v>
                </c:pt>
                <c:pt idx="77">
                  <c:v>111.05</c:v>
                </c:pt>
                <c:pt idx="78">
                  <c:v>111.03</c:v>
                </c:pt>
                <c:pt idx="79">
                  <c:v>110.13</c:v>
                </c:pt>
                <c:pt idx="80">
                  <c:v>107.27</c:v>
                </c:pt>
                <c:pt idx="81">
                  <c:v>108.02</c:v>
                </c:pt>
                <c:pt idx="82">
                  <c:v>111.27</c:v>
                </c:pt>
                <c:pt idx="83">
                  <c:v>103.06</c:v>
                </c:pt>
                <c:pt idx="84">
                  <c:v>102.9</c:v>
                </c:pt>
                <c:pt idx="85">
                  <c:v>95.01</c:v>
                </c:pt>
                <c:pt idx="86">
                  <c:v>105.98</c:v>
                </c:pt>
                <c:pt idx="87">
                  <c:v>105.85</c:v>
                </c:pt>
                <c:pt idx="88">
                  <c:v>106.3</c:v>
                </c:pt>
                <c:pt idx="89">
                  <c:v>109.83</c:v>
                </c:pt>
                <c:pt idx="90">
                  <c:v>113.83</c:v>
                </c:pt>
                <c:pt idx="91">
                  <c:v>115.57</c:v>
                </c:pt>
                <c:pt idx="92">
                  <c:v>120.1</c:v>
                </c:pt>
                <c:pt idx="93">
                  <c:v>123.7</c:v>
                </c:pt>
                <c:pt idx="94">
                  <c:v>124.68</c:v>
                </c:pt>
                <c:pt idx="95">
                  <c:v>123</c:v>
                </c:pt>
                <c:pt idx="96">
                  <c:v>120.61</c:v>
                </c:pt>
                <c:pt idx="97">
                  <c:v>119.78</c:v>
                </c:pt>
                <c:pt idx="98">
                  <c:v>115</c:v>
                </c:pt>
                <c:pt idx="99">
                  <c:v>106.01</c:v>
                </c:pt>
                <c:pt idx="100">
                  <c:v>101.87</c:v>
                </c:pt>
                <c:pt idx="101">
                  <c:v>109.55</c:v>
                </c:pt>
                <c:pt idx="102">
                  <c:v>107.17</c:v>
                </c:pt>
                <c:pt idx="103">
                  <c:v>110.99</c:v>
                </c:pt>
                <c:pt idx="104">
                  <c:v>113.38</c:v>
                </c:pt>
                <c:pt idx="105">
                  <c:v>119.17</c:v>
                </c:pt>
                <c:pt idx="106">
                  <c:v>125.45</c:v>
                </c:pt>
                <c:pt idx="107">
                  <c:v>128.12</c:v>
                </c:pt>
                <c:pt idx="108">
                  <c:v>131.24</c:v>
                </c:pt>
                <c:pt idx="109">
                  <c:v>135.96</c:v>
                </c:pt>
                <c:pt idx="110">
                  <c:v>137.66999999999999</c:v>
                </c:pt>
                <c:pt idx="111">
                  <c:v>136.36000000000001</c:v>
                </c:pt>
                <c:pt idx="112">
                  <c:v>142.76</c:v>
                </c:pt>
                <c:pt idx="113">
                  <c:v>172.17</c:v>
                </c:pt>
                <c:pt idx="114">
                  <c:v>164.24</c:v>
                </c:pt>
                <c:pt idx="115">
                  <c:v>157.33000000000001</c:v>
                </c:pt>
                <c:pt idx="116">
                  <c:v>175.87</c:v>
                </c:pt>
                <c:pt idx="117">
                  <c:v>152.16999999999999</c:v>
                </c:pt>
                <c:pt idx="118">
                  <c:v>149.83000000000001</c:v>
                </c:pt>
                <c:pt idx="119">
                  <c:v>162.83000000000001</c:v>
                </c:pt>
                <c:pt idx="120">
                  <c:v>155.47</c:v>
                </c:pt>
                <c:pt idx="121">
                  <c:v>159.38999999999999</c:v>
                </c:pt>
              </c:numCache>
            </c:numRef>
          </c:val>
          <c:smooth val="0"/>
          <c:extLst>
            <c:ext xmlns:c16="http://schemas.microsoft.com/office/drawing/2014/chart" uri="{C3380CC4-5D6E-409C-BE32-E72D297353CC}">
              <c16:uniqueId val="{00000001-373C-4C40-8FCD-DDCD828E0AA1}"/>
            </c:ext>
          </c:extLst>
        </c:ser>
        <c:dLbls>
          <c:showLegendKey val="0"/>
          <c:showVal val="0"/>
          <c:showCatName val="0"/>
          <c:showSerName val="0"/>
          <c:showPercent val="0"/>
          <c:showBubbleSize val="0"/>
        </c:dLbls>
        <c:smooth val="0"/>
        <c:axId val="273997936"/>
        <c:axId val="274002096"/>
      </c:lineChart>
      <c:dateAx>
        <c:axId val="273997936"/>
        <c:scaling>
          <c:orientation val="minMax"/>
        </c:scaling>
        <c:delete val="0"/>
        <c:axPos val="b"/>
        <c:numFmt formatCode="yyyy" sourceLinked="0"/>
        <c:majorTickMark val="none"/>
        <c:minorTickMark val="none"/>
        <c:tickLblPos val="low"/>
        <c:spPr>
          <a:noFill/>
          <a:ln w="9525" cap="flat" cmpd="sng" algn="ctr">
            <a:noFill/>
            <a:round/>
          </a:ln>
          <a:effectLst/>
        </c:spPr>
        <c:txPr>
          <a:bodyPr rot="-6000000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crossAx val="274002096"/>
        <c:crosses val="autoZero"/>
        <c:auto val="0"/>
        <c:lblOffset val="100"/>
        <c:baseTimeUnit val="days"/>
        <c:majorUnit val="1"/>
        <c:majorTimeUnit val="years"/>
      </c:dateAx>
      <c:valAx>
        <c:axId val="274002096"/>
        <c:scaling>
          <c:orientation val="minMax"/>
          <c:max val="180"/>
          <c:min val="20"/>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crossAx val="273997936"/>
        <c:crosses val="autoZero"/>
        <c:crossBetween val="between"/>
      </c:valAx>
      <c:spPr>
        <a:solidFill>
          <a:srgbClr val="FFFFFF"/>
        </a:solid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legend>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200">
          <a:solidFill>
            <a:srgbClr val="000000"/>
          </a:solidFill>
          <a:latin typeface="Frutiger 45 Light" panose="020B0603020202020204" pitchFamily="34" charset="0"/>
          <a:ea typeface="+mn-ea"/>
        </a:defRPr>
      </a:pPr>
      <a:endParaRPr lang="en-US"/>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8499701800538182E-2"/>
          <c:y val="3.6830353906218902E-2"/>
          <c:w val="0.84863042751491036"/>
          <c:h val="0.6493461044010983"/>
        </c:manualLayout>
      </c:layout>
      <c:lineChart>
        <c:grouping val="standard"/>
        <c:varyColors val="0"/>
        <c:ser>
          <c:idx val="0"/>
          <c:order val="0"/>
          <c:tx>
            <c:strRef>
              <c:f>'Forward PE (MSCI UK)'!$AA$3</c:f>
              <c:strCache>
                <c:ptCount val="1"/>
                <c:pt idx="0">
                  <c:v>MSCI ACWI - 12m relative forward P/E</c:v>
                </c:pt>
              </c:strCache>
            </c:strRef>
          </c:tx>
          <c:spPr>
            <a:ln w="31750">
              <a:solidFill>
                <a:srgbClr val="009BD2"/>
              </a:solidFill>
              <a:prstDash val="solid"/>
            </a:ln>
          </c:spPr>
          <c:marker>
            <c:symbol val="none"/>
          </c:marker>
          <c:cat>
            <c:numRef>
              <c:f>'Forward PE (MSCI UK)'!$R$2:$R$362</c:f>
              <c:numCache>
                <c:formatCode>m/d/yyyy</c:formatCode>
                <c:ptCount val="361"/>
                <c:pt idx="0">
                  <c:v>37396</c:v>
                </c:pt>
                <c:pt idx="1">
                  <c:v>37427</c:v>
                </c:pt>
                <c:pt idx="2">
                  <c:v>37457</c:v>
                </c:pt>
                <c:pt idx="3">
                  <c:v>37488</c:v>
                </c:pt>
                <c:pt idx="4">
                  <c:v>37519</c:v>
                </c:pt>
                <c:pt idx="5">
                  <c:v>37549</c:v>
                </c:pt>
                <c:pt idx="6">
                  <c:v>37580</c:v>
                </c:pt>
                <c:pt idx="7">
                  <c:v>37610</c:v>
                </c:pt>
                <c:pt idx="8">
                  <c:v>37641</c:v>
                </c:pt>
                <c:pt idx="9">
                  <c:v>37672</c:v>
                </c:pt>
                <c:pt idx="10">
                  <c:v>37700</c:v>
                </c:pt>
                <c:pt idx="11">
                  <c:v>37731</c:v>
                </c:pt>
                <c:pt idx="12">
                  <c:v>37761</c:v>
                </c:pt>
                <c:pt idx="13">
                  <c:v>37792</c:v>
                </c:pt>
                <c:pt idx="14">
                  <c:v>37822</c:v>
                </c:pt>
                <c:pt idx="15">
                  <c:v>37853</c:v>
                </c:pt>
                <c:pt idx="16">
                  <c:v>37884</c:v>
                </c:pt>
                <c:pt idx="17">
                  <c:v>37914</c:v>
                </c:pt>
                <c:pt idx="18">
                  <c:v>37945</c:v>
                </c:pt>
                <c:pt idx="19">
                  <c:v>37975</c:v>
                </c:pt>
                <c:pt idx="20">
                  <c:v>38006</c:v>
                </c:pt>
                <c:pt idx="21">
                  <c:v>38037</c:v>
                </c:pt>
                <c:pt idx="22">
                  <c:v>38066</c:v>
                </c:pt>
                <c:pt idx="23">
                  <c:v>38097</c:v>
                </c:pt>
                <c:pt idx="24">
                  <c:v>38127</c:v>
                </c:pt>
                <c:pt idx="25">
                  <c:v>38158</c:v>
                </c:pt>
                <c:pt idx="26">
                  <c:v>38188</c:v>
                </c:pt>
                <c:pt idx="27">
                  <c:v>38219</c:v>
                </c:pt>
                <c:pt idx="28">
                  <c:v>38250</c:v>
                </c:pt>
                <c:pt idx="29">
                  <c:v>38280</c:v>
                </c:pt>
                <c:pt idx="30">
                  <c:v>38311</c:v>
                </c:pt>
                <c:pt idx="31">
                  <c:v>38341</c:v>
                </c:pt>
                <c:pt idx="32">
                  <c:v>38372</c:v>
                </c:pt>
                <c:pt idx="33">
                  <c:v>38403</c:v>
                </c:pt>
                <c:pt idx="34">
                  <c:v>38431</c:v>
                </c:pt>
                <c:pt idx="35">
                  <c:v>38462</c:v>
                </c:pt>
                <c:pt idx="36">
                  <c:v>38492</c:v>
                </c:pt>
                <c:pt idx="37">
                  <c:v>38523</c:v>
                </c:pt>
                <c:pt idx="38">
                  <c:v>38553</c:v>
                </c:pt>
                <c:pt idx="39">
                  <c:v>38584</c:v>
                </c:pt>
                <c:pt idx="40">
                  <c:v>38615</c:v>
                </c:pt>
                <c:pt idx="41">
                  <c:v>38645</c:v>
                </c:pt>
                <c:pt idx="42">
                  <c:v>38676</c:v>
                </c:pt>
                <c:pt idx="43">
                  <c:v>38706</c:v>
                </c:pt>
                <c:pt idx="44">
                  <c:v>38737</c:v>
                </c:pt>
                <c:pt idx="45">
                  <c:v>38768</c:v>
                </c:pt>
                <c:pt idx="46">
                  <c:v>38796</c:v>
                </c:pt>
                <c:pt idx="47">
                  <c:v>38827</c:v>
                </c:pt>
                <c:pt idx="48">
                  <c:v>38857</c:v>
                </c:pt>
                <c:pt idx="49">
                  <c:v>38888</c:v>
                </c:pt>
                <c:pt idx="50">
                  <c:v>38918</c:v>
                </c:pt>
                <c:pt idx="51">
                  <c:v>38949</c:v>
                </c:pt>
                <c:pt idx="52">
                  <c:v>38980</c:v>
                </c:pt>
                <c:pt idx="53">
                  <c:v>39010</c:v>
                </c:pt>
                <c:pt idx="54">
                  <c:v>39041</c:v>
                </c:pt>
                <c:pt idx="55">
                  <c:v>39071</c:v>
                </c:pt>
                <c:pt idx="56">
                  <c:v>39102</c:v>
                </c:pt>
                <c:pt idx="57">
                  <c:v>39133</c:v>
                </c:pt>
                <c:pt idx="58">
                  <c:v>39161</c:v>
                </c:pt>
                <c:pt idx="59">
                  <c:v>39192</c:v>
                </c:pt>
                <c:pt idx="60">
                  <c:v>39222</c:v>
                </c:pt>
                <c:pt idx="61">
                  <c:v>39253</c:v>
                </c:pt>
                <c:pt idx="62">
                  <c:v>39283</c:v>
                </c:pt>
                <c:pt idx="63">
                  <c:v>39314</c:v>
                </c:pt>
                <c:pt idx="64">
                  <c:v>39345</c:v>
                </c:pt>
                <c:pt idx="65">
                  <c:v>39375</c:v>
                </c:pt>
                <c:pt idx="66">
                  <c:v>39406</c:v>
                </c:pt>
                <c:pt idx="67">
                  <c:v>39436</c:v>
                </c:pt>
                <c:pt idx="68">
                  <c:v>39467</c:v>
                </c:pt>
                <c:pt idx="69">
                  <c:v>39498</c:v>
                </c:pt>
                <c:pt idx="70">
                  <c:v>39527</c:v>
                </c:pt>
                <c:pt idx="71">
                  <c:v>39558</c:v>
                </c:pt>
                <c:pt idx="72">
                  <c:v>39588</c:v>
                </c:pt>
                <c:pt idx="73">
                  <c:v>39619</c:v>
                </c:pt>
                <c:pt idx="74">
                  <c:v>39649</c:v>
                </c:pt>
                <c:pt idx="75">
                  <c:v>39680</c:v>
                </c:pt>
                <c:pt idx="76">
                  <c:v>39711</c:v>
                </c:pt>
                <c:pt idx="77">
                  <c:v>39741</c:v>
                </c:pt>
                <c:pt idx="78">
                  <c:v>39772</c:v>
                </c:pt>
                <c:pt idx="79">
                  <c:v>39802</c:v>
                </c:pt>
                <c:pt idx="80">
                  <c:v>39833</c:v>
                </c:pt>
                <c:pt idx="81">
                  <c:v>39864</c:v>
                </c:pt>
                <c:pt idx="82">
                  <c:v>39892</c:v>
                </c:pt>
                <c:pt idx="83">
                  <c:v>39923</c:v>
                </c:pt>
                <c:pt idx="84">
                  <c:v>39953</c:v>
                </c:pt>
                <c:pt idx="85">
                  <c:v>39984</c:v>
                </c:pt>
                <c:pt idx="86">
                  <c:v>40014</c:v>
                </c:pt>
                <c:pt idx="87">
                  <c:v>40045</c:v>
                </c:pt>
                <c:pt idx="88">
                  <c:v>40076</c:v>
                </c:pt>
                <c:pt idx="89">
                  <c:v>40106</c:v>
                </c:pt>
                <c:pt idx="90">
                  <c:v>40137</c:v>
                </c:pt>
                <c:pt idx="91">
                  <c:v>40167</c:v>
                </c:pt>
                <c:pt idx="92">
                  <c:v>40198</c:v>
                </c:pt>
                <c:pt idx="93">
                  <c:v>40229</c:v>
                </c:pt>
                <c:pt idx="94">
                  <c:v>40257</c:v>
                </c:pt>
                <c:pt idx="95">
                  <c:v>40288</c:v>
                </c:pt>
                <c:pt idx="96">
                  <c:v>40318</c:v>
                </c:pt>
                <c:pt idx="97">
                  <c:v>40349</c:v>
                </c:pt>
                <c:pt idx="98">
                  <c:v>40379</c:v>
                </c:pt>
                <c:pt idx="99">
                  <c:v>40410</c:v>
                </c:pt>
                <c:pt idx="100">
                  <c:v>40441</c:v>
                </c:pt>
                <c:pt idx="101">
                  <c:v>40471</c:v>
                </c:pt>
                <c:pt idx="102">
                  <c:v>40502</c:v>
                </c:pt>
                <c:pt idx="103">
                  <c:v>40532</c:v>
                </c:pt>
                <c:pt idx="104">
                  <c:v>40563</c:v>
                </c:pt>
                <c:pt idx="105">
                  <c:v>40594</c:v>
                </c:pt>
                <c:pt idx="106">
                  <c:v>40622</c:v>
                </c:pt>
                <c:pt idx="107">
                  <c:v>40653</c:v>
                </c:pt>
                <c:pt idx="108">
                  <c:v>40683</c:v>
                </c:pt>
                <c:pt idx="109">
                  <c:v>40714</c:v>
                </c:pt>
                <c:pt idx="110">
                  <c:v>40744</c:v>
                </c:pt>
                <c:pt idx="111">
                  <c:v>40775</c:v>
                </c:pt>
                <c:pt idx="112">
                  <c:v>40806</c:v>
                </c:pt>
                <c:pt idx="113">
                  <c:v>40836</c:v>
                </c:pt>
                <c:pt idx="114">
                  <c:v>40867</c:v>
                </c:pt>
                <c:pt idx="115">
                  <c:v>40897</c:v>
                </c:pt>
                <c:pt idx="116">
                  <c:v>40928</c:v>
                </c:pt>
                <c:pt idx="117">
                  <c:v>40959</c:v>
                </c:pt>
                <c:pt idx="118">
                  <c:v>40988</c:v>
                </c:pt>
                <c:pt idx="119">
                  <c:v>41019</c:v>
                </c:pt>
                <c:pt idx="120">
                  <c:v>41049</c:v>
                </c:pt>
                <c:pt idx="121">
                  <c:v>41080</c:v>
                </c:pt>
                <c:pt idx="122">
                  <c:v>41110</c:v>
                </c:pt>
                <c:pt idx="123">
                  <c:v>41141</c:v>
                </c:pt>
                <c:pt idx="124">
                  <c:v>41172</c:v>
                </c:pt>
                <c:pt idx="125">
                  <c:v>41202</c:v>
                </c:pt>
                <c:pt idx="126">
                  <c:v>41233</c:v>
                </c:pt>
                <c:pt idx="127">
                  <c:v>41263</c:v>
                </c:pt>
                <c:pt idx="128">
                  <c:v>41294</c:v>
                </c:pt>
                <c:pt idx="129">
                  <c:v>41325</c:v>
                </c:pt>
                <c:pt idx="130">
                  <c:v>41353</c:v>
                </c:pt>
                <c:pt idx="131">
                  <c:v>41384</c:v>
                </c:pt>
                <c:pt idx="132">
                  <c:v>41414</c:v>
                </c:pt>
                <c:pt idx="133">
                  <c:v>41445</c:v>
                </c:pt>
                <c:pt idx="134">
                  <c:v>41475</c:v>
                </c:pt>
                <c:pt idx="135">
                  <c:v>41506</c:v>
                </c:pt>
                <c:pt idx="136">
                  <c:v>41537</c:v>
                </c:pt>
                <c:pt idx="137">
                  <c:v>41567</c:v>
                </c:pt>
                <c:pt idx="138">
                  <c:v>41598</c:v>
                </c:pt>
                <c:pt idx="139">
                  <c:v>41628</c:v>
                </c:pt>
                <c:pt idx="140">
                  <c:v>41659</c:v>
                </c:pt>
                <c:pt idx="141">
                  <c:v>41690</c:v>
                </c:pt>
                <c:pt idx="142">
                  <c:v>41718</c:v>
                </c:pt>
                <c:pt idx="143">
                  <c:v>41749</c:v>
                </c:pt>
                <c:pt idx="144">
                  <c:v>41779</c:v>
                </c:pt>
                <c:pt idx="145">
                  <c:v>41810</c:v>
                </c:pt>
                <c:pt idx="146">
                  <c:v>41840</c:v>
                </c:pt>
                <c:pt idx="147">
                  <c:v>41871</c:v>
                </c:pt>
                <c:pt idx="148">
                  <c:v>41902</c:v>
                </c:pt>
                <c:pt idx="149">
                  <c:v>41932</c:v>
                </c:pt>
                <c:pt idx="150">
                  <c:v>41963</c:v>
                </c:pt>
                <c:pt idx="151">
                  <c:v>41993</c:v>
                </c:pt>
                <c:pt idx="152">
                  <c:v>42024</c:v>
                </c:pt>
                <c:pt idx="153">
                  <c:v>42055</c:v>
                </c:pt>
                <c:pt idx="154">
                  <c:v>42083</c:v>
                </c:pt>
                <c:pt idx="155">
                  <c:v>42114</c:v>
                </c:pt>
                <c:pt idx="156">
                  <c:v>42144</c:v>
                </c:pt>
                <c:pt idx="157">
                  <c:v>42175</c:v>
                </c:pt>
                <c:pt idx="158">
                  <c:v>42205</c:v>
                </c:pt>
                <c:pt idx="159">
                  <c:v>42236</c:v>
                </c:pt>
                <c:pt idx="160">
                  <c:v>42267</c:v>
                </c:pt>
                <c:pt idx="161">
                  <c:v>42297</c:v>
                </c:pt>
                <c:pt idx="162">
                  <c:v>42328</c:v>
                </c:pt>
                <c:pt idx="163">
                  <c:v>42358</c:v>
                </c:pt>
                <c:pt idx="164">
                  <c:v>42389</c:v>
                </c:pt>
                <c:pt idx="165">
                  <c:v>42420</c:v>
                </c:pt>
                <c:pt idx="166">
                  <c:v>42449</c:v>
                </c:pt>
                <c:pt idx="167">
                  <c:v>42480</c:v>
                </c:pt>
                <c:pt idx="168">
                  <c:v>42510</c:v>
                </c:pt>
                <c:pt idx="169">
                  <c:v>42541</c:v>
                </c:pt>
                <c:pt idx="170">
                  <c:v>42571</c:v>
                </c:pt>
                <c:pt idx="171">
                  <c:v>42602</c:v>
                </c:pt>
                <c:pt idx="172">
                  <c:v>42633</c:v>
                </c:pt>
                <c:pt idx="173">
                  <c:v>42663</c:v>
                </c:pt>
                <c:pt idx="174">
                  <c:v>42694</c:v>
                </c:pt>
                <c:pt idx="175">
                  <c:v>42724</c:v>
                </c:pt>
                <c:pt idx="176">
                  <c:v>42755</c:v>
                </c:pt>
                <c:pt idx="177">
                  <c:v>42786</c:v>
                </c:pt>
                <c:pt idx="178">
                  <c:v>42814</c:v>
                </c:pt>
                <c:pt idx="179">
                  <c:v>42845</c:v>
                </c:pt>
                <c:pt idx="180">
                  <c:v>42875</c:v>
                </c:pt>
                <c:pt idx="181">
                  <c:v>42906</c:v>
                </c:pt>
                <c:pt idx="182">
                  <c:v>42936</c:v>
                </c:pt>
                <c:pt idx="183">
                  <c:v>42967</c:v>
                </c:pt>
                <c:pt idx="184">
                  <c:v>42998</c:v>
                </c:pt>
                <c:pt idx="185">
                  <c:v>43028</c:v>
                </c:pt>
                <c:pt idx="186">
                  <c:v>43059</c:v>
                </c:pt>
                <c:pt idx="187">
                  <c:v>43089</c:v>
                </c:pt>
                <c:pt idx="188">
                  <c:v>43120</c:v>
                </c:pt>
                <c:pt idx="189">
                  <c:v>43151</c:v>
                </c:pt>
                <c:pt idx="190">
                  <c:v>43179</c:v>
                </c:pt>
                <c:pt idx="191">
                  <c:v>43210</c:v>
                </c:pt>
                <c:pt idx="192">
                  <c:v>43240</c:v>
                </c:pt>
                <c:pt idx="193">
                  <c:v>43271</c:v>
                </c:pt>
                <c:pt idx="194">
                  <c:v>43301</c:v>
                </c:pt>
                <c:pt idx="195">
                  <c:v>43332</c:v>
                </c:pt>
                <c:pt idx="196">
                  <c:v>43363</c:v>
                </c:pt>
                <c:pt idx="197">
                  <c:v>43393</c:v>
                </c:pt>
                <c:pt idx="198">
                  <c:v>43424</c:v>
                </c:pt>
                <c:pt idx="199">
                  <c:v>43454</c:v>
                </c:pt>
                <c:pt idx="200">
                  <c:v>43485</c:v>
                </c:pt>
                <c:pt idx="201">
                  <c:v>43516</c:v>
                </c:pt>
                <c:pt idx="202">
                  <c:v>43544</c:v>
                </c:pt>
                <c:pt idx="203">
                  <c:v>43575</c:v>
                </c:pt>
                <c:pt idx="204">
                  <c:v>43605</c:v>
                </c:pt>
                <c:pt idx="205">
                  <c:v>43636</c:v>
                </c:pt>
                <c:pt idx="206">
                  <c:v>43666</c:v>
                </c:pt>
                <c:pt idx="207">
                  <c:v>43697</c:v>
                </c:pt>
                <c:pt idx="208">
                  <c:v>43728</c:v>
                </c:pt>
                <c:pt idx="209">
                  <c:v>43758</c:v>
                </c:pt>
                <c:pt idx="210">
                  <c:v>43789</c:v>
                </c:pt>
                <c:pt idx="211">
                  <c:v>43819</c:v>
                </c:pt>
                <c:pt idx="212">
                  <c:v>43850</c:v>
                </c:pt>
                <c:pt idx="213">
                  <c:v>43881</c:v>
                </c:pt>
                <c:pt idx="214">
                  <c:v>43910</c:v>
                </c:pt>
                <c:pt idx="215">
                  <c:v>43941</c:v>
                </c:pt>
                <c:pt idx="216">
                  <c:v>43971</c:v>
                </c:pt>
                <c:pt idx="217">
                  <c:v>44002</c:v>
                </c:pt>
                <c:pt idx="218">
                  <c:v>44032</c:v>
                </c:pt>
                <c:pt idx="219">
                  <c:v>44063</c:v>
                </c:pt>
                <c:pt idx="220">
                  <c:v>44094</c:v>
                </c:pt>
                <c:pt idx="221">
                  <c:v>44124</c:v>
                </c:pt>
                <c:pt idx="222">
                  <c:v>44155</c:v>
                </c:pt>
                <c:pt idx="223">
                  <c:v>44185</c:v>
                </c:pt>
                <c:pt idx="224">
                  <c:v>44216</c:v>
                </c:pt>
                <c:pt idx="225">
                  <c:v>44247</c:v>
                </c:pt>
                <c:pt idx="226">
                  <c:v>44275</c:v>
                </c:pt>
                <c:pt idx="227">
                  <c:v>44306</c:v>
                </c:pt>
                <c:pt idx="228">
                  <c:v>44336</c:v>
                </c:pt>
                <c:pt idx="229">
                  <c:v>44367</c:v>
                </c:pt>
                <c:pt idx="230">
                  <c:v>44397</c:v>
                </c:pt>
                <c:pt idx="231">
                  <c:v>44428</c:v>
                </c:pt>
                <c:pt idx="232">
                  <c:v>44459</c:v>
                </c:pt>
                <c:pt idx="233">
                  <c:v>44489</c:v>
                </c:pt>
                <c:pt idx="234">
                  <c:v>44520</c:v>
                </c:pt>
                <c:pt idx="235">
                  <c:v>44550</c:v>
                </c:pt>
                <c:pt idx="236">
                  <c:v>44581</c:v>
                </c:pt>
                <c:pt idx="237">
                  <c:v>44612</c:v>
                </c:pt>
                <c:pt idx="238">
                  <c:v>44640</c:v>
                </c:pt>
                <c:pt idx="239">
                  <c:v>44671</c:v>
                </c:pt>
                <c:pt idx="240">
                  <c:v>44701</c:v>
                </c:pt>
              </c:numCache>
            </c:numRef>
          </c:cat>
          <c:val>
            <c:numRef>
              <c:f>'Forward PE (MSCI UK)'!$T$2:$T$362</c:f>
              <c:numCache>
                <c:formatCode>General</c:formatCode>
                <c:ptCount val="361"/>
                <c:pt idx="0">
                  <c:v>0.22641702475956627</c:v>
                </c:pt>
                <c:pt idx="1">
                  <c:v>0.17548794489092989</c:v>
                </c:pt>
                <c:pt idx="2">
                  <c:v>0.20745438074284972</c:v>
                </c:pt>
                <c:pt idx="3">
                  <c:v>0.18972308426832174</c:v>
                </c:pt>
                <c:pt idx="4">
                  <c:v>0.17885521885521882</c:v>
                </c:pt>
                <c:pt idx="5">
                  <c:v>0.23398599585062252</c:v>
                </c:pt>
                <c:pt idx="6">
                  <c:v>0.17798535723302211</c:v>
                </c:pt>
                <c:pt idx="7">
                  <c:v>0.14519348399974241</c:v>
                </c:pt>
                <c:pt idx="8">
                  <c:v>0.10929460040382977</c:v>
                </c:pt>
                <c:pt idx="9">
                  <c:v>0.162974683544304</c:v>
                </c:pt>
                <c:pt idx="10">
                  <c:v>0.17325901551272582</c:v>
                </c:pt>
                <c:pt idx="11">
                  <c:v>0.20313533536182038</c:v>
                </c:pt>
                <c:pt idx="12">
                  <c:v>0.20597169262586434</c:v>
                </c:pt>
                <c:pt idx="13">
                  <c:v>0.17295520934761455</c:v>
                </c:pt>
                <c:pt idx="14">
                  <c:v>0.14054619264362156</c:v>
                </c:pt>
                <c:pt idx="15">
                  <c:v>0.15391626663425884</c:v>
                </c:pt>
                <c:pt idx="16">
                  <c:v>9.8554301833568614E-2</c:v>
                </c:pt>
                <c:pt idx="17">
                  <c:v>0.11872879842885187</c:v>
                </c:pt>
                <c:pt idx="18">
                  <c:v>0.12281131382392552</c:v>
                </c:pt>
                <c:pt idx="19">
                  <c:v>0.13206863218946352</c:v>
                </c:pt>
                <c:pt idx="20">
                  <c:v>0.10638543107422782</c:v>
                </c:pt>
                <c:pt idx="21">
                  <c:v>0.14349033745050543</c:v>
                </c:pt>
                <c:pt idx="22">
                  <c:v>0.11568603809983125</c:v>
                </c:pt>
                <c:pt idx="23">
                  <c:v>0.1509756097560977</c:v>
                </c:pt>
                <c:pt idx="24">
                  <c:v>0.15933815386619754</c:v>
                </c:pt>
                <c:pt idx="25">
                  <c:v>0.135368111870251</c:v>
                </c:pt>
                <c:pt idx="26">
                  <c:v>0.12334860253601532</c:v>
                </c:pt>
                <c:pt idx="27">
                  <c:v>0.12415563361253712</c:v>
                </c:pt>
                <c:pt idx="28">
                  <c:v>0.14771806643262231</c:v>
                </c:pt>
                <c:pt idx="29">
                  <c:v>0.14560794720010883</c:v>
                </c:pt>
                <c:pt idx="30">
                  <c:v>0.12794436060625936</c:v>
                </c:pt>
                <c:pt idx="31">
                  <c:v>8.9608087704325934E-2</c:v>
                </c:pt>
                <c:pt idx="32">
                  <c:v>0.12858103564223278</c:v>
                </c:pt>
                <c:pt idx="33">
                  <c:v>0.1180569121573225</c:v>
                </c:pt>
                <c:pt idx="34">
                  <c:v>9.6459998656545975E-2</c:v>
                </c:pt>
                <c:pt idx="35">
                  <c:v>-0.10449512356090052</c:v>
                </c:pt>
                <c:pt idx="36">
                  <c:v>-0.11823719097097818</c:v>
                </c:pt>
                <c:pt idx="37">
                  <c:v>-0.13133576029123506</c:v>
                </c:pt>
                <c:pt idx="38">
                  <c:v>-0.11919786846164637</c:v>
                </c:pt>
                <c:pt idx="39">
                  <c:v>-0.11079625956361572</c:v>
                </c:pt>
                <c:pt idx="40">
                  <c:v>-0.10371517027863775</c:v>
                </c:pt>
                <c:pt idx="41">
                  <c:v>-0.13857404021937847</c:v>
                </c:pt>
                <c:pt idx="42">
                  <c:v>-0.13674614305750343</c:v>
                </c:pt>
                <c:pt idx="43">
                  <c:v>-0.13679245283018859</c:v>
                </c:pt>
                <c:pt idx="44">
                  <c:v>-0.12994036888087646</c:v>
                </c:pt>
                <c:pt idx="45">
                  <c:v>-0.12173437286280941</c:v>
                </c:pt>
                <c:pt idx="46">
                  <c:v>-0.11855843718423709</c:v>
                </c:pt>
                <c:pt idx="47">
                  <c:v>-0.12345096982758619</c:v>
                </c:pt>
                <c:pt idx="48">
                  <c:v>-0.11944221362342111</c:v>
                </c:pt>
                <c:pt idx="49">
                  <c:v>-0.11203912716328057</c:v>
                </c:pt>
                <c:pt idx="50">
                  <c:v>-0.13053457722493711</c:v>
                </c:pt>
                <c:pt idx="51">
                  <c:v>-0.13273503654917851</c:v>
                </c:pt>
                <c:pt idx="52">
                  <c:v>-0.14355213476619233</c:v>
                </c:pt>
                <c:pt idx="53">
                  <c:v>-0.13277629546412018</c:v>
                </c:pt>
                <c:pt idx="54">
                  <c:v>-0.13136185682326618</c:v>
                </c:pt>
                <c:pt idx="55">
                  <c:v>-0.13464187327823696</c:v>
                </c:pt>
                <c:pt idx="56">
                  <c:v>-0.14019842627437562</c:v>
                </c:pt>
                <c:pt idx="57">
                  <c:v>-0.13833044867527622</c:v>
                </c:pt>
                <c:pt idx="58">
                  <c:v>-0.13028340644801895</c:v>
                </c:pt>
                <c:pt idx="59">
                  <c:v>-0.12277867528271402</c:v>
                </c:pt>
                <c:pt idx="60">
                  <c:v>-0.11732743006641178</c:v>
                </c:pt>
                <c:pt idx="61">
                  <c:v>-0.13698264352469958</c:v>
                </c:pt>
                <c:pt idx="62">
                  <c:v>-0.14488751178768688</c:v>
                </c:pt>
                <c:pt idx="63">
                  <c:v>-0.13720356100845377</c:v>
                </c:pt>
                <c:pt idx="64">
                  <c:v>-0.15937674678591385</c:v>
                </c:pt>
                <c:pt idx="65">
                  <c:v>-0.1455346527729211</c:v>
                </c:pt>
                <c:pt idx="66">
                  <c:v>-0.13253279964420728</c:v>
                </c:pt>
                <c:pt idx="67">
                  <c:v>-0.1280708225746956</c:v>
                </c:pt>
                <c:pt idx="68">
                  <c:v>-0.12378325762491882</c:v>
                </c:pt>
                <c:pt idx="69">
                  <c:v>-0.13592847535406283</c:v>
                </c:pt>
                <c:pt idx="70">
                  <c:v>-0.13068474343573022</c:v>
                </c:pt>
                <c:pt idx="71">
                  <c:v>-0.15250950275385922</c:v>
                </c:pt>
                <c:pt idx="72">
                  <c:v>-0.16630180418207896</c:v>
                </c:pt>
                <c:pt idx="73">
                  <c:v>-0.19663014608233731</c:v>
                </c:pt>
                <c:pt idx="74">
                  <c:v>-0.1777446509996492</c:v>
                </c:pt>
                <c:pt idx="75">
                  <c:v>-0.19554652293010522</c:v>
                </c:pt>
                <c:pt idx="76">
                  <c:v>-0.20334466599283285</c:v>
                </c:pt>
                <c:pt idx="77">
                  <c:v>-0.14941190171189001</c:v>
                </c:pt>
                <c:pt idx="78">
                  <c:v>-0.11918678526048276</c:v>
                </c:pt>
                <c:pt idx="79">
                  <c:v>-0.16377440347071581</c:v>
                </c:pt>
                <c:pt idx="80">
                  <c:v>-0.15655454259666768</c:v>
                </c:pt>
                <c:pt idx="81">
                  <c:v>-0.20217963171739939</c:v>
                </c:pt>
                <c:pt idx="82">
                  <c:v>-0.21161113019580902</c:v>
                </c:pt>
                <c:pt idx="83">
                  <c:v>-0.19655172413793109</c:v>
                </c:pt>
                <c:pt idx="84">
                  <c:v>-0.17123983739837401</c:v>
                </c:pt>
                <c:pt idx="85">
                  <c:v>-0.14839982463831658</c:v>
                </c:pt>
                <c:pt idx="86">
                  <c:v>-0.17447530209879158</c:v>
                </c:pt>
                <c:pt idx="87">
                  <c:v>-0.15058986814712005</c:v>
                </c:pt>
                <c:pt idx="88">
                  <c:v>-0.13227903236614624</c:v>
                </c:pt>
                <c:pt idx="89">
                  <c:v>-0.15378910463861928</c:v>
                </c:pt>
                <c:pt idx="90">
                  <c:v>-0.11441565003970255</c:v>
                </c:pt>
                <c:pt idx="91">
                  <c:v>-0.14338019917984768</c:v>
                </c:pt>
                <c:pt idx="92">
                  <c:v>-0.13503965392934392</c:v>
                </c:pt>
                <c:pt idx="93">
                  <c:v>-0.13407521105141984</c:v>
                </c:pt>
                <c:pt idx="94">
                  <c:v>-0.15112037519541421</c:v>
                </c:pt>
                <c:pt idx="95">
                  <c:v>-0.16456721915285455</c:v>
                </c:pt>
                <c:pt idx="96">
                  <c:v>-0.19460635058721187</c:v>
                </c:pt>
                <c:pt idx="97">
                  <c:v>-0.20171495171495168</c:v>
                </c:pt>
                <c:pt idx="98">
                  <c:v>-0.18254312212880308</c:v>
                </c:pt>
                <c:pt idx="99">
                  <c:v>-0.15991884978389348</c:v>
                </c:pt>
                <c:pt idx="100">
                  <c:v>-0.15315013404825728</c:v>
                </c:pt>
                <c:pt idx="101">
                  <c:v>-0.15088757396449692</c:v>
                </c:pt>
                <c:pt idx="102">
                  <c:v>-0.15178790606333359</c:v>
                </c:pt>
                <c:pt idx="103">
                  <c:v>-0.15281413612565442</c:v>
                </c:pt>
                <c:pt idx="104">
                  <c:v>-0.16858519062780641</c:v>
                </c:pt>
                <c:pt idx="105">
                  <c:v>-0.17342998975652035</c:v>
                </c:pt>
                <c:pt idx="106">
                  <c:v>-0.16318997338827368</c:v>
                </c:pt>
                <c:pt idx="107">
                  <c:v>-0.16319301425158583</c:v>
                </c:pt>
                <c:pt idx="108">
                  <c:v>-0.16284538506760726</c:v>
                </c:pt>
                <c:pt idx="109">
                  <c:v>-0.14642277887907729</c:v>
                </c:pt>
                <c:pt idx="110">
                  <c:v>-0.1733252970552781</c:v>
                </c:pt>
                <c:pt idx="111">
                  <c:v>-0.14140179299103506</c:v>
                </c:pt>
                <c:pt idx="112">
                  <c:v>-0.14382962170572788</c:v>
                </c:pt>
                <c:pt idx="113">
                  <c:v>-0.13279423226812159</c:v>
                </c:pt>
                <c:pt idx="114">
                  <c:v>-0.13653420571538544</c:v>
                </c:pt>
                <c:pt idx="115">
                  <c:v>-0.1335606706450696</c:v>
                </c:pt>
                <c:pt idx="116">
                  <c:v>-0.15023680056130495</c:v>
                </c:pt>
                <c:pt idx="117">
                  <c:v>-0.14039679189531451</c:v>
                </c:pt>
                <c:pt idx="118">
                  <c:v>-0.15585721468074409</c:v>
                </c:pt>
                <c:pt idx="119">
                  <c:v>-0.1388429752066116</c:v>
                </c:pt>
                <c:pt idx="120">
                  <c:v>-0.14066496163682873</c:v>
                </c:pt>
                <c:pt idx="121">
                  <c:v>-0.13284697829415471</c:v>
                </c:pt>
                <c:pt idx="122">
                  <c:v>-0.12347101577734454</c:v>
                </c:pt>
                <c:pt idx="123">
                  <c:v>-0.12612459684264132</c:v>
                </c:pt>
                <c:pt idx="124">
                  <c:v>-0.12064810968009976</c:v>
                </c:pt>
                <c:pt idx="125">
                  <c:v>-0.10995902667447111</c:v>
                </c:pt>
                <c:pt idx="126">
                  <c:v>-0.10324636183587355</c:v>
                </c:pt>
                <c:pt idx="127">
                  <c:v>-0.10791836734693872</c:v>
                </c:pt>
                <c:pt idx="128">
                  <c:v>-0.10846350015938799</c:v>
                </c:pt>
                <c:pt idx="129">
                  <c:v>-9.3700911090166539E-2</c:v>
                </c:pt>
                <c:pt idx="130">
                  <c:v>-0.12758380428892158</c:v>
                </c:pt>
                <c:pt idx="131">
                  <c:v>-0.1131716595339991</c:v>
                </c:pt>
                <c:pt idx="132">
                  <c:v>-0.11575610115756108</c:v>
                </c:pt>
                <c:pt idx="133">
                  <c:v>-0.10108537178033361</c:v>
                </c:pt>
                <c:pt idx="134">
                  <c:v>-0.10817325800376643</c:v>
                </c:pt>
                <c:pt idx="135">
                  <c:v>-0.10265432570947763</c:v>
                </c:pt>
                <c:pt idx="136">
                  <c:v>-0.10965104394802161</c:v>
                </c:pt>
                <c:pt idx="137">
                  <c:v>-0.11714367898748745</c:v>
                </c:pt>
                <c:pt idx="138">
                  <c:v>-0.10850880962612808</c:v>
                </c:pt>
                <c:pt idx="139">
                  <c:v>-0.10753147002346919</c:v>
                </c:pt>
                <c:pt idx="140">
                  <c:v>-7.841472045293707E-2</c:v>
                </c:pt>
                <c:pt idx="141">
                  <c:v>-4.0857000498256135E-2</c:v>
                </c:pt>
                <c:pt idx="142">
                  <c:v>-7.4513185312926611E-2</c:v>
                </c:pt>
                <c:pt idx="143">
                  <c:v>-6.6878083157152934E-2</c:v>
                </c:pt>
                <c:pt idx="144">
                  <c:v>-2.9049483802064735E-2</c:v>
                </c:pt>
                <c:pt idx="145">
                  <c:v>-6.4993521107549523E-2</c:v>
                </c:pt>
                <c:pt idx="146">
                  <c:v>-6.5343258891645939E-2</c:v>
                </c:pt>
                <c:pt idx="147">
                  <c:v>-6.5704021003178181E-2</c:v>
                </c:pt>
                <c:pt idx="148">
                  <c:v>-7.4688511048392581E-2</c:v>
                </c:pt>
                <c:pt idx="149">
                  <c:v>-9.2275943396226356E-2</c:v>
                </c:pt>
                <c:pt idx="150">
                  <c:v>-8.2787332787332746E-2</c:v>
                </c:pt>
                <c:pt idx="151">
                  <c:v>-9.0218043608721765E-2</c:v>
                </c:pt>
                <c:pt idx="152">
                  <c:v>-6.3796715550449523E-2</c:v>
                </c:pt>
                <c:pt idx="153">
                  <c:v>-3.993999624976563E-2</c:v>
                </c:pt>
                <c:pt idx="154">
                  <c:v>-4.566852112245523E-2</c:v>
                </c:pt>
                <c:pt idx="155">
                  <c:v>-3.3692722371967854E-2</c:v>
                </c:pt>
                <c:pt idx="156">
                  <c:v>-1.1637984400148627E-2</c:v>
                </c:pt>
                <c:pt idx="157">
                  <c:v>-3.8408085912823742E-2</c:v>
                </c:pt>
                <c:pt idx="158">
                  <c:v>-3.0027182502054606E-2</c:v>
                </c:pt>
                <c:pt idx="159">
                  <c:v>-2.9266666666666663E-2</c:v>
                </c:pt>
                <c:pt idx="160">
                  <c:v>-3.6789297658862852E-2</c:v>
                </c:pt>
                <c:pt idx="161">
                  <c:v>-1.1328046911440737E-3</c:v>
                </c:pt>
                <c:pt idx="162">
                  <c:v>-2.9045643153526868E-2</c:v>
                </c:pt>
                <c:pt idx="163">
                  <c:v>-2.1811411091900434E-2</c:v>
                </c:pt>
                <c:pt idx="164">
                  <c:v>2.2734026745913738E-2</c:v>
                </c:pt>
                <c:pt idx="165">
                  <c:v>1.8220719166263999E-2</c:v>
                </c:pt>
                <c:pt idx="166">
                  <c:v>1.0652721286073863E-2</c:v>
                </c:pt>
                <c:pt idx="167">
                  <c:v>3.6551374635753087E-2</c:v>
                </c:pt>
                <c:pt idx="168">
                  <c:v>3.2352161230442933E-2</c:v>
                </c:pt>
                <c:pt idx="169">
                  <c:v>4.439801514755759E-3</c:v>
                </c:pt>
                <c:pt idx="170">
                  <c:v>1.8343383052999096E-2</c:v>
                </c:pt>
                <c:pt idx="171">
                  <c:v>1.411928580473587E-2</c:v>
                </c:pt>
                <c:pt idx="172">
                  <c:v>1.0475944128297998E-2</c:v>
                </c:pt>
                <c:pt idx="173">
                  <c:v>-1.9404915912031084E-2</c:v>
                </c:pt>
                <c:pt idx="174">
                  <c:v>-6.6061160480920034E-2</c:v>
                </c:pt>
                <c:pt idx="175">
                  <c:v>-7.130979790227665E-2</c:v>
                </c:pt>
                <c:pt idx="176">
                  <c:v>-8.2388895963325992E-2</c:v>
                </c:pt>
                <c:pt idx="177">
                  <c:v>-9.6600408694036854E-2</c:v>
                </c:pt>
                <c:pt idx="178">
                  <c:v>-0.11072196620583707</c:v>
                </c:pt>
                <c:pt idx="179">
                  <c:v>-0.10238473767885525</c:v>
                </c:pt>
                <c:pt idx="180">
                  <c:v>-6.7549584943919938E-2</c:v>
                </c:pt>
                <c:pt idx="181">
                  <c:v>-9.1114457831325324E-2</c:v>
                </c:pt>
                <c:pt idx="182">
                  <c:v>-8.8102735074396477E-2</c:v>
                </c:pt>
                <c:pt idx="183">
                  <c:v>-9.4300057190061626E-2</c:v>
                </c:pt>
                <c:pt idx="184">
                  <c:v>-0.11227479583567113</c:v>
                </c:pt>
                <c:pt idx="185">
                  <c:v>-0.11331288343558288</c:v>
                </c:pt>
                <c:pt idx="186">
                  <c:v>-0.12633209417596036</c:v>
                </c:pt>
                <c:pt idx="187">
                  <c:v>-0.1277723616865708</c:v>
                </c:pt>
                <c:pt idx="188">
                  <c:v>-0.12563687586165562</c:v>
                </c:pt>
                <c:pt idx="189">
                  <c:v>-0.13230020491803274</c:v>
                </c:pt>
                <c:pt idx="190">
                  <c:v>-0.13316185199841712</c:v>
                </c:pt>
                <c:pt idx="191">
                  <c:v>-8.6221866025512628E-2</c:v>
                </c:pt>
                <c:pt idx="192">
                  <c:v>-7.4300119410906196E-2</c:v>
                </c:pt>
                <c:pt idx="193">
                  <c:v>-9.6931188319589134E-2</c:v>
                </c:pt>
                <c:pt idx="194">
                  <c:v>-0.11785618459887304</c:v>
                </c:pt>
                <c:pt idx="195">
                  <c:v>-0.13443668181509871</c:v>
                </c:pt>
                <c:pt idx="196">
                  <c:v>-0.16053757689221715</c:v>
                </c:pt>
                <c:pt idx="197">
                  <c:v>-0.14439346142816178</c:v>
                </c:pt>
                <c:pt idx="198">
                  <c:v>-0.13561715092516913</c:v>
                </c:pt>
                <c:pt idx="199">
                  <c:v>-0.12693957115009746</c:v>
                </c:pt>
                <c:pt idx="200">
                  <c:v>-0.14974874371859304</c:v>
                </c:pt>
                <c:pt idx="201">
                  <c:v>-0.15625639975424943</c:v>
                </c:pt>
                <c:pt idx="202">
                  <c:v>-0.1602628579092068</c:v>
                </c:pt>
                <c:pt idx="203">
                  <c:v>-0.16091498082771383</c:v>
                </c:pt>
                <c:pt idx="204">
                  <c:v>-0.15919175370332439</c:v>
                </c:pt>
                <c:pt idx="205">
                  <c:v>-0.19146158365428567</c:v>
                </c:pt>
                <c:pt idx="206">
                  <c:v>-0.18917322834645678</c:v>
                </c:pt>
                <c:pt idx="207">
                  <c:v>-0.20088178561587222</c:v>
                </c:pt>
                <c:pt idx="208">
                  <c:v>-0.19895629484670585</c:v>
                </c:pt>
                <c:pt idx="209">
                  <c:v>-0.20236385007182967</c:v>
                </c:pt>
                <c:pt idx="210">
                  <c:v>-0.21717203555443487</c:v>
                </c:pt>
                <c:pt idx="211">
                  <c:v>-0.19545842998412899</c:v>
                </c:pt>
                <c:pt idx="212">
                  <c:v>-0.20650164032209961</c:v>
                </c:pt>
                <c:pt idx="213">
                  <c:v>-0.21912681912681908</c:v>
                </c:pt>
                <c:pt idx="214">
                  <c:v>-0.18148306900985844</c:v>
                </c:pt>
                <c:pt idx="215">
                  <c:v>-0.18771864067966015</c:v>
                </c:pt>
                <c:pt idx="216">
                  <c:v>-0.19340942150609819</c:v>
                </c:pt>
                <c:pt idx="217">
                  <c:v>-0.18511975892346866</c:v>
                </c:pt>
                <c:pt idx="218">
                  <c:v>-0.2405853561082808</c:v>
                </c:pt>
                <c:pt idx="219">
                  <c:v>-0.24772600233751707</c:v>
                </c:pt>
                <c:pt idx="220">
                  <c:v>-0.25372124492557502</c:v>
                </c:pt>
                <c:pt idx="221">
                  <c:v>-0.28999010983290818</c:v>
                </c:pt>
                <c:pt idx="222">
                  <c:v>-0.25789799710922989</c:v>
                </c:pt>
                <c:pt idx="223">
                  <c:v>-0.28103197309642114</c:v>
                </c:pt>
                <c:pt idx="224">
                  <c:v>-0.29329663849026921</c:v>
                </c:pt>
                <c:pt idx="225">
                  <c:v>-0.30133602218300981</c:v>
                </c:pt>
                <c:pt idx="226">
                  <c:v>-0.3016086484249727</c:v>
                </c:pt>
                <c:pt idx="227">
                  <c:v>-0.32583981974600573</c:v>
                </c:pt>
                <c:pt idx="228">
                  <c:v>-0.2904779949114924</c:v>
                </c:pt>
                <c:pt idx="229">
                  <c:v>-0.30162614890955575</c:v>
                </c:pt>
                <c:pt idx="230">
                  <c:v>-0.34235262157022561</c:v>
                </c:pt>
                <c:pt idx="231">
                  <c:v>-0.32762074337858893</c:v>
                </c:pt>
                <c:pt idx="232">
                  <c:v>-0.34539767649687214</c:v>
                </c:pt>
                <c:pt idx="233">
                  <c:v>-0.34374830779227805</c:v>
                </c:pt>
                <c:pt idx="234">
                  <c:v>-0.35420286707211124</c:v>
                </c:pt>
                <c:pt idx="235">
                  <c:v>-0.34199473595788765</c:v>
                </c:pt>
                <c:pt idx="236">
                  <c:v>-0.28575552861019693</c:v>
                </c:pt>
                <c:pt idx="237">
                  <c:v>-0.27806230041573787</c:v>
                </c:pt>
                <c:pt idx="238">
                  <c:v>-0.33128544423440454</c:v>
                </c:pt>
                <c:pt idx="239">
                  <c:v>-0.32082676688083411</c:v>
                </c:pt>
                <c:pt idx="240">
                  <c:v>-0.29240410440052345</c:v>
                </c:pt>
              </c:numCache>
            </c:numRef>
          </c:val>
          <c:smooth val="0"/>
          <c:extLst>
            <c:ext xmlns:c16="http://schemas.microsoft.com/office/drawing/2014/chart" uri="{C3380CC4-5D6E-409C-BE32-E72D297353CC}">
              <c16:uniqueId val="{00000000-CFAC-4AD5-82BE-EFEA3E6F016F}"/>
            </c:ext>
          </c:extLst>
        </c:ser>
        <c:ser>
          <c:idx val="1"/>
          <c:order val="1"/>
          <c:tx>
            <c:strRef>
              <c:f>'Forward PE (MSCI UK)'!$AA$4</c:f>
              <c:strCache>
                <c:ptCount val="1"/>
                <c:pt idx="0">
                  <c:v>MSCI ACWI - 12m relative forward P/E mean</c:v>
                </c:pt>
              </c:strCache>
            </c:strRef>
          </c:tx>
          <c:spPr>
            <a:ln w="38100">
              <a:solidFill>
                <a:schemeClr val="bg1">
                  <a:lumMod val="65000"/>
                </a:schemeClr>
              </a:solidFill>
              <a:prstDash val="sysDot"/>
            </a:ln>
          </c:spPr>
          <c:marker>
            <c:symbol val="none"/>
          </c:marker>
          <c:cat>
            <c:numRef>
              <c:f>'Forward PE (MSCI UK)'!$R$2:$R$362</c:f>
              <c:numCache>
                <c:formatCode>m/d/yyyy</c:formatCode>
                <c:ptCount val="361"/>
                <c:pt idx="0">
                  <c:v>37396</c:v>
                </c:pt>
                <c:pt idx="1">
                  <c:v>37427</c:v>
                </c:pt>
                <c:pt idx="2">
                  <c:v>37457</c:v>
                </c:pt>
                <c:pt idx="3">
                  <c:v>37488</c:v>
                </c:pt>
                <c:pt idx="4">
                  <c:v>37519</c:v>
                </c:pt>
                <c:pt idx="5">
                  <c:v>37549</c:v>
                </c:pt>
                <c:pt idx="6">
                  <c:v>37580</c:v>
                </c:pt>
                <c:pt idx="7">
                  <c:v>37610</c:v>
                </c:pt>
                <c:pt idx="8">
                  <c:v>37641</c:v>
                </c:pt>
                <c:pt idx="9">
                  <c:v>37672</c:v>
                </c:pt>
                <c:pt idx="10">
                  <c:v>37700</c:v>
                </c:pt>
                <c:pt idx="11">
                  <c:v>37731</c:v>
                </c:pt>
                <c:pt idx="12">
                  <c:v>37761</c:v>
                </c:pt>
                <c:pt idx="13">
                  <c:v>37792</c:v>
                </c:pt>
                <c:pt idx="14">
                  <c:v>37822</c:v>
                </c:pt>
                <c:pt idx="15">
                  <c:v>37853</c:v>
                </c:pt>
                <c:pt idx="16">
                  <c:v>37884</c:v>
                </c:pt>
                <c:pt idx="17">
                  <c:v>37914</c:v>
                </c:pt>
                <c:pt idx="18">
                  <c:v>37945</c:v>
                </c:pt>
                <c:pt idx="19">
                  <c:v>37975</c:v>
                </c:pt>
                <c:pt idx="20">
                  <c:v>38006</c:v>
                </c:pt>
                <c:pt idx="21">
                  <c:v>38037</c:v>
                </c:pt>
                <c:pt idx="22">
                  <c:v>38066</c:v>
                </c:pt>
                <c:pt idx="23">
                  <c:v>38097</c:v>
                </c:pt>
                <c:pt idx="24">
                  <c:v>38127</c:v>
                </c:pt>
                <c:pt idx="25">
                  <c:v>38158</c:v>
                </c:pt>
                <c:pt idx="26">
                  <c:v>38188</c:v>
                </c:pt>
                <c:pt idx="27">
                  <c:v>38219</c:v>
                </c:pt>
                <c:pt idx="28">
                  <c:v>38250</c:v>
                </c:pt>
                <c:pt idx="29">
                  <c:v>38280</c:v>
                </c:pt>
                <c:pt idx="30">
                  <c:v>38311</c:v>
                </c:pt>
                <c:pt idx="31">
                  <c:v>38341</c:v>
                </c:pt>
                <c:pt idx="32">
                  <c:v>38372</c:v>
                </c:pt>
                <c:pt idx="33">
                  <c:v>38403</c:v>
                </c:pt>
                <c:pt idx="34">
                  <c:v>38431</c:v>
                </c:pt>
                <c:pt idx="35">
                  <c:v>38462</c:v>
                </c:pt>
                <c:pt idx="36">
                  <c:v>38492</c:v>
                </c:pt>
                <c:pt idx="37">
                  <c:v>38523</c:v>
                </c:pt>
                <c:pt idx="38">
                  <c:v>38553</c:v>
                </c:pt>
                <c:pt idx="39">
                  <c:v>38584</c:v>
                </c:pt>
                <c:pt idx="40">
                  <c:v>38615</c:v>
                </c:pt>
                <c:pt idx="41">
                  <c:v>38645</c:v>
                </c:pt>
                <c:pt idx="42">
                  <c:v>38676</c:v>
                </c:pt>
                <c:pt idx="43">
                  <c:v>38706</c:v>
                </c:pt>
                <c:pt idx="44">
                  <c:v>38737</c:v>
                </c:pt>
                <c:pt idx="45">
                  <c:v>38768</c:v>
                </c:pt>
                <c:pt idx="46">
                  <c:v>38796</c:v>
                </c:pt>
                <c:pt idx="47">
                  <c:v>38827</c:v>
                </c:pt>
                <c:pt idx="48">
                  <c:v>38857</c:v>
                </c:pt>
                <c:pt idx="49">
                  <c:v>38888</c:v>
                </c:pt>
                <c:pt idx="50">
                  <c:v>38918</c:v>
                </c:pt>
                <c:pt idx="51">
                  <c:v>38949</c:v>
                </c:pt>
                <c:pt idx="52">
                  <c:v>38980</c:v>
                </c:pt>
                <c:pt idx="53">
                  <c:v>39010</c:v>
                </c:pt>
                <c:pt idx="54">
                  <c:v>39041</c:v>
                </c:pt>
                <c:pt idx="55">
                  <c:v>39071</c:v>
                </c:pt>
                <c:pt idx="56">
                  <c:v>39102</c:v>
                </c:pt>
                <c:pt idx="57">
                  <c:v>39133</c:v>
                </c:pt>
                <c:pt idx="58">
                  <c:v>39161</c:v>
                </c:pt>
                <c:pt idx="59">
                  <c:v>39192</c:v>
                </c:pt>
                <c:pt idx="60">
                  <c:v>39222</c:v>
                </c:pt>
                <c:pt idx="61">
                  <c:v>39253</c:v>
                </c:pt>
                <c:pt idx="62">
                  <c:v>39283</c:v>
                </c:pt>
                <c:pt idx="63">
                  <c:v>39314</c:v>
                </c:pt>
                <c:pt idx="64">
                  <c:v>39345</c:v>
                </c:pt>
                <c:pt idx="65">
                  <c:v>39375</c:v>
                </c:pt>
                <c:pt idx="66">
                  <c:v>39406</c:v>
                </c:pt>
                <c:pt idx="67">
                  <c:v>39436</c:v>
                </c:pt>
                <c:pt idx="68">
                  <c:v>39467</c:v>
                </c:pt>
                <c:pt idx="69">
                  <c:v>39498</c:v>
                </c:pt>
                <c:pt idx="70">
                  <c:v>39527</c:v>
                </c:pt>
                <c:pt idx="71">
                  <c:v>39558</c:v>
                </c:pt>
                <c:pt idx="72">
                  <c:v>39588</c:v>
                </c:pt>
                <c:pt idx="73">
                  <c:v>39619</c:v>
                </c:pt>
                <c:pt idx="74">
                  <c:v>39649</c:v>
                </c:pt>
                <c:pt idx="75">
                  <c:v>39680</c:v>
                </c:pt>
                <c:pt idx="76">
                  <c:v>39711</c:v>
                </c:pt>
                <c:pt idx="77">
                  <c:v>39741</c:v>
                </c:pt>
                <c:pt idx="78">
                  <c:v>39772</c:v>
                </c:pt>
                <c:pt idx="79">
                  <c:v>39802</c:v>
                </c:pt>
                <c:pt idx="80">
                  <c:v>39833</c:v>
                </c:pt>
                <c:pt idx="81">
                  <c:v>39864</c:v>
                </c:pt>
                <c:pt idx="82">
                  <c:v>39892</c:v>
                </c:pt>
                <c:pt idx="83">
                  <c:v>39923</c:v>
                </c:pt>
                <c:pt idx="84">
                  <c:v>39953</c:v>
                </c:pt>
                <c:pt idx="85">
                  <c:v>39984</c:v>
                </c:pt>
                <c:pt idx="86">
                  <c:v>40014</c:v>
                </c:pt>
                <c:pt idx="87">
                  <c:v>40045</c:v>
                </c:pt>
                <c:pt idx="88">
                  <c:v>40076</c:v>
                </c:pt>
                <c:pt idx="89">
                  <c:v>40106</c:v>
                </c:pt>
                <c:pt idx="90">
                  <c:v>40137</c:v>
                </c:pt>
                <c:pt idx="91">
                  <c:v>40167</c:v>
                </c:pt>
                <c:pt idx="92">
                  <c:v>40198</c:v>
                </c:pt>
                <c:pt idx="93">
                  <c:v>40229</c:v>
                </c:pt>
                <c:pt idx="94">
                  <c:v>40257</c:v>
                </c:pt>
                <c:pt idx="95">
                  <c:v>40288</c:v>
                </c:pt>
                <c:pt idx="96">
                  <c:v>40318</c:v>
                </c:pt>
                <c:pt idx="97">
                  <c:v>40349</c:v>
                </c:pt>
                <c:pt idx="98">
                  <c:v>40379</c:v>
                </c:pt>
                <c:pt idx="99">
                  <c:v>40410</c:v>
                </c:pt>
                <c:pt idx="100">
                  <c:v>40441</c:v>
                </c:pt>
                <c:pt idx="101">
                  <c:v>40471</c:v>
                </c:pt>
                <c:pt idx="102">
                  <c:v>40502</c:v>
                </c:pt>
                <c:pt idx="103">
                  <c:v>40532</c:v>
                </c:pt>
                <c:pt idx="104">
                  <c:v>40563</c:v>
                </c:pt>
                <c:pt idx="105">
                  <c:v>40594</c:v>
                </c:pt>
                <c:pt idx="106">
                  <c:v>40622</c:v>
                </c:pt>
                <c:pt idx="107">
                  <c:v>40653</c:v>
                </c:pt>
                <c:pt idx="108">
                  <c:v>40683</c:v>
                </c:pt>
                <c:pt idx="109">
                  <c:v>40714</c:v>
                </c:pt>
                <c:pt idx="110">
                  <c:v>40744</c:v>
                </c:pt>
                <c:pt idx="111">
                  <c:v>40775</c:v>
                </c:pt>
                <c:pt idx="112">
                  <c:v>40806</c:v>
                </c:pt>
                <c:pt idx="113">
                  <c:v>40836</c:v>
                </c:pt>
                <c:pt idx="114">
                  <c:v>40867</c:v>
                </c:pt>
                <c:pt idx="115">
                  <c:v>40897</c:v>
                </c:pt>
                <c:pt idx="116">
                  <c:v>40928</c:v>
                </c:pt>
                <c:pt idx="117">
                  <c:v>40959</c:v>
                </c:pt>
                <c:pt idx="118">
                  <c:v>40988</c:v>
                </c:pt>
                <c:pt idx="119">
                  <c:v>41019</c:v>
                </c:pt>
                <c:pt idx="120">
                  <c:v>41049</c:v>
                </c:pt>
                <c:pt idx="121">
                  <c:v>41080</c:v>
                </c:pt>
                <c:pt idx="122">
                  <c:v>41110</c:v>
                </c:pt>
                <c:pt idx="123">
                  <c:v>41141</c:v>
                </c:pt>
                <c:pt idx="124">
                  <c:v>41172</c:v>
                </c:pt>
                <c:pt idx="125">
                  <c:v>41202</c:v>
                </c:pt>
                <c:pt idx="126">
                  <c:v>41233</c:v>
                </c:pt>
                <c:pt idx="127">
                  <c:v>41263</c:v>
                </c:pt>
                <c:pt idx="128">
                  <c:v>41294</c:v>
                </c:pt>
                <c:pt idx="129">
                  <c:v>41325</c:v>
                </c:pt>
                <c:pt idx="130">
                  <c:v>41353</c:v>
                </c:pt>
                <c:pt idx="131">
                  <c:v>41384</c:v>
                </c:pt>
                <c:pt idx="132">
                  <c:v>41414</c:v>
                </c:pt>
                <c:pt idx="133">
                  <c:v>41445</c:v>
                </c:pt>
                <c:pt idx="134">
                  <c:v>41475</c:v>
                </c:pt>
                <c:pt idx="135">
                  <c:v>41506</c:v>
                </c:pt>
                <c:pt idx="136">
                  <c:v>41537</c:v>
                </c:pt>
                <c:pt idx="137">
                  <c:v>41567</c:v>
                </c:pt>
                <c:pt idx="138">
                  <c:v>41598</c:v>
                </c:pt>
                <c:pt idx="139">
                  <c:v>41628</c:v>
                </c:pt>
                <c:pt idx="140">
                  <c:v>41659</c:v>
                </c:pt>
                <c:pt idx="141">
                  <c:v>41690</c:v>
                </c:pt>
                <c:pt idx="142">
                  <c:v>41718</c:v>
                </c:pt>
                <c:pt idx="143">
                  <c:v>41749</c:v>
                </c:pt>
                <c:pt idx="144">
                  <c:v>41779</c:v>
                </c:pt>
                <c:pt idx="145">
                  <c:v>41810</c:v>
                </c:pt>
                <c:pt idx="146">
                  <c:v>41840</c:v>
                </c:pt>
                <c:pt idx="147">
                  <c:v>41871</c:v>
                </c:pt>
                <c:pt idx="148">
                  <c:v>41902</c:v>
                </c:pt>
                <c:pt idx="149">
                  <c:v>41932</c:v>
                </c:pt>
                <c:pt idx="150">
                  <c:v>41963</c:v>
                </c:pt>
                <c:pt idx="151">
                  <c:v>41993</c:v>
                </c:pt>
                <c:pt idx="152">
                  <c:v>42024</c:v>
                </c:pt>
                <c:pt idx="153">
                  <c:v>42055</c:v>
                </c:pt>
                <c:pt idx="154">
                  <c:v>42083</c:v>
                </c:pt>
                <c:pt idx="155">
                  <c:v>42114</c:v>
                </c:pt>
                <c:pt idx="156">
                  <c:v>42144</c:v>
                </c:pt>
                <c:pt idx="157">
                  <c:v>42175</c:v>
                </c:pt>
                <c:pt idx="158">
                  <c:v>42205</c:v>
                </c:pt>
                <c:pt idx="159">
                  <c:v>42236</c:v>
                </c:pt>
                <c:pt idx="160">
                  <c:v>42267</c:v>
                </c:pt>
                <c:pt idx="161">
                  <c:v>42297</c:v>
                </c:pt>
                <c:pt idx="162">
                  <c:v>42328</c:v>
                </c:pt>
                <c:pt idx="163">
                  <c:v>42358</c:v>
                </c:pt>
                <c:pt idx="164">
                  <c:v>42389</c:v>
                </c:pt>
                <c:pt idx="165">
                  <c:v>42420</c:v>
                </c:pt>
                <c:pt idx="166">
                  <c:v>42449</c:v>
                </c:pt>
                <c:pt idx="167">
                  <c:v>42480</c:v>
                </c:pt>
                <c:pt idx="168">
                  <c:v>42510</c:v>
                </c:pt>
                <c:pt idx="169">
                  <c:v>42541</c:v>
                </c:pt>
                <c:pt idx="170">
                  <c:v>42571</c:v>
                </c:pt>
                <c:pt idx="171">
                  <c:v>42602</c:v>
                </c:pt>
                <c:pt idx="172">
                  <c:v>42633</c:v>
                </c:pt>
                <c:pt idx="173">
                  <c:v>42663</c:v>
                </c:pt>
                <c:pt idx="174">
                  <c:v>42694</c:v>
                </c:pt>
                <c:pt idx="175">
                  <c:v>42724</c:v>
                </c:pt>
                <c:pt idx="176">
                  <c:v>42755</c:v>
                </c:pt>
                <c:pt idx="177">
                  <c:v>42786</c:v>
                </c:pt>
                <c:pt idx="178">
                  <c:v>42814</c:v>
                </c:pt>
                <c:pt idx="179">
                  <c:v>42845</c:v>
                </c:pt>
                <c:pt idx="180">
                  <c:v>42875</c:v>
                </c:pt>
                <c:pt idx="181">
                  <c:v>42906</c:v>
                </c:pt>
                <c:pt idx="182">
                  <c:v>42936</c:v>
                </c:pt>
                <c:pt idx="183">
                  <c:v>42967</c:v>
                </c:pt>
                <c:pt idx="184">
                  <c:v>42998</c:v>
                </c:pt>
                <c:pt idx="185">
                  <c:v>43028</c:v>
                </c:pt>
                <c:pt idx="186">
                  <c:v>43059</c:v>
                </c:pt>
                <c:pt idx="187">
                  <c:v>43089</c:v>
                </c:pt>
                <c:pt idx="188">
                  <c:v>43120</c:v>
                </c:pt>
                <c:pt idx="189">
                  <c:v>43151</c:v>
                </c:pt>
                <c:pt idx="190">
                  <c:v>43179</c:v>
                </c:pt>
                <c:pt idx="191">
                  <c:v>43210</c:v>
                </c:pt>
                <c:pt idx="192">
                  <c:v>43240</c:v>
                </c:pt>
                <c:pt idx="193">
                  <c:v>43271</c:v>
                </c:pt>
                <c:pt idx="194">
                  <c:v>43301</c:v>
                </c:pt>
                <c:pt idx="195">
                  <c:v>43332</c:v>
                </c:pt>
                <c:pt idx="196">
                  <c:v>43363</c:v>
                </c:pt>
                <c:pt idx="197">
                  <c:v>43393</c:v>
                </c:pt>
                <c:pt idx="198">
                  <c:v>43424</c:v>
                </c:pt>
                <c:pt idx="199">
                  <c:v>43454</c:v>
                </c:pt>
                <c:pt idx="200">
                  <c:v>43485</c:v>
                </c:pt>
                <c:pt idx="201">
                  <c:v>43516</c:v>
                </c:pt>
                <c:pt idx="202">
                  <c:v>43544</c:v>
                </c:pt>
                <c:pt idx="203">
                  <c:v>43575</c:v>
                </c:pt>
                <c:pt idx="204">
                  <c:v>43605</c:v>
                </c:pt>
                <c:pt idx="205">
                  <c:v>43636</c:v>
                </c:pt>
                <c:pt idx="206">
                  <c:v>43666</c:v>
                </c:pt>
                <c:pt idx="207">
                  <c:v>43697</c:v>
                </c:pt>
                <c:pt idx="208">
                  <c:v>43728</c:v>
                </c:pt>
                <c:pt idx="209">
                  <c:v>43758</c:v>
                </c:pt>
                <c:pt idx="210">
                  <c:v>43789</c:v>
                </c:pt>
                <c:pt idx="211">
                  <c:v>43819</c:v>
                </c:pt>
                <c:pt idx="212">
                  <c:v>43850</c:v>
                </c:pt>
                <c:pt idx="213">
                  <c:v>43881</c:v>
                </c:pt>
                <c:pt idx="214">
                  <c:v>43910</c:v>
                </c:pt>
                <c:pt idx="215">
                  <c:v>43941</c:v>
                </c:pt>
                <c:pt idx="216">
                  <c:v>43971</c:v>
                </c:pt>
                <c:pt idx="217">
                  <c:v>44002</c:v>
                </c:pt>
                <c:pt idx="218">
                  <c:v>44032</c:v>
                </c:pt>
                <c:pt idx="219">
                  <c:v>44063</c:v>
                </c:pt>
                <c:pt idx="220">
                  <c:v>44094</c:v>
                </c:pt>
                <c:pt idx="221">
                  <c:v>44124</c:v>
                </c:pt>
                <c:pt idx="222">
                  <c:v>44155</c:v>
                </c:pt>
                <c:pt idx="223">
                  <c:v>44185</c:v>
                </c:pt>
                <c:pt idx="224">
                  <c:v>44216</c:v>
                </c:pt>
                <c:pt idx="225">
                  <c:v>44247</c:v>
                </c:pt>
                <c:pt idx="226">
                  <c:v>44275</c:v>
                </c:pt>
                <c:pt idx="227">
                  <c:v>44306</c:v>
                </c:pt>
                <c:pt idx="228">
                  <c:v>44336</c:v>
                </c:pt>
                <c:pt idx="229">
                  <c:v>44367</c:v>
                </c:pt>
                <c:pt idx="230">
                  <c:v>44397</c:v>
                </c:pt>
                <c:pt idx="231">
                  <c:v>44428</c:v>
                </c:pt>
                <c:pt idx="232">
                  <c:v>44459</c:v>
                </c:pt>
                <c:pt idx="233">
                  <c:v>44489</c:v>
                </c:pt>
                <c:pt idx="234">
                  <c:v>44520</c:v>
                </c:pt>
                <c:pt idx="235">
                  <c:v>44550</c:v>
                </c:pt>
                <c:pt idx="236">
                  <c:v>44581</c:v>
                </c:pt>
                <c:pt idx="237">
                  <c:v>44612</c:v>
                </c:pt>
                <c:pt idx="238">
                  <c:v>44640</c:v>
                </c:pt>
                <c:pt idx="239">
                  <c:v>44671</c:v>
                </c:pt>
                <c:pt idx="240">
                  <c:v>44701</c:v>
                </c:pt>
              </c:numCache>
            </c:numRef>
          </c:cat>
          <c:val>
            <c:numRef>
              <c:f>'Forward PE (MSCI UK)'!$U$2:$U$362</c:f>
              <c:numCache>
                <c:formatCode>General</c:formatCode>
                <c:ptCount val="361"/>
                <c:pt idx="0">
                  <c:v>-9.8375160446353027E-2</c:v>
                </c:pt>
                <c:pt idx="1">
                  <c:v>-9.8375160446353027E-2</c:v>
                </c:pt>
                <c:pt idx="2">
                  <c:v>-9.8375160446353027E-2</c:v>
                </c:pt>
                <c:pt idx="3">
                  <c:v>-9.8375160446353027E-2</c:v>
                </c:pt>
                <c:pt idx="4">
                  <c:v>-9.8375160446353027E-2</c:v>
                </c:pt>
                <c:pt idx="5">
                  <c:v>-9.8375160446353027E-2</c:v>
                </c:pt>
                <c:pt idx="6">
                  <c:v>-9.8375160446353027E-2</c:v>
                </c:pt>
                <c:pt idx="7">
                  <c:v>-9.8375160446353027E-2</c:v>
                </c:pt>
                <c:pt idx="8">
                  <c:v>-9.8375160446353027E-2</c:v>
                </c:pt>
                <c:pt idx="9">
                  <c:v>-9.8375160446353027E-2</c:v>
                </c:pt>
                <c:pt idx="10">
                  <c:v>-9.8375160446353027E-2</c:v>
                </c:pt>
                <c:pt idx="11">
                  <c:v>-9.8375160446353027E-2</c:v>
                </c:pt>
                <c:pt idx="12">
                  <c:v>-9.8375160446353027E-2</c:v>
                </c:pt>
                <c:pt idx="13">
                  <c:v>-9.8375160446353027E-2</c:v>
                </c:pt>
                <c:pt idx="14">
                  <c:v>-9.8375160446353027E-2</c:v>
                </c:pt>
                <c:pt idx="15">
                  <c:v>-9.8375160446353027E-2</c:v>
                </c:pt>
                <c:pt idx="16">
                  <c:v>-9.8375160446353027E-2</c:v>
                </c:pt>
                <c:pt idx="17">
                  <c:v>-9.8375160446353027E-2</c:v>
                </c:pt>
                <c:pt idx="18">
                  <c:v>-9.8375160446353027E-2</c:v>
                </c:pt>
                <c:pt idx="19">
                  <c:v>-9.8375160446353027E-2</c:v>
                </c:pt>
                <c:pt idx="20">
                  <c:v>-9.8375160446353027E-2</c:v>
                </c:pt>
                <c:pt idx="21">
                  <c:v>-9.8375160446353027E-2</c:v>
                </c:pt>
                <c:pt idx="22">
                  <c:v>-9.8375160446353027E-2</c:v>
                </c:pt>
                <c:pt idx="23">
                  <c:v>-9.8375160446353027E-2</c:v>
                </c:pt>
                <c:pt idx="24">
                  <c:v>-9.8375160446353027E-2</c:v>
                </c:pt>
                <c:pt idx="25">
                  <c:v>-9.8375160446353027E-2</c:v>
                </c:pt>
                <c:pt idx="26">
                  <c:v>-9.8375160446353027E-2</c:v>
                </c:pt>
                <c:pt idx="27">
                  <c:v>-9.8375160446353027E-2</c:v>
                </c:pt>
                <c:pt idx="28">
                  <c:v>-9.8375160446353027E-2</c:v>
                </c:pt>
                <c:pt idx="29">
                  <c:v>-9.8375160446353027E-2</c:v>
                </c:pt>
                <c:pt idx="30">
                  <c:v>-9.8375160446353027E-2</c:v>
                </c:pt>
                <c:pt idx="31">
                  <c:v>-9.8375160446353027E-2</c:v>
                </c:pt>
                <c:pt idx="32">
                  <c:v>-9.8375160446353027E-2</c:v>
                </c:pt>
                <c:pt idx="33">
                  <c:v>-9.8375160446353027E-2</c:v>
                </c:pt>
                <c:pt idx="34">
                  <c:v>-9.8375160446353027E-2</c:v>
                </c:pt>
                <c:pt idx="35">
                  <c:v>-9.8375160446353027E-2</c:v>
                </c:pt>
                <c:pt idx="36">
                  <c:v>-9.8375160446353027E-2</c:v>
                </c:pt>
                <c:pt idx="37">
                  <c:v>-9.8375160446353027E-2</c:v>
                </c:pt>
                <c:pt idx="38">
                  <c:v>-9.8375160446353027E-2</c:v>
                </c:pt>
                <c:pt idx="39">
                  <c:v>-9.8375160446353027E-2</c:v>
                </c:pt>
                <c:pt idx="40">
                  <c:v>-9.8375160446353027E-2</c:v>
                </c:pt>
                <c:pt idx="41">
                  <c:v>-9.8375160446353027E-2</c:v>
                </c:pt>
                <c:pt idx="42">
                  <c:v>-9.8375160446353027E-2</c:v>
                </c:pt>
                <c:pt idx="43">
                  <c:v>-9.8375160446353027E-2</c:v>
                </c:pt>
                <c:pt idx="44">
                  <c:v>-9.8375160446353027E-2</c:v>
                </c:pt>
                <c:pt idx="45">
                  <c:v>-9.8375160446353027E-2</c:v>
                </c:pt>
                <c:pt idx="46">
                  <c:v>-9.8375160446353027E-2</c:v>
                </c:pt>
                <c:pt idx="47">
                  <c:v>-9.8375160446353027E-2</c:v>
                </c:pt>
                <c:pt idx="48">
                  <c:v>-9.8375160446353027E-2</c:v>
                </c:pt>
                <c:pt idx="49">
                  <c:v>-9.8375160446353027E-2</c:v>
                </c:pt>
                <c:pt idx="50">
                  <c:v>-9.8375160446353027E-2</c:v>
                </c:pt>
                <c:pt idx="51">
                  <c:v>-9.8375160446353027E-2</c:v>
                </c:pt>
                <c:pt idx="52">
                  <c:v>-9.8375160446353027E-2</c:v>
                </c:pt>
                <c:pt idx="53">
                  <c:v>-9.8375160446353027E-2</c:v>
                </c:pt>
                <c:pt idx="54">
                  <c:v>-9.8375160446353027E-2</c:v>
                </c:pt>
                <c:pt idx="55">
                  <c:v>-9.8375160446353027E-2</c:v>
                </c:pt>
                <c:pt idx="56">
                  <c:v>-9.8375160446353027E-2</c:v>
                </c:pt>
                <c:pt idx="57">
                  <c:v>-9.8375160446353027E-2</c:v>
                </c:pt>
                <c:pt idx="58">
                  <c:v>-9.8375160446353027E-2</c:v>
                </c:pt>
                <c:pt idx="59">
                  <c:v>-9.8375160446353027E-2</c:v>
                </c:pt>
                <c:pt idx="60">
                  <c:v>-9.8375160446353027E-2</c:v>
                </c:pt>
                <c:pt idx="61">
                  <c:v>-9.8375160446353027E-2</c:v>
                </c:pt>
                <c:pt idx="62">
                  <c:v>-9.8375160446353027E-2</c:v>
                </c:pt>
                <c:pt idx="63">
                  <c:v>-9.8375160446353027E-2</c:v>
                </c:pt>
                <c:pt idx="64">
                  <c:v>-9.8375160446353027E-2</c:v>
                </c:pt>
                <c:pt idx="65">
                  <c:v>-9.8375160446353027E-2</c:v>
                </c:pt>
                <c:pt idx="66">
                  <c:v>-9.8375160446353027E-2</c:v>
                </c:pt>
                <c:pt idx="67">
                  <c:v>-9.8375160446353027E-2</c:v>
                </c:pt>
                <c:pt idx="68">
                  <c:v>-9.8375160446353027E-2</c:v>
                </c:pt>
                <c:pt idx="69">
                  <c:v>-9.8375160446353027E-2</c:v>
                </c:pt>
                <c:pt idx="70">
                  <c:v>-9.8375160446353027E-2</c:v>
                </c:pt>
                <c:pt idx="71">
                  <c:v>-9.8375160446353027E-2</c:v>
                </c:pt>
                <c:pt idx="72">
                  <c:v>-9.8375160446353027E-2</c:v>
                </c:pt>
                <c:pt idx="73">
                  <c:v>-9.8375160446353027E-2</c:v>
                </c:pt>
                <c:pt idx="74">
                  <c:v>-9.8375160446353027E-2</c:v>
                </c:pt>
                <c:pt idx="75">
                  <c:v>-9.8375160446353027E-2</c:v>
                </c:pt>
                <c:pt idx="76">
                  <c:v>-9.8375160446353027E-2</c:v>
                </c:pt>
                <c:pt idx="77">
                  <c:v>-9.8375160446353027E-2</c:v>
                </c:pt>
                <c:pt idx="78">
                  <c:v>-9.8375160446353027E-2</c:v>
                </c:pt>
                <c:pt idx="79">
                  <c:v>-9.8375160446353027E-2</c:v>
                </c:pt>
                <c:pt idx="80">
                  <c:v>-9.8375160446353027E-2</c:v>
                </c:pt>
                <c:pt idx="81">
                  <c:v>-9.8375160446353027E-2</c:v>
                </c:pt>
                <c:pt idx="82">
                  <c:v>-9.8375160446353027E-2</c:v>
                </c:pt>
                <c:pt idx="83">
                  <c:v>-9.8375160446353027E-2</c:v>
                </c:pt>
                <c:pt idx="84">
                  <c:v>-9.8375160446353027E-2</c:v>
                </c:pt>
                <c:pt idx="85">
                  <c:v>-9.8375160446353027E-2</c:v>
                </c:pt>
                <c:pt idx="86">
                  <c:v>-9.8375160446353027E-2</c:v>
                </c:pt>
                <c:pt idx="87">
                  <c:v>-9.8375160446353027E-2</c:v>
                </c:pt>
                <c:pt idx="88">
                  <c:v>-9.8375160446353027E-2</c:v>
                </c:pt>
                <c:pt idx="89">
                  <c:v>-9.8375160446353027E-2</c:v>
                </c:pt>
                <c:pt idx="90">
                  <c:v>-9.8375160446353027E-2</c:v>
                </c:pt>
                <c:pt idx="91">
                  <c:v>-9.8375160446353027E-2</c:v>
                </c:pt>
                <c:pt idx="92">
                  <c:v>-9.8375160446353027E-2</c:v>
                </c:pt>
                <c:pt idx="93">
                  <c:v>-9.8375160446353027E-2</c:v>
                </c:pt>
                <c:pt idx="94">
                  <c:v>-9.8375160446353027E-2</c:v>
                </c:pt>
                <c:pt idx="95">
                  <c:v>-9.8375160446353027E-2</c:v>
                </c:pt>
                <c:pt idx="96">
                  <c:v>-9.8375160446353027E-2</c:v>
                </c:pt>
                <c:pt idx="97">
                  <c:v>-9.8375160446353027E-2</c:v>
                </c:pt>
                <c:pt idx="98">
                  <c:v>-9.8375160446353027E-2</c:v>
                </c:pt>
                <c:pt idx="99">
                  <c:v>-9.8375160446353027E-2</c:v>
                </c:pt>
                <c:pt idx="100">
                  <c:v>-9.8375160446353027E-2</c:v>
                </c:pt>
                <c:pt idx="101">
                  <c:v>-9.8375160446353027E-2</c:v>
                </c:pt>
                <c:pt idx="102">
                  <c:v>-9.8375160446353027E-2</c:v>
                </c:pt>
                <c:pt idx="103">
                  <c:v>-9.8375160446353027E-2</c:v>
                </c:pt>
                <c:pt idx="104">
                  <c:v>-9.8375160446353027E-2</c:v>
                </c:pt>
                <c:pt idx="105">
                  <c:v>-9.8375160446353027E-2</c:v>
                </c:pt>
                <c:pt idx="106">
                  <c:v>-9.8375160446353027E-2</c:v>
                </c:pt>
                <c:pt idx="107">
                  <c:v>-9.8375160446353027E-2</c:v>
                </c:pt>
                <c:pt idx="108">
                  <c:v>-9.8375160446353027E-2</c:v>
                </c:pt>
                <c:pt idx="109">
                  <c:v>-9.8375160446353027E-2</c:v>
                </c:pt>
                <c:pt idx="110">
                  <c:v>-9.8375160446353027E-2</c:v>
                </c:pt>
                <c:pt idx="111">
                  <c:v>-9.8375160446353027E-2</c:v>
                </c:pt>
                <c:pt idx="112">
                  <c:v>-9.8375160446353027E-2</c:v>
                </c:pt>
                <c:pt idx="113">
                  <c:v>-9.8375160446353027E-2</c:v>
                </c:pt>
                <c:pt idx="114">
                  <c:v>-9.8375160446353027E-2</c:v>
                </c:pt>
                <c:pt idx="115">
                  <c:v>-9.8375160446353027E-2</c:v>
                </c:pt>
                <c:pt idx="116">
                  <c:v>-9.8375160446353027E-2</c:v>
                </c:pt>
                <c:pt idx="117">
                  <c:v>-9.8375160446353027E-2</c:v>
                </c:pt>
                <c:pt idx="118">
                  <c:v>-9.8375160446353027E-2</c:v>
                </c:pt>
                <c:pt idx="119">
                  <c:v>-9.8375160446353027E-2</c:v>
                </c:pt>
                <c:pt idx="120">
                  <c:v>-9.8375160446353027E-2</c:v>
                </c:pt>
                <c:pt idx="121">
                  <c:v>-9.8375160446353027E-2</c:v>
                </c:pt>
                <c:pt idx="122">
                  <c:v>-9.8375160446353027E-2</c:v>
                </c:pt>
                <c:pt idx="123">
                  <c:v>-9.8375160446353027E-2</c:v>
                </c:pt>
                <c:pt idx="124">
                  <c:v>-9.8375160446353027E-2</c:v>
                </c:pt>
                <c:pt idx="125">
                  <c:v>-9.8375160446353027E-2</c:v>
                </c:pt>
                <c:pt idx="126">
                  <c:v>-9.8375160446353027E-2</c:v>
                </c:pt>
                <c:pt idx="127">
                  <c:v>-9.8375160446353027E-2</c:v>
                </c:pt>
                <c:pt idx="128">
                  <c:v>-9.8375160446353027E-2</c:v>
                </c:pt>
                <c:pt idx="129">
                  <c:v>-9.8375160446353027E-2</c:v>
                </c:pt>
                <c:pt idx="130">
                  <c:v>-9.8375160446353027E-2</c:v>
                </c:pt>
                <c:pt idx="131">
                  <c:v>-9.8375160446353027E-2</c:v>
                </c:pt>
                <c:pt idx="132">
                  <c:v>-9.8375160446353027E-2</c:v>
                </c:pt>
                <c:pt idx="133">
                  <c:v>-9.8375160446353027E-2</c:v>
                </c:pt>
                <c:pt idx="134">
                  <c:v>-9.8375160446353027E-2</c:v>
                </c:pt>
                <c:pt idx="135">
                  <c:v>-9.8375160446353027E-2</c:v>
                </c:pt>
                <c:pt idx="136">
                  <c:v>-9.8375160446353027E-2</c:v>
                </c:pt>
                <c:pt idx="137">
                  <c:v>-9.8375160446353027E-2</c:v>
                </c:pt>
                <c:pt idx="138">
                  <c:v>-9.8375160446353027E-2</c:v>
                </c:pt>
                <c:pt idx="139">
                  <c:v>-9.8375160446353027E-2</c:v>
                </c:pt>
                <c:pt idx="140">
                  <c:v>-9.8375160446353027E-2</c:v>
                </c:pt>
                <c:pt idx="141">
                  <c:v>-9.8375160446353027E-2</c:v>
                </c:pt>
                <c:pt idx="142">
                  <c:v>-9.8375160446353027E-2</c:v>
                </c:pt>
                <c:pt idx="143">
                  <c:v>-9.8375160446353027E-2</c:v>
                </c:pt>
                <c:pt idx="144">
                  <c:v>-9.8375160446353027E-2</c:v>
                </c:pt>
                <c:pt idx="145">
                  <c:v>-9.8375160446353027E-2</c:v>
                </c:pt>
                <c:pt idx="146">
                  <c:v>-9.8375160446353027E-2</c:v>
                </c:pt>
                <c:pt idx="147">
                  <c:v>-9.8375160446353027E-2</c:v>
                </c:pt>
                <c:pt idx="148">
                  <c:v>-9.8375160446353027E-2</c:v>
                </c:pt>
                <c:pt idx="149">
                  <c:v>-9.8375160446353027E-2</c:v>
                </c:pt>
                <c:pt idx="150">
                  <c:v>-9.8375160446353027E-2</c:v>
                </c:pt>
                <c:pt idx="151">
                  <c:v>-9.8375160446353027E-2</c:v>
                </c:pt>
                <c:pt idx="152">
                  <c:v>-9.8375160446353027E-2</c:v>
                </c:pt>
                <c:pt idx="153">
                  <c:v>-9.8375160446353027E-2</c:v>
                </c:pt>
                <c:pt idx="154">
                  <c:v>-9.8375160446353027E-2</c:v>
                </c:pt>
                <c:pt idx="155">
                  <c:v>-9.8375160446353027E-2</c:v>
                </c:pt>
                <c:pt idx="156">
                  <c:v>-9.8375160446353027E-2</c:v>
                </c:pt>
                <c:pt idx="157">
                  <c:v>-9.8375160446353027E-2</c:v>
                </c:pt>
                <c:pt idx="158">
                  <c:v>-9.8375160446353027E-2</c:v>
                </c:pt>
                <c:pt idx="159">
                  <c:v>-9.8375160446353027E-2</c:v>
                </c:pt>
                <c:pt idx="160">
                  <c:v>-9.8375160446353027E-2</c:v>
                </c:pt>
                <c:pt idx="161">
                  <c:v>-9.8375160446353027E-2</c:v>
                </c:pt>
                <c:pt idx="162">
                  <c:v>-9.8375160446353027E-2</c:v>
                </c:pt>
                <c:pt idx="163">
                  <c:v>-9.8375160446353027E-2</c:v>
                </c:pt>
                <c:pt idx="164">
                  <c:v>-9.8375160446353027E-2</c:v>
                </c:pt>
                <c:pt idx="165">
                  <c:v>-9.8375160446353027E-2</c:v>
                </c:pt>
                <c:pt idx="166">
                  <c:v>-9.8375160446353027E-2</c:v>
                </c:pt>
                <c:pt idx="167">
                  <c:v>-9.8375160446353027E-2</c:v>
                </c:pt>
                <c:pt idx="168">
                  <c:v>-9.8375160446353027E-2</c:v>
                </c:pt>
                <c:pt idx="169">
                  <c:v>-9.8375160446353027E-2</c:v>
                </c:pt>
                <c:pt idx="170">
                  <c:v>-9.8375160446353027E-2</c:v>
                </c:pt>
                <c:pt idx="171">
                  <c:v>-9.8375160446353027E-2</c:v>
                </c:pt>
                <c:pt idx="172">
                  <c:v>-9.8375160446353027E-2</c:v>
                </c:pt>
                <c:pt idx="173">
                  <c:v>-9.8375160446353027E-2</c:v>
                </c:pt>
                <c:pt idx="174">
                  <c:v>-9.8375160446353027E-2</c:v>
                </c:pt>
                <c:pt idx="175">
                  <c:v>-9.8375160446353027E-2</c:v>
                </c:pt>
                <c:pt idx="176">
                  <c:v>-9.8375160446353027E-2</c:v>
                </c:pt>
                <c:pt idx="177">
                  <c:v>-9.8375160446353027E-2</c:v>
                </c:pt>
                <c:pt idx="178">
                  <c:v>-9.8375160446353027E-2</c:v>
                </c:pt>
                <c:pt idx="179">
                  <c:v>-9.8375160446353027E-2</c:v>
                </c:pt>
                <c:pt idx="180">
                  <c:v>-9.8375160446353027E-2</c:v>
                </c:pt>
                <c:pt idx="181">
                  <c:v>-9.8375160446353027E-2</c:v>
                </c:pt>
                <c:pt idx="182">
                  <c:v>-9.8375160446353027E-2</c:v>
                </c:pt>
                <c:pt idx="183">
                  <c:v>-9.8375160446353027E-2</c:v>
                </c:pt>
                <c:pt idx="184">
                  <c:v>-9.8375160446353027E-2</c:v>
                </c:pt>
                <c:pt idx="185">
                  <c:v>-9.8375160446353027E-2</c:v>
                </c:pt>
                <c:pt idx="186">
                  <c:v>-9.8375160446353027E-2</c:v>
                </c:pt>
                <c:pt idx="187">
                  <c:v>-9.8375160446353027E-2</c:v>
                </c:pt>
                <c:pt idx="188">
                  <c:v>-9.8375160446353027E-2</c:v>
                </c:pt>
                <c:pt idx="189">
                  <c:v>-9.8375160446353027E-2</c:v>
                </c:pt>
                <c:pt idx="190">
                  <c:v>-9.8375160446353027E-2</c:v>
                </c:pt>
                <c:pt idx="191">
                  <c:v>-9.8375160446353027E-2</c:v>
                </c:pt>
                <c:pt idx="192">
                  <c:v>-9.8375160446353027E-2</c:v>
                </c:pt>
                <c:pt idx="193">
                  <c:v>-9.8375160446353027E-2</c:v>
                </c:pt>
                <c:pt idx="194">
                  <c:v>-9.8375160446353027E-2</c:v>
                </c:pt>
                <c:pt idx="195">
                  <c:v>-9.8375160446353027E-2</c:v>
                </c:pt>
                <c:pt idx="196">
                  <c:v>-9.8375160446353027E-2</c:v>
                </c:pt>
                <c:pt idx="197">
                  <c:v>-9.8375160446353027E-2</c:v>
                </c:pt>
                <c:pt idx="198">
                  <c:v>-9.8375160446353027E-2</c:v>
                </c:pt>
                <c:pt idx="199">
                  <c:v>-9.8375160446353027E-2</c:v>
                </c:pt>
                <c:pt idx="200">
                  <c:v>-9.8375160446353027E-2</c:v>
                </c:pt>
                <c:pt idx="201">
                  <c:v>-9.8375160446353027E-2</c:v>
                </c:pt>
                <c:pt idx="202">
                  <c:v>-9.8375160446353027E-2</c:v>
                </c:pt>
                <c:pt idx="203">
                  <c:v>-9.8375160446353027E-2</c:v>
                </c:pt>
                <c:pt idx="204">
                  <c:v>-9.8375160446353027E-2</c:v>
                </c:pt>
                <c:pt idx="205">
                  <c:v>-9.8375160446353027E-2</c:v>
                </c:pt>
                <c:pt idx="206">
                  <c:v>-9.8375160446353027E-2</c:v>
                </c:pt>
                <c:pt idx="207">
                  <c:v>-9.8375160446353027E-2</c:v>
                </c:pt>
                <c:pt idx="208">
                  <c:v>-9.8375160446353027E-2</c:v>
                </c:pt>
                <c:pt idx="209">
                  <c:v>-9.8375160446353027E-2</c:v>
                </c:pt>
                <c:pt idx="210">
                  <c:v>-9.8375160446353027E-2</c:v>
                </c:pt>
                <c:pt idx="211">
                  <c:v>-9.8375160446353027E-2</c:v>
                </c:pt>
                <c:pt idx="212">
                  <c:v>-9.8375160446353027E-2</c:v>
                </c:pt>
                <c:pt idx="213">
                  <c:v>-9.8375160446353027E-2</c:v>
                </c:pt>
                <c:pt idx="214">
                  <c:v>-9.8375160446353027E-2</c:v>
                </c:pt>
                <c:pt idx="215">
                  <c:v>-9.8375160446353027E-2</c:v>
                </c:pt>
                <c:pt idx="216">
                  <c:v>-9.8375160446353027E-2</c:v>
                </c:pt>
                <c:pt idx="217">
                  <c:v>-9.8375160446353027E-2</c:v>
                </c:pt>
                <c:pt idx="218">
                  <c:v>-9.8375160446353027E-2</c:v>
                </c:pt>
                <c:pt idx="219">
                  <c:v>-9.8375160446353027E-2</c:v>
                </c:pt>
                <c:pt idx="220">
                  <c:v>-9.8375160446353027E-2</c:v>
                </c:pt>
                <c:pt idx="221">
                  <c:v>-9.8375160446353027E-2</c:v>
                </c:pt>
                <c:pt idx="222">
                  <c:v>-9.8375160446353027E-2</c:v>
                </c:pt>
                <c:pt idx="223">
                  <c:v>-9.8375160446353027E-2</c:v>
                </c:pt>
                <c:pt idx="224">
                  <c:v>-9.8375160446353027E-2</c:v>
                </c:pt>
                <c:pt idx="225">
                  <c:v>-9.8375160446353027E-2</c:v>
                </c:pt>
                <c:pt idx="226">
                  <c:v>-9.8375160446353027E-2</c:v>
                </c:pt>
                <c:pt idx="227">
                  <c:v>-9.8375160446353027E-2</c:v>
                </c:pt>
                <c:pt idx="228">
                  <c:v>-9.8375160446353027E-2</c:v>
                </c:pt>
                <c:pt idx="229">
                  <c:v>-9.8375160446353027E-2</c:v>
                </c:pt>
                <c:pt idx="230">
                  <c:v>-9.8375160446353027E-2</c:v>
                </c:pt>
                <c:pt idx="231">
                  <c:v>-9.8375160446353027E-2</c:v>
                </c:pt>
                <c:pt idx="232">
                  <c:v>-9.8375160446353027E-2</c:v>
                </c:pt>
                <c:pt idx="233">
                  <c:v>-9.8375160446353027E-2</c:v>
                </c:pt>
                <c:pt idx="234">
                  <c:v>-9.8375160446353027E-2</c:v>
                </c:pt>
                <c:pt idx="235">
                  <c:v>-9.8375160446353027E-2</c:v>
                </c:pt>
                <c:pt idx="236">
                  <c:v>-9.8375160446353027E-2</c:v>
                </c:pt>
                <c:pt idx="237">
                  <c:v>-9.8375160446353027E-2</c:v>
                </c:pt>
                <c:pt idx="238">
                  <c:v>-9.8375160446353027E-2</c:v>
                </c:pt>
                <c:pt idx="239">
                  <c:v>-9.8375160446353027E-2</c:v>
                </c:pt>
                <c:pt idx="240">
                  <c:v>-9.8375160446353027E-2</c:v>
                </c:pt>
              </c:numCache>
            </c:numRef>
          </c:val>
          <c:smooth val="0"/>
          <c:extLst>
            <c:ext xmlns:c16="http://schemas.microsoft.com/office/drawing/2014/chart" uri="{C3380CC4-5D6E-409C-BE32-E72D297353CC}">
              <c16:uniqueId val="{00000001-CFAC-4AD5-82BE-EFEA3E6F016F}"/>
            </c:ext>
          </c:extLst>
        </c:ser>
        <c:ser>
          <c:idx val="2"/>
          <c:order val="2"/>
          <c:tx>
            <c:strRef>
              <c:f>'Forward PE (MSCI UK)'!$AA$5</c:f>
              <c:strCache>
                <c:ptCount val="1"/>
                <c:pt idx="0">
                  <c:v>-1 standard deviation</c:v>
                </c:pt>
              </c:strCache>
            </c:strRef>
          </c:tx>
          <c:spPr>
            <a:ln w="25400">
              <a:solidFill>
                <a:schemeClr val="bg1">
                  <a:lumMod val="50000"/>
                </a:schemeClr>
              </a:solidFill>
              <a:prstDash val="solid"/>
            </a:ln>
          </c:spPr>
          <c:marker>
            <c:symbol val="none"/>
          </c:marker>
          <c:cat>
            <c:numRef>
              <c:f>'Forward PE (MSCI UK)'!$R$2:$R$362</c:f>
              <c:numCache>
                <c:formatCode>m/d/yyyy</c:formatCode>
                <c:ptCount val="361"/>
                <c:pt idx="0">
                  <c:v>37396</c:v>
                </c:pt>
                <c:pt idx="1">
                  <c:v>37427</c:v>
                </c:pt>
                <c:pt idx="2">
                  <c:v>37457</c:v>
                </c:pt>
                <c:pt idx="3">
                  <c:v>37488</c:v>
                </c:pt>
                <c:pt idx="4">
                  <c:v>37519</c:v>
                </c:pt>
                <c:pt idx="5">
                  <c:v>37549</c:v>
                </c:pt>
                <c:pt idx="6">
                  <c:v>37580</c:v>
                </c:pt>
                <c:pt idx="7">
                  <c:v>37610</c:v>
                </c:pt>
                <c:pt idx="8">
                  <c:v>37641</c:v>
                </c:pt>
                <c:pt idx="9">
                  <c:v>37672</c:v>
                </c:pt>
                <c:pt idx="10">
                  <c:v>37700</c:v>
                </c:pt>
                <c:pt idx="11">
                  <c:v>37731</c:v>
                </c:pt>
                <c:pt idx="12">
                  <c:v>37761</c:v>
                </c:pt>
                <c:pt idx="13">
                  <c:v>37792</c:v>
                </c:pt>
                <c:pt idx="14">
                  <c:v>37822</c:v>
                </c:pt>
                <c:pt idx="15">
                  <c:v>37853</c:v>
                </c:pt>
                <c:pt idx="16">
                  <c:v>37884</c:v>
                </c:pt>
                <c:pt idx="17">
                  <c:v>37914</c:v>
                </c:pt>
                <c:pt idx="18">
                  <c:v>37945</c:v>
                </c:pt>
                <c:pt idx="19">
                  <c:v>37975</c:v>
                </c:pt>
                <c:pt idx="20">
                  <c:v>38006</c:v>
                </c:pt>
                <c:pt idx="21">
                  <c:v>38037</c:v>
                </c:pt>
                <c:pt idx="22">
                  <c:v>38066</c:v>
                </c:pt>
                <c:pt idx="23">
                  <c:v>38097</c:v>
                </c:pt>
                <c:pt idx="24">
                  <c:v>38127</c:v>
                </c:pt>
                <c:pt idx="25">
                  <c:v>38158</c:v>
                </c:pt>
                <c:pt idx="26">
                  <c:v>38188</c:v>
                </c:pt>
                <c:pt idx="27">
                  <c:v>38219</c:v>
                </c:pt>
                <c:pt idx="28">
                  <c:v>38250</c:v>
                </c:pt>
                <c:pt idx="29">
                  <c:v>38280</c:v>
                </c:pt>
                <c:pt idx="30">
                  <c:v>38311</c:v>
                </c:pt>
                <c:pt idx="31">
                  <c:v>38341</c:v>
                </c:pt>
                <c:pt idx="32">
                  <c:v>38372</c:v>
                </c:pt>
                <c:pt idx="33">
                  <c:v>38403</c:v>
                </c:pt>
                <c:pt idx="34">
                  <c:v>38431</c:v>
                </c:pt>
                <c:pt idx="35">
                  <c:v>38462</c:v>
                </c:pt>
                <c:pt idx="36">
                  <c:v>38492</c:v>
                </c:pt>
                <c:pt idx="37">
                  <c:v>38523</c:v>
                </c:pt>
                <c:pt idx="38">
                  <c:v>38553</c:v>
                </c:pt>
                <c:pt idx="39">
                  <c:v>38584</c:v>
                </c:pt>
                <c:pt idx="40">
                  <c:v>38615</c:v>
                </c:pt>
                <c:pt idx="41">
                  <c:v>38645</c:v>
                </c:pt>
                <c:pt idx="42">
                  <c:v>38676</c:v>
                </c:pt>
                <c:pt idx="43">
                  <c:v>38706</c:v>
                </c:pt>
                <c:pt idx="44">
                  <c:v>38737</c:v>
                </c:pt>
                <c:pt idx="45">
                  <c:v>38768</c:v>
                </c:pt>
                <c:pt idx="46">
                  <c:v>38796</c:v>
                </c:pt>
                <c:pt idx="47">
                  <c:v>38827</c:v>
                </c:pt>
                <c:pt idx="48">
                  <c:v>38857</c:v>
                </c:pt>
                <c:pt idx="49">
                  <c:v>38888</c:v>
                </c:pt>
                <c:pt idx="50">
                  <c:v>38918</c:v>
                </c:pt>
                <c:pt idx="51">
                  <c:v>38949</c:v>
                </c:pt>
                <c:pt idx="52">
                  <c:v>38980</c:v>
                </c:pt>
                <c:pt idx="53">
                  <c:v>39010</c:v>
                </c:pt>
                <c:pt idx="54">
                  <c:v>39041</c:v>
                </c:pt>
                <c:pt idx="55">
                  <c:v>39071</c:v>
                </c:pt>
                <c:pt idx="56">
                  <c:v>39102</c:v>
                </c:pt>
                <c:pt idx="57">
                  <c:v>39133</c:v>
                </c:pt>
                <c:pt idx="58">
                  <c:v>39161</c:v>
                </c:pt>
                <c:pt idx="59">
                  <c:v>39192</c:v>
                </c:pt>
                <c:pt idx="60">
                  <c:v>39222</c:v>
                </c:pt>
                <c:pt idx="61">
                  <c:v>39253</c:v>
                </c:pt>
                <c:pt idx="62">
                  <c:v>39283</c:v>
                </c:pt>
                <c:pt idx="63">
                  <c:v>39314</c:v>
                </c:pt>
                <c:pt idx="64">
                  <c:v>39345</c:v>
                </c:pt>
                <c:pt idx="65">
                  <c:v>39375</c:v>
                </c:pt>
                <c:pt idx="66">
                  <c:v>39406</c:v>
                </c:pt>
                <c:pt idx="67">
                  <c:v>39436</c:v>
                </c:pt>
                <c:pt idx="68">
                  <c:v>39467</c:v>
                </c:pt>
                <c:pt idx="69">
                  <c:v>39498</c:v>
                </c:pt>
                <c:pt idx="70">
                  <c:v>39527</c:v>
                </c:pt>
                <c:pt idx="71">
                  <c:v>39558</c:v>
                </c:pt>
                <c:pt idx="72">
                  <c:v>39588</c:v>
                </c:pt>
                <c:pt idx="73">
                  <c:v>39619</c:v>
                </c:pt>
                <c:pt idx="74">
                  <c:v>39649</c:v>
                </c:pt>
                <c:pt idx="75">
                  <c:v>39680</c:v>
                </c:pt>
                <c:pt idx="76">
                  <c:v>39711</c:v>
                </c:pt>
                <c:pt idx="77">
                  <c:v>39741</c:v>
                </c:pt>
                <c:pt idx="78">
                  <c:v>39772</c:v>
                </c:pt>
                <c:pt idx="79">
                  <c:v>39802</c:v>
                </c:pt>
                <c:pt idx="80">
                  <c:v>39833</c:v>
                </c:pt>
                <c:pt idx="81">
                  <c:v>39864</c:v>
                </c:pt>
                <c:pt idx="82">
                  <c:v>39892</c:v>
                </c:pt>
                <c:pt idx="83">
                  <c:v>39923</c:v>
                </c:pt>
                <c:pt idx="84">
                  <c:v>39953</c:v>
                </c:pt>
                <c:pt idx="85">
                  <c:v>39984</c:v>
                </c:pt>
                <c:pt idx="86">
                  <c:v>40014</c:v>
                </c:pt>
                <c:pt idx="87">
                  <c:v>40045</c:v>
                </c:pt>
                <c:pt idx="88">
                  <c:v>40076</c:v>
                </c:pt>
                <c:pt idx="89">
                  <c:v>40106</c:v>
                </c:pt>
                <c:pt idx="90">
                  <c:v>40137</c:v>
                </c:pt>
                <c:pt idx="91">
                  <c:v>40167</c:v>
                </c:pt>
                <c:pt idx="92">
                  <c:v>40198</c:v>
                </c:pt>
                <c:pt idx="93">
                  <c:v>40229</c:v>
                </c:pt>
                <c:pt idx="94">
                  <c:v>40257</c:v>
                </c:pt>
                <c:pt idx="95">
                  <c:v>40288</c:v>
                </c:pt>
                <c:pt idx="96">
                  <c:v>40318</c:v>
                </c:pt>
                <c:pt idx="97">
                  <c:v>40349</c:v>
                </c:pt>
                <c:pt idx="98">
                  <c:v>40379</c:v>
                </c:pt>
                <c:pt idx="99">
                  <c:v>40410</c:v>
                </c:pt>
                <c:pt idx="100">
                  <c:v>40441</c:v>
                </c:pt>
                <c:pt idx="101">
                  <c:v>40471</c:v>
                </c:pt>
                <c:pt idx="102">
                  <c:v>40502</c:v>
                </c:pt>
                <c:pt idx="103">
                  <c:v>40532</c:v>
                </c:pt>
                <c:pt idx="104">
                  <c:v>40563</c:v>
                </c:pt>
                <c:pt idx="105">
                  <c:v>40594</c:v>
                </c:pt>
                <c:pt idx="106">
                  <c:v>40622</c:v>
                </c:pt>
                <c:pt idx="107">
                  <c:v>40653</c:v>
                </c:pt>
                <c:pt idx="108">
                  <c:v>40683</c:v>
                </c:pt>
                <c:pt idx="109">
                  <c:v>40714</c:v>
                </c:pt>
                <c:pt idx="110">
                  <c:v>40744</c:v>
                </c:pt>
                <c:pt idx="111">
                  <c:v>40775</c:v>
                </c:pt>
                <c:pt idx="112">
                  <c:v>40806</c:v>
                </c:pt>
                <c:pt idx="113">
                  <c:v>40836</c:v>
                </c:pt>
                <c:pt idx="114">
                  <c:v>40867</c:v>
                </c:pt>
                <c:pt idx="115">
                  <c:v>40897</c:v>
                </c:pt>
                <c:pt idx="116">
                  <c:v>40928</c:v>
                </c:pt>
                <c:pt idx="117">
                  <c:v>40959</c:v>
                </c:pt>
                <c:pt idx="118">
                  <c:v>40988</c:v>
                </c:pt>
                <c:pt idx="119">
                  <c:v>41019</c:v>
                </c:pt>
                <c:pt idx="120">
                  <c:v>41049</c:v>
                </c:pt>
                <c:pt idx="121">
                  <c:v>41080</c:v>
                </c:pt>
                <c:pt idx="122">
                  <c:v>41110</c:v>
                </c:pt>
                <c:pt idx="123">
                  <c:v>41141</c:v>
                </c:pt>
                <c:pt idx="124">
                  <c:v>41172</c:v>
                </c:pt>
                <c:pt idx="125">
                  <c:v>41202</c:v>
                </c:pt>
                <c:pt idx="126">
                  <c:v>41233</c:v>
                </c:pt>
                <c:pt idx="127">
                  <c:v>41263</c:v>
                </c:pt>
                <c:pt idx="128">
                  <c:v>41294</c:v>
                </c:pt>
                <c:pt idx="129">
                  <c:v>41325</c:v>
                </c:pt>
                <c:pt idx="130">
                  <c:v>41353</c:v>
                </c:pt>
                <c:pt idx="131">
                  <c:v>41384</c:v>
                </c:pt>
                <c:pt idx="132">
                  <c:v>41414</c:v>
                </c:pt>
                <c:pt idx="133">
                  <c:v>41445</c:v>
                </c:pt>
                <c:pt idx="134">
                  <c:v>41475</c:v>
                </c:pt>
                <c:pt idx="135">
                  <c:v>41506</c:v>
                </c:pt>
                <c:pt idx="136">
                  <c:v>41537</c:v>
                </c:pt>
                <c:pt idx="137">
                  <c:v>41567</c:v>
                </c:pt>
                <c:pt idx="138">
                  <c:v>41598</c:v>
                </c:pt>
                <c:pt idx="139">
                  <c:v>41628</c:v>
                </c:pt>
                <c:pt idx="140">
                  <c:v>41659</c:v>
                </c:pt>
                <c:pt idx="141">
                  <c:v>41690</c:v>
                </c:pt>
                <c:pt idx="142">
                  <c:v>41718</c:v>
                </c:pt>
                <c:pt idx="143">
                  <c:v>41749</c:v>
                </c:pt>
                <c:pt idx="144">
                  <c:v>41779</c:v>
                </c:pt>
                <c:pt idx="145">
                  <c:v>41810</c:v>
                </c:pt>
                <c:pt idx="146">
                  <c:v>41840</c:v>
                </c:pt>
                <c:pt idx="147">
                  <c:v>41871</c:v>
                </c:pt>
                <c:pt idx="148">
                  <c:v>41902</c:v>
                </c:pt>
                <c:pt idx="149">
                  <c:v>41932</c:v>
                </c:pt>
                <c:pt idx="150">
                  <c:v>41963</c:v>
                </c:pt>
                <c:pt idx="151">
                  <c:v>41993</c:v>
                </c:pt>
                <c:pt idx="152">
                  <c:v>42024</c:v>
                </c:pt>
                <c:pt idx="153">
                  <c:v>42055</c:v>
                </c:pt>
                <c:pt idx="154">
                  <c:v>42083</c:v>
                </c:pt>
                <c:pt idx="155">
                  <c:v>42114</c:v>
                </c:pt>
                <c:pt idx="156">
                  <c:v>42144</c:v>
                </c:pt>
                <c:pt idx="157">
                  <c:v>42175</c:v>
                </c:pt>
                <c:pt idx="158">
                  <c:v>42205</c:v>
                </c:pt>
                <c:pt idx="159">
                  <c:v>42236</c:v>
                </c:pt>
                <c:pt idx="160">
                  <c:v>42267</c:v>
                </c:pt>
                <c:pt idx="161">
                  <c:v>42297</c:v>
                </c:pt>
                <c:pt idx="162">
                  <c:v>42328</c:v>
                </c:pt>
                <c:pt idx="163">
                  <c:v>42358</c:v>
                </c:pt>
                <c:pt idx="164">
                  <c:v>42389</c:v>
                </c:pt>
                <c:pt idx="165">
                  <c:v>42420</c:v>
                </c:pt>
                <c:pt idx="166">
                  <c:v>42449</c:v>
                </c:pt>
                <c:pt idx="167">
                  <c:v>42480</c:v>
                </c:pt>
                <c:pt idx="168">
                  <c:v>42510</c:v>
                </c:pt>
                <c:pt idx="169">
                  <c:v>42541</c:v>
                </c:pt>
                <c:pt idx="170">
                  <c:v>42571</c:v>
                </c:pt>
                <c:pt idx="171">
                  <c:v>42602</c:v>
                </c:pt>
                <c:pt idx="172">
                  <c:v>42633</c:v>
                </c:pt>
                <c:pt idx="173">
                  <c:v>42663</c:v>
                </c:pt>
                <c:pt idx="174">
                  <c:v>42694</c:v>
                </c:pt>
                <c:pt idx="175">
                  <c:v>42724</c:v>
                </c:pt>
                <c:pt idx="176">
                  <c:v>42755</c:v>
                </c:pt>
                <c:pt idx="177">
                  <c:v>42786</c:v>
                </c:pt>
                <c:pt idx="178">
                  <c:v>42814</c:v>
                </c:pt>
                <c:pt idx="179">
                  <c:v>42845</c:v>
                </c:pt>
                <c:pt idx="180">
                  <c:v>42875</c:v>
                </c:pt>
                <c:pt idx="181">
                  <c:v>42906</c:v>
                </c:pt>
                <c:pt idx="182">
                  <c:v>42936</c:v>
                </c:pt>
                <c:pt idx="183">
                  <c:v>42967</c:v>
                </c:pt>
                <c:pt idx="184">
                  <c:v>42998</c:v>
                </c:pt>
                <c:pt idx="185">
                  <c:v>43028</c:v>
                </c:pt>
                <c:pt idx="186">
                  <c:v>43059</c:v>
                </c:pt>
                <c:pt idx="187">
                  <c:v>43089</c:v>
                </c:pt>
                <c:pt idx="188">
                  <c:v>43120</c:v>
                </c:pt>
                <c:pt idx="189">
                  <c:v>43151</c:v>
                </c:pt>
                <c:pt idx="190">
                  <c:v>43179</c:v>
                </c:pt>
                <c:pt idx="191">
                  <c:v>43210</c:v>
                </c:pt>
                <c:pt idx="192">
                  <c:v>43240</c:v>
                </c:pt>
                <c:pt idx="193">
                  <c:v>43271</c:v>
                </c:pt>
                <c:pt idx="194">
                  <c:v>43301</c:v>
                </c:pt>
                <c:pt idx="195">
                  <c:v>43332</c:v>
                </c:pt>
                <c:pt idx="196">
                  <c:v>43363</c:v>
                </c:pt>
                <c:pt idx="197">
                  <c:v>43393</c:v>
                </c:pt>
                <c:pt idx="198">
                  <c:v>43424</c:v>
                </c:pt>
                <c:pt idx="199">
                  <c:v>43454</c:v>
                </c:pt>
                <c:pt idx="200">
                  <c:v>43485</c:v>
                </c:pt>
                <c:pt idx="201">
                  <c:v>43516</c:v>
                </c:pt>
                <c:pt idx="202">
                  <c:v>43544</c:v>
                </c:pt>
                <c:pt idx="203">
                  <c:v>43575</c:v>
                </c:pt>
                <c:pt idx="204">
                  <c:v>43605</c:v>
                </c:pt>
                <c:pt idx="205">
                  <c:v>43636</c:v>
                </c:pt>
                <c:pt idx="206">
                  <c:v>43666</c:v>
                </c:pt>
                <c:pt idx="207">
                  <c:v>43697</c:v>
                </c:pt>
                <c:pt idx="208">
                  <c:v>43728</c:v>
                </c:pt>
                <c:pt idx="209">
                  <c:v>43758</c:v>
                </c:pt>
                <c:pt idx="210">
                  <c:v>43789</c:v>
                </c:pt>
                <c:pt idx="211">
                  <c:v>43819</c:v>
                </c:pt>
                <c:pt idx="212">
                  <c:v>43850</c:v>
                </c:pt>
                <c:pt idx="213">
                  <c:v>43881</c:v>
                </c:pt>
                <c:pt idx="214">
                  <c:v>43910</c:v>
                </c:pt>
                <c:pt idx="215">
                  <c:v>43941</c:v>
                </c:pt>
                <c:pt idx="216">
                  <c:v>43971</c:v>
                </c:pt>
                <c:pt idx="217">
                  <c:v>44002</c:v>
                </c:pt>
                <c:pt idx="218">
                  <c:v>44032</c:v>
                </c:pt>
                <c:pt idx="219">
                  <c:v>44063</c:v>
                </c:pt>
                <c:pt idx="220">
                  <c:v>44094</c:v>
                </c:pt>
                <c:pt idx="221">
                  <c:v>44124</c:v>
                </c:pt>
                <c:pt idx="222">
                  <c:v>44155</c:v>
                </c:pt>
                <c:pt idx="223">
                  <c:v>44185</c:v>
                </c:pt>
                <c:pt idx="224">
                  <c:v>44216</c:v>
                </c:pt>
                <c:pt idx="225">
                  <c:v>44247</c:v>
                </c:pt>
                <c:pt idx="226">
                  <c:v>44275</c:v>
                </c:pt>
                <c:pt idx="227">
                  <c:v>44306</c:v>
                </c:pt>
                <c:pt idx="228">
                  <c:v>44336</c:v>
                </c:pt>
                <c:pt idx="229">
                  <c:v>44367</c:v>
                </c:pt>
                <c:pt idx="230">
                  <c:v>44397</c:v>
                </c:pt>
                <c:pt idx="231">
                  <c:v>44428</c:v>
                </c:pt>
                <c:pt idx="232">
                  <c:v>44459</c:v>
                </c:pt>
                <c:pt idx="233">
                  <c:v>44489</c:v>
                </c:pt>
                <c:pt idx="234">
                  <c:v>44520</c:v>
                </c:pt>
                <c:pt idx="235">
                  <c:v>44550</c:v>
                </c:pt>
                <c:pt idx="236">
                  <c:v>44581</c:v>
                </c:pt>
                <c:pt idx="237">
                  <c:v>44612</c:v>
                </c:pt>
                <c:pt idx="238">
                  <c:v>44640</c:v>
                </c:pt>
                <c:pt idx="239">
                  <c:v>44671</c:v>
                </c:pt>
                <c:pt idx="240">
                  <c:v>44701</c:v>
                </c:pt>
              </c:numCache>
            </c:numRef>
          </c:cat>
          <c:val>
            <c:numRef>
              <c:f>'Forward PE (MSCI UK)'!$W$2:$W$362</c:f>
              <c:numCache>
                <c:formatCode>General</c:formatCode>
                <c:ptCount val="361"/>
                <c:pt idx="0">
                  <c:v>2.7561457082512647E-2</c:v>
                </c:pt>
                <c:pt idx="1">
                  <c:v>2.7561457082512647E-2</c:v>
                </c:pt>
                <c:pt idx="2">
                  <c:v>2.7561457082512647E-2</c:v>
                </c:pt>
                <c:pt idx="3">
                  <c:v>2.7561457082512647E-2</c:v>
                </c:pt>
                <c:pt idx="4">
                  <c:v>2.7561457082512647E-2</c:v>
                </c:pt>
                <c:pt idx="5">
                  <c:v>2.7561457082512647E-2</c:v>
                </c:pt>
                <c:pt idx="6">
                  <c:v>2.7561457082512647E-2</c:v>
                </c:pt>
                <c:pt idx="7">
                  <c:v>2.7561457082512647E-2</c:v>
                </c:pt>
                <c:pt idx="8">
                  <c:v>2.7561457082512647E-2</c:v>
                </c:pt>
                <c:pt idx="9">
                  <c:v>2.7561457082512647E-2</c:v>
                </c:pt>
                <c:pt idx="10">
                  <c:v>2.7561457082512647E-2</c:v>
                </c:pt>
                <c:pt idx="11">
                  <c:v>2.7561457082512647E-2</c:v>
                </c:pt>
                <c:pt idx="12">
                  <c:v>2.7561457082512647E-2</c:v>
                </c:pt>
                <c:pt idx="13">
                  <c:v>2.7561457082512647E-2</c:v>
                </c:pt>
                <c:pt idx="14">
                  <c:v>2.7561457082512647E-2</c:v>
                </c:pt>
                <c:pt idx="15">
                  <c:v>2.7561457082512647E-2</c:v>
                </c:pt>
                <c:pt idx="16">
                  <c:v>2.7561457082512647E-2</c:v>
                </c:pt>
                <c:pt idx="17">
                  <c:v>2.7561457082512647E-2</c:v>
                </c:pt>
                <c:pt idx="18">
                  <c:v>2.7561457082512647E-2</c:v>
                </c:pt>
                <c:pt idx="19">
                  <c:v>2.7561457082512647E-2</c:v>
                </c:pt>
                <c:pt idx="20">
                  <c:v>2.7561457082512647E-2</c:v>
                </c:pt>
                <c:pt idx="21">
                  <c:v>2.7561457082512647E-2</c:v>
                </c:pt>
                <c:pt idx="22">
                  <c:v>2.7561457082512647E-2</c:v>
                </c:pt>
                <c:pt idx="23">
                  <c:v>2.7561457082512647E-2</c:v>
                </c:pt>
                <c:pt idx="24">
                  <c:v>2.7561457082512647E-2</c:v>
                </c:pt>
                <c:pt idx="25">
                  <c:v>2.7561457082512647E-2</c:v>
                </c:pt>
                <c:pt idx="26">
                  <c:v>2.7561457082512647E-2</c:v>
                </c:pt>
                <c:pt idx="27">
                  <c:v>2.7561457082512647E-2</c:v>
                </c:pt>
                <c:pt idx="28">
                  <c:v>2.7561457082512647E-2</c:v>
                </c:pt>
                <c:pt idx="29">
                  <c:v>2.7561457082512647E-2</c:v>
                </c:pt>
                <c:pt idx="30">
                  <c:v>2.7561457082512647E-2</c:v>
                </c:pt>
                <c:pt idx="31">
                  <c:v>2.7561457082512647E-2</c:v>
                </c:pt>
                <c:pt idx="32">
                  <c:v>2.7561457082512647E-2</c:v>
                </c:pt>
                <c:pt idx="33">
                  <c:v>2.7561457082512647E-2</c:v>
                </c:pt>
                <c:pt idx="34">
                  <c:v>2.7561457082512647E-2</c:v>
                </c:pt>
                <c:pt idx="35">
                  <c:v>2.7561457082512647E-2</c:v>
                </c:pt>
                <c:pt idx="36">
                  <c:v>2.7561457082512647E-2</c:v>
                </c:pt>
                <c:pt idx="37">
                  <c:v>2.7561457082512647E-2</c:v>
                </c:pt>
                <c:pt idx="38">
                  <c:v>2.7561457082512647E-2</c:v>
                </c:pt>
                <c:pt idx="39">
                  <c:v>2.7561457082512647E-2</c:v>
                </c:pt>
                <c:pt idx="40">
                  <c:v>2.7561457082512647E-2</c:v>
                </c:pt>
                <c:pt idx="41">
                  <c:v>2.7561457082512647E-2</c:v>
                </c:pt>
                <c:pt idx="42">
                  <c:v>2.7561457082512647E-2</c:v>
                </c:pt>
                <c:pt idx="43">
                  <c:v>2.7561457082512647E-2</c:v>
                </c:pt>
                <c:pt idx="44">
                  <c:v>2.7561457082512647E-2</c:v>
                </c:pt>
                <c:pt idx="45">
                  <c:v>2.7561457082512647E-2</c:v>
                </c:pt>
                <c:pt idx="46">
                  <c:v>2.7561457082512647E-2</c:v>
                </c:pt>
                <c:pt idx="47">
                  <c:v>2.7561457082512647E-2</c:v>
                </c:pt>
                <c:pt idx="48">
                  <c:v>2.7561457082512647E-2</c:v>
                </c:pt>
                <c:pt idx="49">
                  <c:v>2.7561457082512647E-2</c:v>
                </c:pt>
                <c:pt idx="50">
                  <c:v>2.7561457082512647E-2</c:v>
                </c:pt>
                <c:pt idx="51">
                  <c:v>2.7561457082512647E-2</c:v>
                </c:pt>
                <c:pt idx="52">
                  <c:v>2.7561457082512647E-2</c:v>
                </c:pt>
                <c:pt idx="53">
                  <c:v>2.7561457082512647E-2</c:v>
                </c:pt>
                <c:pt idx="54">
                  <c:v>2.7561457082512647E-2</c:v>
                </c:pt>
                <c:pt idx="55">
                  <c:v>2.7561457082512647E-2</c:v>
                </c:pt>
                <c:pt idx="56">
                  <c:v>2.7561457082512647E-2</c:v>
                </c:pt>
                <c:pt idx="57">
                  <c:v>2.7561457082512647E-2</c:v>
                </c:pt>
                <c:pt idx="58">
                  <c:v>2.7561457082512647E-2</c:v>
                </c:pt>
                <c:pt idx="59">
                  <c:v>2.7561457082512647E-2</c:v>
                </c:pt>
                <c:pt idx="60">
                  <c:v>2.7561457082512647E-2</c:v>
                </c:pt>
                <c:pt idx="61">
                  <c:v>2.7561457082512647E-2</c:v>
                </c:pt>
                <c:pt idx="62">
                  <c:v>2.7561457082512647E-2</c:v>
                </c:pt>
                <c:pt idx="63">
                  <c:v>2.7561457082512647E-2</c:v>
                </c:pt>
                <c:pt idx="64">
                  <c:v>2.7561457082512647E-2</c:v>
                </c:pt>
                <c:pt idx="65">
                  <c:v>2.7561457082512647E-2</c:v>
                </c:pt>
                <c:pt idx="66">
                  <c:v>2.7561457082512647E-2</c:v>
                </c:pt>
                <c:pt idx="67">
                  <c:v>2.7561457082512647E-2</c:v>
                </c:pt>
                <c:pt idx="68">
                  <c:v>2.7561457082512647E-2</c:v>
                </c:pt>
                <c:pt idx="69">
                  <c:v>2.7561457082512647E-2</c:v>
                </c:pt>
                <c:pt idx="70">
                  <c:v>2.7561457082512647E-2</c:v>
                </c:pt>
                <c:pt idx="71">
                  <c:v>2.7561457082512647E-2</c:v>
                </c:pt>
                <c:pt idx="72">
                  <c:v>2.7561457082512647E-2</c:v>
                </c:pt>
                <c:pt idx="73">
                  <c:v>2.7561457082512647E-2</c:v>
                </c:pt>
                <c:pt idx="74">
                  <c:v>2.7561457082512647E-2</c:v>
                </c:pt>
                <c:pt idx="75">
                  <c:v>2.7561457082512647E-2</c:v>
                </c:pt>
                <c:pt idx="76">
                  <c:v>2.7561457082512647E-2</c:v>
                </c:pt>
                <c:pt idx="77">
                  <c:v>2.7561457082512647E-2</c:v>
                </c:pt>
                <c:pt idx="78">
                  <c:v>2.7561457082512647E-2</c:v>
                </c:pt>
                <c:pt idx="79">
                  <c:v>2.7561457082512647E-2</c:v>
                </c:pt>
                <c:pt idx="80">
                  <c:v>2.7561457082512647E-2</c:v>
                </c:pt>
                <c:pt idx="81">
                  <c:v>2.7561457082512647E-2</c:v>
                </c:pt>
                <c:pt idx="82">
                  <c:v>2.7561457082512647E-2</c:v>
                </c:pt>
                <c:pt idx="83">
                  <c:v>2.7561457082512647E-2</c:v>
                </c:pt>
                <c:pt idx="84">
                  <c:v>2.7561457082512647E-2</c:v>
                </c:pt>
                <c:pt idx="85">
                  <c:v>2.7561457082512647E-2</c:v>
                </c:pt>
                <c:pt idx="86">
                  <c:v>2.7561457082512647E-2</c:v>
                </c:pt>
                <c:pt idx="87">
                  <c:v>2.7561457082512647E-2</c:v>
                </c:pt>
                <c:pt idx="88">
                  <c:v>2.7561457082512647E-2</c:v>
                </c:pt>
                <c:pt idx="89">
                  <c:v>2.7561457082512647E-2</c:v>
                </c:pt>
                <c:pt idx="90">
                  <c:v>2.7561457082512647E-2</c:v>
                </c:pt>
                <c:pt idx="91">
                  <c:v>2.7561457082512647E-2</c:v>
                </c:pt>
                <c:pt idx="92">
                  <c:v>2.7561457082512647E-2</c:v>
                </c:pt>
                <c:pt idx="93">
                  <c:v>2.7561457082512647E-2</c:v>
                </c:pt>
                <c:pt idx="94">
                  <c:v>2.7561457082512647E-2</c:v>
                </c:pt>
                <c:pt idx="95">
                  <c:v>2.7561457082512647E-2</c:v>
                </c:pt>
                <c:pt idx="96">
                  <c:v>2.7561457082512647E-2</c:v>
                </c:pt>
                <c:pt idx="97">
                  <c:v>2.7561457082512647E-2</c:v>
                </c:pt>
                <c:pt idx="98">
                  <c:v>2.7561457082512647E-2</c:v>
                </c:pt>
                <c:pt idx="99">
                  <c:v>2.7561457082512647E-2</c:v>
                </c:pt>
                <c:pt idx="100">
                  <c:v>2.7561457082512647E-2</c:v>
                </c:pt>
                <c:pt idx="101">
                  <c:v>2.7561457082512647E-2</c:v>
                </c:pt>
                <c:pt idx="102">
                  <c:v>2.7561457082512647E-2</c:v>
                </c:pt>
                <c:pt idx="103">
                  <c:v>2.7561457082512647E-2</c:v>
                </c:pt>
                <c:pt idx="104">
                  <c:v>2.7561457082512647E-2</c:v>
                </c:pt>
                <c:pt idx="105">
                  <c:v>2.7561457082512647E-2</c:v>
                </c:pt>
                <c:pt idx="106">
                  <c:v>2.7561457082512647E-2</c:v>
                </c:pt>
                <c:pt idx="107">
                  <c:v>2.7561457082512647E-2</c:v>
                </c:pt>
                <c:pt idx="108">
                  <c:v>2.7561457082512647E-2</c:v>
                </c:pt>
                <c:pt idx="109">
                  <c:v>2.7561457082512647E-2</c:v>
                </c:pt>
                <c:pt idx="110">
                  <c:v>2.7561457082512647E-2</c:v>
                </c:pt>
                <c:pt idx="111">
                  <c:v>2.7561457082512647E-2</c:v>
                </c:pt>
                <c:pt idx="112">
                  <c:v>2.7561457082512647E-2</c:v>
                </c:pt>
                <c:pt idx="113">
                  <c:v>2.7561457082512647E-2</c:v>
                </c:pt>
                <c:pt idx="114">
                  <c:v>2.7561457082512647E-2</c:v>
                </c:pt>
                <c:pt idx="115">
                  <c:v>2.7561457082512647E-2</c:v>
                </c:pt>
                <c:pt idx="116">
                  <c:v>2.7561457082512647E-2</c:v>
                </c:pt>
                <c:pt idx="117">
                  <c:v>2.7561457082512647E-2</c:v>
                </c:pt>
                <c:pt idx="118">
                  <c:v>2.7561457082512647E-2</c:v>
                </c:pt>
                <c:pt idx="119">
                  <c:v>2.7561457082512647E-2</c:v>
                </c:pt>
                <c:pt idx="120">
                  <c:v>2.7561457082512647E-2</c:v>
                </c:pt>
                <c:pt idx="121">
                  <c:v>2.7561457082512647E-2</c:v>
                </c:pt>
                <c:pt idx="122">
                  <c:v>2.7561457082512647E-2</c:v>
                </c:pt>
                <c:pt idx="123">
                  <c:v>2.7561457082512647E-2</c:v>
                </c:pt>
                <c:pt idx="124">
                  <c:v>2.7561457082512647E-2</c:v>
                </c:pt>
                <c:pt idx="125">
                  <c:v>2.7561457082512647E-2</c:v>
                </c:pt>
                <c:pt idx="126">
                  <c:v>2.7561457082512647E-2</c:v>
                </c:pt>
                <c:pt idx="127">
                  <c:v>2.7561457082512647E-2</c:v>
                </c:pt>
                <c:pt idx="128">
                  <c:v>2.7561457082512647E-2</c:v>
                </c:pt>
                <c:pt idx="129">
                  <c:v>2.7561457082512647E-2</c:v>
                </c:pt>
                <c:pt idx="130">
                  <c:v>2.7561457082512647E-2</c:v>
                </c:pt>
                <c:pt idx="131">
                  <c:v>2.7561457082512647E-2</c:v>
                </c:pt>
                <c:pt idx="132">
                  <c:v>2.7561457082512647E-2</c:v>
                </c:pt>
                <c:pt idx="133">
                  <c:v>2.7561457082512647E-2</c:v>
                </c:pt>
                <c:pt idx="134">
                  <c:v>2.7561457082512647E-2</c:v>
                </c:pt>
                <c:pt idx="135">
                  <c:v>2.7561457082512647E-2</c:v>
                </c:pt>
                <c:pt idx="136">
                  <c:v>2.7561457082512647E-2</c:v>
                </c:pt>
                <c:pt idx="137">
                  <c:v>2.7561457082512647E-2</c:v>
                </c:pt>
                <c:pt idx="138">
                  <c:v>2.7561457082512647E-2</c:v>
                </c:pt>
                <c:pt idx="139">
                  <c:v>2.7561457082512647E-2</c:v>
                </c:pt>
                <c:pt idx="140">
                  <c:v>2.7561457082512647E-2</c:v>
                </c:pt>
                <c:pt idx="141">
                  <c:v>2.7561457082512647E-2</c:v>
                </c:pt>
                <c:pt idx="142">
                  <c:v>2.7561457082512647E-2</c:v>
                </c:pt>
                <c:pt idx="143">
                  <c:v>2.7561457082512647E-2</c:v>
                </c:pt>
                <c:pt idx="144">
                  <c:v>2.7561457082512647E-2</c:v>
                </c:pt>
                <c:pt idx="145">
                  <c:v>2.7561457082512647E-2</c:v>
                </c:pt>
                <c:pt idx="146">
                  <c:v>2.7561457082512647E-2</c:v>
                </c:pt>
                <c:pt idx="147">
                  <c:v>2.7561457082512647E-2</c:v>
                </c:pt>
                <c:pt idx="148">
                  <c:v>2.7561457082512647E-2</c:v>
                </c:pt>
                <c:pt idx="149">
                  <c:v>2.7561457082512647E-2</c:v>
                </c:pt>
                <c:pt idx="150">
                  <c:v>2.7561457082512647E-2</c:v>
                </c:pt>
                <c:pt idx="151">
                  <c:v>2.7561457082512647E-2</c:v>
                </c:pt>
                <c:pt idx="152">
                  <c:v>2.7561457082512647E-2</c:v>
                </c:pt>
                <c:pt idx="153">
                  <c:v>2.7561457082512647E-2</c:v>
                </c:pt>
                <c:pt idx="154">
                  <c:v>2.7561457082512647E-2</c:v>
                </c:pt>
                <c:pt idx="155">
                  <c:v>2.7561457082512647E-2</c:v>
                </c:pt>
                <c:pt idx="156">
                  <c:v>2.7561457082512647E-2</c:v>
                </c:pt>
                <c:pt idx="157">
                  <c:v>2.7561457082512647E-2</c:v>
                </c:pt>
                <c:pt idx="158">
                  <c:v>2.7561457082512647E-2</c:v>
                </c:pt>
                <c:pt idx="159">
                  <c:v>2.7561457082512647E-2</c:v>
                </c:pt>
                <c:pt idx="160">
                  <c:v>2.7561457082512647E-2</c:v>
                </c:pt>
                <c:pt idx="161">
                  <c:v>2.7561457082512647E-2</c:v>
                </c:pt>
                <c:pt idx="162">
                  <c:v>2.7561457082512647E-2</c:v>
                </c:pt>
                <c:pt idx="163">
                  <c:v>2.7561457082512647E-2</c:v>
                </c:pt>
                <c:pt idx="164">
                  <c:v>2.7561457082512647E-2</c:v>
                </c:pt>
                <c:pt idx="165">
                  <c:v>2.7561457082512647E-2</c:v>
                </c:pt>
                <c:pt idx="166">
                  <c:v>2.7561457082512647E-2</c:v>
                </c:pt>
                <c:pt idx="167">
                  <c:v>2.7561457082512647E-2</c:v>
                </c:pt>
                <c:pt idx="168">
                  <c:v>2.7561457082512647E-2</c:v>
                </c:pt>
                <c:pt idx="169">
                  <c:v>2.7561457082512647E-2</c:v>
                </c:pt>
                <c:pt idx="170">
                  <c:v>2.7561457082512647E-2</c:v>
                </c:pt>
                <c:pt idx="171">
                  <c:v>2.7561457082512647E-2</c:v>
                </c:pt>
                <c:pt idx="172">
                  <c:v>2.7561457082512647E-2</c:v>
                </c:pt>
                <c:pt idx="173">
                  <c:v>2.7561457082512647E-2</c:v>
                </c:pt>
                <c:pt idx="174">
                  <c:v>2.7561457082512647E-2</c:v>
                </c:pt>
                <c:pt idx="175">
                  <c:v>2.7561457082512647E-2</c:v>
                </c:pt>
                <c:pt idx="176">
                  <c:v>2.7561457082512647E-2</c:v>
                </c:pt>
                <c:pt idx="177">
                  <c:v>2.7561457082512647E-2</c:v>
                </c:pt>
                <c:pt idx="178">
                  <c:v>2.7561457082512647E-2</c:v>
                </c:pt>
                <c:pt idx="179">
                  <c:v>2.7561457082512647E-2</c:v>
                </c:pt>
                <c:pt idx="180">
                  <c:v>2.7561457082512647E-2</c:v>
                </c:pt>
                <c:pt idx="181">
                  <c:v>2.7561457082512647E-2</c:v>
                </c:pt>
                <c:pt idx="182">
                  <c:v>2.7561457082512647E-2</c:v>
                </c:pt>
                <c:pt idx="183">
                  <c:v>2.7561457082512647E-2</c:v>
                </c:pt>
                <c:pt idx="184">
                  <c:v>2.7561457082512647E-2</c:v>
                </c:pt>
                <c:pt idx="185">
                  <c:v>2.7561457082512647E-2</c:v>
                </c:pt>
                <c:pt idx="186">
                  <c:v>2.7561457082512647E-2</c:v>
                </c:pt>
                <c:pt idx="187">
                  <c:v>2.7561457082512647E-2</c:v>
                </c:pt>
                <c:pt idx="188">
                  <c:v>2.7561457082512647E-2</c:v>
                </c:pt>
                <c:pt idx="189">
                  <c:v>2.7561457082512647E-2</c:v>
                </c:pt>
                <c:pt idx="190">
                  <c:v>2.7561457082512647E-2</c:v>
                </c:pt>
                <c:pt idx="191">
                  <c:v>2.7561457082512647E-2</c:v>
                </c:pt>
                <c:pt idx="192">
                  <c:v>2.7561457082512647E-2</c:v>
                </c:pt>
                <c:pt idx="193">
                  <c:v>2.7561457082512647E-2</c:v>
                </c:pt>
                <c:pt idx="194">
                  <c:v>2.7561457082512647E-2</c:v>
                </c:pt>
                <c:pt idx="195">
                  <c:v>2.7561457082512647E-2</c:v>
                </c:pt>
                <c:pt idx="196">
                  <c:v>2.7561457082512647E-2</c:v>
                </c:pt>
                <c:pt idx="197">
                  <c:v>2.7561457082512647E-2</c:v>
                </c:pt>
                <c:pt idx="198">
                  <c:v>2.7561457082512647E-2</c:v>
                </c:pt>
                <c:pt idx="199">
                  <c:v>2.7561457082512647E-2</c:v>
                </c:pt>
                <c:pt idx="200">
                  <c:v>2.7561457082512647E-2</c:v>
                </c:pt>
                <c:pt idx="201">
                  <c:v>2.7561457082512647E-2</c:v>
                </c:pt>
                <c:pt idx="202">
                  <c:v>2.7561457082512647E-2</c:v>
                </c:pt>
                <c:pt idx="203">
                  <c:v>2.7561457082512647E-2</c:v>
                </c:pt>
                <c:pt idx="204">
                  <c:v>2.7561457082512647E-2</c:v>
                </c:pt>
                <c:pt idx="205">
                  <c:v>2.7561457082512647E-2</c:v>
                </c:pt>
                <c:pt idx="206">
                  <c:v>2.7561457082512647E-2</c:v>
                </c:pt>
                <c:pt idx="207">
                  <c:v>2.7561457082512647E-2</c:v>
                </c:pt>
                <c:pt idx="208">
                  <c:v>2.7561457082512647E-2</c:v>
                </c:pt>
                <c:pt idx="209">
                  <c:v>2.7561457082512647E-2</c:v>
                </c:pt>
                <c:pt idx="210">
                  <c:v>2.7561457082512647E-2</c:v>
                </c:pt>
                <c:pt idx="211">
                  <c:v>2.7561457082512647E-2</c:v>
                </c:pt>
                <c:pt idx="212">
                  <c:v>2.7561457082512647E-2</c:v>
                </c:pt>
                <c:pt idx="213">
                  <c:v>2.7561457082512647E-2</c:v>
                </c:pt>
                <c:pt idx="214">
                  <c:v>2.7561457082512647E-2</c:v>
                </c:pt>
                <c:pt idx="215">
                  <c:v>2.7561457082512647E-2</c:v>
                </c:pt>
                <c:pt idx="216">
                  <c:v>2.7561457082512647E-2</c:v>
                </c:pt>
                <c:pt idx="217">
                  <c:v>2.7561457082512647E-2</c:v>
                </c:pt>
                <c:pt idx="218">
                  <c:v>2.7561457082512647E-2</c:v>
                </c:pt>
                <c:pt idx="219">
                  <c:v>2.7561457082512647E-2</c:v>
                </c:pt>
                <c:pt idx="220">
                  <c:v>2.7561457082512647E-2</c:v>
                </c:pt>
                <c:pt idx="221">
                  <c:v>2.7561457082512647E-2</c:v>
                </c:pt>
                <c:pt idx="222">
                  <c:v>2.7561457082512647E-2</c:v>
                </c:pt>
                <c:pt idx="223">
                  <c:v>2.7561457082512647E-2</c:v>
                </c:pt>
                <c:pt idx="224">
                  <c:v>2.7561457082512647E-2</c:v>
                </c:pt>
                <c:pt idx="225">
                  <c:v>2.7561457082512647E-2</c:v>
                </c:pt>
                <c:pt idx="226">
                  <c:v>2.7561457082512647E-2</c:v>
                </c:pt>
                <c:pt idx="227">
                  <c:v>2.7561457082512647E-2</c:v>
                </c:pt>
                <c:pt idx="228">
                  <c:v>2.7561457082512647E-2</c:v>
                </c:pt>
                <c:pt idx="229">
                  <c:v>2.7561457082512647E-2</c:v>
                </c:pt>
                <c:pt idx="230">
                  <c:v>2.7561457082512647E-2</c:v>
                </c:pt>
                <c:pt idx="231">
                  <c:v>2.7561457082512647E-2</c:v>
                </c:pt>
                <c:pt idx="232">
                  <c:v>2.7561457082512647E-2</c:v>
                </c:pt>
                <c:pt idx="233">
                  <c:v>2.7561457082512647E-2</c:v>
                </c:pt>
                <c:pt idx="234">
                  <c:v>2.7561457082512647E-2</c:v>
                </c:pt>
                <c:pt idx="235">
                  <c:v>2.7561457082512647E-2</c:v>
                </c:pt>
                <c:pt idx="236">
                  <c:v>2.7561457082512647E-2</c:v>
                </c:pt>
                <c:pt idx="237">
                  <c:v>2.7561457082512647E-2</c:v>
                </c:pt>
                <c:pt idx="238">
                  <c:v>2.7561457082512647E-2</c:v>
                </c:pt>
                <c:pt idx="239">
                  <c:v>2.7561457082512647E-2</c:v>
                </c:pt>
                <c:pt idx="240">
                  <c:v>2.7561457082512647E-2</c:v>
                </c:pt>
              </c:numCache>
            </c:numRef>
          </c:val>
          <c:smooth val="0"/>
          <c:extLst>
            <c:ext xmlns:c16="http://schemas.microsoft.com/office/drawing/2014/chart" uri="{C3380CC4-5D6E-409C-BE32-E72D297353CC}">
              <c16:uniqueId val="{00000002-CFAC-4AD5-82BE-EFEA3E6F016F}"/>
            </c:ext>
          </c:extLst>
        </c:ser>
        <c:ser>
          <c:idx val="3"/>
          <c:order val="3"/>
          <c:tx>
            <c:strRef>
              <c:f>'Forward PE (MSCI UK)'!$AA$6</c:f>
              <c:strCache>
                <c:ptCount val="1"/>
                <c:pt idx="0">
                  <c:v>+1 standard deviation</c:v>
                </c:pt>
              </c:strCache>
            </c:strRef>
          </c:tx>
          <c:spPr>
            <a:ln w="25400">
              <a:solidFill>
                <a:schemeClr val="bg1">
                  <a:lumMod val="50000"/>
                </a:schemeClr>
              </a:solidFill>
              <a:prstDash val="solid"/>
            </a:ln>
          </c:spPr>
          <c:marker>
            <c:symbol val="none"/>
          </c:marker>
          <c:cat>
            <c:numRef>
              <c:f>'Forward PE (MSCI UK)'!$R$2:$R$362</c:f>
              <c:numCache>
                <c:formatCode>m/d/yyyy</c:formatCode>
                <c:ptCount val="361"/>
                <c:pt idx="0">
                  <c:v>37396</c:v>
                </c:pt>
                <c:pt idx="1">
                  <c:v>37427</c:v>
                </c:pt>
                <c:pt idx="2">
                  <c:v>37457</c:v>
                </c:pt>
                <c:pt idx="3">
                  <c:v>37488</c:v>
                </c:pt>
                <c:pt idx="4">
                  <c:v>37519</c:v>
                </c:pt>
                <c:pt idx="5">
                  <c:v>37549</c:v>
                </c:pt>
                <c:pt idx="6">
                  <c:v>37580</c:v>
                </c:pt>
                <c:pt idx="7">
                  <c:v>37610</c:v>
                </c:pt>
                <c:pt idx="8">
                  <c:v>37641</c:v>
                </c:pt>
                <c:pt idx="9">
                  <c:v>37672</c:v>
                </c:pt>
                <c:pt idx="10">
                  <c:v>37700</c:v>
                </c:pt>
                <c:pt idx="11">
                  <c:v>37731</c:v>
                </c:pt>
                <c:pt idx="12">
                  <c:v>37761</c:v>
                </c:pt>
                <c:pt idx="13">
                  <c:v>37792</c:v>
                </c:pt>
                <c:pt idx="14">
                  <c:v>37822</c:v>
                </c:pt>
                <c:pt idx="15">
                  <c:v>37853</c:v>
                </c:pt>
                <c:pt idx="16">
                  <c:v>37884</c:v>
                </c:pt>
                <c:pt idx="17">
                  <c:v>37914</c:v>
                </c:pt>
                <c:pt idx="18">
                  <c:v>37945</c:v>
                </c:pt>
                <c:pt idx="19">
                  <c:v>37975</c:v>
                </c:pt>
                <c:pt idx="20">
                  <c:v>38006</c:v>
                </c:pt>
                <c:pt idx="21">
                  <c:v>38037</c:v>
                </c:pt>
                <c:pt idx="22">
                  <c:v>38066</c:v>
                </c:pt>
                <c:pt idx="23">
                  <c:v>38097</c:v>
                </c:pt>
                <c:pt idx="24">
                  <c:v>38127</c:v>
                </c:pt>
                <c:pt idx="25">
                  <c:v>38158</c:v>
                </c:pt>
                <c:pt idx="26">
                  <c:v>38188</c:v>
                </c:pt>
                <c:pt idx="27">
                  <c:v>38219</c:v>
                </c:pt>
                <c:pt idx="28">
                  <c:v>38250</c:v>
                </c:pt>
                <c:pt idx="29">
                  <c:v>38280</c:v>
                </c:pt>
                <c:pt idx="30">
                  <c:v>38311</c:v>
                </c:pt>
                <c:pt idx="31">
                  <c:v>38341</c:v>
                </c:pt>
                <c:pt idx="32">
                  <c:v>38372</c:v>
                </c:pt>
                <c:pt idx="33">
                  <c:v>38403</c:v>
                </c:pt>
                <c:pt idx="34">
                  <c:v>38431</c:v>
                </c:pt>
                <c:pt idx="35">
                  <c:v>38462</c:v>
                </c:pt>
                <c:pt idx="36">
                  <c:v>38492</c:v>
                </c:pt>
                <c:pt idx="37">
                  <c:v>38523</c:v>
                </c:pt>
                <c:pt idx="38">
                  <c:v>38553</c:v>
                </c:pt>
                <c:pt idx="39">
                  <c:v>38584</c:v>
                </c:pt>
                <c:pt idx="40">
                  <c:v>38615</c:v>
                </c:pt>
                <c:pt idx="41">
                  <c:v>38645</c:v>
                </c:pt>
                <c:pt idx="42">
                  <c:v>38676</c:v>
                </c:pt>
                <c:pt idx="43">
                  <c:v>38706</c:v>
                </c:pt>
                <c:pt idx="44">
                  <c:v>38737</c:v>
                </c:pt>
                <c:pt idx="45">
                  <c:v>38768</c:v>
                </c:pt>
                <c:pt idx="46">
                  <c:v>38796</c:v>
                </c:pt>
                <c:pt idx="47">
                  <c:v>38827</c:v>
                </c:pt>
                <c:pt idx="48">
                  <c:v>38857</c:v>
                </c:pt>
                <c:pt idx="49">
                  <c:v>38888</c:v>
                </c:pt>
                <c:pt idx="50">
                  <c:v>38918</c:v>
                </c:pt>
                <c:pt idx="51">
                  <c:v>38949</c:v>
                </c:pt>
                <c:pt idx="52">
                  <c:v>38980</c:v>
                </c:pt>
                <c:pt idx="53">
                  <c:v>39010</c:v>
                </c:pt>
                <c:pt idx="54">
                  <c:v>39041</c:v>
                </c:pt>
                <c:pt idx="55">
                  <c:v>39071</c:v>
                </c:pt>
                <c:pt idx="56">
                  <c:v>39102</c:v>
                </c:pt>
                <c:pt idx="57">
                  <c:v>39133</c:v>
                </c:pt>
                <c:pt idx="58">
                  <c:v>39161</c:v>
                </c:pt>
                <c:pt idx="59">
                  <c:v>39192</c:v>
                </c:pt>
                <c:pt idx="60">
                  <c:v>39222</c:v>
                </c:pt>
                <c:pt idx="61">
                  <c:v>39253</c:v>
                </c:pt>
                <c:pt idx="62">
                  <c:v>39283</c:v>
                </c:pt>
                <c:pt idx="63">
                  <c:v>39314</c:v>
                </c:pt>
                <c:pt idx="64">
                  <c:v>39345</c:v>
                </c:pt>
                <c:pt idx="65">
                  <c:v>39375</c:v>
                </c:pt>
                <c:pt idx="66">
                  <c:v>39406</c:v>
                </c:pt>
                <c:pt idx="67">
                  <c:v>39436</c:v>
                </c:pt>
                <c:pt idx="68">
                  <c:v>39467</c:v>
                </c:pt>
                <c:pt idx="69">
                  <c:v>39498</c:v>
                </c:pt>
                <c:pt idx="70">
                  <c:v>39527</c:v>
                </c:pt>
                <c:pt idx="71">
                  <c:v>39558</c:v>
                </c:pt>
                <c:pt idx="72">
                  <c:v>39588</c:v>
                </c:pt>
                <c:pt idx="73">
                  <c:v>39619</c:v>
                </c:pt>
                <c:pt idx="74">
                  <c:v>39649</c:v>
                </c:pt>
                <c:pt idx="75">
                  <c:v>39680</c:v>
                </c:pt>
                <c:pt idx="76">
                  <c:v>39711</c:v>
                </c:pt>
                <c:pt idx="77">
                  <c:v>39741</c:v>
                </c:pt>
                <c:pt idx="78">
                  <c:v>39772</c:v>
                </c:pt>
                <c:pt idx="79">
                  <c:v>39802</c:v>
                </c:pt>
                <c:pt idx="80">
                  <c:v>39833</c:v>
                </c:pt>
                <c:pt idx="81">
                  <c:v>39864</c:v>
                </c:pt>
                <c:pt idx="82">
                  <c:v>39892</c:v>
                </c:pt>
                <c:pt idx="83">
                  <c:v>39923</c:v>
                </c:pt>
                <c:pt idx="84">
                  <c:v>39953</c:v>
                </c:pt>
                <c:pt idx="85">
                  <c:v>39984</c:v>
                </c:pt>
                <c:pt idx="86">
                  <c:v>40014</c:v>
                </c:pt>
                <c:pt idx="87">
                  <c:v>40045</c:v>
                </c:pt>
                <c:pt idx="88">
                  <c:v>40076</c:v>
                </c:pt>
                <c:pt idx="89">
                  <c:v>40106</c:v>
                </c:pt>
                <c:pt idx="90">
                  <c:v>40137</c:v>
                </c:pt>
                <c:pt idx="91">
                  <c:v>40167</c:v>
                </c:pt>
                <c:pt idx="92">
                  <c:v>40198</c:v>
                </c:pt>
                <c:pt idx="93">
                  <c:v>40229</c:v>
                </c:pt>
                <c:pt idx="94">
                  <c:v>40257</c:v>
                </c:pt>
                <c:pt idx="95">
                  <c:v>40288</c:v>
                </c:pt>
                <c:pt idx="96">
                  <c:v>40318</c:v>
                </c:pt>
                <c:pt idx="97">
                  <c:v>40349</c:v>
                </c:pt>
                <c:pt idx="98">
                  <c:v>40379</c:v>
                </c:pt>
                <c:pt idx="99">
                  <c:v>40410</c:v>
                </c:pt>
                <c:pt idx="100">
                  <c:v>40441</c:v>
                </c:pt>
                <c:pt idx="101">
                  <c:v>40471</c:v>
                </c:pt>
                <c:pt idx="102">
                  <c:v>40502</c:v>
                </c:pt>
                <c:pt idx="103">
                  <c:v>40532</c:v>
                </c:pt>
                <c:pt idx="104">
                  <c:v>40563</c:v>
                </c:pt>
                <c:pt idx="105">
                  <c:v>40594</c:v>
                </c:pt>
                <c:pt idx="106">
                  <c:v>40622</c:v>
                </c:pt>
                <c:pt idx="107">
                  <c:v>40653</c:v>
                </c:pt>
                <c:pt idx="108">
                  <c:v>40683</c:v>
                </c:pt>
                <c:pt idx="109">
                  <c:v>40714</c:v>
                </c:pt>
                <c:pt idx="110">
                  <c:v>40744</c:v>
                </c:pt>
                <c:pt idx="111">
                  <c:v>40775</c:v>
                </c:pt>
                <c:pt idx="112">
                  <c:v>40806</c:v>
                </c:pt>
                <c:pt idx="113">
                  <c:v>40836</c:v>
                </c:pt>
                <c:pt idx="114">
                  <c:v>40867</c:v>
                </c:pt>
                <c:pt idx="115">
                  <c:v>40897</c:v>
                </c:pt>
                <c:pt idx="116">
                  <c:v>40928</c:v>
                </c:pt>
                <c:pt idx="117">
                  <c:v>40959</c:v>
                </c:pt>
                <c:pt idx="118">
                  <c:v>40988</c:v>
                </c:pt>
                <c:pt idx="119">
                  <c:v>41019</c:v>
                </c:pt>
                <c:pt idx="120">
                  <c:v>41049</c:v>
                </c:pt>
                <c:pt idx="121">
                  <c:v>41080</c:v>
                </c:pt>
                <c:pt idx="122">
                  <c:v>41110</c:v>
                </c:pt>
                <c:pt idx="123">
                  <c:v>41141</c:v>
                </c:pt>
                <c:pt idx="124">
                  <c:v>41172</c:v>
                </c:pt>
                <c:pt idx="125">
                  <c:v>41202</c:v>
                </c:pt>
                <c:pt idx="126">
                  <c:v>41233</c:v>
                </c:pt>
                <c:pt idx="127">
                  <c:v>41263</c:v>
                </c:pt>
                <c:pt idx="128">
                  <c:v>41294</c:v>
                </c:pt>
                <c:pt idx="129">
                  <c:v>41325</c:v>
                </c:pt>
                <c:pt idx="130">
                  <c:v>41353</c:v>
                </c:pt>
                <c:pt idx="131">
                  <c:v>41384</c:v>
                </c:pt>
                <c:pt idx="132">
                  <c:v>41414</c:v>
                </c:pt>
                <c:pt idx="133">
                  <c:v>41445</c:v>
                </c:pt>
                <c:pt idx="134">
                  <c:v>41475</c:v>
                </c:pt>
                <c:pt idx="135">
                  <c:v>41506</c:v>
                </c:pt>
                <c:pt idx="136">
                  <c:v>41537</c:v>
                </c:pt>
                <c:pt idx="137">
                  <c:v>41567</c:v>
                </c:pt>
                <c:pt idx="138">
                  <c:v>41598</c:v>
                </c:pt>
                <c:pt idx="139">
                  <c:v>41628</c:v>
                </c:pt>
                <c:pt idx="140">
                  <c:v>41659</c:v>
                </c:pt>
                <c:pt idx="141">
                  <c:v>41690</c:v>
                </c:pt>
                <c:pt idx="142">
                  <c:v>41718</c:v>
                </c:pt>
                <c:pt idx="143">
                  <c:v>41749</c:v>
                </c:pt>
                <c:pt idx="144">
                  <c:v>41779</c:v>
                </c:pt>
                <c:pt idx="145">
                  <c:v>41810</c:v>
                </c:pt>
                <c:pt idx="146">
                  <c:v>41840</c:v>
                </c:pt>
                <c:pt idx="147">
                  <c:v>41871</c:v>
                </c:pt>
                <c:pt idx="148">
                  <c:v>41902</c:v>
                </c:pt>
                <c:pt idx="149">
                  <c:v>41932</c:v>
                </c:pt>
                <c:pt idx="150">
                  <c:v>41963</c:v>
                </c:pt>
                <c:pt idx="151">
                  <c:v>41993</c:v>
                </c:pt>
                <c:pt idx="152">
                  <c:v>42024</c:v>
                </c:pt>
                <c:pt idx="153">
                  <c:v>42055</c:v>
                </c:pt>
                <c:pt idx="154">
                  <c:v>42083</c:v>
                </c:pt>
                <c:pt idx="155">
                  <c:v>42114</c:v>
                </c:pt>
                <c:pt idx="156">
                  <c:v>42144</c:v>
                </c:pt>
                <c:pt idx="157">
                  <c:v>42175</c:v>
                </c:pt>
                <c:pt idx="158">
                  <c:v>42205</c:v>
                </c:pt>
                <c:pt idx="159">
                  <c:v>42236</c:v>
                </c:pt>
                <c:pt idx="160">
                  <c:v>42267</c:v>
                </c:pt>
                <c:pt idx="161">
                  <c:v>42297</c:v>
                </c:pt>
                <c:pt idx="162">
                  <c:v>42328</c:v>
                </c:pt>
                <c:pt idx="163">
                  <c:v>42358</c:v>
                </c:pt>
                <c:pt idx="164">
                  <c:v>42389</c:v>
                </c:pt>
                <c:pt idx="165">
                  <c:v>42420</c:v>
                </c:pt>
                <c:pt idx="166">
                  <c:v>42449</c:v>
                </c:pt>
                <c:pt idx="167">
                  <c:v>42480</c:v>
                </c:pt>
                <c:pt idx="168">
                  <c:v>42510</c:v>
                </c:pt>
                <c:pt idx="169">
                  <c:v>42541</c:v>
                </c:pt>
                <c:pt idx="170">
                  <c:v>42571</c:v>
                </c:pt>
                <c:pt idx="171">
                  <c:v>42602</c:v>
                </c:pt>
                <c:pt idx="172">
                  <c:v>42633</c:v>
                </c:pt>
                <c:pt idx="173">
                  <c:v>42663</c:v>
                </c:pt>
                <c:pt idx="174">
                  <c:v>42694</c:v>
                </c:pt>
                <c:pt idx="175">
                  <c:v>42724</c:v>
                </c:pt>
                <c:pt idx="176">
                  <c:v>42755</c:v>
                </c:pt>
                <c:pt idx="177">
                  <c:v>42786</c:v>
                </c:pt>
                <c:pt idx="178">
                  <c:v>42814</c:v>
                </c:pt>
                <c:pt idx="179">
                  <c:v>42845</c:v>
                </c:pt>
                <c:pt idx="180">
                  <c:v>42875</c:v>
                </c:pt>
                <c:pt idx="181">
                  <c:v>42906</c:v>
                </c:pt>
                <c:pt idx="182">
                  <c:v>42936</c:v>
                </c:pt>
                <c:pt idx="183">
                  <c:v>42967</c:v>
                </c:pt>
                <c:pt idx="184">
                  <c:v>42998</c:v>
                </c:pt>
                <c:pt idx="185">
                  <c:v>43028</c:v>
                </c:pt>
                <c:pt idx="186">
                  <c:v>43059</c:v>
                </c:pt>
                <c:pt idx="187">
                  <c:v>43089</c:v>
                </c:pt>
                <c:pt idx="188">
                  <c:v>43120</c:v>
                </c:pt>
                <c:pt idx="189">
                  <c:v>43151</c:v>
                </c:pt>
                <c:pt idx="190">
                  <c:v>43179</c:v>
                </c:pt>
                <c:pt idx="191">
                  <c:v>43210</c:v>
                </c:pt>
                <c:pt idx="192">
                  <c:v>43240</c:v>
                </c:pt>
                <c:pt idx="193">
                  <c:v>43271</c:v>
                </c:pt>
                <c:pt idx="194">
                  <c:v>43301</c:v>
                </c:pt>
                <c:pt idx="195">
                  <c:v>43332</c:v>
                </c:pt>
                <c:pt idx="196">
                  <c:v>43363</c:v>
                </c:pt>
                <c:pt idx="197">
                  <c:v>43393</c:v>
                </c:pt>
                <c:pt idx="198">
                  <c:v>43424</c:v>
                </c:pt>
                <c:pt idx="199">
                  <c:v>43454</c:v>
                </c:pt>
                <c:pt idx="200">
                  <c:v>43485</c:v>
                </c:pt>
                <c:pt idx="201">
                  <c:v>43516</c:v>
                </c:pt>
                <c:pt idx="202">
                  <c:v>43544</c:v>
                </c:pt>
                <c:pt idx="203">
                  <c:v>43575</c:v>
                </c:pt>
                <c:pt idx="204">
                  <c:v>43605</c:v>
                </c:pt>
                <c:pt idx="205">
                  <c:v>43636</c:v>
                </c:pt>
                <c:pt idx="206">
                  <c:v>43666</c:v>
                </c:pt>
                <c:pt idx="207">
                  <c:v>43697</c:v>
                </c:pt>
                <c:pt idx="208">
                  <c:v>43728</c:v>
                </c:pt>
                <c:pt idx="209">
                  <c:v>43758</c:v>
                </c:pt>
                <c:pt idx="210">
                  <c:v>43789</c:v>
                </c:pt>
                <c:pt idx="211">
                  <c:v>43819</c:v>
                </c:pt>
                <c:pt idx="212">
                  <c:v>43850</c:v>
                </c:pt>
                <c:pt idx="213">
                  <c:v>43881</c:v>
                </c:pt>
                <c:pt idx="214">
                  <c:v>43910</c:v>
                </c:pt>
                <c:pt idx="215">
                  <c:v>43941</c:v>
                </c:pt>
                <c:pt idx="216">
                  <c:v>43971</c:v>
                </c:pt>
                <c:pt idx="217">
                  <c:v>44002</c:v>
                </c:pt>
                <c:pt idx="218">
                  <c:v>44032</c:v>
                </c:pt>
                <c:pt idx="219">
                  <c:v>44063</c:v>
                </c:pt>
                <c:pt idx="220">
                  <c:v>44094</c:v>
                </c:pt>
                <c:pt idx="221">
                  <c:v>44124</c:v>
                </c:pt>
                <c:pt idx="222">
                  <c:v>44155</c:v>
                </c:pt>
                <c:pt idx="223">
                  <c:v>44185</c:v>
                </c:pt>
                <c:pt idx="224">
                  <c:v>44216</c:v>
                </c:pt>
                <c:pt idx="225">
                  <c:v>44247</c:v>
                </c:pt>
                <c:pt idx="226">
                  <c:v>44275</c:v>
                </c:pt>
                <c:pt idx="227">
                  <c:v>44306</c:v>
                </c:pt>
                <c:pt idx="228">
                  <c:v>44336</c:v>
                </c:pt>
                <c:pt idx="229">
                  <c:v>44367</c:v>
                </c:pt>
                <c:pt idx="230">
                  <c:v>44397</c:v>
                </c:pt>
                <c:pt idx="231">
                  <c:v>44428</c:v>
                </c:pt>
                <c:pt idx="232">
                  <c:v>44459</c:v>
                </c:pt>
                <c:pt idx="233">
                  <c:v>44489</c:v>
                </c:pt>
                <c:pt idx="234">
                  <c:v>44520</c:v>
                </c:pt>
                <c:pt idx="235">
                  <c:v>44550</c:v>
                </c:pt>
                <c:pt idx="236">
                  <c:v>44581</c:v>
                </c:pt>
                <c:pt idx="237">
                  <c:v>44612</c:v>
                </c:pt>
                <c:pt idx="238">
                  <c:v>44640</c:v>
                </c:pt>
                <c:pt idx="239">
                  <c:v>44671</c:v>
                </c:pt>
                <c:pt idx="240">
                  <c:v>44701</c:v>
                </c:pt>
              </c:numCache>
            </c:numRef>
          </c:cat>
          <c:val>
            <c:numRef>
              <c:f>'Forward PE (MSCI UK)'!$X$2:$X$362</c:f>
              <c:numCache>
                <c:formatCode>General</c:formatCode>
                <c:ptCount val="361"/>
                <c:pt idx="0">
                  <c:v>-0.2243117779752187</c:v>
                </c:pt>
                <c:pt idx="1">
                  <c:v>-0.2243117779752187</c:v>
                </c:pt>
                <c:pt idx="2">
                  <c:v>-0.2243117779752187</c:v>
                </c:pt>
                <c:pt idx="3">
                  <c:v>-0.2243117779752187</c:v>
                </c:pt>
                <c:pt idx="4">
                  <c:v>-0.2243117779752187</c:v>
                </c:pt>
                <c:pt idx="5">
                  <c:v>-0.2243117779752187</c:v>
                </c:pt>
                <c:pt idx="6">
                  <c:v>-0.2243117779752187</c:v>
                </c:pt>
                <c:pt idx="7">
                  <c:v>-0.2243117779752187</c:v>
                </c:pt>
                <c:pt idx="8">
                  <c:v>-0.2243117779752187</c:v>
                </c:pt>
                <c:pt idx="9">
                  <c:v>-0.2243117779752187</c:v>
                </c:pt>
                <c:pt idx="10">
                  <c:v>-0.2243117779752187</c:v>
                </c:pt>
                <c:pt idx="11">
                  <c:v>-0.2243117779752187</c:v>
                </c:pt>
                <c:pt idx="12">
                  <c:v>-0.2243117779752187</c:v>
                </c:pt>
                <c:pt idx="13">
                  <c:v>-0.2243117779752187</c:v>
                </c:pt>
                <c:pt idx="14">
                  <c:v>-0.2243117779752187</c:v>
                </c:pt>
                <c:pt idx="15">
                  <c:v>-0.2243117779752187</c:v>
                </c:pt>
                <c:pt idx="16">
                  <c:v>-0.2243117779752187</c:v>
                </c:pt>
                <c:pt idx="17">
                  <c:v>-0.2243117779752187</c:v>
                </c:pt>
                <c:pt idx="18">
                  <c:v>-0.2243117779752187</c:v>
                </c:pt>
                <c:pt idx="19">
                  <c:v>-0.2243117779752187</c:v>
                </c:pt>
                <c:pt idx="20">
                  <c:v>-0.2243117779752187</c:v>
                </c:pt>
                <c:pt idx="21">
                  <c:v>-0.2243117779752187</c:v>
                </c:pt>
                <c:pt idx="22">
                  <c:v>-0.2243117779752187</c:v>
                </c:pt>
                <c:pt idx="23">
                  <c:v>-0.2243117779752187</c:v>
                </c:pt>
                <c:pt idx="24">
                  <c:v>-0.2243117779752187</c:v>
                </c:pt>
                <c:pt idx="25">
                  <c:v>-0.2243117779752187</c:v>
                </c:pt>
                <c:pt idx="26">
                  <c:v>-0.2243117779752187</c:v>
                </c:pt>
                <c:pt idx="27">
                  <c:v>-0.2243117779752187</c:v>
                </c:pt>
                <c:pt idx="28">
                  <c:v>-0.2243117779752187</c:v>
                </c:pt>
                <c:pt idx="29">
                  <c:v>-0.2243117779752187</c:v>
                </c:pt>
                <c:pt idx="30">
                  <c:v>-0.2243117779752187</c:v>
                </c:pt>
                <c:pt idx="31">
                  <c:v>-0.2243117779752187</c:v>
                </c:pt>
                <c:pt idx="32">
                  <c:v>-0.2243117779752187</c:v>
                </c:pt>
                <c:pt idx="33">
                  <c:v>-0.2243117779752187</c:v>
                </c:pt>
                <c:pt idx="34">
                  <c:v>-0.2243117779752187</c:v>
                </c:pt>
                <c:pt idx="35">
                  <c:v>-0.2243117779752187</c:v>
                </c:pt>
                <c:pt idx="36">
                  <c:v>-0.2243117779752187</c:v>
                </c:pt>
                <c:pt idx="37">
                  <c:v>-0.2243117779752187</c:v>
                </c:pt>
                <c:pt idx="38">
                  <c:v>-0.2243117779752187</c:v>
                </c:pt>
                <c:pt idx="39">
                  <c:v>-0.2243117779752187</c:v>
                </c:pt>
                <c:pt idx="40">
                  <c:v>-0.2243117779752187</c:v>
                </c:pt>
                <c:pt idx="41">
                  <c:v>-0.2243117779752187</c:v>
                </c:pt>
                <c:pt idx="42">
                  <c:v>-0.2243117779752187</c:v>
                </c:pt>
                <c:pt idx="43">
                  <c:v>-0.2243117779752187</c:v>
                </c:pt>
                <c:pt idx="44">
                  <c:v>-0.2243117779752187</c:v>
                </c:pt>
                <c:pt idx="45">
                  <c:v>-0.2243117779752187</c:v>
                </c:pt>
                <c:pt idx="46">
                  <c:v>-0.2243117779752187</c:v>
                </c:pt>
                <c:pt idx="47">
                  <c:v>-0.2243117779752187</c:v>
                </c:pt>
                <c:pt idx="48">
                  <c:v>-0.2243117779752187</c:v>
                </c:pt>
                <c:pt idx="49">
                  <c:v>-0.2243117779752187</c:v>
                </c:pt>
                <c:pt idx="50">
                  <c:v>-0.2243117779752187</c:v>
                </c:pt>
                <c:pt idx="51">
                  <c:v>-0.2243117779752187</c:v>
                </c:pt>
                <c:pt idx="52">
                  <c:v>-0.2243117779752187</c:v>
                </c:pt>
                <c:pt idx="53">
                  <c:v>-0.2243117779752187</c:v>
                </c:pt>
                <c:pt idx="54">
                  <c:v>-0.2243117779752187</c:v>
                </c:pt>
                <c:pt idx="55">
                  <c:v>-0.2243117779752187</c:v>
                </c:pt>
                <c:pt idx="56">
                  <c:v>-0.2243117779752187</c:v>
                </c:pt>
                <c:pt idx="57">
                  <c:v>-0.2243117779752187</c:v>
                </c:pt>
                <c:pt idx="58">
                  <c:v>-0.2243117779752187</c:v>
                </c:pt>
                <c:pt idx="59">
                  <c:v>-0.2243117779752187</c:v>
                </c:pt>
                <c:pt idx="60">
                  <c:v>-0.2243117779752187</c:v>
                </c:pt>
                <c:pt idx="61">
                  <c:v>-0.2243117779752187</c:v>
                </c:pt>
                <c:pt idx="62">
                  <c:v>-0.2243117779752187</c:v>
                </c:pt>
                <c:pt idx="63">
                  <c:v>-0.2243117779752187</c:v>
                </c:pt>
                <c:pt idx="64">
                  <c:v>-0.2243117779752187</c:v>
                </c:pt>
                <c:pt idx="65">
                  <c:v>-0.2243117779752187</c:v>
                </c:pt>
                <c:pt idx="66">
                  <c:v>-0.2243117779752187</c:v>
                </c:pt>
                <c:pt idx="67">
                  <c:v>-0.2243117779752187</c:v>
                </c:pt>
                <c:pt idx="68">
                  <c:v>-0.2243117779752187</c:v>
                </c:pt>
                <c:pt idx="69">
                  <c:v>-0.2243117779752187</c:v>
                </c:pt>
                <c:pt idx="70">
                  <c:v>-0.2243117779752187</c:v>
                </c:pt>
                <c:pt idx="71">
                  <c:v>-0.2243117779752187</c:v>
                </c:pt>
                <c:pt idx="72">
                  <c:v>-0.2243117779752187</c:v>
                </c:pt>
                <c:pt idx="73">
                  <c:v>-0.2243117779752187</c:v>
                </c:pt>
                <c:pt idx="74">
                  <c:v>-0.2243117779752187</c:v>
                </c:pt>
                <c:pt idx="75">
                  <c:v>-0.2243117779752187</c:v>
                </c:pt>
                <c:pt idx="76">
                  <c:v>-0.2243117779752187</c:v>
                </c:pt>
                <c:pt idx="77">
                  <c:v>-0.2243117779752187</c:v>
                </c:pt>
                <c:pt idx="78">
                  <c:v>-0.2243117779752187</c:v>
                </c:pt>
                <c:pt idx="79">
                  <c:v>-0.2243117779752187</c:v>
                </c:pt>
                <c:pt idx="80">
                  <c:v>-0.2243117779752187</c:v>
                </c:pt>
                <c:pt idx="81">
                  <c:v>-0.2243117779752187</c:v>
                </c:pt>
                <c:pt idx="82">
                  <c:v>-0.2243117779752187</c:v>
                </c:pt>
                <c:pt idx="83">
                  <c:v>-0.2243117779752187</c:v>
                </c:pt>
                <c:pt idx="84">
                  <c:v>-0.2243117779752187</c:v>
                </c:pt>
                <c:pt idx="85">
                  <c:v>-0.2243117779752187</c:v>
                </c:pt>
                <c:pt idx="86">
                  <c:v>-0.2243117779752187</c:v>
                </c:pt>
                <c:pt idx="87">
                  <c:v>-0.2243117779752187</c:v>
                </c:pt>
                <c:pt idx="88">
                  <c:v>-0.2243117779752187</c:v>
                </c:pt>
                <c:pt idx="89">
                  <c:v>-0.2243117779752187</c:v>
                </c:pt>
                <c:pt idx="90">
                  <c:v>-0.2243117779752187</c:v>
                </c:pt>
                <c:pt idx="91">
                  <c:v>-0.2243117779752187</c:v>
                </c:pt>
                <c:pt idx="92">
                  <c:v>-0.2243117779752187</c:v>
                </c:pt>
                <c:pt idx="93">
                  <c:v>-0.2243117779752187</c:v>
                </c:pt>
                <c:pt idx="94">
                  <c:v>-0.2243117779752187</c:v>
                </c:pt>
                <c:pt idx="95">
                  <c:v>-0.2243117779752187</c:v>
                </c:pt>
                <c:pt idx="96">
                  <c:v>-0.2243117779752187</c:v>
                </c:pt>
                <c:pt idx="97">
                  <c:v>-0.2243117779752187</c:v>
                </c:pt>
                <c:pt idx="98">
                  <c:v>-0.2243117779752187</c:v>
                </c:pt>
                <c:pt idx="99">
                  <c:v>-0.2243117779752187</c:v>
                </c:pt>
                <c:pt idx="100">
                  <c:v>-0.2243117779752187</c:v>
                </c:pt>
                <c:pt idx="101">
                  <c:v>-0.2243117779752187</c:v>
                </c:pt>
                <c:pt idx="102">
                  <c:v>-0.2243117779752187</c:v>
                </c:pt>
                <c:pt idx="103">
                  <c:v>-0.2243117779752187</c:v>
                </c:pt>
                <c:pt idx="104">
                  <c:v>-0.2243117779752187</c:v>
                </c:pt>
                <c:pt idx="105">
                  <c:v>-0.2243117779752187</c:v>
                </c:pt>
                <c:pt idx="106">
                  <c:v>-0.2243117779752187</c:v>
                </c:pt>
                <c:pt idx="107">
                  <c:v>-0.2243117779752187</c:v>
                </c:pt>
                <c:pt idx="108">
                  <c:v>-0.2243117779752187</c:v>
                </c:pt>
                <c:pt idx="109">
                  <c:v>-0.2243117779752187</c:v>
                </c:pt>
                <c:pt idx="110">
                  <c:v>-0.2243117779752187</c:v>
                </c:pt>
                <c:pt idx="111">
                  <c:v>-0.2243117779752187</c:v>
                </c:pt>
                <c:pt idx="112">
                  <c:v>-0.2243117779752187</c:v>
                </c:pt>
                <c:pt idx="113">
                  <c:v>-0.2243117779752187</c:v>
                </c:pt>
                <c:pt idx="114">
                  <c:v>-0.2243117779752187</c:v>
                </c:pt>
                <c:pt idx="115">
                  <c:v>-0.2243117779752187</c:v>
                </c:pt>
                <c:pt idx="116">
                  <c:v>-0.2243117779752187</c:v>
                </c:pt>
                <c:pt idx="117">
                  <c:v>-0.2243117779752187</c:v>
                </c:pt>
                <c:pt idx="118">
                  <c:v>-0.2243117779752187</c:v>
                </c:pt>
                <c:pt idx="119">
                  <c:v>-0.2243117779752187</c:v>
                </c:pt>
                <c:pt idx="120">
                  <c:v>-0.2243117779752187</c:v>
                </c:pt>
                <c:pt idx="121">
                  <c:v>-0.2243117779752187</c:v>
                </c:pt>
                <c:pt idx="122">
                  <c:v>-0.2243117779752187</c:v>
                </c:pt>
                <c:pt idx="123">
                  <c:v>-0.2243117779752187</c:v>
                </c:pt>
                <c:pt idx="124">
                  <c:v>-0.2243117779752187</c:v>
                </c:pt>
                <c:pt idx="125">
                  <c:v>-0.2243117779752187</c:v>
                </c:pt>
                <c:pt idx="126">
                  <c:v>-0.2243117779752187</c:v>
                </c:pt>
                <c:pt idx="127">
                  <c:v>-0.2243117779752187</c:v>
                </c:pt>
                <c:pt idx="128">
                  <c:v>-0.2243117779752187</c:v>
                </c:pt>
                <c:pt idx="129">
                  <c:v>-0.2243117779752187</c:v>
                </c:pt>
                <c:pt idx="130">
                  <c:v>-0.2243117779752187</c:v>
                </c:pt>
                <c:pt idx="131">
                  <c:v>-0.2243117779752187</c:v>
                </c:pt>
                <c:pt idx="132">
                  <c:v>-0.2243117779752187</c:v>
                </c:pt>
                <c:pt idx="133">
                  <c:v>-0.2243117779752187</c:v>
                </c:pt>
                <c:pt idx="134">
                  <c:v>-0.2243117779752187</c:v>
                </c:pt>
                <c:pt idx="135">
                  <c:v>-0.2243117779752187</c:v>
                </c:pt>
                <c:pt idx="136">
                  <c:v>-0.2243117779752187</c:v>
                </c:pt>
                <c:pt idx="137">
                  <c:v>-0.2243117779752187</c:v>
                </c:pt>
                <c:pt idx="138">
                  <c:v>-0.2243117779752187</c:v>
                </c:pt>
                <c:pt idx="139">
                  <c:v>-0.2243117779752187</c:v>
                </c:pt>
                <c:pt idx="140">
                  <c:v>-0.2243117779752187</c:v>
                </c:pt>
                <c:pt idx="141">
                  <c:v>-0.2243117779752187</c:v>
                </c:pt>
                <c:pt idx="142">
                  <c:v>-0.2243117779752187</c:v>
                </c:pt>
                <c:pt idx="143">
                  <c:v>-0.2243117779752187</c:v>
                </c:pt>
                <c:pt idx="144">
                  <c:v>-0.2243117779752187</c:v>
                </c:pt>
                <c:pt idx="145">
                  <c:v>-0.2243117779752187</c:v>
                </c:pt>
                <c:pt idx="146">
                  <c:v>-0.2243117779752187</c:v>
                </c:pt>
                <c:pt idx="147">
                  <c:v>-0.2243117779752187</c:v>
                </c:pt>
                <c:pt idx="148">
                  <c:v>-0.2243117779752187</c:v>
                </c:pt>
                <c:pt idx="149">
                  <c:v>-0.2243117779752187</c:v>
                </c:pt>
                <c:pt idx="150">
                  <c:v>-0.2243117779752187</c:v>
                </c:pt>
                <c:pt idx="151">
                  <c:v>-0.2243117779752187</c:v>
                </c:pt>
                <c:pt idx="152">
                  <c:v>-0.2243117779752187</c:v>
                </c:pt>
                <c:pt idx="153">
                  <c:v>-0.2243117779752187</c:v>
                </c:pt>
                <c:pt idx="154">
                  <c:v>-0.2243117779752187</c:v>
                </c:pt>
                <c:pt idx="155">
                  <c:v>-0.2243117779752187</c:v>
                </c:pt>
                <c:pt idx="156">
                  <c:v>-0.2243117779752187</c:v>
                </c:pt>
                <c:pt idx="157">
                  <c:v>-0.2243117779752187</c:v>
                </c:pt>
                <c:pt idx="158">
                  <c:v>-0.2243117779752187</c:v>
                </c:pt>
                <c:pt idx="159">
                  <c:v>-0.2243117779752187</c:v>
                </c:pt>
                <c:pt idx="160">
                  <c:v>-0.2243117779752187</c:v>
                </c:pt>
                <c:pt idx="161">
                  <c:v>-0.2243117779752187</c:v>
                </c:pt>
                <c:pt idx="162">
                  <c:v>-0.2243117779752187</c:v>
                </c:pt>
                <c:pt idx="163">
                  <c:v>-0.2243117779752187</c:v>
                </c:pt>
                <c:pt idx="164">
                  <c:v>-0.2243117779752187</c:v>
                </c:pt>
                <c:pt idx="165">
                  <c:v>-0.2243117779752187</c:v>
                </c:pt>
                <c:pt idx="166">
                  <c:v>-0.2243117779752187</c:v>
                </c:pt>
                <c:pt idx="167">
                  <c:v>-0.2243117779752187</c:v>
                </c:pt>
                <c:pt idx="168">
                  <c:v>-0.2243117779752187</c:v>
                </c:pt>
                <c:pt idx="169">
                  <c:v>-0.2243117779752187</c:v>
                </c:pt>
                <c:pt idx="170">
                  <c:v>-0.2243117779752187</c:v>
                </c:pt>
                <c:pt idx="171">
                  <c:v>-0.2243117779752187</c:v>
                </c:pt>
                <c:pt idx="172">
                  <c:v>-0.2243117779752187</c:v>
                </c:pt>
                <c:pt idx="173">
                  <c:v>-0.2243117779752187</c:v>
                </c:pt>
                <c:pt idx="174">
                  <c:v>-0.2243117779752187</c:v>
                </c:pt>
                <c:pt idx="175">
                  <c:v>-0.2243117779752187</c:v>
                </c:pt>
                <c:pt idx="176">
                  <c:v>-0.2243117779752187</c:v>
                </c:pt>
                <c:pt idx="177">
                  <c:v>-0.2243117779752187</c:v>
                </c:pt>
                <c:pt idx="178">
                  <c:v>-0.2243117779752187</c:v>
                </c:pt>
                <c:pt idx="179">
                  <c:v>-0.2243117779752187</c:v>
                </c:pt>
                <c:pt idx="180">
                  <c:v>-0.2243117779752187</c:v>
                </c:pt>
                <c:pt idx="181">
                  <c:v>-0.2243117779752187</c:v>
                </c:pt>
                <c:pt idx="182">
                  <c:v>-0.2243117779752187</c:v>
                </c:pt>
                <c:pt idx="183">
                  <c:v>-0.2243117779752187</c:v>
                </c:pt>
                <c:pt idx="184">
                  <c:v>-0.2243117779752187</c:v>
                </c:pt>
                <c:pt idx="185">
                  <c:v>-0.2243117779752187</c:v>
                </c:pt>
                <c:pt idx="186">
                  <c:v>-0.2243117779752187</c:v>
                </c:pt>
                <c:pt idx="187">
                  <c:v>-0.2243117779752187</c:v>
                </c:pt>
                <c:pt idx="188">
                  <c:v>-0.2243117779752187</c:v>
                </c:pt>
                <c:pt idx="189">
                  <c:v>-0.2243117779752187</c:v>
                </c:pt>
                <c:pt idx="190">
                  <c:v>-0.2243117779752187</c:v>
                </c:pt>
                <c:pt idx="191">
                  <c:v>-0.2243117779752187</c:v>
                </c:pt>
                <c:pt idx="192">
                  <c:v>-0.2243117779752187</c:v>
                </c:pt>
                <c:pt idx="193">
                  <c:v>-0.2243117779752187</c:v>
                </c:pt>
                <c:pt idx="194">
                  <c:v>-0.2243117779752187</c:v>
                </c:pt>
                <c:pt idx="195">
                  <c:v>-0.2243117779752187</c:v>
                </c:pt>
                <c:pt idx="196">
                  <c:v>-0.2243117779752187</c:v>
                </c:pt>
                <c:pt idx="197">
                  <c:v>-0.2243117779752187</c:v>
                </c:pt>
                <c:pt idx="198">
                  <c:v>-0.2243117779752187</c:v>
                </c:pt>
                <c:pt idx="199">
                  <c:v>-0.2243117779752187</c:v>
                </c:pt>
                <c:pt idx="200">
                  <c:v>-0.2243117779752187</c:v>
                </c:pt>
                <c:pt idx="201">
                  <c:v>-0.2243117779752187</c:v>
                </c:pt>
                <c:pt idx="202">
                  <c:v>-0.2243117779752187</c:v>
                </c:pt>
                <c:pt idx="203">
                  <c:v>-0.2243117779752187</c:v>
                </c:pt>
                <c:pt idx="204">
                  <c:v>-0.2243117779752187</c:v>
                </c:pt>
                <c:pt idx="205">
                  <c:v>-0.2243117779752187</c:v>
                </c:pt>
                <c:pt idx="206">
                  <c:v>-0.2243117779752187</c:v>
                </c:pt>
                <c:pt idx="207">
                  <c:v>-0.2243117779752187</c:v>
                </c:pt>
                <c:pt idx="208">
                  <c:v>-0.2243117779752187</c:v>
                </c:pt>
                <c:pt idx="209">
                  <c:v>-0.2243117779752187</c:v>
                </c:pt>
                <c:pt idx="210">
                  <c:v>-0.2243117779752187</c:v>
                </c:pt>
                <c:pt idx="211">
                  <c:v>-0.2243117779752187</c:v>
                </c:pt>
                <c:pt idx="212">
                  <c:v>-0.2243117779752187</c:v>
                </c:pt>
                <c:pt idx="213">
                  <c:v>-0.2243117779752187</c:v>
                </c:pt>
                <c:pt idx="214">
                  <c:v>-0.2243117779752187</c:v>
                </c:pt>
                <c:pt idx="215">
                  <c:v>-0.2243117779752187</c:v>
                </c:pt>
                <c:pt idx="216">
                  <c:v>-0.2243117779752187</c:v>
                </c:pt>
                <c:pt idx="217">
                  <c:v>-0.2243117779752187</c:v>
                </c:pt>
                <c:pt idx="218">
                  <c:v>-0.2243117779752187</c:v>
                </c:pt>
                <c:pt idx="219">
                  <c:v>-0.2243117779752187</c:v>
                </c:pt>
                <c:pt idx="220">
                  <c:v>-0.2243117779752187</c:v>
                </c:pt>
                <c:pt idx="221">
                  <c:v>-0.2243117779752187</c:v>
                </c:pt>
                <c:pt idx="222">
                  <c:v>-0.2243117779752187</c:v>
                </c:pt>
                <c:pt idx="223">
                  <c:v>-0.2243117779752187</c:v>
                </c:pt>
                <c:pt idx="224">
                  <c:v>-0.2243117779752187</c:v>
                </c:pt>
                <c:pt idx="225">
                  <c:v>-0.2243117779752187</c:v>
                </c:pt>
                <c:pt idx="226">
                  <c:v>-0.2243117779752187</c:v>
                </c:pt>
                <c:pt idx="227">
                  <c:v>-0.2243117779752187</c:v>
                </c:pt>
                <c:pt idx="228">
                  <c:v>-0.2243117779752187</c:v>
                </c:pt>
                <c:pt idx="229">
                  <c:v>-0.2243117779752187</c:v>
                </c:pt>
                <c:pt idx="230">
                  <c:v>-0.2243117779752187</c:v>
                </c:pt>
                <c:pt idx="231">
                  <c:v>-0.2243117779752187</c:v>
                </c:pt>
                <c:pt idx="232">
                  <c:v>-0.2243117779752187</c:v>
                </c:pt>
                <c:pt idx="233">
                  <c:v>-0.2243117779752187</c:v>
                </c:pt>
                <c:pt idx="234">
                  <c:v>-0.2243117779752187</c:v>
                </c:pt>
                <c:pt idx="235">
                  <c:v>-0.2243117779752187</c:v>
                </c:pt>
                <c:pt idx="236">
                  <c:v>-0.2243117779752187</c:v>
                </c:pt>
                <c:pt idx="237">
                  <c:v>-0.2243117779752187</c:v>
                </c:pt>
                <c:pt idx="238">
                  <c:v>-0.2243117779752187</c:v>
                </c:pt>
                <c:pt idx="239">
                  <c:v>-0.2243117779752187</c:v>
                </c:pt>
                <c:pt idx="240">
                  <c:v>-0.2243117779752187</c:v>
                </c:pt>
              </c:numCache>
            </c:numRef>
          </c:val>
          <c:smooth val="0"/>
          <c:extLst>
            <c:ext xmlns:c16="http://schemas.microsoft.com/office/drawing/2014/chart" uri="{C3380CC4-5D6E-409C-BE32-E72D297353CC}">
              <c16:uniqueId val="{00000003-CFAC-4AD5-82BE-EFEA3E6F016F}"/>
            </c:ext>
          </c:extLst>
        </c:ser>
        <c:dLbls>
          <c:showLegendKey val="0"/>
          <c:showVal val="0"/>
          <c:showCatName val="0"/>
          <c:showSerName val="0"/>
          <c:showPercent val="0"/>
          <c:showBubbleSize val="0"/>
        </c:dLbls>
        <c:smooth val="0"/>
        <c:axId val="582403200"/>
        <c:axId val="583153536"/>
      </c:lineChart>
      <c:dateAx>
        <c:axId val="582403200"/>
        <c:scaling>
          <c:orientation val="minMax"/>
        </c:scaling>
        <c:delete val="0"/>
        <c:axPos val="b"/>
        <c:numFmt formatCode="yy" sourceLinked="0"/>
        <c:majorTickMark val="none"/>
        <c:minorTickMark val="none"/>
        <c:tickLblPos val="low"/>
        <c:spPr>
          <a:ln w="12700">
            <a:noFill/>
            <a:prstDash val="solid"/>
          </a:ln>
        </c:spPr>
        <c:txPr>
          <a:bodyPr rot="0" vert="horz"/>
          <a:lstStyle/>
          <a:p>
            <a:pPr>
              <a:defRPr/>
            </a:pPr>
            <a:endParaRPr lang="en-US"/>
          </a:p>
        </c:txPr>
        <c:crossAx val="583153536"/>
        <c:crosses val="autoZero"/>
        <c:auto val="1"/>
        <c:lblOffset val="100"/>
        <c:baseTimeUnit val="months"/>
        <c:majorUnit val="36"/>
        <c:majorTimeUnit val="months"/>
      </c:dateAx>
      <c:valAx>
        <c:axId val="583153536"/>
        <c:scaling>
          <c:orientation val="minMax"/>
          <c:min val="-0.4"/>
        </c:scaling>
        <c:delete val="0"/>
        <c:axPos val="l"/>
        <c:numFmt formatCode="0%" sourceLinked="0"/>
        <c:majorTickMark val="none"/>
        <c:minorTickMark val="none"/>
        <c:tickLblPos val="nextTo"/>
        <c:spPr>
          <a:ln>
            <a:noFill/>
          </a:ln>
        </c:spPr>
        <c:crossAx val="582403200"/>
        <c:crosses val="autoZero"/>
        <c:crossBetween val="midCat"/>
        <c:majorUnit val="0.15000000000000002"/>
      </c:valAx>
      <c:spPr>
        <a:noFill/>
        <a:ln w="25400">
          <a:noFill/>
        </a:ln>
      </c:spPr>
    </c:plotArea>
    <c:legend>
      <c:legendPos val="r"/>
      <c:layout>
        <c:manualLayout>
          <c:xMode val="edge"/>
          <c:yMode val="edge"/>
          <c:x val="7.0034070034515644E-2"/>
          <c:y val="0.7820742139762249"/>
          <c:w val="0.86566184053643414"/>
          <c:h val="0.21792586109050946"/>
        </c:manualLayout>
      </c:layout>
      <c:overlay val="0"/>
      <c:txPr>
        <a:bodyPr/>
        <a:lstStyle/>
        <a:p>
          <a:pPr>
            <a:defRPr sz="1000"/>
          </a:pPr>
          <a:endParaRPr lang="en-US"/>
        </a:p>
      </c:txPr>
    </c:legend>
    <c:plotVisOnly val="1"/>
    <c:dispBlanksAs val="gap"/>
    <c:showDLblsOverMax val="0"/>
  </c:chart>
  <c:spPr>
    <a:solidFill>
      <a:srgbClr val="FFFFFF"/>
    </a:solidFill>
    <a:ln w="9525">
      <a:noFill/>
    </a:ln>
    <a:effectLst/>
  </c:spPr>
  <c:txPr>
    <a:bodyPr/>
    <a:lstStyle/>
    <a:p>
      <a:pPr>
        <a:defRPr sz="1200">
          <a:latin typeface="Frutiger 45 Light" panose="020B0603020202020204" pitchFamily="34" charset="0"/>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'perf and growth &amp; inflation'!$AW$15</c:f>
              <c:strCache>
                <c:ptCount val="1"/>
                <c:pt idx="0">
                  <c:v>Value</c:v>
                </c:pt>
              </c:strCache>
            </c:strRef>
          </c:tx>
          <c:spPr>
            <a:solidFill>
              <a:srgbClr val="CCB996"/>
            </a:solidFill>
            <a:ln>
              <a:noFill/>
            </a:ln>
            <a:effectLst/>
          </c:spPr>
          <c:invertIfNegative val="0"/>
          <c:cat>
            <c:strRef>
              <c:f>'perf and growth &amp; inflation'!$AV$16:$AV$19</c:f>
              <c:strCache>
                <c:ptCount val="4"/>
                <c:pt idx="0">
                  <c:v>Recovery &amp; Inflation</c:v>
                </c:pt>
                <c:pt idx="1">
                  <c:v>Expansion &amp; Inflation</c:v>
                </c:pt>
                <c:pt idx="2">
                  <c:v>Slowdown &amp; Inflation</c:v>
                </c:pt>
                <c:pt idx="3">
                  <c:v>Recession &amp; Inflation</c:v>
                </c:pt>
              </c:strCache>
            </c:strRef>
          </c:cat>
          <c:val>
            <c:numRef>
              <c:f>'perf and growth &amp; inflation'!$AW$16:$AW$19</c:f>
              <c:numCache>
                <c:formatCode>0.0</c:formatCode>
                <c:ptCount val="4"/>
                <c:pt idx="0">
                  <c:v>0.29795744680850955</c:v>
                </c:pt>
                <c:pt idx="1">
                  <c:v>0.77962831858407</c:v>
                </c:pt>
                <c:pt idx="2">
                  <c:v>1.2008228571428603</c:v>
                </c:pt>
                <c:pt idx="3">
                  <c:v>1.5570000000000013</c:v>
                </c:pt>
              </c:numCache>
            </c:numRef>
          </c:val>
          <c:extLst>
            <c:ext xmlns:c16="http://schemas.microsoft.com/office/drawing/2014/chart" uri="{C3380CC4-5D6E-409C-BE32-E72D297353CC}">
              <c16:uniqueId val="{00000000-9EE0-4BAA-B80B-E2FA4B82736C}"/>
            </c:ext>
          </c:extLst>
        </c:ser>
        <c:ser>
          <c:idx val="1"/>
          <c:order val="1"/>
          <c:tx>
            <c:strRef>
              <c:f>'perf and growth &amp; inflation'!$AX$15</c:f>
              <c:strCache>
                <c:ptCount val="1"/>
                <c:pt idx="0">
                  <c:v>Growth</c:v>
                </c:pt>
              </c:strCache>
            </c:strRef>
          </c:tx>
          <c:spPr>
            <a:solidFill>
              <a:schemeClr val="accent5">
                <a:lumMod val="20000"/>
                <a:lumOff val="80000"/>
              </a:schemeClr>
            </a:solidFill>
            <a:ln>
              <a:noFill/>
            </a:ln>
            <a:effectLst/>
          </c:spPr>
          <c:invertIfNegative val="0"/>
          <c:cat>
            <c:strRef>
              <c:f>'perf and growth &amp; inflation'!$AV$16:$AV$19</c:f>
              <c:strCache>
                <c:ptCount val="4"/>
                <c:pt idx="0">
                  <c:v>Recovery &amp; Inflation</c:v>
                </c:pt>
                <c:pt idx="1">
                  <c:v>Expansion &amp; Inflation</c:v>
                </c:pt>
                <c:pt idx="2">
                  <c:v>Slowdown &amp; Inflation</c:v>
                </c:pt>
                <c:pt idx="3">
                  <c:v>Recession &amp; Inflation</c:v>
                </c:pt>
              </c:strCache>
            </c:strRef>
          </c:cat>
          <c:val>
            <c:numRef>
              <c:f>'perf and growth &amp; inflation'!$AX$16:$AX$19</c:f>
              <c:numCache>
                <c:formatCode>0.0</c:formatCode>
                <c:ptCount val="4"/>
                <c:pt idx="0">
                  <c:v>-0.44323404255319243</c:v>
                </c:pt>
                <c:pt idx="1">
                  <c:v>-0.78520353982301039</c:v>
                </c:pt>
                <c:pt idx="2">
                  <c:v>-1.3118399999999966</c:v>
                </c:pt>
                <c:pt idx="3">
                  <c:v>-1.8512857142857149</c:v>
                </c:pt>
              </c:numCache>
            </c:numRef>
          </c:val>
          <c:extLst>
            <c:ext xmlns:c16="http://schemas.microsoft.com/office/drawing/2014/chart" uri="{C3380CC4-5D6E-409C-BE32-E72D297353CC}">
              <c16:uniqueId val="{00000001-9EE0-4BAA-B80B-E2FA4B82736C}"/>
            </c:ext>
          </c:extLst>
        </c:ser>
        <c:dLbls>
          <c:showLegendKey val="0"/>
          <c:showVal val="0"/>
          <c:showCatName val="0"/>
          <c:showSerName val="0"/>
          <c:showPercent val="0"/>
          <c:showBubbleSize val="0"/>
        </c:dLbls>
        <c:gapWidth val="219"/>
        <c:overlap val="-27"/>
        <c:axId val="899088288"/>
        <c:axId val="899075392"/>
      </c:barChart>
      <c:catAx>
        <c:axId val="899088288"/>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899075392"/>
        <c:crosses val="autoZero"/>
        <c:auto val="1"/>
        <c:lblAlgn val="ctr"/>
        <c:lblOffset val="100"/>
        <c:noMultiLvlLbl val="0"/>
      </c:catAx>
      <c:valAx>
        <c:axId val="899075392"/>
        <c:scaling>
          <c:orientation val="minMax"/>
        </c:scaling>
        <c:delete val="0"/>
        <c:axPos val="l"/>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8990882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200">
          <a:latin typeface="Frutiger 45 Light" panose="020B0603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0.91349</cdr:x>
      <cdr:y>0.06752</cdr:y>
    </cdr:from>
    <cdr:to>
      <cdr:x>1</cdr:x>
      <cdr:y>0.33155</cdr:y>
    </cdr:to>
    <cdr:sp macro="" textlink="">
      <cdr:nvSpPr>
        <cdr:cNvPr id="2" name="TextBox 4">
          <a:extLst xmlns:a="http://schemas.openxmlformats.org/drawingml/2006/main">
            <a:ext uri="{FF2B5EF4-FFF2-40B4-BE49-F238E27FC236}">
              <a16:creationId xmlns:a16="http://schemas.microsoft.com/office/drawing/2014/main" id="{4A1FD567-83C4-47D4-9D2E-DFB2C0267CCE}"/>
            </a:ext>
          </a:extLst>
        </cdr:cNvPr>
        <cdr:cNvSpPr txBox="1"/>
      </cdr:nvSpPr>
      <cdr:spPr>
        <a:xfrm xmlns:a="http://schemas.openxmlformats.org/drawingml/2006/main">
          <a:off x="9655947" y="360040"/>
          <a:ext cx="914400" cy="1407866"/>
        </a:xfrm>
        <a:prstGeom xmlns:a="http://schemas.openxmlformats.org/drawingml/2006/main" prst="rect">
          <a:avLst/>
        </a:prstGeom>
        <a:noFill xmlns:a="http://schemas.openxmlformats.org/drawingml/2006/main"/>
      </cdr:spPr>
      <cdr:txBody>
        <a:bodyPr xmlns:a="http://schemas.openxmlformats.org/drawingml/2006/main" wrap="none" lIns="0" tIns="0" rIns="0" bIns="0" rtlCol="0">
          <a:noAutofit/>
        </a:bodyPr>
        <a:lstStyle xmlns:a="http://schemas.openxmlformats.org/drawingml/2006/main">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xmlns:a="http://schemas.openxmlformats.org/drawingml/2006/main">
          <a:pPr algn="ctr"/>
          <a:r>
            <a:rPr lang="en-US" sz="8000" dirty="0">
              <a:solidFill>
                <a:srgbClr val="FF0000"/>
              </a:solidFill>
              <a:latin typeface="+mn-lt"/>
            </a:rPr>
            <a:t>?</a:t>
          </a:r>
          <a:endParaRPr lang="en-US" sz="1600" dirty="0">
            <a:solidFill>
              <a:srgbClr val="FF0000"/>
            </a:solidFill>
            <a:latin typeface="+mn-lt"/>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0.9072</cdr:x>
      <cdr:y>0.45329</cdr:y>
    </cdr:from>
    <cdr:to>
      <cdr:x>0.97729</cdr:x>
      <cdr:y>0.58726</cdr:y>
    </cdr:to>
    <cdr:sp macro="" textlink="">
      <cdr:nvSpPr>
        <cdr:cNvPr id="2" name="Oval 1">
          <a:extLst xmlns:a="http://schemas.openxmlformats.org/drawingml/2006/main">
            <a:ext uri="{FF2B5EF4-FFF2-40B4-BE49-F238E27FC236}">
              <a16:creationId xmlns:a16="http://schemas.microsoft.com/office/drawing/2014/main" id="{0CC45C1E-CCD6-478B-9524-5B3DFD5153E9}"/>
            </a:ext>
          </a:extLst>
        </cdr:cNvPr>
        <cdr:cNvSpPr/>
      </cdr:nvSpPr>
      <cdr:spPr>
        <a:xfrm xmlns:a="http://schemas.openxmlformats.org/drawingml/2006/main">
          <a:off x="4920322" y="1468655"/>
          <a:ext cx="380144" cy="434083"/>
        </a:xfrm>
        <a:prstGeom xmlns:a="http://schemas.openxmlformats.org/drawingml/2006/main" prst="ellipse">
          <a:avLst/>
        </a:prstGeom>
        <a:noFill xmlns:a="http://schemas.openxmlformats.org/drawingml/2006/main"/>
        <a:ln xmlns:a="http://schemas.openxmlformats.org/drawingml/2006/main">
          <a:solidFill>
            <a:srgbClr val="FF0000"/>
          </a:solidFill>
          <a:prstDash val="solid"/>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xmlns:a="http://schemas.openxmlformats.org/drawingml/2006/main">
          <a:pPr algn="ctr"/>
          <a:endParaRPr lang="en-US"/>
        </a:p>
      </cdr:txBody>
    </cdr:sp>
  </cdr:relSizeAnchor>
  <cdr:relSizeAnchor xmlns:cdr="http://schemas.openxmlformats.org/drawingml/2006/chartDrawing">
    <cdr:from>
      <cdr:x>0.89682</cdr:x>
      <cdr:y>0.57983</cdr:y>
    </cdr:from>
    <cdr:to>
      <cdr:x>1</cdr:x>
      <cdr:y>0.66057</cdr:y>
    </cdr:to>
    <cdr:sp macro="" textlink="">
      <cdr:nvSpPr>
        <cdr:cNvPr id="3" name="TextBox 11">
          <a:extLst xmlns:a="http://schemas.openxmlformats.org/drawingml/2006/main">
            <a:ext uri="{FF2B5EF4-FFF2-40B4-BE49-F238E27FC236}">
              <a16:creationId xmlns:a16="http://schemas.microsoft.com/office/drawing/2014/main" id="{73A6CF42-44FC-4484-8890-6A038D161511}"/>
            </a:ext>
          </a:extLst>
        </cdr:cNvPr>
        <cdr:cNvSpPr txBox="1"/>
      </cdr:nvSpPr>
      <cdr:spPr>
        <a:xfrm xmlns:a="http://schemas.openxmlformats.org/drawingml/2006/main">
          <a:off x="4874550" y="1878649"/>
          <a:ext cx="559607" cy="261610"/>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de-CH" sz="1100" dirty="0">
              <a:solidFill>
                <a:srgbClr val="FF0000"/>
              </a:solidFill>
              <a:latin typeface="Frutiger 45 Light" panose="020B0603020202020204" pitchFamily="34" charset="0"/>
            </a:rPr>
            <a:t>1Q22</a:t>
          </a:r>
          <a:endParaRPr lang="en-US" sz="1100" dirty="0">
            <a:solidFill>
              <a:srgbClr val="FF0000"/>
            </a:solidFill>
            <a:latin typeface="Frutiger 45 Light" panose="020B0603020202020204" pitchFamily="34"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0.34633</cdr:x>
      <cdr:y>0.76418</cdr:y>
    </cdr:from>
    <cdr:to>
      <cdr:x>0.92778</cdr:x>
      <cdr:y>0.82777</cdr:y>
    </cdr:to>
    <cdr:sp macro="" textlink="">
      <cdr:nvSpPr>
        <cdr:cNvPr id="2" name="TextBox 2">
          <a:extLst xmlns:a="http://schemas.openxmlformats.org/drawingml/2006/main">
            <a:ext uri="{FF2B5EF4-FFF2-40B4-BE49-F238E27FC236}">
              <a16:creationId xmlns:a16="http://schemas.microsoft.com/office/drawing/2014/main" id="{B2CBDEAC-B9F7-49E1-9A43-C5AE370791F2}"/>
            </a:ext>
          </a:extLst>
        </cdr:cNvPr>
        <cdr:cNvSpPr txBox="1"/>
      </cdr:nvSpPr>
      <cdr:spPr>
        <a:xfrm xmlns:a="http://schemas.openxmlformats.org/drawingml/2006/main">
          <a:off x="1357406" y="2592664"/>
          <a:ext cx="2278987" cy="215744"/>
        </a:xfrm>
        <a:prstGeom xmlns:a="http://schemas.openxmlformats.org/drawingml/2006/main" prst="rect">
          <a:avLst/>
        </a:prstGeom>
        <a:solidFill xmlns:a="http://schemas.openxmlformats.org/drawingml/2006/main">
          <a:schemeClr val="lt1"/>
        </a:solidFill>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n-US" sz="1000" dirty="0">
              <a:latin typeface="Frutiger 45 Light" panose="020B0603020202020204" pitchFamily="34" charset="0"/>
            </a:rPr>
            <a:t>average</a:t>
          </a:r>
          <a:r>
            <a:rPr lang="en-US" sz="1000" baseline="0" dirty="0">
              <a:latin typeface="Frutiger 45 Light" panose="020B0603020202020204" pitchFamily="34" charset="0"/>
            </a:rPr>
            <a:t> - 1 standard deviation</a:t>
          </a:r>
          <a:endParaRPr lang="en-US" sz="1000" dirty="0">
            <a:latin typeface="Frutiger 45 Light" panose="020B0603020202020204" pitchFamily="34" charset="0"/>
          </a:endParaRPr>
        </a:p>
      </cdr:txBody>
    </cdr:sp>
  </cdr:relSizeAnchor>
  <cdr:relSizeAnchor xmlns:cdr="http://schemas.openxmlformats.org/drawingml/2006/chartDrawing">
    <cdr:from>
      <cdr:x>0.18379</cdr:x>
      <cdr:y>0.4682</cdr:y>
    </cdr:from>
    <cdr:to>
      <cdr:x>0.62754</cdr:x>
      <cdr:y>0.53179</cdr:y>
    </cdr:to>
    <cdr:sp macro="" textlink="">
      <cdr:nvSpPr>
        <cdr:cNvPr id="3" name="TextBox 2">
          <a:extLst xmlns:a="http://schemas.openxmlformats.org/drawingml/2006/main">
            <a:ext uri="{FF2B5EF4-FFF2-40B4-BE49-F238E27FC236}">
              <a16:creationId xmlns:a16="http://schemas.microsoft.com/office/drawing/2014/main" id="{B2CBDEAC-B9F7-49E1-9A43-C5AE370791F2}"/>
            </a:ext>
          </a:extLst>
        </cdr:cNvPr>
        <cdr:cNvSpPr txBox="1"/>
      </cdr:nvSpPr>
      <cdr:spPr>
        <a:xfrm xmlns:a="http://schemas.openxmlformats.org/drawingml/2006/main">
          <a:off x="720369" y="1588497"/>
          <a:ext cx="1739258" cy="215745"/>
        </a:xfrm>
        <a:prstGeom xmlns:a="http://schemas.openxmlformats.org/drawingml/2006/main" prst="rect">
          <a:avLst/>
        </a:prstGeom>
        <a:solidFill xmlns:a="http://schemas.openxmlformats.org/drawingml/2006/main">
          <a:schemeClr val="lt1"/>
        </a:solidFill>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n-US" sz="1050" dirty="0">
              <a:latin typeface="Frutiger 45 Light" panose="020B0603020202020204" pitchFamily="34" charset="0"/>
            </a:rPr>
            <a:t>average</a:t>
          </a:r>
          <a:r>
            <a:rPr lang="en-US" sz="1050" baseline="0" dirty="0">
              <a:latin typeface="Frutiger 45 Light" panose="020B0603020202020204" pitchFamily="34" charset="0"/>
            </a:rPr>
            <a:t> </a:t>
          </a:r>
          <a:endParaRPr lang="en-US" sz="1050" dirty="0">
            <a:latin typeface="Frutiger 45 Light" panose="020B0603020202020204" pitchFamily="34"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0.10808</cdr:x>
      <cdr:y>0.11046</cdr:y>
    </cdr:from>
    <cdr:to>
      <cdr:x>0.1737</cdr:x>
      <cdr:y>0.44776</cdr:y>
    </cdr:to>
    <cdr:sp macro="" textlink="">
      <cdr:nvSpPr>
        <cdr:cNvPr id="2" name="Oval 1">
          <a:extLst xmlns:a="http://schemas.openxmlformats.org/drawingml/2006/main">
            <a:ext uri="{FF2B5EF4-FFF2-40B4-BE49-F238E27FC236}">
              <a16:creationId xmlns:a16="http://schemas.microsoft.com/office/drawing/2014/main" id="{A2AF4986-4053-4A2C-8A71-F1CFD73EDBFB}"/>
            </a:ext>
          </a:extLst>
        </cdr:cNvPr>
        <cdr:cNvSpPr/>
      </cdr:nvSpPr>
      <cdr:spPr>
        <a:xfrm xmlns:a="http://schemas.openxmlformats.org/drawingml/2006/main" rot="332117">
          <a:off x="426122" y="314932"/>
          <a:ext cx="258709" cy="961680"/>
        </a:xfrm>
        <a:prstGeom xmlns:a="http://schemas.openxmlformats.org/drawingml/2006/main" prst="ellipse">
          <a:avLst/>
        </a:prstGeom>
        <a:noFill xmlns:a="http://schemas.openxmlformats.org/drawingml/2006/main"/>
        <a:ln xmlns:a="http://schemas.openxmlformats.org/drawingml/2006/main">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de-DE"/>
        </a:p>
      </cdr:txBody>
    </cdr:sp>
  </cdr:relSizeAnchor>
  <cdr:relSizeAnchor xmlns:cdr="http://schemas.openxmlformats.org/drawingml/2006/chartDrawing">
    <cdr:from>
      <cdr:x>0.38602</cdr:x>
      <cdr:y>0.24398</cdr:y>
    </cdr:from>
    <cdr:to>
      <cdr:x>0.48007</cdr:x>
      <cdr:y>0.62521</cdr:y>
    </cdr:to>
    <cdr:sp macro="" textlink="">
      <cdr:nvSpPr>
        <cdr:cNvPr id="3" name="Oval 2">
          <a:extLst xmlns:a="http://schemas.openxmlformats.org/drawingml/2006/main">
            <a:ext uri="{FF2B5EF4-FFF2-40B4-BE49-F238E27FC236}">
              <a16:creationId xmlns:a16="http://schemas.microsoft.com/office/drawing/2014/main" id="{89352622-498D-44F7-A32E-C5E524CB6481}"/>
            </a:ext>
          </a:extLst>
        </cdr:cNvPr>
        <cdr:cNvSpPr/>
      </cdr:nvSpPr>
      <cdr:spPr>
        <a:xfrm xmlns:a="http://schemas.openxmlformats.org/drawingml/2006/main" rot="643442">
          <a:off x="1411230" y="695620"/>
          <a:ext cx="343834" cy="1086929"/>
        </a:xfrm>
        <a:prstGeom xmlns:a="http://schemas.openxmlformats.org/drawingml/2006/main" prst="ellipse">
          <a:avLst/>
        </a:prstGeom>
        <a:noFill xmlns:a="http://schemas.openxmlformats.org/drawingml/2006/main"/>
        <a:ln xmlns:a="http://schemas.openxmlformats.org/drawingml/2006/main">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de-DE"/>
        </a:p>
      </cdr:txBody>
    </cdr:sp>
  </cdr:relSizeAnchor>
  <cdr:relSizeAnchor xmlns:cdr="http://schemas.openxmlformats.org/drawingml/2006/chartDrawing">
    <cdr:from>
      <cdr:x>0.88294</cdr:x>
      <cdr:y>0.21722</cdr:y>
    </cdr:from>
    <cdr:to>
      <cdr:x>0.93866</cdr:x>
      <cdr:y>0.52018</cdr:y>
    </cdr:to>
    <cdr:sp macro="" textlink="">
      <cdr:nvSpPr>
        <cdr:cNvPr id="4" name="Oval 3">
          <a:extLst xmlns:a="http://schemas.openxmlformats.org/drawingml/2006/main">
            <a:ext uri="{FF2B5EF4-FFF2-40B4-BE49-F238E27FC236}">
              <a16:creationId xmlns:a16="http://schemas.microsoft.com/office/drawing/2014/main" id="{F53BC4C8-AA8D-45CC-8E2D-E07862928192}"/>
            </a:ext>
          </a:extLst>
        </cdr:cNvPr>
        <cdr:cNvSpPr/>
      </cdr:nvSpPr>
      <cdr:spPr>
        <a:xfrm xmlns:a="http://schemas.openxmlformats.org/drawingml/2006/main" rot="643442">
          <a:off x="3227917" y="619307"/>
          <a:ext cx="203706" cy="863772"/>
        </a:xfrm>
        <a:prstGeom xmlns:a="http://schemas.openxmlformats.org/drawingml/2006/main" prst="ellipse">
          <a:avLst/>
        </a:prstGeom>
        <a:noFill xmlns:a="http://schemas.openxmlformats.org/drawingml/2006/main"/>
        <a:ln xmlns:a="http://schemas.openxmlformats.org/drawingml/2006/main">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de-DE"/>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B897F2-1234-403C-A789-48F5A3725C56}" type="datetimeFigureOut">
              <a:rPr lang="en-US" smtClean="0"/>
              <a:t>6/1/2022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D79960-6951-44A6-8D94-AA5D3686585B}" type="slidenum">
              <a:rPr lang="en-US" smtClean="0"/>
              <a:t>‹#›</a:t>
            </a:fld>
            <a:endParaRPr lang="en-US"/>
          </a:p>
        </p:txBody>
      </p:sp>
    </p:spTree>
    <p:extLst>
      <p:ext uri="{BB962C8B-B14F-4D97-AF65-F5344CB8AC3E}">
        <p14:creationId xmlns:p14="http://schemas.microsoft.com/office/powerpoint/2010/main" val="1089131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5D79960-6951-44A6-8D94-AA5D3686585B}" type="slidenum">
              <a:rPr lang="en-US" smtClean="0"/>
              <a:t>1</a:t>
            </a:fld>
            <a:endParaRPr lang="en-US"/>
          </a:p>
        </p:txBody>
      </p:sp>
    </p:spTree>
    <p:extLst>
      <p:ext uri="{BB962C8B-B14F-4D97-AF65-F5344CB8AC3E}">
        <p14:creationId xmlns:p14="http://schemas.microsoft.com/office/powerpoint/2010/main" val="33183208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4625" y="274638"/>
            <a:ext cx="5049838" cy="28416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45EEF0-2412-4E74-8042-71FA5C916756}" type="slidenum">
              <a:rPr lang="en-US" altLang="zh-TW" smtClean="0"/>
              <a:pPr/>
              <a:t>13</a:t>
            </a:fld>
            <a:endParaRPr lang="en-US" altLang="zh-TW" dirty="0"/>
          </a:p>
        </p:txBody>
      </p:sp>
    </p:spTree>
    <p:extLst>
      <p:ext uri="{BB962C8B-B14F-4D97-AF65-F5344CB8AC3E}">
        <p14:creationId xmlns:p14="http://schemas.microsoft.com/office/powerpoint/2010/main" val="39825565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15</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Slide Image Placeholder 1"/>
          <p:cNvSpPr>
            <a:spLocks noGrp="1" noRot="1" noChangeAspect="1" noTextEdit="1"/>
          </p:cNvSpPr>
          <p:nvPr>
            <p:ph type="sldImg"/>
          </p:nvPr>
        </p:nvSpPr>
        <p:spPr>
          <a:ln/>
        </p:spPr>
      </p:sp>
      <p:sp>
        <p:nvSpPr>
          <p:cNvPr id="202755" name="Notes Placeholder 2"/>
          <p:cNvSpPr>
            <a:spLocks noGrp="1"/>
          </p:cNvSpPr>
          <p:nvPr>
            <p:ph type="body" idx="1"/>
          </p:nvPr>
        </p:nvSpPr>
        <p:spPr bwMode="auto">
          <a:xfrm>
            <a:off x="686422" y="4344026"/>
            <a:ext cx="5485159" cy="41144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Frutiger 45 Light" pitchFamily="34" charset="0"/>
              </a:rPr>
              <a:t> </a:t>
            </a:r>
            <a:endParaRPr lang="en-US" altLang="en-US" dirty="0"/>
          </a:p>
        </p:txBody>
      </p:sp>
      <p:sp>
        <p:nvSpPr>
          <p:cNvPr id="2027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88" eaLnBrk="0" hangingPunct="0">
              <a:defRPr>
                <a:solidFill>
                  <a:schemeClr val="tx1"/>
                </a:solidFill>
                <a:latin typeface="Frutiger 55 Roman" pitchFamily="34" charset="0"/>
                <a:ea typeface="MS PGothic" pitchFamily="34" charset="-128"/>
              </a:defRPr>
            </a:lvl1pPr>
            <a:lvl2pPr marL="729057" indent="-280406" defTabSz="934688" eaLnBrk="0" hangingPunct="0">
              <a:defRPr>
                <a:solidFill>
                  <a:schemeClr val="tx1"/>
                </a:solidFill>
                <a:latin typeface="Frutiger 55 Roman" pitchFamily="34" charset="0"/>
                <a:ea typeface="MS PGothic" pitchFamily="34" charset="-128"/>
              </a:defRPr>
            </a:lvl2pPr>
            <a:lvl3pPr marL="1121626" indent="-224325" defTabSz="934688" eaLnBrk="0" hangingPunct="0">
              <a:defRPr>
                <a:solidFill>
                  <a:schemeClr val="tx1"/>
                </a:solidFill>
                <a:latin typeface="Frutiger 55 Roman" pitchFamily="34" charset="0"/>
                <a:ea typeface="MS PGothic" pitchFamily="34" charset="-128"/>
              </a:defRPr>
            </a:lvl3pPr>
            <a:lvl4pPr marL="1570276" indent="-224325" defTabSz="934688" eaLnBrk="0" hangingPunct="0">
              <a:defRPr>
                <a:solidFill>
                  <a:schemeClr val="tx1"/>
                </a:solidFill>
                <a:latin typeface="Frutiger 55 Roman" pitchFamily="34" charset="0"/>
                <a:ea typeface="MS PGothic" pitchFamily="34" charset="-128"/>
              </a:defRPr>
            </a:lvl4pPr>
            <a:lvl5pPr marL="2018927" indent="-224325" defTabSz="934688" eaLnBrk="0" hangingPunct="0">
              <a:defRPr>
                <a:solidFill>
                  <a:schemeClr val="tx1"/>
                </a:solidFill>
                <a:latin typeface="Frutiger 55 Roman" pitchFamily="34" charset="0"/>
                <a:ea typeface="MS PGothic" pitchFamily="34" charset="-128"/>
              </a:defRPr>
            </a:lvl5pPr>
            <a:lvl6pPr marL="2467577" indent="-224325" defTabSz="934688" eaLnBrk="0" fontAlgn="base" hangingPunct="0">
              <a:spcBef>
                <a:spcPct val="0"/>
              </a:spcBef>
              <a:spcAft>
                <a:spcPct val="0"/>
              </a:spcAft>
              <a:defRPr>
                <a:solidFill>
                  <a:schemeClr val="tx1"/>
                </a:solidFill>
                <a:latin typeface="Frutiger 55 Roman" pitchFamily="34" charset="0"/>
                <a:ea typeface="MS PGothic" pitchFamily="34" charset="-128"/>
              </a:defRPr>
            </a:lvl6pPr>
            <a:lvl7pPr marL="2916227" indent="-224325" defTabSz="934688" eaLnBrk="0" fontAlgn="base" hangingPunct="0">
              <a:spcBef>
                <a:spcPct val="0"/>
              </a:spcBef>
              <a:spcAft>
                <a:spcPct val="0"/>
              </a:spcAft>
              <a:defRPr>
                <a:solidFill>
                  <a:schemeClr val="tx1"/>
                </a:solidFill>
                <a:latin typeface="Frutiger 55 Roman" pitchFamily="34" charset="0"/>
                <a:ea typeface="MS PGothic" pitchFamily="34" charset="-128"/>
              </a:defRPr>
            </a:lvl7pPr>
            <a:lvl8pPr marL="3364878" indent="-224325" defTabSz="934688" eaLnBrk="0" fontAlgn="base" hangingPunct="0">
              <a:spcBef>
                <a:spcPct val="0"/>
              </a:spcBef>
              <a:spcAft>
                <a:spcPct val="0"/>
              </a:spcAft>
              <a:defRPr>
                <a:solidFill>
                  <a:schemeClr val="tx1"/>
                </a:solidFill>
                <a:latin typeface="Frutiger 55 Roman" pitchFamily="34" charset="0"/>
                <a:ea typeface="MS PGothic" pitchFamily="34" charset="-128"/>
              </a:defRPr>
            </a:lvl8pPr>
            <a:lvl9pPr marL="3813528" indent="-224325" defTabSz="934688" eaLnBrk="0" fontAlgn="base" hangingPunct="0">
              <a:spcBef>
                <a:spcPct val="0"/>
              </a:spcBef>
              <a:spcAft>
                <a:spcPct val="0"/>
              </a:spcAft>
              <a:defRPr>
                <a:solidFill>
                  <a:schemeClr val="tx1"/>
                </a:solidFill>
                <a:latin typeface="Frutiger 55 Roman" pitchFamily="34" charset="0"/>
                <a:ea typeface="MS PGothic" pitchFamily="34" charset="-128"/>
              </a:defRPr>
            </a:lvl9pPr>
          </a:lstStyle>
          <a:p>
            <a:pPr marL="0" marR="0" lvl="0" indent="0" algn="r" defTabSz="934688" rtl="0" eaLnBrk="0" fontAlgn="auto" latinLnBrk="0" hangingPunct="0">
              <a:lnSpc>
                <a:spcPct val="100000"/>
              </a:lnSpc>
              <a:spcBef>
                <a:spcPts val="0"/>
              </a:spcBef>
              <a:spcAft>
                <a:spcPts val="0"/>
              </a:spcAft>
              <a:buClrTx/>
              <a:buSzTx/>
              <a:buFontTx/>
              <a:buNone/>
              <a:tabLst/>
              <a:defRPr/>
            </a:pPr>
            <a:fld id="{B4562239-9FC7-4201-B8A1-C19EF148F1AF}" type="slidenum">
              <a:rPr kumimoji="0" lang="en-US" altLang="en-US" sz="1200" b="0" i="0" u="none" strike="noStrike" kern="1200" cap="none" spc="0" normalizeH="0" baseline="0" noProof="0" smtClean="0">
                <a:ln>
                  <a:noFill/>
                </a:ln>
                <a:solidFill>
                  <a:prstClr val="black"/>
                </a:solidFill>
                <a:effectLst/>
                <a:uLnTx/>
                <a:uFillTx/>
                <a:latin typeface="Frutiger 55 Roman" pitchFamily="34" charset="0"/>
                <a:ea typeface="Arial Unicode MS" pitchFamily="34" charset="-128"/>
                <a:cs typeface="Arial Unicode MS" pitchFamily="34" charset="-128"/>
              </a:rPr>
              <a:pPr marL="0" marR="0" lvl="0" indent="0" algn="r" defTabSz="934688" rtl="0" eaLnBrk="0" fontAlgn="auto" latinLnBrk="0" hangingPunct="0">
                <a:lnSpc>
                  <a:spcPct val="100000"/>
                </a:lnSpc>
                <a:spcBef>
                  <a:spcPts val="0"/>
                </a:spcBef>
                <a:spcAft>
                  <a:spcPts val="0"/>
                </a:spcAft>
                <a:buClrTx/>
                <a:buSzTx/>
                <a:buFontTx/>
                <a:buNone/>
                <a:tabLst/>
                <a:defRPr/>
              </a:pPr>
              <a:t>16</a:t>
            </a:fld>
            <a:endParaRPr kumimoji="0" lang="en-US" altLang="en-US" sz="1200" b="0" i="0" u="none" strike="noStrike" kern="1200" cap="none" spc="0" normalizeH="0" baseline="0" noProof="0" dirty="0">
              <a:ln>
                <a:noFill/>
              </a:ln>
              <a:solidFill>
                <a:prstClr val="black"/>
              </a:solidFill>
              <a:effectLst/>
              <a:uLnTx/>
              <a:uFillTx/>
              <a:latin typeface="Frutiger 55 Roman" pitchFamily="34" charset="0"/>
              <a:ea typeface="Arial Unicode MS" pitchFamily="34" charset="-128"/>
              <a:cs typeface="Arial Unicode MS"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45EEF0-2412-4E74-8042-71FA5C916756}" type="slidenum">
              <a:rPr lang="zh-TW" altLang="en-US" smtClean="0"/>
              <a:pPr/>
              <a:t>4</a:t>
            </a:fld>
            <a:endParaRPr lang="en-US" altLang="zh-TW" dirty="0"/>
          </a:p>
        </p:txBody>
      </p:sp>
    </p:spTree>
    <p:extLst>
      <p:ext uri="{BB962C8B-B14F-4D97-AF65-F5344CB8AC3E}">
        <p14:creationId xmlns:p14="http://schemas.microsoft.com/office/powerpoint/2010/main" val="1012981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5</a:t>
            </a:fld>
            <a:endParaRPr kumimoji="0" lang="en-GB"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11690333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6</a:t>
            </a:fld>
            <a:endParaRPr kumimoji="0" lang="en-GB"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37748576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4625" y="274638"/>
            <a:ext cx="5049838" cy="28416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45EEF0-2412-4E74-8042-71FA5C916756}" type="slidenum">
              <a:rPr kumimoji="0" lang="en-US" altLang="zh-TW" sz="1200" b="0" i="0" u="none" strike="noStrike" kern="1200" cap="none" spc="0" normalizeH="0" baseline="0" noProof="0" smtClean="0">
                <a:ln>
                  <a:noFill/>
                </a:ln>
                <a:solidFill>
                  <a:prstClr val="black"/>
                </a:solidFill>
                <a:effectLst/>
                <a:uLnTx/>
                <a:uFillTx/>
                <a:latin typeface="Calibri" panose="020F0502020204030204"/>
                <a:ea typeface="新細明體" panose="02020500000000000000" pitchFamily="18" charset="-120"/>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altLang="zh-TW" sz="1200" b="0" i="0" u="none" strike="noStrike" kern="1200" cap="none" spc="0" normalizeH="0" baseline="0" noProof="0" dirty="0">
              <a:ln>
                <a:noFill/>
              </a:ln>
              <a:solidFill>
                <a:prstClr val="black"/>
              </a:solidFill>
              <a:effectLst/>
              <a:uLnTx/>
              <a:uFillTx/>
              <a:latin typeface="Calibri" panose="020F0502020204030204"/>
              <a:ea typeface="新細明體" panose="02020500000000000000" pitchFamily="18" charset="-120"/>
              <a:cs typeface="+mn-cs"/>
            </a:endParaRPr>
          </a:p>
        </p:txBody>
      </p:sp>
    </p:spTree>
    <p:extLst>
      <p:ext uri="{BB962C8B-B14F-4D97-AF65-F5344CB8AC3E}">
        <p14:creationId xmlns:p14="http://schemas.microsoft.com/office/powerpoint/2010/main" val="3627805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45EEF0-2412-4E74-8042-71FA5C916756}" type="slidenum">
              <a:rPr lang="zh-TW" altLang="en-US" smtClean="0"/>
              <a:pPr/>
              <a:t>9</a:t>
            </a:fld>
            <a:endParaRPr lang="en-US" altLang="zh-TW" dirty="0"/>
          </a:p>
        </p:txBody>
      </p:sp>
    </p:spTree>
    <p:extLst>
      <p:ext uri="{BB962C8B-B14F-4D97-AF65-F5344CB8AC3E}">
        <p14:creationId xmlns:p14="http://schemas.microsoft.com/office/powerpoint/2010/main" val="11510155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4625" y="274638"/>
            <a:ext cx="5049838" cy="28416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45EEF0-2412-4E74-8042-71FA5C916756}" type="slidenum">
              <a:rPr lang="en-US" altLang="zh-TW" smtClean="0"/>
              <a:pPr/>
              <a:t>10</a:t>
            </a:fld>
            <a:endParaRPr lang="en-US" altLang="zh-TW" dirty="0"/>
          </a:p>
        </p:txBody>
      </p:sp>
    </p:spTree>
    <p:extLst>
      <p:ext uri="{BB962C8B-B14F-4D97-AF65-F5344CB8AC3E}">
        <p14:creationId xmlns:p14="http://schemas.microsoft.com/office/powerpoint/2010/main" val="1140242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4625" y="274638"/>
            <a:ext cx="5049838" cy="28416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45EEF0-2412-4E74-8042-71FA5C916756}" type="slidenum">
              <a:rPr lang="en-US" altLang="zh-TW" smtClean="0"/>
              <a:pPr/>
              <a:t>11</a:t>
            </a:fld>
            <a:endParaRPr lang="en-US" altLang="zh-TW" dirty="0"/>
          </a:p>
        </p:txBody>
      </p:sp>
    </p:spTree>
    <p:extLst>
      <p:ext uri="{BB962C8B-B14F-4D97-AF65-F5344CB8AC3E}">
        <p14:creationId xmlns:p14="http://schemas.microsoft.com/office/powerpoint/2010/main" val="1128677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4625" y="274638"/>
            <a:ext cx="5049838" cy="28416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45EEF0-2412-4E74-8042-71FA5C916756}" type="slidenum">
              <a:rPr lang="en-US" altLang="zh-TW" smtClean="0"/>
              <a:pPr/>
              <a:t>12</a:t>
            </a:fld>
            <a:endParaRPr lang="en-US" altLang="zh-TW" dirty="0"/>
          </a:p>
        </p:txBody>
      </p:sp>
    </p:spTree>
    <p:extLst>
      <p:ext uri="{BB962C8B-B14F-4D97-AF65-F5344CB8AC3E}">
        <p14:creationId xmlns:p14="http://schemas.microsoft.com/office/powerpoint/2010/main" val="3627805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image" Target="../media/image1.emf"/><Relationship Id="rId4" Type="http://schemas.openxmlformats.org/officeDocument/2006/relationships/tags" Target="../tags/tag4.xml"/><Relationship Id="rId9"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7.xml"/><Relationship Id="rId7" Type="http://schemas.openxmlformats.org/officeDocument/2006/relationships/tags" Target="../tags/tag21.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9"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3.xml"/><Relationship Id="rId1" Type="http://schemas.openxmlformats.org/officeDocument/2006/relationships/tags" Target="../tags/tag22.xml"/><Relationship Id="rId4" Type="http://schemas.openxmlformats.org/officeDocument/2006/relationships/image" Target="../media/image1.emf"/></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27.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3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37.xml"/><Relationship Id="rId7" Type="http://schemas.openxmlformats.org/officeDocument/2006/relationships/tags" Target="../tags/tag41.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tags" Target="../tags/tag40.xml"/><Relationship Id="rId5" Type="http://schemas.openxmlformats.org/officeDocument/2006/relationships/tags" Target="../tags/tag39.xml"/><Relationship Id="rId4" Type="http://schemas.openxmlformats.org/officeDocument/2006/relationships/tags" Target="../tags/tag38.xml"/><Relationship Id="rId9" Type="http://schemas.openxmlformats.org/officeDocument/2006/relationships/image" Target="../media/image1.emf"/></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49.xml"/><Relationship Id="rId3" Type="http://schemas.openxmlformats.org/officeDocument/2006/relationships/tags" Target="../tags/tag44.xml"/><Relationship Id="rId7" Type="http://schemas.openxmlformats.org/officeDocument/2006/relationships/tags" Target="../tags/tag48.xml"/><Relationship Id="rId12" Type="http://schemas.openxmlformats.org/officeDocument/2006/relationships/image" Target="../media/image1.emf"/><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tags" Target="../tags/tag47.xml"/><Relationship Id="rId11" Type="http://schemas.openxmlformats.org/officeDocument/2006/relationships/slideMaster" Target="../slideMasters/slideMaster2.xml"/><Relationship Id="rId5" Type="http://schemas.openxmlformats.org/officeDocument/2006/relationships/tags" Target="../tags/tag46.xml"/><Relationship Id="rId10" Type="http://schemas.openxmlformats.org/officeDocument/2006/relationships/tags" Target="../tags/tag51.xml"/><Relationship Id="rId4" Type="http://schemas.openxmlformats.org/officeDocument/2006/relationships/tags" Target="../tags/tag45.xml"/><Relationship Id="rId9" Type="http://schemas.openxmlformats.org/officeDocument/2006/relationships/tags" Target="../tags/tag50.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59.xml"/><Relationship Id="rId3" Type="http://schemas.openxmlformats.org/officeDocument/2006/relationships/tags" Target="../tags/tag54.xml"/><Relationship Id="rId7" Type="http://schemas.openxmlformats.org/officeDocument/2006/relationships/tags" Target="../tags/tag58.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tags" Target="../tags/tag57.xml"/><Relationship Id="rId11" Type="http://schemas.openxmlformats.org/officeDocument/2006/relationships/image" Target="../media/image1.emf"/><Relationship Id="rId5" Type="http://schemas.openxmlformats.org/officeDocument/2006/relationships/tags" Target="../tags/tag56.xml"/><Relationship Id="rId10" Type="http://schemas.openxmlformats.org/officeDocument/2006/relationships/slideMaster" Target="../slideMasters/slideMaster2.xml"/><Relationship Id="rId4" Type="http://schemas.openxmlformats.org/officeDocument/2006/relationships/tags" Target="../tags/tag55.xml"/><Relationship Id="rId9" Type="http://schemas.openxmlformats.org/officeDocument/2006/relationships/tags" Target="../tags/tag60.xml"/></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68.xml"/><Relationship Id="rId13" Type="http://schemas.openxmlformats.org/officeDocument/2006/relationships/tags" Target="../tags/tag73.xml"/><Relationship Id="rId3" Type="http://schemas.openxmlformats.org/officeDocument/2006/relationships/tags" Target="../tags/tag63.xml"/><Relationship Id="rId7" Type="http://schemas.openxmlformats.org/officeDocument/2006/relationships/tags" Target="../tags/tag67.xml"/><Relationship Id="rId12" Type="http://schemas.openxmlformats.org/officeDocument/2006/relationships/tags" Target="../tags/tag72.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tags" Target="../tags/tag66.xml"/><Relationship Id="rId11" Type="http://schemas.openxmlformats.org/officeDocument/2006/relationships/tags" Target="../tags/tag71.xml"/><Relationship Id="rId5" Type="http://schemas.openxmlformats.org/officeDocument/2006/relationships/tags" Target="../tags/tag65.xml"/><Relationship Id="rId15" Type="http://schemas.openxmlformats.org/officeDocument/2006/relationships/image" Target="../media/image1.emf"/><Relationship Id="rId10" Type="http://schemas.openxmlformats.org/officeDocument/2006/relationships/tags" Target="../tags/tag70.xml"/><Relationship Id="rId4" Type="http://schemas.openxmlformats.org/officeDocument/2006/relationships/tags" Target="../tags/tag64.xml"/><Relationship Id="rId9" Type="http://schemas.openxmlformats.org/officeDocument/2006/relationships/tags" Target="../tags/tag69.xml"/><Relationship Id="rId14"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81.xml"/><Relationship Id="rId13" Type="http://schemas.openxmlformats.org/officeDocument/2006/relationships/tags" Target="../tags/tag86.xml"/><Relationship Id="rId18" Type="http://schemas.openxmlformats.org/officeDocument/2006/relationships/image" Target="../media/image1.emf"/><Relationship Id="rId3" Type="http://schemas.openxmlformats.org/officeDocument/2006/relationships/tags" Target="../tags/tag76.xml"/><Relationship Id="rId7" Type="http://schemas.openxmlformats.org/officeDocument/2006/relationships/tags" Target="../tags/tag80.xml"/><Relationship Id="rId12" Type="http://schemas.openxmlformats.org/officeDocument/2006/relationships/tags" Target="../tags/tag85.xml"/><Relationship Id="rId17" Type="http://schemas.openxmlformats.org/officeDocument/2006/relationships/slideMaster" Target="../slideMasters/slideMaster2.xml"/><Relationship Id="rId2" Type="http://schemas.openxmlformats.org/officeDocument/2006/relationships/tags" Target="../tags/tag75.xml"/><Relationship Id="rId16" Type="http://schemas.openxmlformats.org/officeDocument/2006/relationships/tags" Target="../tags/tag89.xml"/><Relationship Id="rId1" Type="http://schemas.openxmlformats.org/officeDocument/2006/relationships/tags" Target="../tags/tag74.xml"/><Relationship Id="rId6" Type="http://schemas.openxmlformats.org/officeDocument/2006/relationships/tags" Target="../tags/tag79.xml"/><Relationship Id="rId11" Type="http://schemas.openxmlformats.org/officeDocument/2006/relationships/tags" Target="../tags/tag84.xml"/><Relationship Id="rId5" Type="http://schemas.openxmlformats.org/officeDocument/2006/relationships/tags" Target="../tags/tag78.xml"/><Relationship Id="rId15" Type="http://schemas.openxmlformats.org/officeDocument/2006/relationships/tags" Target="../tags/tag88.xml"/><Relationship Id="rId10" Type="http://schemas.openxmlformats.org/officeDocument/2006/relationships/tags" Target="../tags/tag83.xml"/><Relationship Id="rId4" Type="http://schemas.openxmlformats.org/officeDocument/2006/relationships/tags" Target="../tags/tag77.xml"/><Relationship Id="rId9" Type="http://schemas.openxmlformats.org/officeDocument/2006/relationships/tags" Target="../tags/tag82.xml"/><Relationship Id="rId14" Type="http://schemas.openxmlformats.org/officeDocument/2006/relationships/tags" Target="../tags/tag87.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tags" Target="../tags/tag102.xml"/><Relationship Id="rId3" Type="http://schemas.openxmlformats.org/officeDocument/2006/relationships/tags" Target="../tags/tag92.xml"/><Relationship Id="rId7" Type="http://schemas.openxmlformats.org/officeDocument/2006/relationships/tags" Target="../tags/tag96.xml"/><Relationship Id="rId12" Type="http://schemas.openxmlformats.org/officeDocument/2006/relationships/tags" Target="../tags/tag101.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tags" Target="../tags/tag100.xml"/><Relationship Id="rId5" Type="http://schemas.openxmlformats.org/officeDocument/2006/relationships/tags" Target="../tags/tag94.xml"/><Relationship Id="rId15" Type="http://schemas.openxmlformats.org/officeDocument/2006/relationships/image" Target="../media/image1.emf"/><Relationship Id="rId10" Type="http://schemas.openxmlformats.org/officeDocument/2006/relationships/tags" Target="../tags/tag99.xml"/><Relationship Id="rId4" Type="http://schemas.openxmlformats.org/officeDocument/2006/relationships/tags" Target="../tags/tag93.xml"/><Relationship Id="rId9" Type="http://schemas.openxmlformats.org/officeDocument/2006/relationships/tags" Target="../tags/tag98.xml"/><Relationship Id="rId14"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10.xml"/><Relationship Id="rId13" Type="http://schemas.openxmlformats.org/officeDocument/2006/relationships/tags" Target="../tags/tag115.xml"/><Relationship Id="rId3" Type="http://schemas.openxmlformats.org/officeDocument/2006/relationships/tags" Target="../tags/tag105.xml"/><Relationship Id="rId7" Type="http://schemas.openxmlformats.org/officeDocument/2006/relationships/tags" Target="../tags/tag109.xml"/><Relationship Id="rId12" Type="http://schemas.openxmlformats.org/officeDocument/2006/relationships/tags" Target="../tags/tag114.xml"/><Relationship Id="rId2" Type="http://schemas.openxmlformats.org/officeDocument/2006/relationships/tags" Target="../tags/tag104.xml"/><Relationship Id="rId1" Type="http://schemas.openxmlformats.org/officeDocument/2006/relationships/tags" Target="../tags/tag103.xml"/><Relationship Id="rId6" Type="http://schemas.openxmlformats.org/officeDocument/2006/relationships/tags" Target="../tags/tag108.xml"/><Relationship Id="rId11" Type="http://schemas.openxmlformats.org/officeDocument/2006/relationships/tags" Target="../tags/tag113.xml"/><Relationship Id="rId5" Type="http://schemas.openxmlformats.org/officeDocument/2006/relationships/tags" Target="../tags/tag107.xml"/><Relationship Id="rId15" Type="http://schemas.openxmlformats.org/officeDocument/2006/relationships/image" Target="../media/image1.emf"/><Relationship Id="rId10" Type="http://schemas.openxmlformats.org/officeDocument/2006/relationships/tags" Target="../tags/tag112.xml"/><Relationship Id="rId4" Type="http://schemas.openxmlformats.org/officeDocument/2006/relationships/tags" Target="../tags/tag106.xml"/><Relationship Id="rId9" Type="http://schemas.openxmlformats.org/officeDocument/2006/relationships/tags" Target="../tags/tag111.xml"/><Relationship Id="rId14"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123.xml"/><Relationship Id="rId13" Type="http://schemas.openxmlformats.org/officeDocument/2006/relationships/tags" Target="../tags/tag128.xml"/><Relationship Id="rId18" Type="http://schemas.openxmlformats.org/officeDocument/2006/relationships/tags" Target="../tags/tag133.xml"/><Relationship Id="rId3" Type="http://schemas.openxmlformats.org/officeDocument/2006/relationships/tags" Target="../tags/tag118.xml"/><Relationship Id="rId21" Type="http://schemas.openxmlformats.org/officeDocument/2006/relationships/tags" Target="../tags/tag136.xml"/><Relationship Id="rId7" Type="http://schemas.openxmlformats.org/officeDocument/2006/relationships/tags" Target="../tags/tag122.xml"/><Relationship Id="rId12" Type="http://schemas.openxmlformats.org/officeDocument/2006/relationships/tags" Target="../tags/tag127.xml"/><Relationship Id="rId17" Type="http://schemas.openxmlformats.org/officeDocument/2006/relationships/tags" Target="../tags/tag132.xml"/><Relationship Id="rId2" Type="http://schemas.openxmlformats.org/officeDocument/2006/relationships/tags" Target="../tags/tag117.xml"/><Relationship Id="rId16" Type="http://schemas.openxmlformats.org/officeDocument/2006/relationships/tags" Target="../tags/tag131.xml"/><Relationship Id="rId20" Type="http://schemas.openxmlformats.org/officeDocument/2006/relationships/tags" Target="../tags/tag135.xml"/><Relationship Id="rId1" Type="http://schemas.openxmlformats.org/officeDocument/2006/relationships/tags" Target="../tags/tag116.xml"/><Relationship Id="rId6" Type="http://schemas.openxmlformats.org/officeDocument/2006/relationships/tags" Target="../tags/tag121.xml"/><Relationship Id="rId11" Type="http://schemas.openxmlformats.org/officeDocument/2006/relationships/tags" Target="../tags/tag126.xml"/><Relationship Id="rId24" Type="http://schemas.openxmlformats.org/officeDocument/2006/relationships/image" Target="../media/image1.emf"/><Relationship Id="rId5" Type="http://schemas.openxmlformats.org/officeDocument/2006/relationships/tags" Target="../tags/tag120.xml"/><Relationship Id="rId15" Type="http://schemas.openxmlformats.org/officeDocument/2006/relationships/tags" Target="../tags/tag130.xml"/><Relationship Id="rId23" Type="http://schemas.openxmlformats.org/officeDocument/2006/relationships/slideMaster" Target="../slideMasters/slideMaster2.xml"/><Relationship Id="rId10" Type="http://schemas.openxmlformats.org/officeDocument/2006/relationships/tags" Target="../tags/tag125.xml"/><Relationship Id="rId19" Type="http://schemas.openxmlformats.org/officeDocument/2006/relationships/tags" Target="../tags/tag134.xml"/><Relationship Id="rId4" Type="http://schemas.openxmlformats.org/officeDocument/2006/relationships/tags" Target="../tags/tag119.xml"/><Relationship Id="rId9" Type="http://schemas.openxmlformats.org/officeDocument/2006/relationships/tags" Target="../tags/tag124.xml"/><Relationship Id="rId14" Type="http://schemas.openxmlformats.org/officeDocument/2006/relationships/tags" Target="../tags/tag129.xml"/><Relationship Id="rId22" Type="http://schemas.openxmlformats.org/officeDocument/2006/relationships/tags" Target="../tags/tag137.xml"/></Relationships>
</file>

<file path=ppt/slideLayouts/_rels/slideLayout2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39.xml"/><Relationship Id="rId1" Type="http://schemas.openxmlformats.org/officeDocument/2006/relationships/tags" Target="../tags/tag138.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tags" Target="../tags/tag142.xml"/><Relationship Id="rId2" Type="http://schemas.openxmlformats.org/officeDocument/2006/relationships/tags" Target="../tags/tag141.xml"/><Relationship Id="rId1" Type="http://schemas.openxmlformats.org/officeDocument/2006/relationships/tags" Target="../tags/tag140.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14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BDC69-BFEE-48C7-9467-D17D3313E31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DD1D764-9FF5-4502-B407-26C855C346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531904E-2082-4298-9C3F-E843D2C04D63}"/>
              </a:ext>
            </a:extLst>
          </p:cNvPr>
          <p:cNvSpPr>
            <a:spLocks noGrp="1"/>
          </p:cNvSpPr>
          <p:nvPr>
            <p:ph type="dt" sz="half" idx="10"/>
          </p:nvPr>
        </p:nvSpPr>
        <p:spPr/>
        <p:txBody>
          <a:bodyPr/>
          <a:lstStyle/>
          <a:p>
            <a:fld id="{38F79F67-ACB7-420E-A3B2-6F4F9BBB8A09}" type="datetimeFigureOut">
              <a:rPr lang="en-US" smtClean="0"/>
              <a:t>6/1/2022</a:t>
            </a:fld>
            <a:endParaRPr lang="en-US"/>
          </a:p>
        </p:txBody>
      </p:sp>
      <p:sp>
        <p:nvSpPr>
          <p:cNvPr id="5" name="Footer Placeholder 4">
            <a:extLst>
              <a:ext uri="{FF2B5EF4-FFF2-40B4-BE49-F238E27FC236}">
                <a16:creationId xmlns:a16="http://schemas.microsoft.com/office/drawing/2014/main" id="{F5D5814B-D3D0-421A-81FA-37340FEC92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CED3E0-0C6C-482E-9DD3-C2D82B408CF0}"/>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288558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A6776-B45C-43D4-A49A-3186EA9ADA8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209D555-9622-497A-AAC2-90D80998AFB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DF2EF2-DB9A-412C-B334-DF518E31A52D}"/>
              </a:ext>
            </a:extLst>
          </p:cNvPr>
          <p:cNvSpPr>
            <a:spLocks noGrp="1"/>
          </p:cNvSpPr>
          <p:nvPr>
            <p:ph type="dt" sz="half" idx="10"/>
          </p:nvPr>
        </p:nvSpPr>
        <p:spPr/>
        <p:txBody>
          <a:bodyPr/>
          <a:lstStyle/>
          <a:p>
            <a:fld id="{38F79F67-ACB7-420E-A3B2-6F4F9BBB8A09}" type="datetimeFigureOut">
              <a:rPr lang="en-US" smtClean="0"/>
              <a:t>6/1/2022</a:t>
            </a:fld>
            <a:endParaRPr lang="en-US"/>
          </a:p>
        </p:txBody>
      </p:sp>
      <p:sp>
        <p:nvSpPr>
          <p:cNvPr id="5" name="Footer Placeholder 4">
            <a:extLst>
              <a:ext uri="{FF2B5EF4-FFF2-40B4-BE49-F238E27FC236}">
                <a16:creationId xmlns:a16="http://schemas.microsoft.com/office/drawing/2014/main" id="{C0BB2B74-6BA6-4DD5-BF62-AD839091F0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C89FE8-BF7F-4213-9477-026370F7CA4C}"/>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2181147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48CD31-A9E3-47BC-B4EC-7C37A0D54CC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F1D547B-BC4F-437F-9DA6-F3AF6E707B8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465418-5D49-4439-8414-E7BFDBAE159A}"/>
              </a:ext>
            </a:extLst>
          </p:cNvPr>
          <p:cNvSpPr>
            <a:spLocks noGrp="1"/>
          </p:cNvSpPr>
          <p:nvPr>
            <p:ph type="dt" sz="half" idx="10"/>
          </p:nvPr>
        </p:nvSpPr>
        <p:spPr/>
        <p:txBody>
          <a:bodyPr/>
          <a:lstStyle/>
          <a:p>
            <a:fld id="{38F79F67-ACB7-420E-A3B2-6F4F9BBB8A09}" type="datetimeFigureOut">
              <a:rPr lang="en-US" smtClean="0"/>
              <a:t>6/1/2022</a:t>
            </a:fld>
            <a:endParaRPr lang="en-US"/>
          </a:p>
        </p:txBody>
      </p:sp>
      <p:sp>
        <p:nvSpPr>
          <p:cNvPr id="5" name="Footer Placeholder 4">
            <a:extLst>
              <a:ext uri="{FF2B5EF4-FFF2-40B4-BE49-F238E27FC236}">
                <a16:creationId xmlns:a16="http://schemas.microsoft.com/office/drawing/2014/main" id="{41CA36B8-B185-4C71-8D8F-709851DCD8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CBD9F3-31A9-4EC0-8F28-764671B0FDA6}"/>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9769583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09847" y="6400933"/>
            <a:ext cx="4333702" cy="293863"/>
          </a:xfrm>
        </p:spPr>
        <p:txBody>
          <a:bodyPr>
            <a:spAutoFit/>
          </a:bodyPr>
          <a:lstStyle>
            <a:lvl1pPr marL="0" indent="0">
              <a:buNone/>
              <a:defRPr sz="1455"/>
            </a:lvl1pPr>
          </a:lstStyle>
          <a:p>
            <a:pPr lvl="0"/>
            <a:r>
              <a:rPr lang="de-DE" dirty="0"/>
              <a:t>&lt;&lt;COVER PAGE DATE&gt;&gt;</a:t>
            </a:r>
          </a:p>
        </p:txBody>
      </p:sp>
      <p:sp>
        <p:nvSpPr>
          <p:cNvPr id="7" name="PRESENTATION PRESENTER FUNCTION"/>
          <p:cNvSpPr>
            <a:spLocks noGrp="1"/>
          </p:cNvSpPr>
          <p:nvPr>
            <p:ph type="body" sz="quarter" idx="10" hasCustomPrompt="1"/>
            <p:custDataLst>
              <p:tags r:id="rId2"/>
            </p:custDataLst>
          </p:nvPr>
        </p:nvSpPr>
        <p:spPr>
          <a:xfrm>
            <a:off x="511776" y="4181302"/>
            <a:ext cx="6060350" cy="249382"/>
          </a:xfrm>
        </p:spPr>
        <p:txBody>
          <a:bodyPr lIns="0" rIns="0">
            <a:noAutofit/>
          </a:bodyPr>
          <a:lstStyle>
            <a:lvl1pPr marL="0" indent="0">
              <a:spcBef>
                <a:spcPts val="1636"/>
              </a:spcBef>
              <a:buNone/>
              <a:defRPr sz="1455" i="0" baseline="0">
                <a:solidFill>
                  <a:schemeClr val="tx1"/>
                </a:solidFill>
                <a:latin typeface="Frutiger 55 Roman"/>
              </a:defRPr>
            </a:lvl1pPr>
          </a:lstStyle>
          <a:p>
            <a:pPr lvl="0"/>
            <a:r>
              <a:rPr lang="de-DE" dirty="0"/>
              <a:t>&lt;&lt;Funktion des Präsentators&gt;&gt;</a:t>
            </a:r>
          </a:p>
        </p:txBody>
      </p:sp>
      <p:sp>
        <p:nvSpPr>
          <p:cNvPr id="3" name="PRESENTATION PRESENTER"/>
          <p:cNvSpPr>
            <a:spLocks noGrp="1"/>
          </p:cNvSpPr>
          <p:nvPr>
            <p:ph type="subTitle" idx="1" hasCustomPrompt="1"/>
            <p:custDataLst>
              <p:tags r:id="rId3"/>
            </p:custDataLst>
          </p:nvPr>
        </p:nvSpPr>
        <p:spPr>
          <a:xfrm>
            <a:off x="509850" y="3956858"/>
            <a:ext cx="6059087" cy="249382"/>
          </a:xfrm>
        </p:spPr>
        <p:txBody>
          <a:bodyPr lIns="0" tIns="0" rIns="0" bIns="0" anchor="t" anchorCtr="0">
            <a:noAutofit/>
          </a:bodyPr>
          <a:lstStyle>
            <a:lvl1pPr marL="0" indent="0" algn="l">
              <a:spcBef>
                <a:spcPts val="1636"/>
              </a:spcBef>
              <a:buNone/>
              <a:defRPr sz="1455" i="0" baseline="0">
                <a:solidFill>
                  <a:schemeClr val="tx1"/>
                </a:solidFill>
                <a:latin typeface="Frutiger 55 Roman"/>
                <a:ea typeface="Arial Unicode MS" pitchFamily="34" charset="-128"/>
              </a:defRPr>
            </a:lvl1pPr>
            <a:lvl2pPr marL="457053" indent="0" algn="ctr">
              <a:buNone/>
              <a:defRPr>
                <a:solidFill>
                  <a:schemeClr val="tx1">
                    <a:tint val="75000"/>
                  </a:schemeClr>
                </a:solidFill>
              </a:defRPr>
            </a:lvl2pPr>
            <a:lvl3pPr marL="914105" indent="0" algn="ctr">
              <a:buNone/>
              <a:defRPr>
                <a:solidFill>
                  <a:schemeClr val="tx1">
                    <a:tint val="75000"/>
                  </a:schemeClr>
                </a:solidFill>
              </a:defRPr>
            </a:lvl3pPr>
            <a:lvl4pPr marL="1371156" indent="0" algn="ctr">
              <a:buNone/>
              <a:defRPr>
                <a:solidFill>
                  <a:schemeClr val="tx1">
                    <a:tint val="75000"/>
                  </a:schemeClr>
                </a:solidFill>
              </a:defRPr>
            </a:lvl4pPr>
            <a:lvl5pPr marL="1828208" indent="0" algn="ctr">
              <a:buNone/>
              <a:defRPr>
                <a:solidFill>
                  <a:schemeClr val="tx1">
                    <a:tint val="75000"/>
                  </a:schemeClr>
                </a:solidFill>
              </a:defRPr>
            </a:lvl5pPr>
            <a:lvl6pPr marL="2285260" indent="0" algn="ctr">
              <a:buNone/>
              <a:defRPr>
                <a:solidFill>
                  <a:schemeClr val="tx1">
                    <a:tint val="75000"/>
                  </a:schemeClr>
                </a:solidFill>
              </a:defRPr>
            </a:lvl6pPr>
            <a:lvl7pPr marL="2742311" indent="0" algn="ctr">
              <a:buNone/>
              <a:defRPr>
                <a:solidFill>
                  <a:schemeClr val="tx1">
                    <a:tint val="75000"/>
                  </a:schemeClr>
                </a:solidFill>
              </a:defRPr>
            </a:lvl7pPr>
            <a:lvl8pPr marL="3199364" indent="0" algn="ctr">
              <a:buNone/>
              <a:defRPr>
                <a:solidFill>
                  <a:schemeClr val="tx1">
                    <a:tint val="75000"/>
                  </a:schemeClr>
                </a:solidFill>
              </a:defRPr>
            </a:lvl8pPr>
            <a:lvl9pPr marL="3656415" indent="0" algn="ctr">
              <a:buNone/>
              <a:defRPr>
                <a:solidFill>
                  <a:schemeClr val="tx1">
                    <a:tint val="75000"/>
                  </a:schemeClr>
                </a:solidFill>
              </a:defRPr>
            </a:lvl9pPr>
          </a:lstStyle>
          <a:p>
            <a:r>
              <a:rPr lang="de-DE" dirty="0"/>
              <a:t>&lt;&lt;Präsentator&gt;&gt;</a:t>
            </a:r>
          </a:p>
        </p:txBody>
      </p:sp>
      <p:sp>
        <p:nvSpPr>
          <p:cNvPr id="2" name="PRESENTATION TITLE"/>
          <p:cNvSpPr>
            <a:spLocks noGrp="1"/>
          </p:cNvSpPr>
          <p:nvPr>
            <p:ph type="ctrTitle" hasCustomPrompt="1"/>
            <p:custDataLst>
              <p:tags r:id="rId4"/>
            </p:custDataLst>
          </p:nvPr>
        </p:nvSpPr>
        <p:spPr>
          <a:xfrm>
            <a:off x="509847" y="1978429"/>
            <a:ext cx="9942022" cy="856211"/>
          </a:xfrm>
        </p:spPr>
        <p:txBody>
          <a:bodyPr lIns="0" tIns="0" rIns="0" bIns="0" anchor="b" anchorCtr="0">
            <a:noAutofit/>
          </a:bodyPr>
          <a:lstStyle>
            <a:lvl1pPr>
              <a:lnSpc>
                <a:spcPts val="3818"/>
              </a:lnSpc>
              <a:spcBef>
                <a:spcPts val="3818"/>
              </a:spcBef>
              <a:defRPr sz="3636" baseline="0">
                <a:solidFill>
                  <a:schemeClr val="tx1"/>
                </a:solidFill>
                <a:latin typeface="Frutiger 45 Light"/>
                <a:ea typeface="Arial Unicode MS" pitchFamily="34" charset="-128"/>
              </a:defRPr>
            </a:lvl1pPr>
          </a:lstStyle>
          <a:p>
            <a:r>
              <a:rPr lang="de-DE" dirty="0"/>
              <a:t>&lt;&lt;</a:t>
            </a:r>
            <a:r>
              <a:rPr lang="de-DE" dirty="0" err="1"/>
              <a:t>Keyline</a:t>
            </a:r>
            <a:r>
              <a:rPr lang="de-DE" dirty="0"/>
              <a:t>: </a:t>
            </a:r>
            <a:r>
              <a:rPr lang="de-DE" dirty="0" err="1"/>
              <a:t>short</a:t>
            </a:r>
            <a:r>
              <a:rPr lang="de-DE" dirty="0"/>
              <a:t> </a:t>
            </a:r>
            <a:r>
              <a:rPr lang="de-DE" dirty="0" err="1"/>
              <a:t>headline</a:t>
            </a:r>
            <a:r>
              <a:rPr lang="de-DE" dirty="0"/>
              <a:t>&gt;&gt;</a:t>
            </a:r>
          </a:p>
        </p:txBody>
      </p:sp>
      <p:sp>
        <p:nvSpPr>
          <p:cNvPr id="9" name="SECURITY TEXT"/>
          <p:cNvSpPr txBox="1">
            <a:spLocks/>
          </p:cNvSpPr>
          <p:nvPr>
            <p:custDataLst>
              <p:tags r:id="rId5"/>
            </p:custDataLst>
          </p:nvPr>
        </p:nvSpPr>
        <p:spPr>
          <a:xfrm>
            <a:off x="9221585" y="675414"/>
            <a:ext cx="2416233" cy="167866"/>
          </a:xfrm>
          <a:prstGeom prst="rect">
            <a:avLst/>
          </a:prstGeom>
        </p:spPr>
        <p:txBody>
          <a:bodyPr vert="horz" wrap="square" lIns="66502"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091" dirty="0">
                <a:latin typeface="Frutiger 55 Roman"/>
              </a:rPr>
              <a:t>Public</a:t>
            </a:r>
          </a:p>
        </p:txBody>
      </p:sp>
      <p:sp>
        <p:nvSpPr>
          <p:cNvPr id="11" name="PRESENTATION INFOLINE"/>
          <p:cNvSpPr>
            <a:spLocks noGrp="1"/>
          </p:cNvSpPr>
          <p:nvPr>
            <p:ph type="body" sz="quarter" idx="12" hasCustomPrompt="1"/>
            <p:custDataLst>
              <p:tags r:id="rId6"/>
            </p:custDataLst>
          </p:nvPr>
        </p:nvSpPr>
        <p:spPr>
          <a:xfrm>
            <a:off x="509847" y="3158837"/>
            <a:ext cx="9942022" cy="311727"/>
          </a:xfrm>
        </p:spPr>
        <p:txBody>
          <a:bodyPr/>
          <a:lstStyle>
            <a:lvl1pPr marL="0" indent="0">
              <a:buNone/>
              <a:defRPr sz="1818">
                <a:latin typeface="UBSHeadline"/>
              </a:defRPr>
            </a:lvl1pPr>
          </a:lstStyle>
          <a:p>
            <a:pPr lvl="0"/>
            <a:r>
              <a:rPr lang="de-DE" dirty="0"/>
              <a:t>&lt;&lt;Infoline: </a:t>
            </a:r>
            <a:r>
              <a:rPr lang="de-DE" dirty="0" err="1"/>
              <a:t>presentation</a:t>
            </a:r>
            <a:r>
              <a:rPr lang="de-DE" dirty="0"/>
              <a:t> </a:t>
            </a:r>
            <a:r>
              <a:rPr lang="de-DE" dirty="0" err="1"/>
              <a:t>description</a:t>
            </a:r>
            <a:r>
              <a:rPr lang="de-DE" dirty="0"/>
              <a:t>&gt;&gt;</a:t>
            </a:r>
          </a:p>
        </p:txBody>
      </p:sp>
      <p:sp>
        <p:nvSpPr>
          <p:cNvPr id="4" name="DraftStamp" hidden="1"/>
          <p:cNvSpPr txBox="1"/>
          <p:nvPr>
            <p:custDataLst>
              <p:tags r:id="rId7"/>
            </p:custDataLst>
          </p:nvPr>
        </p:nvSpPr>
        <p:spPr>
          <a:xfrm>
            <a:off x="507316" y="230909"/>
            <a:ext cx="981829"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a:solidFill>
                  <a:srgbClr val="E60000"/>
                </a:solidFill>
                <a:latin typeface="Frutiger 55 Roman"/>
              </a:rPr>
              <a:t>Entwurf</a:t>
            </a:r>
            <a:endParaRPr kumimoji="0" lang="en-US" sz="2182"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07317" y="515522"/>
            <a:ext cx="1007986" cy="368221"/>
          </a:xfrm>
          <a:prstGeom prst="rect">
            <a:avLst/>
          </a:prstGeom>
        </p:spPr>
      </p:pic>
    </p:spTree>
    <p:extLst>
      <p:ext uri="{BB962C8B-B14F-4D97-AF65-F5344CB8AC3E}">
        <p14:creationId xmlns:p14="http://schemas.microsoft.com/office/powerpoint/2010/main" val="25045188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08770" y="2211319"/>
            <a:ext cx="11139054" cy="939339"/>
          </a:xfrm>
        </p:spPr>
        <p:txBody>
          <a:bodyPr lIns="0" tIns="0" rIns="0" bIns="0">
            <a:noAutofit/>
          </a:bodyPr>
          <a:lstStyle>
            <a:lvl1pPr marL="0" indent="0" algn="l">
              <a:buNone/>
              <a:defRPr sz="3636" baseline="0">
                <a:solidFill>
                  <a:schemeClr val="tx1"/>
                </a:solidFill>
                <a:latin typeface="Frutiger 45 Light"/>
                <a:ea typeface="Arial Unicode MS" pitchFamily="34" charset="-128"/>
              </a:defRPr>
            </a:lvl1pPr>
            <a:lvl2pPr marL="457053" indent="0" algn="ctr">
              <a:buNone/>
              <a:defRPr>
                <a:solidFill>
                  <a:schemeClr val="tx1">
                    <a:tint val="75000"/>
                  </a:schemeClr>
                </a:solidFill>
              </a:defRPr>
            </a:lvl2pPr>
            <a:lvl3pPr marL="914105" indent="0" algn="ctr">
              <a:buNone/>
              <a:defRPr>
                <a:solidFill>
                  <a:schemeClr val="tx1">
                    <a:tint val="75000"/>
                  </a:schemeClr>
                </a:solidFill>
              </a:defRPr>
            </a:lvl3pPr>
            <a:lvl4pPr marL="1371156" indent="0" algn="ctr">
              <a:buNone/>
              <a:defRPr>
                <a:solidFill>
                  <a:schemeClr val="tx1">
                    <a:tint val="75000"/>
                  </a:schemeClr>
                </a:solidFill>
              </a:defRPr>
            </a:lvl4pPr>
            <a:lvl5pPr marL="1828208" indent="0" algn="ctr">
              <a:buNone/>
              <a:defRPr>
                <a:solidFill>
                  <a:schemeClr val="tx1">
                    <a:tint val="75000"/>
                  </a:schemeClr>
                </a:solidFill>
              </a:defRPr>
            </a:lvl5pPr>
            <a:lvl6pPr marL="2285260" indent="0" algn="ctr">
              <a:buNone/>
              <a:defRPr>
                <a:solidFill>
                  <a:schemeClr val="tx1">
                    <a:tint val="75000"/>
                  </a:schemeClr>
                </a:solidFill>
              </a:defRPr>
            </a:lvl6pPr>
            <a:lvl7pPr marL="2742311" indent="0" algn="ctr">
              <a:buNone/>
              <a:defRPr>
                <a:solidFill>
                  <a:schemeClr val="tx1">
                    <a:tint val="75000"/>
                  </a:schemeClr>
                </a:solidFill>
              </a:defRPr>
            </a:lvl7pPr>
            <a:lvl8pPr marL="3199364" indent="0" algn="ctr">
              <a:buNone/>
              <a:defRPr>
                <a:solidFill>
                  <a:schemeClr val="tx1">
                    <a:tint val="75000"/>
                  </a:schemeClr>
                </a:solidFill>
              </a:defRPr>
            </a:lvl8pPr>
            <a:lvl9pPr marL="3656415" indent="0" algn="ctr">
              <a:buNone/>
              <a:defRPr>
                <a:solidFill>
                  <a:schemeClr val="tx1">
                    <a:tint val="75000"/>
                  </a:schemeClr>
                </a:solidFill>
              </a:defRPr>
            </a:lvl9pPr>
          </a:lstStyle>
          <a:p>
            <a:r>
              <a:rPr lang="de-DE" dirty="0"/>
              <a:t>&lt;&lt;Sektionsüberschrift&gt;&gt;</a:t>
            </a:r>
          </a:p>
        </p:txBody>
      </p:sp>
      <p:sp>
        <p:nvSpPr>
          <p:cNvPr id="6" name="DIVIDER NUMBER"/>
          <p:cNvSpPr>
            <a:spLocks noGrp="1"/>
          </p:cNvSpPr>
          <p:nvPr>
            <p:ph type="ctrTitle" hasCustomPrompt="1"/>
          </p:nvPr>
        </p:nvSpPr>
        <p:spPr>
          <a:xfrm>
            <a:off x="508770" y="1828800"/>
            <a:ext cx="11139054" cy="349135"/>
          </a:xfrm>
        </p:spPr>
        <p:txBody>
          <a:bodyPr lIns="0" tIns="0" rIns="0" bIns="0" anchor="b" anchorCtr="0">
            <a:noAutofit/>
          </a:bodyPr>
          <a:lstStyle>
            <a:lvl1pPr>
              <a:defRPr sz="1636" baseline="0">
                <a:solidFill>
                  <a:schemeClr val="tx1"/>
                </a:solidFill>
                <a:latin typeface="+mj-lt"/>
                <a:ea typeface="Arial Unicode MS" pitchFamily="34" charset="-128"/>
              </a:defRPr>
            </a:lvl1pPr>
          </a:lstStyle>
          <a:p>
            <a:r>
              <a:rPr lang="de-DE" dirty="0"/>
              <a:t>Click </a:t>
            </a:r>
            <a:r>
              <a:rPr lang="de-DE" dirty="0" err="1"/>
              <a:t>to</a:t>
            </a:r>
            <a:r>
              <a:rPr lang="de-DE" dirty="0"/>
              <a:t> </a:t>
            </a:r>
            <a:r>
              <a:rPr lang="de-DE" dirty="0" err="1"/>
              <a:t>edit</a:t>
            </a:r>
            <a:r>
              <a:rPr lang="de-DE" dirty="0"/>
              <a:t> </a:t>
            </a:r>
            <a:r>
              <a:rPr lang="de-DE" dirty="0" err="1"/>
              <a:t>Section</a:t>
            </a:r>
            <a:r>
              <a:rPr lang="de-DE" dirty="0"/>
              <a:t> / Appendix </a:t>
            </a:r>
            <a:r>
              <a:rPr lang="de-DE" dirty="0" err="1"/>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07316" y="6354330"/>
            <a:ext cx="791990" cy="289316"/>
          </a:xfrm>
          <a:prstGeom prst="rect">
            <a:avLst/>
          </a:prstGeom>
        </p:spPr>
      </p:pic>
    </p:spTree>
    <p:extLst>
      <p:ext uri="{BB962C8B-B14F-4D97-AF65-F5344CB8AC3E}">
        <p14:creationId xmlns:p14="http://schemas.microsoft.com/office/powerpoint/2010/main" val="29269430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HVLibrary_Blank Slide_Templafy">
    <p:spTree>
      <p:nvGrpSpPr>
        <p:cNvPr id="1" name=""/>
        <p:cNvGrpSpPr/>
        <p:nvPr/>
      </p:nvGrpSpPr>
      <p:grpSpPr>
        <a:xfrm>
          <a:off x="0" y="0"/>
          <a:ext cx="0" cy="0"/>
          <a:chOff x="0" y="0"/>
          <a:chExt cx="0" cy="0"/>
        </a:xfrm>
      </p:grpSpPr>
      <p:sp>
        <p:nvSpPr>
          <p:cNvPr id="21" name="PAGE HEADING"/>
          <p:cNvSpPr>
            <a:spLocks noGrp="1"/>
          </p:cNvSpPr>
          <p:nvPr>
            <p:ph type="title" hasCustomPrompt="1"/>
            <p:custDataLst>
              <p:tags r:id="rId1"/>
            </p:custDataLst>
          </p:nvPr>
        </p:nvSpPr>
        <p:spPr>
          <a:xfrm>
            <a:off x="509851" y="7"/>
            <a:ext cx="11139055" cy="856211"/>
          </a:xfrm>
        </p:spPr>
        <p:txBody>
          <a:bodyPr>
            <a:normAutofit/>
          </a:bodyPr>
          <a:lstStyle>
            <a:lvl1pPr>
              <a:defRPr sz="2546">
                <a:latin typeface="Frutiger 45 Light"/>
              </a:defRPr>
            </a:lvl1pPr>
          </a:lstStyle>
          <a:p>
            <a:pPr lvl="0"/>
            <a:r>
              <a:rPr lang="en-US" dirty="0"/>
              <a:t>&lt;&lt;Page heading&gt;&gt;</a:t>
            </a:r>
          </a:p>
        </p:txBody>
      </p:sp>
      <p:sp>
        <p:nvSpPr>
          <p:cNvPr id="20" name="Slide Number Textbox" hidden="1"/>
          <p:cNvSpPr txBox="1"/>
          <p:nvPr userDrawn="1"/>
        </p:nvSpPr>
        <p:spPr>
          <a:xfrm>
            <a:off x="11161278" y="6234657"/>
            <a:ext cx="498763" cy="349135"/>
          </a:xfrm>
          <a:prstGeom prst="rect">
            <a:avLst/>
          </a:prstGeom>
          <a:noFill/>
        </p:spPr>
        <p:txBody>
          <a:bodyPr vert="horz" wrap="square" lIns="0" tIns="0" rIns="0" bIns="0" rtlCol="0" anchor="b">
            <a:noAutofit/>
          </a:bodyPr>
          <a:lstStyle/>
          <a:p>
            <a:pPr algn="r" eaLnBrk="0" fontAlgn="base" hangingPunct="0">
              <a:spcBef>
                <a:spcPct val="50000"/>
              </a:spcBef>
              <a:spcAft>
                <a:spcPct val="0"/>
              </a:spcAft>
            </a:pPr>
            <a:fld id="{94976F55-9089-48EE-AE68-8E9544398D42}" type="slidenum">
              <a:rPr lang="en-US" sz="545" smtClean="0">
                <a:solidFill>
                  <a:prstClr val="black"/>
                </a:solidFill>
                <a:latin typeface="Frutiger 45 Light" panose="020B0603020202020204" pitchFamily="34" charset="0"/>
              </a:rPr>
              <a:pPr algn="r" eaLnBrk="0" fontAlgn="base" hangingPunct="0">
                <a:spcBef>
                  <a:spcPct val="50000"/>
                </a:spcBef>
                <a:spcAft>
                  <a:spcPct val="0"/>
                </a:spcAft>
              </a:pPr>
              <a:t>‹#›</a:t>
            </a:fld>
            <a:endParaRPr lang="en-US" sz="545" dirty="0">
              <a:solidFill>
                <a:prstClr val="black"/>
              </a:solidFill>
              <a:latin typeface="Frutiger 45 Light" panose="020B0603020202020204" pitchFamily="34" charset="0"/>
            </a:endParaRPr>
          </a:p>
        </p:txBody>
      </p:sp>
      <p:grpSp>
        <p:nvGrpSpPr>
          <p:cNvPr id="23" name="PXP_GRIDLINES" hidden="1"/>
          <p:cNvGrpSpPr/>
          <p:nvPr userDrawn="1"/>
        </p:nvGrpSpPr>
        <p:grpSpPr>
          <a:xfrm>
            <a:off x="-37081" y="44"/>
            <a:ext cx="12234039" cy="68580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09904" y="230951"/>
            <a:ext cx="1308486" cy="300181"/>
          </a:xfrm>
          <a:prstGeom prst="rect">
            <a:avLst/>
          </a:prstGeom>
          <a:noFill/>
        </p:spPr>
        <p:txBody>
          <a:bodyPr vert="horz" wrap="none" lIns="0" tIns="0" rIns="0" bIns="0" rtlCol="0" anchor="b">
            <a:noAutofit/>
          </a:bodyPr>
          <a:lstStyle/>
          <a:p>
            <a:pPr eaLnBrk="0" fontAlgn="base" hangingPunct="0">
              <a:spcBef>
                <a:spcPct val="0"/>
              </a:spcBef>
              <a:spcAft>
                <a:spcPct val="0"/>
              </a:spcAft>
            </a:pPr>
            <a:r>
              <a:rPr lang="en-US" sz="2182" b="1">
                <a:solidFill>
                  <a:srgbClr val="E60000"/>
                </a:solidFill>
                <a:latin typeface="Frutiger 45 Light" panose="020B0603020202020204" pitchFamily="34" charset="0"/>
              </a:rPr>
              <a:t>Draft</a:t>
            </a:r>
            <a:endParaRPr lang="en-US" sz="2182" b="1" dirty="0">
              <a:solidFill>
                <a:srgbClr val="E60000"/>
              </a:solidFill>
              <a:latin typeface="Frutiger 45 Light" panose="020B0603020202020204" pitchFamily="34" charset="0"/>
            </a:endParaRPr>
          </a:p>
        </p:txBody>
      </p:sp>
      <p:sp>
        <p:nvSpPr>
          <p:cNvPr id="37"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59460" y="6235858"/>
            <a:ext cx="498685" cy="349208"/>
          </a:xfrm>
          <a:prstGeom prst="rect">
            <a:avLst/>
          </a:prstGeom>
          <a:noFill/>
        </p:spPr>
        <p:txBody>
          <a:bodyPr wrap="square" lIns="0" tIns="0" rIns="0" bIns="0" rtlCol="0" anchor="b" anchorCtr="0">
            <a:noAutofit/>
          </a:bodyPr>
          <a:lstStyle/>
          <a:p>
            <a:pPr algn="r"/>
            <a:fld id="{8A23ABA4-7C5F-4A82-88F7-CAC0346A6918}" type="slidenum">
              <a:rPr lang="en-US" sz="636" smtClean="0">
                <a:latin typeface="Frutiger 45 Light" panose="020B0603020202020204" pitchFamily="34" charset="0"/>
              </a:rPr>
              <a:pPr algn="r"/>
              <a:t>‹#›</a:t>
            </a:fld>
            <a:endParaRPr lang="en-US" sz="636" dirty="0">
              <a:latin typeface="Frutiger 45 Light" panose="020B0603020202020204" pitchFamily="34" charset="0"/>
            </a:endParaRPr>
          </a:p>
        </p:txBody>
      </p:sp>
      <p:pic>
        <p:nvPicPr>
          <p:cNvPr id="19" name="image" descr="{&quot;templafy&quot;:{&quot;id&quot;:&quot;752824c6-94a9-4418-a5b7-170068a1414e&quot;}}">
            <a:extLst>
              <a:ext uri="{FF2B5EF4-FFF2-40B4-BE49-F238E27FC236}">
                <a16:creationId xmlns:a16="http://schemas.microsoft.com/office/drawing/2014/main" id="{53D88426-19BF-49A8-AD93-E3159E451DDD}"/>
              </a:ext>
            </a:extLst>
          </p:cNvPr>
          <p:cNvPicPr>
            <a:picLocks noChangeAspect="1"/>
          </p:cNvPicPr>
          <p:nvPr userDrawn="1"/>
        </p:nvPicPr>
        <p:blipFill>
          <a:blip r:embed="rId4"/>
          <a:stretch>
            <a:fillRect/>
          </a:stretch>
        </p:blipFill>
        <p:spPr>
          <a:xfrm>
            <a:off x="507317" y="6366066"/>
            <a:ext cx="643396" cy="235636"/>
          </a:xfrm>
          <a:prstGeom prst="rect">
            <a:avLst/>
          </a:prstGeom>
        </p:spPr>
      </p:pic>
    </p:spTree>
    <p:extLst>
      <p:ext uri="{BB962C8B-B14F-4D97-AF65-F5344CB8AC3E}">
        <p14:creationId xmlns:p14="http://schemas.microsoft.com/office/powerpoint/2010/main" val="18476915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2_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09848" y="1683862"/>
            <a:ext cx="11139054" cy="4326992"/>
          </a:xfrm>
        </p:spPr>
        <p:txBody>
          <a:bodyPr lIns="0" tIns="0" rIns="0" bIns="0">
            <a:noAutofit/>
          </a:bodyPr>
          <a:lstStyle>
            <a:lvl1pPr marL="213487" indent="-213487">
              <a:buClr>
                <a:schemeClr val="tx2"/>
              </a:buClr>
              <a:buSzPct val="100000"/>
              <a:buFont typeface="Symbol" pitchFamily="18" charset="2"/>
              <a:buChar char="·"/>
              <a:defRPr sz="1635">
                <a:latin typeface="Frutiger 55 Roman"/>
              </a:defRPr>
            </a:lvl1pPr>
            <a:lvl2pPr marL="419761" indent="-214929">
              <a:defRPr sz="1454">
                <a:latin typeface="Frutiger 55 Roman"/>
              </a:defRPr>
            </a:lvl2pPr>
            <a:lvl3pPr marL="626034" indent="-206274">
              <a:buClr>
                <a:schemeClr val="tx1"/>
              </a:buClr>
              <a:buFont typeface="Arial" pitchFamily="34" charset="0"/>
              <a:buChar char="–"/>
              <a:defRPr sz="1454">
                <a:latin typeface="Frutiger 55 Roman"/>
              </a:defRPr>
            </a:lvl3pPr>
            <a:lvl4pPr marL="830866" indent="-204831">
              <a:buSzPct val="84000"/>
              <a:defRPr sz="1454">
                <a:latin typeface="Frutiger 55 Roman"/>
              </a:defRPr>
            </a:lvl4pPr>
            <a:lvl5pPr marL="1046890" indent="-216025">
              <a:buSzPct val="84000"/>
              <a:buFont typeface="Arial" pitchFamily="34" charset="0"/>
              <a:buChar char="–"/>
              <a:defRPr sz="1454">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en-US" dirty="0"/>
              <a:t>&lt;&lt;Page heading&gt;&gt;</a:t>
            </a:r>
          </a:p>
        </p:txBody>
      </p:sp>
      <p:sp>
        <p:nvSpPr>
          <p:cNvPr id="20" name="Slide Number Textbox"/>
          <p:cNvSpPr txBox="1"/>
          <p:nvPr userDrawn="1"/>
        </p:nvSpPr>
        <p:spPr>
          <a:xfrm>
            <a:off x="11161222" y="6234545"/>
            <a:ext cx="498763" cy="349135"/>
          </a:xfrm>
          <a:prstGeom prst="rect">
            <a:avLst/>
          </a:prstGeom>
          <a:noFill/>
        </p:spPr>
        <p:txBody>
          <a:bodyPr vert="horz" wrap="square" lIns="0" tIns="0" rIns="0" bIns="0" rtlCol="0" anchor="b">
            <a:noAutofit/>
          </a:bodyPr>
          <a:lstStyle/>
          <a:p>
            <a:pPr algn="r"/>
            <a:fld id="{C9C5D969-4CAD-4F29-8B51-07B8CBAF6BF4}" type="slidenum">
              <a:rPr lang="en-US" sz="636" smtClean="0"/>
              <a:pPr algn="r"/>
              <a:t>‹#›</a:t>
            </a:fld>
            <a:endParaRPr lang="en-US" sz="636" dirty="0"/>
          </a:p>
        </p:txBody>
      </p:sp>
      <p:grpSp>
        <p:nvGrpSpPr>
          <p:cNvPr id="22" name="PXP_GRIDLINES" hidden="1"/>
          <p:cNvGrpSpPr/>
          <p:nvPr userDrawn="1"/>
        </p:nvGrpSpPr>
        <p:grpSpPr>
          <a:xfrm>
            <a:off x="-37139" y="0"/>
            <a:ext cx="12234040" cy="68580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19" name="image" descr="{&quot;templafy&quot;:{&quot;id&quot;:&quot;07f9bb92-83d3-4972-876a-921163a66571&quot;}}">
            <a:extLst>
              <a:ext uri="{FF2B5EF4-FFF2-40B4-BE49-F238E27FC236}">
                <a16:creationId xmlns:a16="http://schemas.microsoft.com/office/drawing/2014/main" id="{60AA819D-C295-4D93-8D8D-35BB85914E26}"/>
              </a:ext>
            </a:extLst>
          </p:cNvPr>
          <p:cNvPicPr>
            <a:picLocks noChangeAspect="1"/>
          </p:cNvPicPr>
          <p:nvPr userDrawn="1"/>
        </p:nvPicPr>
        <p:blipFill>
          <a:blip r:embed="rId4"/>
          <a:stretch>
            <a:fillRect/>
          </a:stretch>
        </p:blipFill>
        <p:spPr>
          <a:xfrm>
            <a:off x="507078" y="6366066"/>
            <a:ext cx="643091" cy="235636"/>
          </a:xfrm>
          <a:prstGeom prst="rect">
            <a:avLst/>
          </a:prstGeom>
        </p:spPr>
      </p:pic>
    </p:spTree>
    <p:extLst>
      <p:ext uri="{BB962C8B-B14F-4D97-AF65-F5344CB8AC3E}">
        <p14:creationId xmlns:p14="http://schemas.microsoft.com/office/powerpoint/2010/main" val="2893997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09848" y="6417428"/>
            <a:ext cx="4333701" cy="287259"/>
          </a:xfrm>
        </p:spPr>
        <p:txBody>
          <a:bodyPr>
            <a:spAutoFit/>
          </a:bodyPr>
          <a:lstStyle>
            <a:lvl1pPr marL="0" indent="0">
              <a:buNone/>
              <a:defRPr sz="1867"/>
            </a:lvl1pPr>
          </a:lstStyle>
          <a:p>
            <a:pPr lvl="0"/>
            <a:r>
              <a:rPr lang="en-US" dirty="0"/>
              <a:t>&lt;&lt;COVER PAGE DATE&gt;&gt;</a:t>
            </a:r>
          </a:p>
        </p:txBody>
      </p:sp>
      <p:sp>
        <p:nvSpPr>
          <p:cNvPr id="3" name="PRESENTATION PRESENTER"/>
          <p:cNvSpPr>
            <a:spLocks noGrp="1"/>
          </p:cNvSpPr>
          <p:nvPr>
            <p:ph type="subTitle" idx="1" hasCustomPrompt="1"/>
            <p:custDataLst>
              <p:tags r:id="rId2"/>
            </p:custDataLst>
          </p:nvPr>
        </p:nvSpPr>
        <p:spPr>
          <a:xfrm>
            <a:off x="509870" y="3956860"/>
            <a:ext cx="6059087" cy="249381"/>
          </a:xfrm>
        </p:spPr>
        <p:txBody>
          <a:bodyPr lIns="0" tIns="0" rIns="0" bIns="0" anchor="t" anchorCtr="0">
            <a:noAutofit/>
          </a:bodyPr>
          <a:lstStyle>
            <a:lvl1pPr marL="0" indent="0" algn="l">
              <a:spcBef>
                <a:spcPts val="1948"/>
              </a:spcBef>
              <a:buNone/>
              <a:defRPr sz="1867" i="0" baseline="0">
                <a:solidFill>
                  <a:schemeClr val="tx1"/>
                </a:solidFill>
                <a:latin typeface="Frutiger 55 Roman"/>
                <a:ea typeface="Arial Unicode MS" pitchFamily="34" charset="-128"/>
              </a:defRPr>
            </a:lvl1pPr>
            <a:lvl2pPr marL="542621" indent="0" algn="ctr">
              <a:buNone/>
              <a:defRPr>
                <a:solidFill>
                  <a:schemeClr val="tx1">
                    <a:tint val="75000"/>
                  </a:schemeClr>
                </a:solidFill>
              </a:defRPr>
            </a:lvl2pPr>
            <a:lvl3pPr marL="1085242" indent="0" algn="ctr">
              <a:buNone/>
              <a:defRPr>
                <a:solidFill>
                  <a:schemeClr val="tx1">
                    <a:tint val="75000"/>
                  </a:schemeClr>
                </a:solidFill>
              </a:defRPr>
            </a:lvl3pPr>
            <a:lvl4pPr marL="1627861" indent="0" algn="ctr">
              <a:buNone/>
              <a:defRPr>
                <a:solidFill>
                  <a:schemeClr val="tx1">
                    <a:tint val="75000"/>
                  </a:schemeClr>
                </a:solidFill>
              </a:defRPr>
            </a:lvl4pPr>
            <a:lvl5pPr marL="2170478" indent="0" algn="ctr">
              <a:buNone/>
              <a:defRPr>
                <a:solidFill>
                  <a:schemeClr val="tx1">
                    <a:tint val="75000"/>
                  </a:schemeClr>
                </a:solidFill>
              </a:defRPr>
            </a:lvl5pPr>
            <a:lvl6pPr marL="2713092" indent="0" algn="ctr">
              <a:buNone/>
              <a:defRPr>
                <a:solidFill>
                  <a:schemeClr val="tx1">
                    <a:tint val="75000"/>
                  </a:schemeClr>
                </a:solidFill>
              </a:defRPr>
            </a:lvl6pPr>
            <a:lvl7pPr marL="3255713" indent="0" algn="ctr">
              <a:buNone/>
              <a:defRPr>
                <a:solidFill>
                  <a:schemeClr val="tx1">
                    <a:tint val="75000"/>
                  </a:schemeClr>
                </a:solidFill>
              </a:defRPr>
            </a:lvl7pPr>
            <a:lvl8pPr marL="3798320" indent="0" algn="ctr">
              <a:buNone/>
              <a:defRPr>
                <a:solidFill>
                  <a:schemeClr val="tx1">
                    <a:tint val="75000"/>
                  </a:schemeClr>
                </a:solidFill>
              </a:defRPr>
            </a:lvl8pPr>
            <a:lvl9pPr marL="4340953" indent="0" algn="ctr">
              <a:buNone/>
              <a:defRPr>
                <a:solidFill>
                  <a:schemeClr val="tx1">
                    <a:tint val="75000"/>
                  </a:schemeClr>
                </a:solidFill>
              </a:defRPr>
            </a:lvl9pPr>
          </a:lstStyle>
          <a:p>
            <a:r>
              <a:rPr lang="en-US" dirty="0"/>
              <a:t>&lt;&lt;Presentation presenter&gt;&gt;</a:t>
            </a:r>
          </a:p>
        </p:txBody>
      </p:sp>
      <p:sp>
        <p:nvSpPr>
          <p:cNvPr id="2" name="PRESENTATION TITLE"/>
          <p:cNvSpPr>
            <a:spLocks noGrp="1"/>
          </p:cNvSpPr>
          <p:nvPr>
            <p:ph type="ctrTitle" hasCustomPrompt="1"/>
            <p:custDataLst>
              <p:tags r:id="rId3"/>
            </p:custDataLst>
          </p:nvPr>
        </p:nvSpPr>
        <p:spPr>
          <a:xfrm>
            <a:off x="509848" y="1978437"/>
            <a:ext cx="9942021" cy="856211"/>
          </a:xfrm>
        </p:spPr>
        <p:txBody>
          <a:bodyPr lIns="0" tIns="0" rIns="0" bIns="0" anchor="b" anchorCtr="0">
            <a:noAutofit/>
          </a:bodyPr>
          <a:lstStyle>
            <a:lvl1pPr>
              <a:lnSpc>
                <a:spcPts val="4545"/>
              </a:lnSpc>
              <a:spcBef>
                <a:spcPts val="4545"/>
              </a:spcBef>
              <a:defRPr sz="4267" baseline="0">
                <a:solidFill>
                  <a:schemeClr val="tx1"/>
                </a:solidFill>
                <a:latin typeface="Frutiger 45 Light"/>
                <a:ea typeface="Arial Unicode MS" pitchFamily="34" charset="-128"/>
              </a:defRPr>
            </a:lvl1pPr>
          </a:lstStyle>
          <a:p>
            <a:r>
              <a:rPr lang="en-US" dirty="0"/>
              <a:t>&lt;&lt;Keyline: short headline&gt;&gt;</a:t>
            </a:r>
          </a:p>
        </p:txBody>
      </p:sp>
      <p:sp>
        <p:nvSpPr>
          <p:cNvPr id="6" name="PRESENTATION INFOLINE"/>
          <p:cNvSpPr>
            <a:spLocks noGrp="1"/>
          </p:cNvSpPr>
          <p:nvPr>
            <p:ph type="body" sz="quarter" idx="12" hasCustomPrompt="1"/>
            <p:custDataLst>
              <p:tags r:id="rId4"/>
            </p:custDataLst>
          </p:nvPr>
        </p:nvSpPr>
        <p:spPr>
          <a:xfrm>
            <a:off x="509848" y="3158839"/>
            <a:ext cx="9942021" cy="311727"/>
          </a:xfrm>
        </p:spPr>
        <p:txBody>
          <a:bodyPr/>
          <a:lstStyle>
            <a:lvl1pPr marL="0" marR="0" indent="0" algn="l" defTabSz="1085242" rtl="0" eaLnBrk="1" fontAlgn="auto" latinLnBrk="0" hangingPunct="1">
              <a:lnSpc>
                <a:spcPts val="2381"/>
              </a:lnSpc>
              <a:spcBef>
                <a:spcPts val="1948"/>
              </a:spcBef>
              <a:spcAft>
                <a:spcPts val="0"/>
              </a:spcAft>
              <a:buClr>
                <a:schemeClr val="tx2"/>
              </a:buClr>
              <a:buSzPct val="100000"/>
              <a:buFont typeface="Symbol" pitchFamily="18" charset="2"/>
              <a:buNone/>
              <a:tabLst/>
              <a:defRPr sz="2000">
                <a:latin typeface="UBSHeadline"/>
              </a:defRPr>
            </a:lvl1pPr>
            <a:lvl2pPr marL="253586" indent="0">
              <a:buNone/>
              <a:defRPr/>
            </a:lvl2pPr>
            <a:lvl3pPr marL="493458" indent="0">
              <a:buNone/>
              <a:defRPr/>
            </a:lvl3pPr>
            <a:lvl4pPr marL="747035" indent="0">
              <a:buNone/>
              <a:defRPr/>
            </a:lvl4pPr>
            <a:lvl5pPr marL="986910" indent="0">
              <a:buNone/>
              <a:defRPr/>
            </a:lvl5pPr>
          </a:lstStyle>
          <a:p>
            <a:pPr marL="0" marR="0" lvl="0" indent="0" algn="l" defTabSz="1085242" rtl="0" eaLnBrk="1" fontAlgn="auto" latinLnBrk="0" hangingPunct="1">
              <a:lnSpc>
                <a:spcPct val="100000"/>
              </a:lnSpc>
              <a:spcBef>
                <a:spcPts val="1515"/>
              </a:spcBef>
              <a:spcAft>
                <a:spcPts val="0"/>
              </a:spcAft>
              <a:buClr>
                <a:schemeClr val="tx2"/>
              </a:buClr>
              <a:buSzPct val="100000"/>
              <a:buFont typeface="Symbol" pitchFamily="18" charset="2"/>
              <a:buNone/>
              <a:tabLst/>
              <a:defRPr/>
            </a:pPr>
            <a:r>
              <a:rPr lang="en-US" altLang="zh-TW" sz="2133" kern="0" dirty="0">
                <a:latin typeface="UBSHeadline" panose="02040503080702040204" pitchFamily="18" charset="0"/>
              </a:rPr>
              <a:t>&lt;&lt;</a:t>
            </a:r>
            <a:r>
              <a:rPr lang="en-US" altLang="zh-TW" sz="2133" kern="0" dirty="0" err="1">
                <a:latin typeface="UBSHeadline" panose="02040503080702040204" pitchFamily="18" charset="0"/>
              </a:rPr>
              <a:t>Infoline</a:t>
            </a:r>
            <a:r>
              <a:rPr lang="en-US" altLang="zh-TW" sz="2133" kern="0" dirty="0">
                <a:latin typeface="UBSHeadline" panose="02040503080702040204" pitchFamily="18" charset="0"/>
              </a:rPr>
              <a:t>: presentation description&gt;&gt;</a:t>
            </a:r>
          </a:p>
        </p:txBody>
      </p:sp>
      <p:sp>
        <p:nvSpPr>
          <p:cNvPr id="7" name="PRESENTATION PRESENTER FUNCTION"/>
          <p:cNvSpPr>
            <a:spLocks noGrp="1"/>
          </p:cNvSpPr>
          <p:nvPr>
            <p:ph type="body" sz="quarter" idx="10" hasCustomPrompt="1"/>
            <p:custDataLst>
              <p:tags r:id="rId5"/>
            </p:custDataLst>
          </p:nvPr>
        </p:nvSpPr>
        <p:spPr>
          <a:xfrm>
            <a:off x="511731" y="4181304"/>
            <a:ext cx="6060351" cy="249381"/>
          </a:xfrm>
        </p:spPr>
        <p:txBody>
          <a:bodyPr lIns="0" rIns="0">
            <a:noAutofit/>
          </a:bodyPr>
          <a:lstStyle>
            <a:lvl1pPr marL="0" indent="0">
              <a:spcBef>
                <a:spcPts val="1948"/>
              </a:spcBef>
              <a:buNone/>
              <a:defRPr sz="1867" i="0" baseline="0">
                <a:solidFill>
                  <a:schemeClr val="tx1"/>
                </a:solidFill>
                <a:latin typeface="Frutiger 55 Roman"/>
              </a:defRPr>
            </a:lvl1pPr>
          </a:lstStyle>
          <a:p>
            <a:pPr lvl="0"/>
            <a:r>
              <a:rPr lang="en-US" dirty="0"/>
              <a:t>&lt;&lt;Presenter function&gt;&gt;</a:t>
            </a:r>
          </a:p>
        </p:txBody>
      </p:sp>
      <p:sp>
        <p:nvSpPr>
          <p:cNvPr id="4" name="DraftStamp" hidden="1"/>
          <p:cNvSpPr txBox="1"/>
          <p:nvPr userDrawn="1">
            <p:custDataLst>
              <p:tags r:id="rId6"/>
            </p:custDataLst>
          </p:nvPr>
        </p:nvSpPr>
        <p:spPr>
          <a:xfrm>
            <a:off x="9421091" y="819728"/>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8" name="Picture 7"/>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20934" y="515416"/>
            <a:ext cx="1343345" cy="368221"/>
          </a:xfrm>
          <a:prstGeom prst="rect">
            <a:avLst/>
          </a:prstGeom>
        </p:spPr>
      </p:pic>
    </p:spTree>
    <p:extLst>
      <p:ext uri="{BB962C8B-B14F-4D97-AF65-F5344CB8AC3E}">
        <p14:creationId xmlns:p14="http://schemas.microsoft.com/office/powerpoint/2010/main" val="36199358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08771" y="2211188"/>
            <a:ext cx="11139055" cy="939339"/>
          </a:xfrm>
        </p:spPr>
        <p:txBody>
          <a:bodyPr lIns="0" tIns="0" rIns="0" bIns="0">
            <a:noAutofit/>
          </a:bodyPr>
          <a:lstStyle>
            <a:lvl1pPr marL="0" indent="0" algn="l">
              <a:buNone/>
              <a:defRPr sz="4267" baseline="0">
                <a:solidFill>
                  <a:schemeClr val="tx1"/>
                </a:solidFill>
                <a:latin typeface="Frutiger 45 Light"/>
                <a:ea typeface="Arial Unicode MS" pitchFamily="34" charset="-128"/>
              </a:defRPr>
            </a:lvl1pPr>
            <a:lvl2pPr marL="542621" indent="0" algn="ctr">
              <a:buNone/>
              <a:defRPr>
                <a:solidFill>
                  <a:schemeClr val="tx1">
                    <a:tint val="75000"/>
                  </a:schemeClr>
                </a:solidFill>
              </a:defRPr>
            </a:lvl2pPr>
            <a:lvl3pPr marL="1085242" indent="0" algn="ctr">
              <a:buNone/>
              <a:defRPr>
                <a:solidFill>
                  <a:schemeClr val="tx1">
                    <a:tint val="75000"/>
                  </a:schemeClr>
                </a:solidFill>
              </a:defRPr>
            </a:lvl3pPr>
            <a:lvl4pPr marL="1627861" indent="0" algn="ctr">
              <a:buNone/>
              <a:defRPr>
                <a:solidFill>
                  <a:schemeClr val="tx1">
                    <a:tint val="75000"/>
                  </a:schemeClr>
                </a:solidFill>
              </a:defRPr>
            </a:lvl4pPr>
            <a:lvl5pPr marL="2170478" indent="0" algn="ctr">
              <a:buNone/>
              <a:defRPr>
                <a:solidFill>
                  <a:schemeClr val="tx1">
                    <a:tint val="75000"/>
                  </a:schemeClr>
                </a:solidFill>
              </a:defRPr>
            </a:lvl5pPr>
            <a:lvl6pPr marL="2713092" indent="0" algn="ctr">
              <a:buNone/>
              <a:defRPr>
                <a:solidFill>
                  <a:schemeClr val="tx1">
                    <a:tint val="75000"/>
                  </a:schemeClr>
                </a:solidFill>
              </a:defRPr>
            </a:lvl6pPr>
            <a:lvl7pPr marL="3255713" indent="0" algn="ctr">
              <a:buNone/>
              <a:defRPr>
                <a:solidFill>
                  <a:schemeClr val="tx1">
                    <a:tint val="75000"/>
                  </a:schemeClr>
                </a:solidFill>
              </a:defRPr>
            </a:lvl7pPr>
            <a:lvl8pPr marL="3798320" indent="0" algn="ctr">
              <a:buNone/>
              <a:defRPr>
                <a:solidFill>
                  <a:schemeClr val="tx1">
                    <a:tint val="75000"/>
                  </a:schemeClr>
                </a:solidFill>
              </a:defRPr>
            </a:lvl8pPr>
            <a:lvl9pPr marL="4340953" indent="0" algn="ctr">
              <a:buNone/>
              <a:defRPr>
                <a:solidFill>
                  <a:schemeClr val="tx1">
                    <a:tint val="75000"/>
                  </a:schemeClr>
                </a:solidFill>
              </a:defRPr>
            </a:lvl9pPr>
          </a:lstStyle>
          <a:p>
            <a:r>
              <a:rPr lang="en-US" dirty="0"/>
              <a:t>&lt;&lt;Divider title&gt;&gt;</a:t>
            </a:r>
          </a:p>
        </p:txBody>
      </p:sp>
      <p:sp>
        <p:nvSpPr>
          <p:cNvPr id="6" name="DIVIDER NUMBER"/>
          <p:cNvSpPr>
            <a:spLocks noGrp="1"/>
          </p:cNvSpPr>
          <p:nvPr>
            <p:ph type="ctrTitle" hasCustomPrompt="1"/>
          </p:nvPr>
        </p:nvSpPr>
        <p:spPr>
          <a:xfrm>
            <a:off x="508771" y="1828825"/>
            <a:ext cx="11139055" cy="349136"/>
          </a:xfrm>
        </p:spPr>
        <p:txBody>
          <a:bodyPr lIns="0" tIns="0" rIns="0" bIns="0" anchor="b" anchorCtr="0">
            <a:noAutofit/>
          </a:bodyPr>
          <a:lstStyle>
            <a:lvl1pPr>
              <a:defRPr sz="2000" baseline="0">
                <a:solidFill>
                  <a:schemeClr val="tx1"/>
                </a:solidFill>
                <a:latin typeface="+mj-lt"/>
                <a:ea typeface="Arial Unicode MS" pitchFamily="34" charset="-128"/>
              </a:defRPr>
            </a:lvl1pPr>
          </a:lstStyle>
          <a:p>
            <a:r>
              <a:rPr lang="en-US" dirty="0"/>
              <a:t>Click to edit Section / Appendix number</a:t>
            </a:r>
          </a:p>
        </p:txBody>
      </p:sp>
      <p:pic>
        <p:nvPicPr>
          <p:cNvPr id="3" name="Picture 2"/>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1738610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able of Contents" preserve="1" userDrawn="1">
  <p:cSld name="Table of Contents">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259A56D2-6EE4-40D3-BDE6-F5CD68556C61}" type="slidenum">
              <a:rPr sz="800" smtClean="0">
                <a:solidFill>
                  <a:prstClr val="black"/>
                </a:solidFill>
              </a:rPr>
              <a:pPr algn="r"/>
              <a:t>‹#›</a:t>
            </a:fld>
            <a:endParaRPr sz="800" dirty="0">
              <a:solidFill>
                <a:prstClr val="black"/>
              </a:solidFill>
            </a:endParaRPr>
          </a:p>
        </p:txBody>
      </p:sp>
      <p:sp>
        <p:nvSpPr>
          <p:cNvPr id="14" name="TOC BODY"/>
          <p:cNvSpPr>
            <a:spLocks noGrp="1"/>
          </p:cNvSpPr>
          <p:nvPr>
            <p:ph type="body" sz="quarter" idx="12"/>
            <p:custDataLst>
              <p:tags r:id="rId1"/>
            </p:custDataLst>
          </p:nvPr>
        </p:nvSpPr>
        <p:spPr>
          <a:xfrm>
            <a:off x="508771" y="1238624"/>
            <a:ext cx="11139055" cy="4726081"/>
          </a:xfrm>
        </p:spPr>
        <p:txBody>
          <a:bodyPr lIns="0" rIns="0">
            <a:noAutofit/>
          </a:bodyPr>
          <a:lstStyle>
            <a:lvl1pPr marL="0" indent="0">
              <a:buNone/>
              <a:defRPr sz="1867">
                <a:latin typeface="Frutiger 55 Roman"/>
              </a:defRPr>
            </a:lvl1pPr>
            <a:lvl2pPr>
              <a:buNone/>
              <a:defRPr/>
            </a:lvl2pPr>
            <a:lvl3pPr>
              <a:buNone/>
              <a:defRPr/>
            </a:lvl3pPr>
            <a:lvl4pPr>
              <a:buNone/>
              <a:defRPr/>
            </a:lvl4pPr>
            <a:lvl5pPr>
              <a:buNone/>
              <a:defRPr/>
            </a:lvl5pPr>
          </a:lstStyle>
          <a:p>
            <a:pPr lvl="0"/>
            <a:r>
              <a:rPr lang="en-US" dirty="0"/>
              <a:t>Click to edit Master text styles</a:t>
            </a:r>
          </a:p>
        </p:txBody>
      </p:sp>
      <p:cxnSp>
        <p:nvCxnSpPr>
          <p:cNvPr id="7" name="THIN BLUE LINE"/>
          <p:cNvCxnSpPr/>
          <p:nvPr/>
        </p:nvCxnSpPr>
        <p:spPr>
          <a:xfrm>
            <a:off x="508771"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OC TITLE"/>
          <p:cNvSpPr>
            <a:spLocks noGrp="1"/>
          </p:cNvSpPr>
          <p:nvPr>
            <p:ph type="title" hasCustomPrompt="1"/>
            <p:custDataLst>
              <p:tags r:id="rId2"/>
            </p:custDataLst>
          </p:nvPr>
        </p:nvSpPr>
        <p:spPr>
          <a:xfrm>
            <a:off x="508770" y="5"/>
            <a:ext cx="11139055" cy="856211"/>
          </a:xfrm>
        </p:spPr>
        <p:txBody>
          <a:bodyPr lIns="0" tIns="0" rIns="0" bIns="0" anchor="b" anchorCtr="0">
            <a:normAutofit/>
          </a:bodyPr>
          <a:lstStyle>
            <a:lvl1pPr algn="l">
              <a:lnSpc>
                <a:spcPts val="3463"/>
              </a:lnSpc>
              <a:defRPr sz="3467">
                <a:solidFill>
                  <a:schemeClr val="tx1"/>
                </a:solidFill>
                <a:latin typeface="Frutiger 45 Light"/>
              </a:defRPr>
            </a:lvl1pPr>
          </a:lstStyle>
          <a:p>
            <a:r>
              <a:rPr lang="en-US" dirty="0"/>
              <a:t>Table of contents</a:t>
            </a:r>
          </a:p>
        </p:txBody>
      </p:sp>
      <p:grpSp>
        <p:nvGrpSpPr>
          <p:cNvPr id="9" name="PXP_GRIDLINES" hidden="1"/>
          <p:cNvGrpSpPr/>
          <p:nvPr userDrawn="1"/>
        </p:nvGrpSpPr>
        <p:grpSpPr>
          <a:xfrm>
            <a:off x="-37133" y="0"/>
            <a:ext cx="12234040" cy="6858000"/>
            <a:chOff x="-30640" y="0"/>
            <a:chExt cx="10093083" cy="7543800"/>
          </a:xfrm>
        </p:grpSpPr>
        <p:cxnSp>
          <p:nvCxnSpPr>
            <p:cNvPr id="10" name="Straight Connector 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userDrawn="1">
            <p:custDataLst>
              <p:tags r:id="rId3"/>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42462030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C9C5D969-4CAD-4F29-8B51-07B8CBAF6BF4}" type="slidenum">
              <a:rPr sz="800" smtClean="0">
                <a:solidFill>
                  <a:prstClr val="black"/>
                </a:solidFill>
              </a:rPr>
              <a:pPr algn="r"/>
              <a:t>‹#›</a:t>
            </a:fld>
            <a:endParaRPr sz="800" dirty="0">
              <a:solidFill>
                <a:prstClr val="black"/>
              </a:solidFill>
            </a:endParaRPr>
          </a:p>
        </p:txBody>
      </p:sp>
      <p:sp>
        <p:nvSpPr>
          <p:cNvPr id="3" name="LAYOUT BODY"/>
          <p:cNvSpPr>
            <a:spLocks noGrp="1"/>
          </p:cNvSpPr>
          <p:nvPr>
            <p:ph idx="1"/>
            <p:custDataLst>
              <p:tags r:id="rId1"/>
            </p:custDataLst>
          </p:nvPr>
        </p:nvSpPr>
        <p:spPr>
          <a:xfrm>
            <a:off x="509853" y="1683860"/>
            <a:ext cx="5569527" cy="4326992"/>
          </a:xfrm>
        </p:spPr>
        <p:txBody>
          <a:bodyPr lIns="0" tIns="0" rIns="0" bIns="0">
            <a:noAutofit/>
          </a:bodyPr>
          <a:lstStyle>
            <a:lvl1pPr marL="253586" indent="-253586">
              <a:buClr>
                <a:schemeClr val="tx2"/>
              </a:buClr>
              <a:buSzPct val="100000"/>
              <a:buFont typeface="Symbol" pitchFamily="18" charset="2"/>
              <a:buChar char="·"/>
              <a:defRPr sz="2000">
                <a:latin typeface="Frutiger 55 Roman"/>
              </a:defRPr>
            </a:lvl1pPr>
            <a:lvl2pPr marL="498593" indent="-255299">
              <a:defRPr sz="1867">
                <a:latin typeface="Frutiger 55 Roman"/>
              </a:defRPr>
            </a:lvl2pPr>
            <a:lvl3pPr marL="743611" indent="-245034">
              <a:buClr>
                <a:schemeClr val="tx1"/>
              </a:buClr>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7"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DraftStamp" hidden="1"/>
          <p:cNvSpPr txBox="1"/>
          <p:nvPr userDrawn="1">
            <p:custDataLst>
              <p:tags r:id="rId3"/>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20" name="Picture 19"/>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7389037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52FDA-33EB-4BE7-B6D1-98F9ED1769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DF76B8-A6BA-4C6C-89FE-15679E12D57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070305-287C-483D-91D9-D2DC0349207C}"/>
              </a:ext>
            </a:extLst>
          </p:cNvPr>
          <p:cNvSpPr>
            <a:spLocks noGrp="1"/>
          </p:cNvSpPr>
          <p:nvPr>
            <p:ph type="dt" sz="half" idx="10"/>
          </p:nvPr>
        </p:nvSpPr>
        <p:spPr/>
        <p:txBody>
          <a:bodyPr/>
          <a:lstStyle/>
          <a:p>
            <a:fld id="{38F79F67-ACB7-420E-A3B2-6F4F9BBB8A09}" type="datetimeFigureOut">
              <a:rPr lang="en-US" smtClean="0"/>
              <a:t>6/1/2022</a:t>
            </a:fld>
            <a:endParaRPr lang="en-US"/>
          </a:p>
        </p:txBody>
      </p:sp>
      <p:sp>
        <p:nvSpPr>
          <p:cNvPr id="5" name="Footer Placeholder 4">
            <a:extLst>
              <a:ext uri="{FF2B5EF4-FFF2-40B4-BE49-F238E27FC236}">
                <a16:creationId xmlns:a16="http://schemas.microsoft.com/office/drawing/2014/main" id="{F2CE86FF-8C69-4E37-B3B1-EBD63CAEEA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1A43C1-9707-41DD-B124-8592FC9BE378}"/>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6922139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94976F55-9089-48EE-AE68-8E9544398D42}" type="slidenum">
              <a:rPr sz="800" smtClean="0">
                <a:solidFill>
                  <a:prstClr val="black"/>
                </a:solidFill>
              </a:rPr>
              <a:pPr algn="r"/>
              <a:t>‹#›</a:t>
            </a:fld>
            <a:endParaRPr sz="800" dirty="0">
              <a:solidFill>
                <a:prstClr val="black"/>
              </a:solidFill>
            </a:endParaRPr>
          </a:p>
        </p:txBody>
      </p:sp>
      <p:cxnSp>
        <p:nvCxnSpPr>
          <p:cNvPr id="6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6"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8556782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arge 1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855E24D6-7D0A-470C-80AD-CB9E4DCBF649}" type="slidenum">
              <a:rPr sz="800" smtClean="0">
                <a:solidFill>
                  <a:prstClr val="black"/>
                </a:solidFill>
              </a:rPr>
              <a:pPr algn="r"/>
              <a:t>‹#›</a:t>
            </a:fld>
            <a:endParaRPr sz="800" dirty="0">
              <a:solidFill>
                <a:prstClr val="black"/>
              </a:solidFill>
            </a:endParaRPr>
          </a:p>
        </p:txBody>
      </p:sp>
      <p:sp>
        <p:nvSpPr>
          <p:cNvPr id="14" name="LAYOUT SOURCE"/>
          <p:cNvSpPr>
            <a:spLocks noGrp="1"/>
          </p:cNvSpPr>
          <p:nvPr>
            <p:ph type="body" idx="15" hasCustomPrompt="1"/>
            <p:custDataLst>
              <p:tags r:id="rId1"/>
            </p:custDataLst>
          </p:nvPr>
        </p:nvSpPr>
        <p:spPr>
          <a:xfrm>
            <a:off x="509847" y="5694222"/>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2"/>
            </p:custDataLst>
          </p:nvPr>
        </p:nvSpPr>
        <p:spPr>
          <a:xfrm>
            <a:off x="509847" y="1687492"/>
            <a:ext cx="11139055" cy="4006736"/>
          </a:xfrm>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defTabSz="986910">
              <a:buSzPct val="84000"/>
              <a:defRPr sz="1867">
                <a:latin typeface="Frutiger 55 Roman"/>
              </a:defRPr>
            </a:lvl4pPr>
            <a:lvl5pPr marL="1243501" indent="-256602">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18" name="LAYOUT HEADER"/>
          <p:cNvSpPr>
            <a:spLocks noGrp="1"/>
          </p:cNvSpPr>
          <p:nvPr>
            <p:ph type="body" idx="14" hasCustomPrompt="1"/>
            <p:custDataLst>
              <p:tags r:id="rId3"/>
            </p:custDataLst>
          </p:nvPr>
        </p:nvSpPr>
        <p:spPr>
          <a:xfrm>
            <a:off x="509847" y="13623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4"/>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5"/>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9" name="PXP_GRIDLINES" hidden="1"/>
          <p:cNvGrpSpPr/>
          <p:nvPr userDrawn="1"/>
        </p:nvGrpSpPr>
        <p:grpSpPr>
          <a:xfrm>
            <a:off x="-37133" y="0"/>
            <a:ext cx="12234040" cy="6858000"/>
            <a:chOff x="-30640" y="0"/>
            <a:chExt cx="10093083" cy="7543800"/>
          </a:xfrm>
        </p:grpSpPr>
        <p:cxnSp>
          <p:nvCxnSpPr>
            <p:cNvPr id="11" name="Straight Connector 1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6"/>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5723655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arge 1x1">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2451735E-85A4-4643-8094-642905B783F2}" type="slidenum">
              <a:rPr sz="800" smtClean="0">
                <a:solidFill>
                  <a:prstClr val="black"/>
                </a:solidFill>
              </a:rPr>
              <a:pPr algn="r"/>
              <a:t>‹#›</a:t>
            </a:fld>
            <a:endParaRPr sz="800" dirty="0">
              <a:solidFill>
                <a:prstClr val="black"/>
              </a:solidFill>
            </a:endParaRPr>
          </a:p>
        </p:txBody>
      </p:sp>
      <p:sp>
        <p:nvSpPr>
          <p:cNvPr id="12" name="LAYOUT SOURCE"/>
          <p:cNvSpPr>
            <a:spLocks noGrp="1"/>
          </p:cNvSpPr>
          <p:nvPr>
            <p:ph type="body" idx="17" hasCustomPrompt="1"/>
            <p:custDataLst>
              <p:tags r:id="rId1"/>
            </p:custDataLst>
          </p:nvPr>
        </p:nvSpPr>
        <p:spPr>
          <a:xfrm>
            <a:off x="509847" y="5681650"/>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1" name="LAYOUT BODY"/>
          <p:cNvSpPr>
            <a:spLocks noGrp="1"/>
          </p:cNvSpPr>
          <p:nvPr>
            <p:ph idx="16"/>
            <p:custDataLst>
              <p:tags r:id="rId2"/>
            </p:custDataLst>
          </p:nvPr>
        </p:nvSpPr>
        <p:spPr>
          <a:xfrm>
            <a:off x="509847" y="4010785"/>
            <a:ext cx="11139055"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LAYOUT HEADER"/>
          <p:cNvSpPr>
            <a:spLocks noGrp="1"/>
          </p:cNvSpPr>
          <p:nvPr>
            <p:ph type="body" idx="18" hasCustomPrompt="1"/>
            <p:custDataLst>
              <p:tags r:id="rId3"/>
            </p:custDataLst>
          </p:nvPr>
        </p:nvSpPr>
        <p:spPr>
          <a:xfrm>
            <a:off x="509847" y="36856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509847" y="3358350"/>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5"/>
            </p:custDataLst>
          </p:nvPr>
        </p:nvSpPr>
        <p:spPr>
          <a:xfrm>
            <a:off x="509847" y="1687488"/>
            <a:ext cx="11139055"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14" hasCustomPrompt="1"/>
            <p:custDataLst>
              <p:tags r:id="rId6"/>
            </p:custDataLst>
          </p:nvPr>
        </p:nvSpPr>
        <p:spPr>
          <a:xfrm>
            <a:off x="509847" y="13623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7"/>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8"/>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9"/>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451776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arge 2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D70D6585-CB7C-4CFA-BD76-44C70BE2929C}" type="slidenum">
              <a:rPr sz="800" smtClean="0">
                <a:solidFill>
                  <a:prstClr val="black"/>
                </a:solidFill>
              </a:rPr>
              <a:pPr algn="r"/>
              <a:t>‹#›</a:t>
            </a:fld>
            <a:endParaRPr sz="800" dirty="0">
              <a:solidFill>
                <a:prstClr val="black"/>
              </a:solidFill>
            </a:endParaRPr>
          </a:p>
        </p:txBody>
      </p:sp>
      <p:sp>
        <p:nvSpPr>
          <p:cNvPr id="12" name="LAYOUT SOURCE"/>
          <p:cNvSpPr>
            <a:spLocks noGrp="1"/>
          </p:cNvSpPr>
          <p:nvPr>
            <p:ph type="body" idx="18" hasCustomPrompt="1"/>
            <p:custDataLst>
              <p:tags r:id="rId1"/>
            </p:custDataLst>
          </p:nvPr>
        </p:nvSpPr>
        <p:spPr>
          <a:xfrm>
            <a:off x="6251182" y="5694222"/>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2"/>
            </p:custDataLst>
          </p:nvPr>
        </p:nvSpPr>
        <p:spPr>
          <a:xfrm>
            <a:off x="6251182"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2" name="LAYOUT HEADER"/>
          <p:cNvSpPr>
            <a:spLocks noGrp="1"/>
          </p:cNvSpPr>
          <p:nvPr>
            <p:ph type="body" idx="19" hasCustomPrompt="1"/>
            <p:custDataLst>
              <p:tags r:id="rId3"/>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509849" y="5694222"/>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5"/>
            </p:custDataLst>
          </p:nvPr>
        </p:nvSpPr>
        <p:spPr>
          <a:xfrm>
            <a:off x="509849"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1" name="LAYOUT HEADER"/>
          <p:cNvSpPr>
            <a:spLocks noGrp="1"/>
          </p:cNvSpPr>
          <p:nvPr>
            <p:ph type="body" idx="14" hasCustomPrompt="1"/>
            <p:custDataLst>
              <p:tags r:id="rId6"/>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9"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AGE HEADING"/>
          <p:cNvSpPr>
            <a:spLocks noGrp="1"/>
          </p:cNvSpPr>
          <p:nvPr>
            <p:ph type="title" hasCustomPrompt="1"/>
            <p:custDataLst>
              <p:tags r:id="rId7"/>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15" name="PXP_GRIDLINES" hidden="1"/>
          <p:cNvGrpSpPr/>
          <p:nvPr userDrawn="1"/>
        </p:nvGrpSpPr>
        <p:grpSpPr>
          <a:xfrm>
            <a:off x="-37133" y="0"/>
            <a:ext cx="12234040" cy="68580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8"/>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9"/>
            </p:custDataLst>
          </p:nvPr>
        </p:nvPicPr>
        <p:blipFill>
          <a:blip r:embed="rId11"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8985395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arge 3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9489627C-F79B-4DF9-998A-207B47061EFD}" type="slidenum">
              <a:rPr sz="800" smtClean="0">
                <a:solidFill>
                  <a:prstClr val="black"/>
                </a:solidFill>
              </a:rPr>
              <a:pPr algn="r"/>
              <a:t>‹#›</a:t>
            </a:fld>
            <a:endParaRPr sz="800" dirty="0">
              <a:solidFill>
                <a:prstClr val="black"/>
              </a:solidFill>
            </a:endParaRPr>
          </a:p>
        </p:txBody>
      </p:sp>
      <p:sp>
        <p:nvSpPr>
          <p:cNvPr id="16" name="LAYOUT SOURCE"/>
          <p:cNvSpPr>
            <a:spLocks noGrp="1"/>
          </p:cNvSpPr>
          <p:nvPr>
            <p:ph type="body" idx="21" hasCustomPrompt="1"/>
            <p:custDataLst>
              <p:tags r:id="rId1"/>
            </p:custDataLst>
          </p:nvPr>
        </p:nvSpPr>
        <p:spPr>
          <a:xfrm>
            <a:off x="8157556"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2"/>
            </p:custDataLst>
          </p:nvPr>
        </p:nvSpPr>
        <p:spPr>
          <a:xfrm>
            <a:off x="8157556"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3" hasCustomPrompt="1"/>
            <p:custDataLst>
              <p:tags r:id="rId3"/>
            </p:custDataLst>
          </p:nvPr>
        </p:nvSpPr>
        <p:spPr>
          <a:xfrm>
            <a:off x="8157556"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65" name="LAYOUT SOURCE"/>
          <p:cNvSpPr>
            <a:spLocks noGrp="1"/>
          </p:cNvSpPr>
          <p:nvPr>
            <p:ph type="body" idx="25" hasCustomPrompt="1"/>
            <p:custDataLst>
              <p:tags r:id="rId4"/>
            </p:custDataLst>
          </p:nvPr>
        </p:nvSpPr>
        <p:spPr>
          <a:xfrm>
            <a:off x="4333703"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4333703"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21025">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5" name="LAYOUT HEADER"/>
          <p:cNvSpPr>
            <a:spLocks noGrp="1"/>
          </p:cNvSpPr>
          <p:nvPr>
            <p:ph type="body" idx="22" hasCustomPrompt="1"/>
            <p:custDataLst>
              <p:tags r:id="rId6"/>
            </p:custDataLst>
          </p:nvPr>
        </p:nvSpPr>
        <p:spPr>
          <a:xfrm>
            <a:off x="4333703"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64" name="LAYOUT SOURCE"/>
          <p:cNvSpPr>
            <a:spLocks noGrp="1"/>
          </p:cNvSpPr>
          <p:nvPr>
            <p:ph type="body" idx="24" hasCustomPrompt="1"/>
            <p:custDataLst>
              <p:tags r:id="rId7"/>
            </p:custDataLst>
          </p:nvPr>
        </p:nvSpPr>
        <p:spPr>
          <a:xfrm>
            <a:off x="509848"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8"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4" name="LAYOUT HEADER"/>
          <p:cNvSpPr>
            <a:spLocks noGrp="1"/>
          </p:cNvSpPr>
          <p:nvPr>
            <p:ph type="body" idx="14" hasCustomPrompt="1"/>
            <p:custDataLst>
              <p:tags r:id="rId9"/>
            </p:custDataLst>
          </p:nvPr>
        </p:nvSpPr>
        <p:spPr>
          <a:xfrm>
            <a:off x="509848"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2"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3066343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C04BB5FE-21AD-4A47-B7F8-7792A0111F81}" type="slidenum">
              <a:rPr sz="800" smtClean="0">
                <a:solidFill>
                  <a:prstClr val="black"/>
                </a:solidFill>
              </a:rPr>
              <a:pPr algn="r"/>
              <a:t>‹#›</a:t>
            </a:fld>
            <a:endParaRPr sz="800" dirty="0">
              <a:solidFill>
                <a:prstClr val="black"/>
              </a:solidFill>
            </a:endParaRPr>
          </a:p>
        </p:txBody>
      </p:sp>
      <p:sp>
        <p:nvSpPr>
          <p:cNvPr id="19" name="LAYOUT SOURCE"/>
          <p:cNvSpPr>
            <a:spLocks noGrp="1"/>
          </p:cNvSpPr>
          <p:nvPr>
            <p:ph type="body" idx="24" hasCustomPrompt="1"/>
            <p:custDataLst>
              <p:tags r:id="rId1"/>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2"/>
            </p:custDataLst>
          </p:nvPr>
        </p:nvSpPr>
        <p:spPr>
          <a:xfrm>
            <a:off x="6251182"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23" hasCustomPrompt="1"/>
            <p:custDataLst>
              <p:tags r:id="rId3"/>
            </p:custDataLst>
          </p:nvPr>
        </p:nvSpPr>
        <p:spPr>
          <a:xfrm>
            <a:off x="6251182" y="3690851"/>
            <a:ext cx="5375564" cy="324196"/>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6251182"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8"/>
            </p:custDataLst>
          </p:nvPr>
        </p:nvSpPr>
        <p:spPr>
          <a:xfrm>
            <a:off x="509849"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9" name="LAYOUT HEADER"/>
          <p:cNvSpPr>
            <a:spLocks noGrp="1"/>
          </p:cNvSpPr>
          <p:nvPr>
            <p:ph type="body" idx="26" hasCustomPrompt="1"/>
            <p:custDataLst>
              <p:tags r:id="rId9"/>
            </p:custDataLst>
          </p:nvPr>
        </p:nvSpPr>
        <p:spPr>
          <a:xfrm>
            <a:off x="509849"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10"/>
            </p:custDataLst>
          </p:nvPr>
        </p:nvSpPr>
        <p:spPr>
          <a:xfrm>
            <a:off x="509849"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11"/>
            </p:custDataLst>
          </p:nvPr>
        </p:nvSpPr>
        <p:spPr>
          <a:xfrm>
            <a:off x="509849"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14" hasCustomPrompt="1"/>
            <p:custDataLst>
              <p:tags r:id="rId12"/>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6"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3"/>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20" name="DOCUMENT ID"/>
          <p:cNvSpPr txBox="1"/>
          <p:nvPr userDrawn="1">
            <p:custDataLst>
              <p:tags r:id="rId14"/>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21" name="PXP_GRIDLINES" hidden="1"/>
          <p:cNvGrpSpPr/>
          <p:nvPr userDrawn="1"/>
        </p:nvGrpSpPr>
        <p:grpSpPr>
          <a:xfrm>
            <a:off x="-37133" y="0"/>
            <a:ext cx="12234040" cy="6858000"/>
            <a:chOff x="-30640" y="0"/>
            <a:chExt cx="10093083" cy="7543800"/>
          </a:xfrm>
        </p:grpSpPr>
        <p:cxnSp>
          <p:nvCxnSpPr>
            <p:cNvPr id="22" name="Straight Connector 21"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5"/>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7114915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Large 2x(1 and 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7CCF9807-4BDC-4D68-8676-381180632DE6}" type="slidenum">
              <a:rPr sz="800" smtClean="0">
                <a:solidFill>
                  <a:prstClr val="black"/>
                </a:solidFill>
              </a:rPr>
              <a:pPr algn="r"/>
              <a:t>‹#›</a:t>
            </a:fld>
            <a:endParaRPr sz="800" dirty="0">
              <a:solidFill>
                <a:prstClr val="black"/>
              </a:solidFill>
            </a:endParaRPr>
          </a:p>
        </p:txBody>
      </p:sp>
      <p:sp>
        <p:nvSpPr>
          <p:cNvPr id="19" name="LAYOUT SOURCE"/>
          <p:cNvSpPr>
            <a:spLocks noGrp="1"/>
          </p:cNvSpPr>
          <p:nvPr>
            <p:ph type="body" idx="24" hasCustomPrompt="1"/>
            <p:custDataLst>
              <p:tags r:id="rId1"/>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2"/>
            </p:custDataLst>
          </p:nvPr>
        </p:nvSpPr>
        <p:spPr>
          <a:xfrm>
            <a:off x="6251182"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LAYOUT HEADER"/>
          <p:cNvSpPr>
            <a:spLocks noGrp="1"/>
          </p:cNvSpPr>
          <p:nvPr>
            <p:ph type="body" idx="26" hasCustomPrompt="1"/>
            <p:custDataLst>
              <p:tags r:id="rId3"/>
            </p:custDataLst>
          </p:nvPr>
        </p:nvSpPr>
        <p:spPr>
          <a:xfrm>
            <a:off x="6251182"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6251182"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9"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7" name="LAYOUT HEADER"/>
          <p:cNvSpPr>
            <a:spLocks noGrp="1"/>
          </p:cNvSpPr>
          <p:nvPr>
            <p:ph type="body" idx="14" hasCustomPrompt="1"/>
            <p:custDataLst>
              <p:tags r:id="rId9"/>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8"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20" name="Straight Connector 1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5981089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Large 2x(2 and 1)">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EB71FFF7-9F05-4969-ABC0-23146D694E35}" type="slidenum">
              <a:rPr sz="800" smtClean="0">
                <a:solidFill>
                  <a:prstClr val="black"/>
                </a:solidFill>
              </a:rPr>
              <a:pPr algn="r"/>
              <a:t>‹#›</a:t>
            </a:fld>
            <a:endParaRPr sz="800" dirty="0">
              <a:solidFill>
                <a:prstClr val="black"/>
              </a:solidFill>
            </a:endParaRPr>
          </a:p>
        </p:txBody>
      </p:sp>
      <p:sp>
        <p:nvSpPr>
          <p:cNvPr id="16" name="LAYOUT SOURCE"/>
          <p:cNvSpPr>
            <a:spLocks noGrp="1"/>
          </p:cNvSpPr>
          <p:nvPr>
            <p:ph type="body" idx="21" hasCustomPrompt="1"/>
            <p:custDataLst>
              <p:tags r:id="rId1"/>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2"/>
            </p:custDataLst>
          </p:nvPr>
        </p:nvSpPr>
        <p:spPr>
          <a:xfrm>
            <a:off x="509849"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6" hasCustomPrompt="1"/>
            <p:custDataLst>
              <p:tags r:id="rId3"/>
            </p:custDataLst>
          </p:nvPr>
        </p:nvSpPr>
        <p:spPr>
          <a:xfrm>
            <a:off x="509849"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9" name="LAYOUT SOURCE"/>
          <p:cNvSpPr>
            <a:spLocks noGrp="1"/>
          </p:cNvSpPr>
          <p:nvPr>
            <p:ph type="body" idx="24" hasCustomPrompt="1"/>
            <p:custDataLst>
              <p:tags r:id="rId4"/>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7"/>
            </p:custDataLst>
          </p:nvPr>
        </p:nvSpPr>
        <p:spPr>
          <a:xfrm>
            <a:off x="509849"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9"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LAYOUT HEADER"/>
          <p:cNvSpPr>
            <a:spLocks noGrp="1"/>
          </p:cNvSpPr>
          <p:nvPr>
            <p:ph type="body" idx="14" hasCustomPrompt="1"/>
            <p:custDataLst>
              <p:tags r:id="rId9"/>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8250565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Large 3x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86A79529-9704-412A-9627-88623531B893}" type="slidenum">
              <a:rPr sz="800" smtClean="0">
                <a:solidFill>
                  <a:prstClr val="black"/>
                </a:solidFill>
              </a:rPr>
              <a:pPr algn="r"/>
              <a:t>‹#›</a:t>
            </a:fld>
            <a:endParaRPr sz="800" dirty="0">
              <a:solidFill>
                <a:prstClr val="black"/>
              </a:solidFill>
            </a:endParaRPr>
          </a:p>
        </p:txBody>
      </p:sp>
      <p:sp>
        <p:nvSpPr>
          <p:cNvPr id="25" name="LAYOUT SOURCE"/>
          <p:cNvSpPr>
            <a:spLocks noGrp="1"/>
          </p:cNvSpPr>
          <p:nvPr>
            <p:ph type="body" idx="30" hasCustomPrompt="1"/>
            <p:custDataLst>
              <p:tags r:id="rId1"/>
            </p:custDataLst>
          </p:nvPr>
        </p:nvSpPr>
        <p:spPr>
          <a:xfrm>
            <a:off x="8157556"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23" name="LAYOUT BODY"/>
          <p:cNvSpPr>
            <a:spLocks noGrp="1"/>
          </p:cNvSpPr>
          <p:nvPr>
            <p:ph idx="28"/>
            <p:custDataLst>
              <p:tags r:id="rId2"/>
            </p:custDataLst>
          </p:nvPr>
        </p:nvSpPr>
        <p:spPr>
          <a:xfrm>
            <a:off x="8157556"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LAYOUT HEADER"/>
          <p:cNvSpPr>
            <a:spLocks noGrp="1"/>
          </p:cNvSpPr>
          <p:nvPr>
            <p:ph type="body" idx="35" hasCustomPrompt="1"/>
            <p:custDataLst>
              <p:tags r:id="rId3"/>
            </p:custDataLst>
          </p:nvPr>
        </p:nvSpPr>
        <p:spPr>
          <a:xfrm>
            <a:off x="8157556"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22" name="LAYOUT SOURCE"/>
          <p:cNvSpPr>
            <a:spLocks noGrp="1"/>
          </p:cNvSpPr>
          <p:nvPr>
            <p:ph type="body" idx="27" hasCustomPrompt="1"/>
            <p:custDataLst>
              <p:tags r:id="rId4"/>
            </p:custDataLst>
          </p:nvPr>
        </p:nvSpPr>
        <p:spPr>
          <a:xfrm>
            <a:off x="4333703"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20" name="LAYOUT BODY"/>
          <p:cNvSpPr>
            <a:spLocks noGrp="1"/>
          </p:cNvSpPr>
          <p:nvPr>
            <p:ph idx="25"/>
            <p:custDataLst>
              <p:tags r:id="rId5"/>
            </p:custDataLst>
          </p:nvPr>
        </p:nvSpPr>
        <p:spPr>
          <a:xfrm>
            <a:off x="4333703"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LAYOUT HEADER"/>
          <p:cNvSpPr>
            <a:spLocks noGrp="1"/>
          </p:cNvSpPr>
          <p:nvPr>
            <p:ph type="body" idx="34" hasCustomPrompt="1"/>
            <p:custDataLst>
              <p:tags r:id="rId6"/>
            </p:custDataLst>
          </p:nvPr>
        </p:nvSpPr>
        <p:spPr>
          <a:xfrm>
            <a:off x="4333703"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9" name="LAYOUT SOURCE"/>
          <p:cNvSpPr>
            <a:spLocks noGrp="1"/>
          </p:cNvSpPr>
          <p:nvPr>
            <p:ph type="body" idx="24" hasCustomPrompt="1"/>
            <p:custDataLst>
              <p:tags r:id="rId7"/>
            </p:custDataLst>
          </p:nvPr>
        </p:nvSpPr>
        <p:spPr>
          <a:xfrm>
            <a:off x="509848"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8"/>
            </p:custDataLst>
          </p:nvPr>
        </p:nvSpPr>
        <p:spPr>
          <a:xfrm>
            <a:off x="509848"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LAYOUT HEADER"/>
          <p:cNvSpPr>
            <a:spLocks noGrp="1"/>
          </p:cNvSpPr>
          <p:nvPr>
            <p:ph type="body" idx="33" hasCustomPrompt="1"/>
            <p:custDataLst>
              <p:tags r:id="rId9"/>
            </p:custDataLst>
          </p:nvPr>
        </p:nvSpPr>
        <p:spPr>
          <a:xfrm>
            <a:off x="509848"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10"/>
            </p:custDataLst>
          </p:nvPr>
        </p:nvSpPr>
        <p:spPr>
          <a:xfrm>
            <a:off x="8157556"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11"/>
            </p:custDataLst>
          </p:nvPr>
        </p:nvSpPr>
        <p:spPr>
          <a:xfrm>
            <a:off x="8157556"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LAYOUT HEADER"/>
          <p:cNvSpPr>
            <a:spLocks noGrp="1"/>
          </p:cNvSpPr>
          <p:nvPr>
            <p:ph type="body" idx="32" hasCustomPrompt="1"/>
            <p:custDataLst>
              <p:tags r:id="rId12"/>
            </p:custDataLst>
          </p:nvPr>
        </p:nvSpPr>
        <p:spPr>
          <a:xfrm>
            <a:off x="8157556"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13"/>
            </p:custDataLst>
          </p:nvPr>
        </p:nvSpPr>
        <p:spPr>
          <a:xfrm>
            <a:off x="4333703"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14"/>
            </p:custDataLst>
          </p:nvPr>
        </p:nvSpPr>
        <p:spPr>
          <a:xfrm>
            <a:off x="4333703"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4" name="LAYOUT HEADER"/>
          <p:cNvSpPr>
            <a:spLocks noGrp="1"/>
          </p:cNvSpPr>
          <p:nvPr>
            <p:ph type="body" idx="31" hasCustomPrompt="1"/>
            <p:custDataLst>
              <p:tags r:id="rId15"/>
            </p:custDataLst>
          </p:nvPr>
        </p:nvSpPr>
        <p:spPr>
          <a:xfrm>
            <a:off x="4333703"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16"/>
            </p:custDataLst>
          </p:nvPr>
        </p:nvSpPr>
        <p:spPr>
          <a:xfrm>
            <a:off x="509848"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17"/>
            </p:custDataLst>
          </p:nvPr>
        </p:nvSpPr>
        <p:spPr>
          <a:xfrm>
            <a:off x="509848"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LAYOUT HEADER"/>
          <p:cNvSpPr>
            <a:spLocks noGrp="1"/>
          </p:cNvSpPr>
          <p:nvPr>
            <p:ph type="body" idx="14" hasCustomPrompt="1"/>
            <p:custDataLst>
              <p:tags r:id="rId18"/>
            </p:custDataLst>
          </p:nvPr>
        </p:nvSpPr>
        <p:spPr>
          <a:xfrm>
            <a:off x="509848"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7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19"/>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26" name="DOCUMENT ID"/>
          <p:cNvSpPr txBox="1"/>
          <p:nvPr userDrawn="1">
            <p:custDataLst>
              <p:tags r:id="rId20"/>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24" name="PXP_GRIDLINES" hidden="1"/>
          <p:cNvGrpSpPr/>
          <p:nvPr userDrawn="1"/>
        </p:nvGrpSpPr>
        <p:grpSpPr>
          <a:xfrm>
            <a:off x="-37133" y="0"/>
            <a:ext cx="12234040" cy="6858000"/>
            <a:chOff x="-30640" y="0"/>
            <a:chExt cx="10093083" cy="7543800"/>
          </a:xfrm>
        </p:grpSpPr>
        <p:cxnSp>
          <p:nvCxnSpPr>
            <p:cNvPr id="27" name="Straight Connector 2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1"/>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8474031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sclaimer Pag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FD2363B6-C2A5-4798-A9CC-51C31EECAC2F}" type="slidenum">
              <a:rPr sz="800" smtClean="0">
                <a:solidFill>
                  <a:prstClr val="black"/>
                </a:solidFill>
              </a:rPr>
              <a:pPr algn="r"/>
              <a:t>‹#›</a:t>
            </a:fld>
            <a:endParaRPr sz="800" dirty="0">
              <a:solidFill>
                <a:prstClr val="black"/>
              </a:solidFill>
            </a:endParaRP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PXP_GRIDLINES" hidden="1"/>
          <p:cNvGrpSpPr/>
          <p:nvPr userDrawn="1"/>
        </p:nvGrpSpPr>
        <p:grpSpPr>
          <a:xfrm>
            <a:off x="-37133" y="0"/>
            <a:ext cx="12234040" cy="6858000"/>
            <a:chOff x="-30640" y="0"/>
            <a:chExt cx="10093083" cy="7543800"/>
          </a:xfrm>
        </p:grpSpPr>
        <p:cxnSp>
          <p:nvCxnSpPr>
            <p:cNvPr id="7" name="Straight Connector 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8" name="Straight Connector 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847518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FF37E-FD7A-49C3-99FD-1E6950039B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A43C70B-6027-4DA3-BE64-972AA79717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6674B6B-DD3A-4C10-9FBD-0D8C5BF01DC9}"/>
              </a:ext>
            </a:extLst>
          </p:cNvPr>
          <p:cNvSpPr>
            <a:spLocks noGrp="1"/>
          </p:cNvSpPr>
          <p:nvPr>
            <p:ph type="dt" sz="half" idx="10"/>
          </p:nvPr>
        </p:nvSpPr>
        <p:spPr/>
        <p:txBody>
          <a:bodyPr/>
          <a:lstStyle/>
          <a:p>
            <a:fld id="{38F79F67-ACB7-420E-A3B2-6F4F9BBB8A09}" type="datetimeFigureOut">
              <a:rPr lang="en-US" smtClean="0"/>
              <a:t>6/1/2022</a:t>
            </a:fld>
            <a:endParaRPr lang="en-US"/>
          </a:p>
        </p:txBody>
      </p:sp>
      <p:sp>
        <p:nvSpPr>
          <p:cNvPr id="5" name="Footer Placeholder 4">
            <a:extLst>
              <a:ext uri="{FF2B5EF4-FFF2-40B4-BE49-F238E27FC236}">
                <a16:creationId xmlns:a16="http://schemas.microsoft.com/office/drawing/2014/main" id="{EEA9C92A-6CA6-4158-AD65-A436E3A68F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F6B7B7-4449-4BE3-94D5-368BA13A3E9F}"/>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8166691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ntact Page" preserve="1" userDrawn="1">
  <p:cSld name="Contact Pag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F844A95E-171B-43E0-919B-08407017EAD1}" type="slidenum">
              <a:rPr sz="800" smtClean="0">
                <a:solidFill>
                  <a:prstClr val="black"/>
                </a:solidFill>
              </a:rPr>
              <a:pPr algn="r"/>
              <a:t>‹#›</a:t>
            </a:fld>
            <a:endParaRPr sz="800" dirty="0">
              <a:solidFill>
                <a:prstClr val="black"/>
              </a:solidFill>
            </a:endParaRPr>
          </a:p>
        </p:txBody>
      </p:sp>
      <p:cxnSp>
        <p:nvCxnSpPr>
          <p:cNvPr id="65"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PAGE HEADING"/>
          <p:cNvSpPr>
            <a:spLocks noGrp="1"/>
          </p:cNvSpPr>
          <p:nvPr>
            <p:ph type="title" hasCustomPrompt="1"/>
            <p:custDataLst>
              <p:tags r:id="rId1"/>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Contact information</a:t>
            </a:r>
          </a:p>
        </p:txBody>
      </p:sp>
      <p:grpSp>
        <p:nvGrpSpPr>
          <p:cNvPr id="6"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8018426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Blank Slide_RR">
    <p:spTree>
      <p:nvGrpSpPr>
        <p:cNvPr id="1" name=""/>
        <p:cNvGrpSpPr/>
        <p:nvPr/>
      </p:nvGrpSpPr>
      <p:grpSpPr>
        <a:xfrm>
          <a:off x="0" y="0"/>
          <a:ext cx="0" cy="0"/>
          <a:chOff x="0" y="0"/>
          <a:chExt cx="0" cy="0"/>
        </a:xfrm>
      </p:grpSpPr>
      <p:sp>
        <p:nvSpPr>
          <p:cNvPr id="5" name="DOCUMENT ID" hidden="1"/>
          <p:cNvSpPr txBox="1"/>
          <p:nvPr userDrawn="1">
            <p:custDataLst>
              <p:tags r:id="rId1"/>
            </p:custDataLst>
          </p:nvPr>
        </p:nvSpPr>
        <p:spPr>
          <a:xfrm>
            <a:off x="2784389" y="382450"/>
            <a:ext cx="8863060" cy="92333"/>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marL="0" marR="0" lvl="0" indent="0" algn="r" defTabSz="1005505" rtl="0" eaLnBrk="1" fontAlgn="auto" latinLnBrk="0" hangingPunct="1">
              <a:lnSpc>
                <a:spcPct val="100000"/>
              </a:lnSpc>
              <a:spcBef>
                <a:spcPct val="20000"/>
              </a:spcBef>
              <a:spcAft>
                <a:spcPts val="0"/>
              </a:spcAft>
              <a:buClrTx/>
              <a:buSzPct val="120000"/>
              <a:buFont typeface="Symbol" pitchFamily="18" charset="2"/>
              <a:buNone/>
              <a:tabLst/>
              <a:defRPr/>
            </a:pPr>
            <a:r>
              <a:rPr kumimoji="0" lang="en-US" sz="600" b="0" i="0" u="none" strike="noStrike" kern="1200" cap="none" spc="0" normalizeH="0" baseline="0" noProof="0" dirty="0">
                <a:ln>
                  <a:noFill/>
                </a:ln>
                <a:solidFill>
                  <a:srgbClr val="616161"/>
                </a:solidFill>
                <a:effectLst/>
                <a:uLnTx/>
                <a:uFillTx/>
                <a:latin typeface="Frutiger 55 Roman"/>
                <a:ea typeface="MS PGothic"/>
                <a:cs typeface="Arial" pitchFamily="34" charset="0"/>
              </a:rPr>
              <a:t>[printed: ____] [saved: ____] C:\ProgramData\PresXpress\PresXpress\PresPrint.potx</a:t>
            </a:r>
          </a:p>
        </p:txBody>
      </p:sp>
      <p:sp>
        <p:nvSpPr>
          <p:cNvPr id="6" name="DraftStamp" hidden="1"/>
          <p:cNvSpPr txBox="1">
            <a:spLocks noChangeArrowheads="1"/>
          </p:cNvSpPr>
          <p:nvPr userDrawn="1">
            <p:custDataLst>
              <p:tags r:id="rId2"/>
            </p:custDataLst>
          </p:nvPr>
        </p:nvSpPr>
        <p:spPr bwMode="auto">
          <a:xfrm>
            <a:off x="509924" y="230910"/>
            <a:ext cx="1308485" cy="300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lstStyle>
            <a:lvl1pPr eaLnBrk="0" hangingPunct="0">
              <a:spcBef>
                <a:spcPct val="50000"/>
              </a:spcBef>
              <a:defRPr>
                <a:solidFill>
                  <a:schemeClr val="tx1"/>
                </a:solidFill>
                <a:latin typeface="Frutiger 55 Roman" pitchFamily="34" charset="0"/>
                <a:ea typeface="MS PGothic" pitchFamily="34" charset="-128"/>
              </a:defRPr>
            </a:lvl1pPr>
            <a:lvl2pPr marL="742950" indent="-285750" eaLnBrk="0" hangingPunct="0">
              <a:spcBef>
                <a:spcPct val="50000"/>
              </a:spcBef>
              <a:defRPr>
                <a:solidFill>
                  <a:schemeClr val="tx1"/>
                </a:solidFill>
                <a:latin typeface="Frutiger 55 Roman" pitchFamily="34" charset="0"/>
                <a:ea typeface="MS PGothic" pitchFamily="34" charset="-128"/>
              </a:defRPr>
            </a:lvl2pPr>
            <a:lvl3pPr marL="1143000" indent="-228600" eaLnBrk="0" hangingPunct="0">
              <a:spcBef>
                <a:spcPct val="50000"/>
              </a:spcBef>
              <a:defRPr>
                <a:solidFill>
                  <a:schemeClr val="tx1"/>
                </a:solidFill>
                <a:latin typeface="Frutiger 55 Roman" pitchFamily="34" charset="0"/>
                <a:ea typeface="MS PGothic" pitchFamily="34" charset="-128"/>
              </a:defRPr>
            </a:lvl3pPr>
            <a:lvl4pPr marL="1600200" indent="-228600" eaLnBrk="0" hangingPunct="0">
              <a:spcBef>
                <a:spcPct val="50000"/>
              </a:spcBef>
              <a:defRPr>
                <a:solidFill>
                  <a:schemeClr val="tx1"/>
                </a:solidFill>
                <a:latin typeface="Frutiger 55 Roman" pitchFamily="34" charset="0"/>
                <a:ea typeface="MS PGothic" pitchFamily="34" charset="-128"/>
              </a:defRPr>
            </a:lvl4pPr>
            <a:lvl5pPr marL="2057400" indent="-228600" eaLnBrk="0" hangingPunct="0">
              <a:spcBef>
                <a:spcPct val="50000"/>
              </a:spcBef>
              <a:defRPr>
                <a:solidFill>
                  <a:schemeClr val="tx1"/>
                </a:solidFill>
                <a:latin typeface="Frutiger 55 Roman" pitchFamily="34" charset="0"/>
                <a:ea typeface="MS PGothic" pitchFamily="34" charset="-128"/>
              </a:defRPr>
            </a:lvl5pPr>
            <a:lvl6pPr marL="2514600" indent="-228600" eaLnBrk="0" fontAlgn="base" hangingPunct="0">
              <a:spcBef>
                <a:spcPct val="50000"/>
              </a:spcBef>
              <a:spcAft>
                <a:spcPct val="0"/>
              </a:spcAft>
              <a:defRPr>
                <a:solidFill>
                  <a:schemeClr val="tx1"/>
                </a:solidFill>
                <a:latin typeface="Frutiger 55 Roman" pitchFamily="34" charset="0"/>
                <a:ea typeface="MS PGothic" pitchFamily="34" charset="-128"/>
              </a:defRPr>
            </a:lvl6pPr>
            <a:lvl7pPr marL="2971800" indent="-228600" eaLnBrk="0" fontAlgn="base" hangingPunct="0">
              <a:spcBef>
                <a:spcPct val="50000"/>
              </a:spcBef>
              <a:spcAft>
                <a:spcPct val="0"/>
              </a:spcAft>
              <a:defRPr>
                <a:solidFill>
                  <a:schemeClr val="tx1"/>
                </a:solidFill>
                <a:latin typeface="Frutiger 55 Roman" pitchFamily="34" charset="0"/>
                <a:ea typeface="MS PGothic" pitchFamily="34" charset="-128"/>
              </a:defRPr>
            </a:lvl7pPr>
            <a:lvl8pPr marL="3429000" indent="-228600" eaLnBrk="0" fontAlgn="base" hangingPunct="0">
              <a:spcBef>
                <a:spcPct val="50000"/>
              </a:spcBef>
              <a:spcAft>
                <a:spcPct val="0"/>
              </a:spcAft>
              <a:defRPr>
                <a:solidFill>
                  <a:schemeClr val="tx1"/>
                </a:solidFill>
                <a:latin typeface="Frutiger 55 Roman" pitchFamily="34" charset="0"/>
                <a:ea typeface="MS PGothic" pitchFamily="34" charset="-128"/>
              </a:defRPr>
            </a:lvl8pPr>
            <a:lvl9pPr marL="3886200" indent="-228600" eaLnBrk="0" fontAlgn="base" hangingPunct="0">
              <a:spcBef>
                <a:spcPct val="50000"/>
              </a:spcBef>
              <a:spcAft>
                <a:spcPct val="0"/>
              </a:spcAft>
              <a:defRPr>
                <a:solidFill>
                  <a:schemeClr val="tx1"/>
                </a:solidFill>
                <a:latin typeface="Frutiger 55 Roman" pitchFamily="34" charset="0"/>
                <a:ea typeface="MS PGothic" pitchFamily="34" charset="-128"/>
              </a:defRPr>
            </a:lvl9pPr>
          </a:lstStyle>
          <a:p>
            <a:pPr marL="0" marR="0" lvl="0" indent="0" algn="l" defTabSz="914400" rtl="0" eaLnBrk="0" fontAlgn="auto" latinLnBrk="0" hangingPunct="0">
              <a:lnSpc>
                <a:spcPct val="100000"/>
              </a:lnSpc>
              <a:spcBef>
                <a:spcPct val="0"/>
              </a:spcBef>
              <a:spcAft>
                <a:spcPts val="0"/>
              </a:spcAft>
              <a:buClrTx/>
              <a:buSzTx/>
              <a:buFontTx/>
              <a:buNone/>
              <a:tabLst/>
              <a:defRPr/>
            </a:pPr>
            <a:r>
              <a:rPr kumimoji="0" lang="en-US" altLang="en-US" sz="2200" b="1" i="0" u="none" strike="noStrike" kern="1200" cap="none" spc="0" normalizeH="0" baseline="0" noProof="0" dirty="0">
                <a:ln>
                  <a:noFill/>
                </a:ln>
                <a:solidFill>
                  <a:srgbClr val="E60000"/>
                </a:solidFill>
                <a:effectLst/>
                <a:uLnTx/>
                <a:uFillTx/>
                <a:latin typeface="Frutiger 55 Roman" pitchFamily="34" charset="0"/>
                <a:ea typeface="MS PGothic" pitchFamily="34" charset="-128"/>
                <a:cs typeface="Arial" charset="0"/>
              </a:rPr>
              <a:t>Draft</a:t>
            </a:r>
          </a:p>
        </p:txBody>
      </p:sp>
      <p:pic>
        <p:nvPicPr>
          <p:cNvPr id="7" name="Picture 7"/>
          <p:cNvPicPr>
            <a:picLocks noChangeAspect="1"/>
          </p:cNvPicPr>
          <p:nvPr userDrawn="1">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519548" y="6297434"/>
            <a:ext cx="1056409" cy="345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PAGE HEADING"/>
          <p:cNvSpPr>
            <a:spLocks noGrp="1"/>
          </p:cNvSpPr>
          <p:nvPr>
            <p:ph type="title"/>
          </p:nvPr>
        </p:nvSpPr>
        <p:spPr>
          <a:xfrm>
            <a:off x="509849" y="5"/>
            <a:ext cx="11139055" cy="856211"/>
          </a:xfrm>
        </p:spPr>
        <p:txBody>
          <a:bodyPr rtlCol="0">
            <a:normAutofit/>
          </a:bodyPr>
          <a:lstStyle>
            <a:lvl1pPr>
              <a:lnSpc>
                <a:spcPts val="2909"/>
              </a:lnSpc>
              <a:defRPr lang="en-US" sz="2500" b="0" baseline="0" dirty="0">
                <a:latin typeface="Frutiger 45 Light"/>
                <a:ea typeface="Arial Unicode MS" pitchFamily="34" charset="-128"/>
              </a:defRPr>
            </a:lvl1pPr>
          </a:lstStyle>
          <a:p>
            <a:pPr lvl="0"/>
            <a:r>
              <a:rPr lang="en-US" dirty="0"/>
              <a:t>Click to edit Master title style</a:t>
            </a:r>
          </a:p>
        </p:txBody>
      </p:sp>
      <p:cxnSp>
        <p:nvCxnSpPr>
          <p:cNvPr id="8" name="THIN BLUE LINE"/>
          <p:cNvCxnSpPr/>
          <p:nvPr userDrawn="1">
            <p:custDataLst>
              <p:tags r:id="rId4"/>
            </p:custDataLst>
          </p:nvPr>
        </p:nvCxnSpPr>
        <p:spPr>
          <a:xfrm>
            <a:off x="509849" y="93806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Slide Number Textbox" hidden="1"/>
          <p:cNvSpPr txBox="1"/>
          <p:nvPr userDrawn="1"/>
        </p:nvSpPr>
        <p:spPr>
          <a:xfrm>
            <a:off x="11368622" y="6373098"/>
            <a:ext cx="453421" cy="349135"/>
          </a:xfrm>
          <a:prstGeom prst="rect">
            <a:avLst/>
          </a:prstGeom>
          <a:noFill/>
        </p:spPr>
        <p:txBody>
          <a:bodyPr vert="horz" wrap="square" lIns="0" tIns="0" rIns="0" bIns="0" rtlCol="0" anchor="b">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976F55-9089-48EE-AE68-8E9544398D42}" type="slidenum">
              <a:rPr kumimoji="0" lang="en-GB" sz="900" b="0" i="0" u="none" strike="noStrike" kern="1200" cap="none" spc="0" normalizeH="0" baseline="0" noProof="0" smtClean="0">
                <a:ln>
                  <a:noFill/>
                </a:ln>
                <a:solidFill>
                  <a:prstClr val="black"/>
                </a:solidFill>
                <a:effectLst/>
                <a:uLnTx/>
                <a:uFillTx/>
                <a:latin typeface="Frutiger 45 Light" panose="020B0603020202020204" pitchFamily="34" charset="0"/>
                <a:ea typeface="MS PGothic"/>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900"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endParaRPr>
          </a:p>
        </p:txBody>
      </p:sp>
    </p:spTree>
    <p:extLst>
      <p:ext uri="{BB962C8B-B14F-4D97-AF65-F5344CB8AC3E}">
        <p14:creationId xmlns:p14="http://schemas.microsoft.com/office/powerpoint/2010/main" val="3562229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1D2D1-D655-4DDE-ACA6-413E9A4B09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1424886-CEEC-47C9-8FD1-848F71D5FD3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0B54C44-5DB2-4EB9-9A61-ECD02D2AEB4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4A85F8C-F7C6-49F0-9C0B-DC08A35FF3D6}"/>
              </a:ext>
            </a:extLst>
          </p:cNvPr>
          <p:cNvSpPr>
            <a:spLocks noGrp="1"/>
          </p:cNvSpPr>
          <p:nvPr>
            <p:ph type="dt" sz="half" idx="10"/>
          </p:nvPr>
        </p:nvSpPr>
        <p:spPr/>
        <p:txBody>
          <a:bodyPr/>
          <a:lstStyle/>
          <a:p>
            <a:fld id="{38F79F67-ACB7-420E-A3B2-6F4F9BBB8A09}" type="datetimeFigureOut">
              <a:rPr lang="en-US" smtClean="0"/>
              <a:t>6/1/2022</a:t>
            </a:fld>
            <a:endParaRPr lang="en-US"/>
          </a:p>
        </p:txBody>
      </p:sp>
      <p:sp>
        <p:nvSpPr>
          <p:cNvPr id="6" name="Footer Placeholder 5">
            <a:extLst>
              <a:ext uri="{FF2B5EF4-FFF2-40B4-BE49-F238E27FC236}">
                <a16:creationId xmlns:a16="http://schemas.microsoft.com/office/drawing/2014/main" id="{66F4A3AB-5927-4C8E-A8DA-6D5D05B9AC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37CA07-F0BC-4CE8-ACAB-FCB84EA86EC4}"/>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923656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7949E-B9D7-48E7-9846-0E7B30FDA3D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DF0E4F0-4F01-49C0-A622-02B67963B4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777A898-24CB-4677-9783-5BE6A9BCAB6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5E029CC-07FD-48B5-A7BF-4EF516CBF9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0FB50CF-0F46-4E72-AB0A-26EB5527A0C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0BD24F-06C2-4B78-9A38-BB9827D36560}"/>
              </a:ext>
            </a:extLst>
          </p:cNvPr>
          <p:cNvSpPr>
            <a:spLocks noGrp="1"/>
          </p:cNvSpPr>
          <p:nvPr>
            <p:ph type="dt" sz="half" idx="10"/>
          </p:nvPr>
        </p:nvSpPr>
        <p:spPr/>
        <p:txBody>
          <a:bodyPr/>
          <a:lstStyle/>
          <a:p>
            <a:fld id="{38F79F67-ACB7-420E-A3B2-6F4F9BBB8A09}" type="datetimeFigureOut">
              <a:rPr lang="en-US" smtClean="0"/>
              <a:t>6/1/2022</a:t>
            </a:fld>
            <a:endParaRPr lang="en-US"/>
          </a:p>
        </p:txBody>
      </p:sp>
      <p:sp>
        <p:nvSpPr>
          <p:cNvPr id="8" name="Footer Placeholder 7">
            <a:extLst>
              <a:ext uri="{FF2B5EF4-FFF2-40B4-BE49-F238E27FC236}">
                <a16:creationId xmlns:a16="http://schemas.microsoft.com/office/drawing/2014/main" id="{732C7F69-0289-4060-B193-1BF289B012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1AD92B2-E956-42E9-9882-255D6110C076}"/>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689727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3FC9C-7A07-4C90-A4DF-19D594CA8CD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B7199A6-617C-4957-85D6-B91661723DA7}"/>
              </a:ext>
            </a:extLst>
          </p:cNvPr>
          <p:cNvSpPr>
            <a:spLocks noGrp="1"/>
          </p:cNvSpPr>
          <p:nvPr>
            <p:ph type="dt" sz="half" idx="10"/>
          </p:nvPr>
        </p:nvSpPr>
        <p:spPr/>
        <p:txBody>
          <a:bodyPr/>
          <a:lstStyle/>
          <a:p>
            <a:fld id="{38F79F67-ACB7-420E-A3B2-6F4F9BBB8A09}" type="datetimeFigureOut">
              <a:rPr lang="en-US" smtClean="0"/>
              <a:t>6/1/2022</a:t>
            </a:fld>
            <a:endParaRPr lang="en-US"/>
          </a:p>
        </p:txBody>
      </p:sp>
      <p:sp>
        <p:nvSpPr>
          <p:cNvPr id="4" name="Footer Placeholder 3">
            <a:extLst>
              <a:ext uri="{FF2B5EF4-FFF2-40B4-BE49-F238E27FC236}">
                <a16:creationId xmlns:a16="http://schemas.microsoft.com/office/drawing/2014/main" id="{B7A3603E-7D40-4B09-8BD7-F4C054419CE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DA1734F-629A-4C41-9E72-B0C7FD7CD69E}"/>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291922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59C40C-39ED-4E5F-B7F9-B71F783EE934}"/>
              </a:ext>
            </a:extLst>
          </p:cNvPr>
          <p:cNvSpPr>
            <a:spLocks noGrp="1"/>
          </p:cNvSpPr>
          <p:nvPr>
            <p:ph type="dt" sz="half" idx="10"/>
          </p:nvPr>
        </p:nvSpPr>
        <p:spPr/>
        <p:txBody>
          <a:bodyPr/>
          <a:lstStyle/>
          <a:p>
            <a:fld id="{38F79F67-ACB7-420E-A3B2-6F4F9BBB8A09}" type="datetimeFigureOut">
              <a:rPr lang="en-US" smtClean="0"/>
              <a:t>6/1/2022</a:t>
            </a:fld>
            <a:endParaRPr lang="en-US"/>
          </a:p>
        </p:txBody>
      </p:sp>
      <p:sp>
        <p:nvSpPr>
          <p:cNvPr id="3" name="Footer Placeholder 2">
            <a:extLst>
              <a:ext uri="{FF2B5EF4-FFF2-40B4-BE49-F238E27FC236}">
                <a16:creationId xmlns:a16="http://schemas.microsoft.com/office/drawing/2014/main" id="{D3625278-ECCA-438E-A692-F79EB55657C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4F374DB-DFCC-42F7-AF7D-694330EE659B}"/>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150621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0838F-5506-4304-9769-F37A5390D3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9615BC2-A689-42EC-A2DD-5A3EF9A80F5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A9C9DEE-4C37-4CF8-9804-A6F6934699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0138FF-BAF9-4706-8323-B5CD4BD48FEF}"/>
              </a:ext>
            </a:extLst>
          </p:cNvPr>
          <p:cNvSpPr>
            <a:spLocks noGrp="1"/>
          </p:cNvSpPr>
          <p:nvPr>
            <p:ph type="dt" sz="half" idx="10"/>
          </p:nvPr>
        </p:nvSpPr>
        <p:spPr/>
        <p:txBody>
          <a:bodyPr/>
          <a:lstStyle/>
          <a:p>
            <a:fld id="{38F79F67-ACB7-420E-A3B2-6F4F9BBB8A09}" type="datetimeFigureOut">
              <a:rPr lang="en-US" smtClean="0"/>
              <a:t>6/1/2022</a:t>
            </a:fld>
            <a:endParaRPr lang="en-US"/>
          </a:p>
        </p:txBody>
      </p:sp>
      <p:sp>
        <p:nvSpPr>
          <p:cNvPr id="6" name="Footer Placeholder 5">
            <a:extLst>
              <a:ext uri="{FF2B5EF4-FFF2-40B4-BE49-F238E27FC236}">
                <a16:creationId xmlns:a16="http://schemas.microsoft.com/office/drawing/2014/main" id="{291C193B-8B4E-4B65-8C35-861D46BDB4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6D86C4-8FB8-4F4F-B9DF-CE7831D6FB23}"/>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985867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88A10-EC75-40BC-A6CA-D0AE96EFCA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270B46F-E2A4-4E98-8D4F-21D548F321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E8951D9-3258-4D89-92BF-ACCA6ADB28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2DA73F-C763-49BA-9D5D-4BD4E2A9DE88}"/>
              </a:ext>
            </a:extLst>
          </p:cNvPr>
          <p:cNvSpPr>
            <a:spLocks noGrp="1"/>
          </p:cNvSpPr>
          <p:nvPr>
            <p:ph type="dt" sz="half" idx="10"/>
          </p:nvPr>
        </p:nvSpPr>
        <p:spPr/>
        <p:txBody>
          <a:bodyPr/>
          <a:lstStyle/>
          <a:p>
            <a:fld id="{38F79F67-ACB7-420E-A3B2-6F4F9BBB8A09}" type="datetimeFigureOut">
              <a:rPr lang="en-US" smtClean="0"/>
              <a:t>6/1/2022</a:t>
            </a:fld>
            <a:endParaRPr lang="en-US"/>
          </a:p>
        </p:txBody>
      </p:sp>
      <p:sp>
        <p:nvSpPr>
          <p:cNvPr id="6" name="Footer Placeholder 5">
            <a:extLst>
              <a:ext uri="{FF2B5EF4-FFF2-40B4-BE49-F238E27FC236}">
                <a16:creationId xmlns:a16="http://schemas.microsoft.com/office/drawing/2014/main" id="{3E650BB4-7959-4076-BAC2-397EC1AE6A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E86224-B5E5-4657-90F8-3F4567450B8D}"/>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022529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6F6EC74-99EB-49C9-BFBE-BF3E422177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EFFDBB2-451C-427A-9EC0-24EC2B8417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6CB623-6219-41B8-86A0-CF840A32C9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F79F67-ACB7-420E-A3B2-6F4F9BBB8A09}" type="datetimeFigureOut">
              <a:rPr lang="en-US" smtClean="0"/>
              <a:t>6/1/2022</a:t>
            </a:fld>
            <a:endParaRPr lang="en-US"/>
          </a:p>
        </p:txBody>
      </p:sp>
      <p:sp>
        <p:nvSpPr>
          <p:cNvPr id="5" name="Footer Placeholder 4">
            <a:extLst>
              <a:ext uri="{FF2B5EF4-FFF2-40B4-BE49-F238E27FC236}">
                <a16:creationId xmlns:a16="http://schemas.microsoft.com/office/drawing/2014/main" id="{8452495C-B621-4686-9989-2889FDC783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EB4AF32-E865-44A2-9EFD-CBC378B2BA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5EADAA-B0B5-44E5-8FB6-BC7A111C0052}" type="slidenum">
              <a:rPr lang="en-US" smtClean="0"/>
              <a:t>‹#›</a:t>
            </a:fld>
            <a:endParaRPr lang="en-US"/>
          </a:p>
        </p:txBody>
      </p:sp>
    </p:spTree>
    <p:extLst>
      <p:ext uri="{BB962C8B-B14F-4D97-AF65-F5344CB8AC3E}">
        <p14:creationId xmlns:p14="http://schemas.microsoft.com/office/powerpoint/2010/main" val="1207136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81" r:id="rId14"/>
    <p:sldLayoutId id="2147483682"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09847" y="1687485"/>
            <a:ext cx="11139055" cy="433093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 name="Title Placeholder"/>
          <p:cNvSpPr>
            <a:spLocks noGrp="1"/>
          </p:cNvSpPr>
          <p:nvPr>
            <p:ph type="title"/>
          </p:nvPr>
        </p:nvSpPr>
        <p:spPr>
          <a:xfrm>
            <a:off x="509847" y="5"/>
            <a:ext cx="11139055" cy="856211"/>
          </a:xfrm>
          <a:prstGeom prst="rect">
            <a:avLst/>
          </a:prstGeom>
        </p:spPr>
        <p:txBody>
          <a:bodyPr vert="horz" lIns="0" tIns="0" rIns="0" bIns="0" rtlCol="0" anchor="b" anchorCtr="0">
            <a:normAutofit/>
          </a:bodyPr>
          <a:lstStyle/>
          <a:p>
            <a:r>
              <a:rPr lang="en-US" dirty="0"/>
              <a:t>Click to edit Master title style</a:t>
            </a:r>
          </a:p>
        </p:txBody>
      </p:sp>
    </p:spTree>
    <p:extLst>
      <p:ext uri="{BB962C8B-B14F-4D97-AF65-F5344CB8AC3E}">
        <p14:creationId xmlns:p14="http://schemas.microsoft.com/office/powerpoint/2010/main" val="256424895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Lst>
  <p:hf hdr="0" ftr="0" dt="0"/>
  <p:txStyles>
    <p:titleStyle>
      <a:lvl1pPr algn="l" defTabSz="1085242" rtl="0" eaLnBrk="1" latinLnBrk="0" hangingPunct="1">
        <a:lnSpc>
          <a:spcPts val="3463"/>
        </a:lnSpc>
        <a:spcBef>
          <a:spcPct val="0"/>
        </a:spcBef>
        <a:buNone/>
        <a:defRPr sz="3467" kern="1200">
          <a:solidFill>
            <a:schemeClr val="tx1"/>
          </a:solidFill>
          <a:latin typeface="Frutiger 45 Light" panose="020B0603020202020204" pitchFamily="34" charset="0"/>
          <a:ea typeface="+mj-ea"/>
          <a:cs typeface="+mj-cs"/>
        </a:defRPr>
      </a:lvl1pPr>
    </p:titleStyle>
    <p:bodyStyle>
      <a:lvl1pPr marL="253586" indent="-253586" algn="l" defTabSz="1085242" rtl="0" eaLnBrk="1" latinLnBrk="0" hangingPunct="1">
        <a:spcBef>
          <a:spcPts val="1515"/>
        </a:spcBef>
        <a:buClr>
          <a:schemeClr val="tx2"/>
        </a:buClr>
        <a:buSzPct val="100000"/>
        <a:buFont typeface="Symbol" pitchFamily="18" charset="2"/>
        <a:buChar char="·"/>
        <a:defRPr sz="2000" b="0" kern="1200">
          <a:solidFill>
            <a:schemeClr val="tx1"/>
          </a:solidFill>
          <a:latin typeface="+mn-lt"/>
          <a:ea typeface="+mn-ea"/>
          <a:cs typeface="+mn-cs"/>
        </a:defRPr>
      </a:lvl1pPr>
      <a:lvl2pPr marL="493458" indent="-239879" algn="l" defTabSz="1085242" rtl="0" eaLnBrk="1" latinLnBrk="0" hangingPunct="1">
        <a:spcBef>
          <a:spcPts val="757"/>
        </a:spcBef>
        <a:buClr>
          <a:schemeClr val="tx1"/>
        </a:buClr>
        <a:buFont typeface="Arial" pitchFamily="34" charset="0"/>
        <a:buChar char="–"/>
        <a:defRPr sz="1867" kern="1200">
          <a:solidFill>
            <a:schemeClr val="tx1"/>
          </a:solidFill>
          <a:latin typeface="+mn-lt"/>
          <a:ea typeface="+mn-ea"/>
          <a:cs typeface="+mn-cs"/>
        </a:defRPr>
      </a:lvl2pPr>
      <a:lvl3pPr marL="747035" indent="-253586" algn="l" defTabSz="1085242" rtl="0" eaLnBrk="1" latinLnBrk="0" hangingPunct="1">
        <a:spcBef>
          <a:spcPts val="757"/>
        </a:spcBef>
        <a:buClr>
          <a:schemeClr val="tx1"/>
        </a:buClr>
        <a:buFont typeface="Arial" pitchFamily="34" charset="0"/>
        <a:buChar char="–"/>
        <a:defRPr sz="1867" kern="1200">
          <a:solidFill>
            <a:schemeClr val="tx1"/>
          </a:solidFill>
          <a:latin typeface="+mn-lt"/>
          <a:ea typeface="+mn-ea"/>
          <a:cs typeface="+mn-cs"/>
        </a:defRPr>
      </a:lvl3pPr>
      <a:lvl4pPr marL="986910" indent="-239879" algn="l" defTabSz="1085242" rtl="0" eaLnBrk="1" latinLnBrk="0" hangingPunct="1">
        <a:spcBef>
          <a:spcPts val="324"/>
        </a:spcBef>
        <a:buClr>
          <a:schemeClr val="tx1"/>
        </a:buClr>
        <a:buSzPct val="84000"/>
        <a:buFont typeface="Arial" pitchFamily="34" charset="0"/>
        <a:buChar char="–"/>
        <a:defRPr sz="1867" kern="1200">
          <a:solidFill>
            <a:schemeClr val="tx1"/>
          </a:solidFill>
          <a:latin typeface="+mn-lt"/>
          <a:ea typeface="+mn-ea"/>
          <a:cs typeface="+mn-cs"/>
        </a:defRPr>
      </a:lvl4pPr>
      <a:lvl5pPr marL="1240490" indent="-253586" algn="l" defTabSz="1085242" rtl="0" eaLnBrk="1" latinLnBrk="0" hangingPunct="1">
        <a:spcBef>
          <a:spcPts val="324"/>
        </a:spcBef>
        <a:buClr>
          <a:schemeClr val="tx1"/>
        </a:buClr>
        <a:buSzPct val="84000"/>
        <a:buFont typeface="Arial" pitchFamily="34" charset="0"/>
        <a:buChar char="–"/>
        <a:defRPr sz="1867" kern="1200">
          <a:solidFill>
            <a:schemeClr val="tx1"/>
          </a:solidFill>
          <a:latin typeface="+mn-lt"/>
          <a:ea typeface="+mn-ea"/>
          <a:cs typeface="+mn-cs"/>
        </a:defRPr>
      </a:lvl5pPr>
      <a:lvl6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6pPr>
      <a:lvl7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7pPr>
      <a:lvl8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8pPr>
      <a:lvl9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9pPr>
    </p:bodyStyle>
    <p:otherStyle>
      <a:defPPr>
        <a:defRPr lang="en-US"/>
      </a:defPPr>
      <a:lvl1pPr marL="0" algn="l" defTabSz="1085242" rtl="0" eaLnBrk="1" latinLnBrk="0" hangingPunct="1">
        <a:defRPr sz="2133" kern="1200">
          <a:solidFill>
            <a:schemeClr val="tx1"/>
          </a:solidFill>
          <a:latin typeface="+mn-lt"/>
          <a:ea typeface="+mn-ea"/>
          <a:cs typeface="+mn-cs"/>
        </a:defRPr>
      </a:lvl1pPr>
      <a:lvl2pPr marL="542621" algn="l" defTabSz="1085242" rtl="0" eaLnBrk="1" latinLnBrk="0" hangingPunct="1">
        <a:defRPr sz="2133" kern="1200">
          <a:solidFill>
            <a:schemeClr val="tx1"/>
          </a:solidFill>
          <a:latin typeface="+mn-lt"/>
          <a:ea typeface="+mn-ea"/>
          <a:cs typeface="+mn-cs"/>
        </a:defRPr>
      </a:lvl2pPr>
      <a:lvl3pPr marL="1085242" algn="l" defTabSz="1085242" rtl="0" eaLnBrk="1" latinLnBrk="0" hangingPunct="1">
        <a:defRPr sz="2133" kern="1200">
          <a:solidFill>
            <a:schemeClr val="tx1"/>
          </a:solidFill>
          <a:latin typeface="+mn-lt"/>
          <a:ea typeface="+mn-ea"/>
          <a:cs typeface="+mn-cs"/>
        </a:defRPr>
      </a:lvl3pPr>
      <a:lvl4pPr marL="1627861" algn="l" defTabSz="1085242" rtl="0" eaLnBrk="1" latinLnBrk="0" hangingPunct="1">
        <a:defRPr sz="2133" kern="1200">
          <a:solidFill>
            <a:schemeClr val="tx1"/>
          </a:solidFill>
          <a:latin typeface="+mn-lt"/>
          <a:ea typeface="+mn-ea"/>
          <a:cs typeface="+mn-cs"/>
        </a:defRPr>
      </a:lvl4pPr>
      <a:lvl5pPr marL="2170478" algn="l" defTabSz="1085242" rtl="0" eaLnBrk="1" latinLnBrk="0" hangingPunct="1">
        <a:defRPr sz="2133" kern="1200">
          <a:solidFill>
            <a:schemeClr val="tx1"/>
          </a:solidFill>
          <a:latin typeface="+mn-lt"/>
          <a:ea typeface="+mn-ea"/>
          <a:cs typeface="+mn-cs"/>
        </a:defRPr>
      </a:lvl5pPr>
      <a:lvl6pPr marL="2713092" algn="l" defTabSz="1085242" rtl="0" eaLnBrk="1" latinLnBrk="0" hangingPunct="1">
        <a:defRPr sz="2133" kern="1200">
          <a:solidFill>
            <a:schemeClr val="tx1"/>
          </a:solidFill>
          <a:latin typeface="+mn-lt"/>
          <a:ea typeface="+mn-ea"/>
          <a:cs typeface="+mn-cs"/>
        </a:defRPr>
      </a:lvl6pPr>
      <a:lvl7pPr marL="3255713" algn="l" defTabSz="1085242" rtl="0" eaLnBrk="1" latinLnBrk="0" hangingPunct="1">
        <a:defRPr sz="2133" kern="1200">
          <a:solidFill>
            <a:schemeClr val="tx1"/>
          </a:solidFill>
          <a:latin typeface="+mn-lt"/>
          <a:ea typeface="+mn-ea"/>
          <a:cs typeface="+mn-cs"/>
        </a:defRPr>
      </a:lvl7pPr>
      <a:lvl8pPr marL="3798320" algn="l" defTabSz="1085242" rtl="0" eaLnBrk="1" latinLnBrk="0" hangingPunct="1">
        <a:defRPr sz="2133" kern="1200">
          <a:solidFill>
            <a:schemeClr val="tx1"/>
          </a:solidFill>
          <a:latin typeface="+mn-lt"/>
          <a:ea typeface="+mn-ea"/>
          <a:cs typeface="+mn-cs"/>
        </a:defRPr>
      </a:lvl8pPr>
      <a:lvl9pPr marL="4340953" algn="l" defTabSz="1085242" rtl="0" eaLnBrk="1" latinLnBrk="0" hangingPunct="1">
        <a:defRPr sz="21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7.xml"/><Relationship Id="rId3" Type="http://schemas.openxmlformats.org/officeDocument/2006/relationships/tags" Target="../tags/tag162.xml"/><Relationship Id="rId7" Type="http://schemas.openxmlformats.org/officeDocument/2006/relationships/slideLayout" Target="../slideLayouts/slideLayout15.xml"/><Relationship Id="rId2" Type="http://schemas.openxmlformats.org/officeDocument/2006/relationships/tags" Target="../tags/tag161.xml"/><Relationship Id="rId1" Type="http://schemas.openxmlformats.org/officeDocument/2006/relationships/tags" Target="../tags/tag160.xml"/><Relationship Id="rId6" Type="http://schemas.openxmlformats.org/officeDocument/2006/relationships/tags" Target="../tags/tag165.xml"/><Relationship Id="rId11" Type="http://schemas.openxmlformats.org/officeDocument/2006/relationships/chart" Target="../charts/chart6.xml"/><Relationship Id="rId5" Type="http://schemas.openxmlformats.org/officeDocument/2006/relationships/tags" Target="../tags/tag164.xml"/><Relationship Id="rId10" Type="http://schemas.openxmlformats.org/officeDocument/2006/relationships/chart" Target="../charts/chart5.xml"/><Relationship Id="rId4" Type="http://schemas.openxmlformats.org/officeDocument/2006/relationships/tags" Target="../tags/tag163.xml"/><Relationship Id="rId9" Type="http://schemas.openxmlformats.org/officeDocument/2006/relationships/chart" Target="../charts/chart4.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8.xml"/><Relationship Id="rId3" Type="http://schemas.openxmlformats.org/officeDocument/2006/relationships/tags" Target="../tags/tag168.xml"/><Relationship Id="rId7" Type="http://schemas.openxmlformats.org/officeDocument/2006/relationships/slideLayout" Target="../slideLayouts/slideLayout15.xml"/><Relationship Id="rId2" Type="http://schemas.openxmlformats.org/officeDocument/2006/relationships/tags" Target="../tags/tag167.xml"/><Relationship Id="rId1" Type="http://schemas.openxmlformats.org/officeDocument/2006/relationships/tags" Target="../tags/tag166.xml"/><Relationship Id="rId6" Type="http://schemas.openxmlformats.org/officeDocument/2006/relationships/tags" Target="../tags/tag171.xml"/><Relationship Id="rId11" Type="http://schemas.openxmlformats.org/officeDocument/2006/relationships/chart" Target="../charts/chart9.xml"/><Relationship Id="rId5" Type="http://schemas.openxmlformats.org/officeDocument/2006/relationships/tags" Target="../tags/tag170.xml"/><Relationship Id="rId10" Type="http://schemas.openxmlformats.org/officeDocument/2006/relationships/chart" Target="../charts/chart8.xml"/><Relationship Id="rId4" Type="http://schemas.openxmlformats.org/officeDocument/2006/relationships/tags" Target="../tags/tag169.xml"/><Relationship Id="rId9" Type="http://schemas.openxmlformats.org/officeDocument/2006/relationships/chart" Target="../charts/chart7.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9.xml"/><Relationship Id="rId3" Type="http://schemas.openxmlformats.org/officeDocument/2006/relationships/tags" Target="../tags/tag174.xml"/><Relationship Id="rId7" Type="http://schemas.openxmlformats.org/officeDocument/2006/relationships/slideLayout" Target="../slideLayouts/slideLayout15.xml"/><Relationship Id="rId2" Type="http://schemas.openxmlformats.org/officeDocument/2006/relationships/tags" Target="../tags/tag173.xml"/><Relationship Id="rId1" Type="http://schemas.openxmlformats.org/officeDocument/2006/relationships/tags" Target="../tags/tag172.xml"/><Relationship Id="rId6" Type="http://schemas.openxmlformats.org/officeDocument/2006/relationships/tags" Target="../tags/tag177.xml"/><Relationship Id="rId11" Type="http://schemas.openxmlformats.org/officeDocument/2006/relationships/chart" Target="../charts/chart12.xml"/><Relationship Id="rId5" Type="http://schemas.openxmlformats.org/officeDocument/2006/relationships/tags" Target="../tags/tag176.xml"/><Relationship Id="rId10" Type="http://schemas.openxmlformats.org/officeDocument/2006/relationships/chart" Target="../charts/chart11.xml"/><Relationship Id="rId4" Type="http://schemas.openxmlformats.org/officeDocument/2006/relationships/tags" Target="../tags/tag175.xml"/><Relationship Id="rId9" Type="http://schemas.openxmlformats.org/officeDocument/2006/relationships/chart" Target="../charts/chart10.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0.xml"/><Relationship Id="rId3" Type="http://schemas.openxmlformats.org/officeDocument/2006/relationships/tags" Target="../tags/tag180.xml"/><Relationship Id="rId7" Type="http://schemas.openxmlformats.org/officeDocument/2006/relationships/slideLayout" Target="../slideLayouts/slideLayout15.xml"/><Relationship Id="rId2" Type="http://schemas.openxmlformats.org/officeDocument/2006/relationships/tags" Target="../tags/tag179.xml"/><Relationship Id="rId1" Type="http://schemas.openxmlformats.org/officeDocument/2006/relationships/tags" Target="../tags/tag178.xml"/><Relationship Id="rId6" Type="http://schemas.openxmlformats.org/officeDocument/2006/relationships/tags" Target="../tags/tag183.xml"/><Relationship Id="rId11" Type="http://schemas.openxmlformats.org/officeDocument/2006/relationships/chart" Target="../charts/chart15.xml"/><Relationship Id="rId5" Type="http://schemas.openxmlformats.org/officeDocument/2006/relationships/tags" Target="../tags/tag182.xml"/><Relationship Id="rId10" Type="http://schemas.openxmlformats.org/officeDocument/2006/relationships/chart" Target="../charts/chart14.xml"/><Relationship Id="rId4" Type="http://schemas.openxmlformats.org/officeDocument/2006/relationships/tags" Target="../tags/tag181.xml"/><Relationship Id="rId9" Type="http://schemas.openxmlformats.org/officeDocument/2006/relationships/chart" Target="../charts/char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13.xml"/><Relationship Id="rId5" Type="http://schemas.openxmlformats.org/officeDocument/2006/relationships/image" Target="../media/image12.jpeg"/><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8.xml"/><Relationship Id="rId1" Type="http://schemas.openxmlformats.org/officeDocument/2006/relationships/tags" Target="../tags/tag184.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16.xml.rels><?xml version="1.0" encoding="UTF-8" standalone="yes"?>
<Relationships xmlns="http://schemas.openxmlformats.org/package/2006/relationships"><Relationship Id="rId3" Type="http://schemas.openxmlformats.org/officeDocument/2006/relationships/tags" Target="../tags/tag187.xml"/><Relationship Id="rId2" Type="http://schemas.openxmlformats.org/officeDocument/2006/relationships/tags" Target="../tags/tag186.xml"/><Relationship Id="rId1" Type="http://schemas.openxmlformats.org/officeDocument/2006/relationships/tags" Target="../tags/tag185.xml"/><Relationship Id="rId5" Type="http://schemas.openxmlformats.org/officeDocument/2006/relationships/notesSlide" Target="../notesSlides/notesSlide12.xml"/><Relationship Id="rId4"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48.xml"/><Relationship Id="rId1" Type="http://schemas.openxmlformats.org/officeDocument/2006/relationships/tags" Target="../tags/tag147.xml"/><Relationship Id="rId5" Type="http://schemas.openxmlformats.org/officeDocument/2006/relationships/chart" Target="../charts/chart1.xml"/><Relationship Id="rId4"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50.xml"/><Relationship Id="rId1" Type="http://schemas.openxmlformats.org/officeDocument/2006/relationships/tags" Target="../tags/tag149.xml"/><Relationship Id="rId5" Type="http://schemas.openxmlformats.org/officeDocument/2006/relationships/chart" Target="../charts/chart2.xml"/><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153.xml"/><Relationship Id="rId7" Type="http://schemas.openxmlformats.org/officeDocument/2006/relationships/image" Target="../media/image8.png"/><Relationship Id="rId2" Type="http://schemas.openxmlformats.org/officeDocument/2006/relationships/tags" Target="../tags/tag152.xml"/><Relationship Id="rId1" Type="http://schemas.openxmlformats.org/officeDocument/2006/relationships/tags" Target="../tags/tag151.xml"/><Relationship Id="rId6" Type="http://schemas.openxmlformats.org/officeDocument/2006/relationships/image" Target="../media/image7.png"/><Relationship Id="rId5" Type="http://schemas.openxmlformats.org/officeDocument/2006/relationships/slideLayout" Target="../slideLayouts/slideLayout15.xml"/><Relationship Id="rId4" Type="http://schemas.openxmlformats.org/officeDocument/2006/relationships/tags" Target="../tags/tag154.xml"/></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157.xml"/><Relationship Id="rId7" Type="http://schemas.openxmlformats.org/officeDocument/2006/relationships/notesSlide" Target="../notesSlides/notesSlide5.xml"/><Relationship Id="rId2" Type="http://schemas.openxmlformats.org/officeDocument/2006/relationships/tags" Target="../tags/tag156.xml"/><Relationship Id="rId1" Type="http://schemas.openxmlformats.org/officeDocument/2006/relationships/tags" Target="../tags/tag155.xml"/><Relationship Id="rId6" Type="http://schemas.openxmlformats.org/officeDocument/2006/relationships/slideLayout" Target="../slideLayouts/slideLayout15.xml"/><Relationship Id="rId5" Type="http://schemas.openxmlformats.org/officeDocument/2006/relationships/tags" Target="../tags/tag159.xml"/><Relationship Id="rId4" Type="http://schemas.openxmlformats.org/officeDocument/2006/relationships/tags" Target="../tags/tag158.xml"/><Relationship Id="rId9" Type="http://schemas.openxmlformats.org/officeDocument/2006/relationships/chart" Target="../charts/chart3.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Keys"/>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659000" y="4067086"/>
            <a:ext cx="2303806" cy="2497678"/>
          </a:xfrm>
          <a:prstGeom prst="rect">
            <a:avLst/>
          </a:prstGeom>
        </p:spPr>
      </p:pic>
      <p:sp>
        <p:nvSpPr>
          <p:cNvPr id="14" name="Title 4"/>
          <p:cNvSpPr>
            <a:spLocks noGrp="1"/>
          </p:cNvSpPr>
          <p:nvPr>
            <p:ph type="ctrTitle"/>
          </p:nvPr>
        </p:nvSpPr>
        <p:spPr>
          <a:xfrm>
            <a:off x="4273990" y="1839417"/>
            <a:ext cx="7138709" cy="855805"/>
          </a:xfrm>
        </p:spPr>
        <p:txBody>
          <a:bodyPr/>
          <a:lstStyle/>
          <a:p>
            <a:pPr>
              <a:lnSpc>
                <a:spcPct val="100000"/>
              </a:lnSpc>
              <a:spcBef>
                <a:spcPts val="5400"/>
              </a:spcBef>
              <a:spcAft>
                <a:spcPts val="3000"/>
              </a:spcAft>
            </a:pPr>
            <a:r>
              <a:rPr lang="en-US" sz="2000" dirty="0"/>
              <a:t>Global CIO livestream – monthly update</a:t>
            </a:r>
            <a:br>
              <a:rPr lang="en-US" sz="3600" dirty="0"/>
            </a:br>
            <a:r>
              <a:rPr lang="en-US" sz="3600" dirty="0"/>
              <a:t>Rates, recession, and risk – how to invest in volatile markets</a:t>
            </a:r>
          </a:p>
        </p:txBody>
      </p:sp>
      <p:sp>
        <p:nvSpPr>
          <p:cNvPr id="15" name="Text Placeholder 5"/>
          <p:cNvSpPr>
            <a:spLocks noGrp="1"/>
          </p:cNvSpPr>
          <p:nvPr>
            <p:ph type="body" sz="quarter" idx="12"/>
          </p:nvPr>
        </p:nvSpPr>
        <p:spPr>
          <a:xfrm>
            <a:off x="4224042" y="2953488"/>
            <a:ext cx="6109403" cy="627912"/>
          </a:xfrm>
        </p:spPr>
        <p:txBody>
          <a:bodyPr>
            <a:normAutofit/>
          </a:bodyPr>
          <a:lstStyle/>
          <a:p>
            <a:r>
              <a:rPr lang="de-CH" dirty="0"/>
              <a:t>31 May, 5pm CET </a:t>
            </a:r>
            <a:r>
              <a:rPr lang="de-CH"/>
              <a:t>/ 4pm </a:t>
            </a:r>
            <a:r>
              <a:rPr lang="de-CH" dirty="0"/>
              <a:t>GMT / 11am EST / 8am PST</a:t>
            </a:r>
            <a:endParaRPr lang="en-US" sz="1600" dirty="0"/>
          </a:p>
        </p:txBody>
      </p:sp>
      <p:sp>
        <p:nvSpPr>
          <p:cNvPr id="4" name="Subtitle 3"/>
          <p:cNvSpPr>
            <a:spLocks noGrp="1"/>
          </p:cNvSpPr>
          <p:nvPr>
            <p:ph type="subTitle" idx="1"/>
          </p:nvPr>
        </p:nvSpPr>
        <p:spPr>
          <a:xfrm>
            <a:off x="4326368" y="4067086"/>
            <a:ext cx="6109403" cy="1417005"/>
          </a:xfrm>
        </p:spPr>
        <p:txBody>
          <a:bodyPr/>
          <a:lstStyle/>
          <a:p>
            <a:pPr fontAlgn="base">
              <a:spcBef>
                <a:spcPts val="0"/>
              </a:spcBef>
            </a:pPr>
            <a:r>
              <a:rPr lang="en-GB" sz="1600" b="1" dirty="0">
                <a:latin typeface="Frutiger 45 Light" panose="020B0603020202020204" pitchFamily="34" charset="0"/>
              </a:rPr>
              <a:t>Mark </a:t>
            </a:r>
            <a:r>
              <a:rPr lang="en-GB" sz="1600" b="1" dirty="0" err="1">
                <a:latin typeface="Frutiger 45 Light" panose="020B0603020202020204" pitchFamily="34" charset="0"/>
              </a:rPr>
              <a:t>Haefele</a:t>
            </a:r>
            <a:r>
              <a:rPr lang="en-GB" sz="1600" dirty="0">
                <a:latin typeface="Frutiger 45 Light" panose="020B0603020202020204" pitchFamily="34" charset="0"/>
              </a:rPr>
              <a:t>, Global Chief Investment Officer</a:t>
            </a:r>
          </a:p>
          <a:p>
            <a:pPr fontAlgn="base">
              <a:spcBef>
                <a:spcPts val="0"/>
              </a:spcBef>
            </a:pPr>
            <a:r>
              <a:rPr lang="en-GB" sz="1600" b="1" dirty="0">
                <a:latin typeface="Frutiger 45 Light" panose="020B0603020202020204" pitchFamily="34" charset="0"/>
              </a:rPr>
              <a:t>Paul Donovan</a:t>
            </a:r>
            <a:r>
              <a:rPr lang="en-GB" sz="1600" dirty="0">
                <a:latin typeface="Frutiger 45 Light" panose="020B0603020202020204" pitchFamily="34" charset="0"/>
              </a:rPr>
              <a:t>, Chief Economist</a:t>
            </a:r>
          </a:p>
          <a:p>
            <a:pPr fontAlgn="base">
              <a:spcBef>
                <a:spcPts val="0"/>
              </a:spcBef>
            </a:pPr>
            <a:r>
              <a:rPr lang="en-GB" sz="1600" b="1" dirty="0">
                <a:latin typeface="Frutiger 45 Light" panose="020B0603020202020204" pitchFamily="34" charset="0"/>
              </a:rPr>
              <a:t>Dirk Effenberger</a:t>
            </a:r>
            <a:r>
              <a:rPr lang="en-GB" sz="1600" dirty="0">
                <a:latin typeface="Frutiger 45 Light" panose="020B0603020202020204" pitchFamily="34" charset="0"/>
              </a:rPr>
              <a:t>, Head Investment Risk</a:t>
            </a:r>
          </a:p>
          <a:p>
            <a:pPr fontAlgn="base">
              <a:spcBef>
                <a:spcPts val="0"/>
              </a:spcBef>
            </a:pPr>
            <a:r>
              <a:rPr lang="en-GB" sz="1600" b="1" dirty="0">
                <a:latin typeface="Frutiger 45 Light" panose="020B0603020202020204" pitchFamily="34" charset="0"/>
              </a:rPr>
              <a:t>Claudia Panseri</a:t>
            </a:r>
            <a:r>
              <a:rPr lang="en-GB" sz="1600" dirty="0">
                <a:latin typeface="Frutiger 45 Light" panose="020B0603020202020204" pitchFamily="34" charset="0"/>
              </a:rPr>
              <a:t>, Head Equities GAA</a:t>
            </a:r>
          </a:p>
          <a:p>
            <a:pPr fontAlgn="base">
              <a:spcBef>
                <a:spcPts val="0"/>
              </a:spcBef>
            </a:pPr>
            <a:endParaRPr lang="en-GB" sz="1600" dirty="0">
              <a:latin typeface="Frutiger 45 Light" panose="020B0603020202020204" pitchFamily="34" charset="0"/>
            </a:endParaRPr>
          </a:p>
          <a:p>
            <a:pPr fontAlgn="base">
              <a:spcBef>
                <a:spcPts val="0"/>
              </a:spcBef>
            </a:pPr>
            <a:endParaRPr lang="en-GB" sz="1600" dirty="0">
              <a:latin typeface="Frutiger 45 Light" panose="020B0603020202020204" pitchFamily="34" charset="0"/>
            </a:endParaRPr>
          </a:p>
          <a:p>
            <a:pPr fontAlgn="base">
              <a:spcBef>
                <a:spcPts val="0"/>
              </a:spcBef>
            </a:pPr>
            <a:br>
              <a:rPr lang="en-GB" sz="1800" dirty="0"/>
            </a:br>
            <a:endParaRPr lang="en-GB" sz="1599" b="1" dirty="0">
              <a:latin typeface="Frutiger 45 Light" panose="020B0603020202020204" pitchFamily="34" charset="0"/>
            </a:endParaRPr>
          </a:p>
        </p:txBody>
      </p:sp>
      <p:sp>
        <p:nvSpPr>
          <p:cNvPr id="10" name="Subtitle 4">
            <a:extLst>
              <a:ext uri="{FF2B5EF4-FFF2-40B4-BE49-F238E27FC236}">
                <a16:creationId xmlns:a16="http://schemas.microsoft.com/office/drawing/2014/main" id="{A9CBEF32-B01E-4313-8D50-98F1265E69CC}"/>
              </a:ext>
            </a:extLst>
          </p:cNvPr>
          <p:cNvSpPr txBox="1">
            <a:spLocks/>
          </p:cNvSpPr>
          <p:nvPr/>
        </p:nvSpPr>
        <p:spPr>
          <a:xfrm>
            <a:off x="6221218" y="6388330"/>
            <a:ext cx="1505556" cy="939339"/>
          </a:xfrm>
          <a:prstGeom prst="rect">
            <a:avLst/>
          </a:prstGeom>
        </p:spPr>
        <p:txBody>
          <a:bodyPr vert="horz" lIns="0" tIns="0" rIns="0" bIns="0" rtlCol="0">
            <a:noAutofit/>
          </a:bodyPr>
          <a:lstStyle>
            <a:lvl1pPr marL="0" indent="0" algn="l" defTabSz="1005505" rtl="0" eaLnBrk="1" latinLnBrk="0" hangingPunct="1">
              <a:spcBef>
                <a:spcPts val="1400"/>
              </a:spcBef>
              <a:buClr>
                <a:schemeClr val="tx2"/>
              </a:buClr>
              <a:buSzPct val="100000"/>
              <a:buFont typeface="Symbol" pitchFamily="18" charset="2"/>
              <a:buNone/>
              <a:defRPr sz="4000" b="0" kern="1200" baseline="0">
                <a:solidFill>
                  <a:schemeClr val="tx1"/>
                </a:solidFill>
                <a:latin typeface="Frutiger 45 Light"/>
                <a:ea typeface="Arial Unicode MS" pitchFamily="34" charset="-128"/>
                <a:cs typeface="+mn-cs"/>
              </a:defRPr>
            </a:lvl1pPr>
            <a:lvl2pPr marL="502753"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2pPr>
            <a:lvl3pPr marL="1005505"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3pPr>
            <a:lvl4pPr marL="1508257"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4pPr>
            <a:lvl5pPr marL="2011009"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5pPr>
            <a:lvl6pPr marL="2513761"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6pPr>
            <a:lvl7pPr marL="3016512"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7pPr>
            <a:lvl8pPr marL="3519265"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8pPr>
            <a:lvl9pPr marL="4022016"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9pPr>
          </a:lstStyle>
          <a:p>
            <a:endParaRPr lang="en-US" sz="1273" dirty="0"/>
          </a:p>
        </p:txBody>
      </p:sp>
      <p:sp>
        <p:nvSpPr>
          <p:cNvPr id="12" name="Subtitle 4">
            <a:extLst>
              <a:ext uri="{FF2B5EF4-FFF2-40B4-BE49-F238E27FC236}">
                <a16:creationId xmlns:a16="http://schemas.microsoft.com/office/drawing/2014/main" id="{6D2868FC-1B52-4C48-9760-0276B96E5441}"/>
              </a:ext>
            </a:extLst>
          </p:cNvPr>
          <p:cNvSpPr txBox="1">
            <a:spLocks/>
          </p:cNvSpPr>
          <p:nvPr/>
        </p:nvSpPr>
        <p:spPr>
          <a:xfrm>
            <a:off x="7809943" y="6388330"/>
            <a:ext cx="1505555" cy="939339"/>
          </a:xfrm>
          <a:prstGeom prst="rect">
            <a:avLst/>
          </a:prstGeom>
        </p:spPr>
        <p:txBody>
          <a:bodyPr vert="horz" lIns="0" tIns="0" rIns="0" bIns="0" rtlCol="0">
            <a:noAutofit/>
          </a:bodyPr>
          <a:lstStyle>
            <a:lvl1pPr marL="0" indent="0" algn="l" defTabSz="1005505" rtl="0" eaLnBrk="1" latinLnBrk="0" hangingPunct="1">
              <a:spcBef>
                <a:spcPts val="1400"/>
              </a:spcBef>
              <a:buClr>
                <a:schemeClr val="tx2"/>
              </a:buClr>
              <a:buSzPct val="100000"/>
              <a:buFont typeface="Symbol" pitchFamily="18" charset="2"/>
              <a:buNone/>
              <a:defRPr sz="4000" b="0" kern="1200" baseline="0">
                <a:solidFill>
                  <a:schemeClr val="tx1"/>
                </a:solidFill>
                <a:latin typeface="Frutiger 45 Light"/>
                <a:ea typeface="Arial Unicode MS" pitchFamily="34" charset="-128"/>
                <a:cs typeface="+mn-cs"/>
              </a:defRPr>
            </a:lvl1pPr>
            <a:lvl2pPr marL="502753"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2pPr>
            <a:lvl3pPr marL="1005505"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3pPr>
            <a:lvl4pPr marL="1508257"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4pPr>
            <a:lvl5pPr marL="2011009"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5pPr>
            <a:lvl6pPr marL="2513761"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6pPr>
            <a:lvl7pPr marL="3016512"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7pPr>
            <a:lvl8pPr marL="3519265"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8pPr>
            <a:lvl9pPr marL="4022016"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9pPr>
          </a:lstStyle>
          <a:p>
            <a:endParaRPr lang="en-US" sz="1273" dirty="0"/>
          </a:p>
        </p:txBody>
      </p:sp>
      <p:pic>
        <p:nvPicPr>
          <p:cNvPr id="5" name="Picture 4" descr="A picture containing plastic&#10;&#10;Description automatically generated">
            <a:extLst>
              <a:ext uri="{FF2B5EF4-FFF2-40B4-BE49-F238E27FC236}">
                <a16:creationId xmlns:a16="http://schemas.microsoft.com/office/drawing/2014/main" id="{6A5851BC-0636-4377-A443-7E27A2891524}"/>
              </a:ext>
            </a:extLst>
          </p:cNvPr>
          <p:cNvPicPr>
            <a:picLocks noChangeAspect="1"/>
          </p:cNvPicPr>
          <p:nvPr/>
        </p:nvPicPr>
        <p:blipFill rotWithShape="1">
          <a:blip r:embed="rId4">
            <a:extLst>
              <a:ext uri="{28A0092B-C50C-407E-A947-70E740481C1C}">
                <a14:useLocalDpi xmlns:a14="http://schemas.microsoft.com/office/drawing/2010/main" val="0"/>
              </a:ext>
            </a:extLst>
          </a:blip>
          <a:srcRect l="8714" r="40486"/>
          <a:stretch/>
        </p:blipFill>
        <p:spPr>
          <a:xfrm>
            <a:off x="-495299" y="0"/>
            <a:ext cx="4478166" cy="6855713"/>
          </a:xfrm>
          <a:prstGeom prst="rect">
            <a:avLst/>
          </a:prstGeom>
        </p:spPr>
      </p:pic>
    </p:spTree>
    <p:extLst>
      <p:ext uri="{BB962C8B-B14F-4D97-AF65-F5344CB8AC3E}">
        <p14:creationId xmlns:p14="http://schemas.microsoft.com/office/powerpoint/2010/main" val="15001540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a:xfrm>
            <a:off x="532458" y="1624"/>
            <a:ext cx="11100545" cy="855805"/>
          </a:xfrm>
        </p:spPr>
        <p:txBody>
          <a:bodyPr>
            <a:normAutofit/>
          </a:bodyPr>
          <a:lstStyle/>
          <a:p>
            <a:pPr>
              <a:lnSpc>
                <a:spcPct val="107000"/>
              </a:lnSpc>
              <a:spcBef>
                <a:spcPts val="0"/>
              </a:spcBef>
            </a:pPr>
            <a:r>
              <a:rPr lang="en-US" sz="2800" dirty="0"/>
              <a:t>Tech sector outperformed has gone into reverse </a:t>
            </a:r>
          </a:p>
        </p:txBody>
      </p:sp>
      <p:sp>
        <p:nvSpPr>
          <p:cNvPr id="2" name="TextBox 1"/>
          <p:cNvSpPr txBox="1"/>
          <p:nvPr>
            <p:custDataLst>
              <p:tags r:id="rId3"/>
            </p:custDataLst>
          </p:nvPr>
        </p:nvSpPr>
        <p:spPr>
          <a:xfrm>
            <a:off x="530566" y="1160874"/>
            <a:ext cx="3663062" cy="498527"/>
          </a:xfrm>
          <a:prstGeom prst="rect">
            <a:avLst/>
          </a:prstGeom>
          <a:noFill/>
        </p:spPr>
        <p:txBody>
          <a:bodyPr vert="horz" wrap="square" lIns="0" tIns="0" rIns="0" bIns="0" rtlCol="0" anchor="t">
            <a:noAutofit/>
          </a:bodyPr>
          <a:lstStyle/>
          <a:p>
            <a:pPr>
              <a:spcAft>
                <a:spcPts val="545"/>
              </a:spcAft>
            </a:pPr>
            <a:r>
              <a:rPr lang="en-US" sz="1400" b="1" kern="0" dirty="0">
                <a:latin typeface="Frutiger 45 Light" panose="020B0603020202020204" pitchFamily="34" charset="0"/>
              </a:rPr>
              <a:t>A backdrop of low growth, low inflation and low interest rates have supported 10-year of growth outperformance</a:t>
            </a:r>
          </a:p>
          <a:p>
            <a:pPr>
              <a:spcAft>
                <a:spcPts val="545"/>
              </a:spcAft>
            </a:pPr>
            <a:r>
              <a:rPr lang="en-US" sz="1200" kern="0" dirty="0">
                <a:latin typeface="Frutiger 45 Light" panose="020B0603020202020204" pitchFamily="34" charset="0"/>
              </a:rPr>
              <a:t>MSCI indices total return (rebased to 100 in January 2008)</a:t>
            </a:r>
          </a:p>
        </p:txBody>
      </p:sp>
      <p:sp>
        <p:nvSpPr>
          <p:cNvPr id="5" name="TextBox 4"/>
          <p:cNvSpPr txBox="1"/>
          <p:nvPr>
            <p:custDataLst>
              <p:tags r:id="rId4"/>
            </p:custDataLst>
          </p:nvPr>
        </p:nvSpPr>
        <p:spPr>
          <a:xfrm>
            <a:off x="4419080" y="1160874"/>
            <a:ext cx="3323516" cy="498527"/>
          </a:xfrm>
          <a:prstGeom prst="rect">
            <a:avLst/>
          </a:prstGeom>
          <a:noFill/>
        </p:spPr>
        <p:txBody>
          <a:bodyPr vert="horz" wrap="square" lIns="0" tIns="0" rIns="0" bIns="0" rtlCol="0" anchor="t">
            <a:noAutofit/>
          </a:bodyPr>
          <a:lstStyle/>
          <a:p>
            <a:pPr>
              <a:spcAft>
                <a:spcPts val="545"/>
              </a:spcAft>
            </a:pPr>
            <a:r>
              <a:rPr lang="en-US" sz="1400" b="1" kern="0" dirty="0">
                <a:latin typeface="Frutiger 45 Light" panose="020B0603020202020204" pitchFamily="34" charset="0"/>
              </a:rPr>
              <a:t>Growth stocks trade at a large premium versus value</a:t>
            </a:r>
          </a:p>
          <a:p>
            <a:pPr>
              <a:spcAft>
                <a:spcPts val="545"/>
              </a:spcAft>
            </a:pPr>
            <a:r>
              <a:rPr lang="en-US" sz="1200" dirty="0">
                <a:latin typeface="Frutiger 45 Light" panose="020B0603020202020204" pitchFamily="34" charset="0"/>
              </a:rPr>
              <a:t>MSCI World growth vs. value: 12-month forward P/E premium/discount (%)</a:t>
            </a:r>
            <a:br>
              <a:rPr lang="en-US" sz="1400" kern="0" dirty="0">
                <a:latin typeface="Frutiger 45 Light" panose="020B0603020202020204" pitchFamily="34" charset="0"/>
              </a:rPr>
            </a:br>
            <a:r>
              <a:rPr lang="en-US" sz="1400" kern="0" dirty="0">
                <a:solidFill>
                  <a:srgbClr val="FF0000"/>
                </a:solidFill>
                <a:latin typeface="Frutiger 45 Light" panose="020B0603020202020204" pitchFamily="34" charset="0"/>
              </a:rPr>
              <a:t> </a:t>
            </a:r>
          </a:p>
        </p:txBody>
      </p:sp>
      <p:sp>
        <p:nvSpPr>
          <p:cNvPr id="13" name="TextBox 12">
            <a:extLst>
              <a:ext uri="{FF2B5EF4-FFF2-40B4-BE49-F238E27FC236}">
                <a16:creationId xmlns:a16="http://schemas.microsoft.com/office/drawing/2014/main" id="{E0A1174D-AEE4-4DC0-A5DC-5FBE0F2D1114}"/>
              </a:ext>
            </a:extLst>
          </p:cNvPr>
          <p:cNvSpPr txBox="1"/>
          <p:nvPr>
            <p:custDataLst>
              <p:tags r:id="rId5"/>
            </p:custDataLst>
          </p:nvPr>
        </p:nvSpPr>
        <p:spPr>
          <a:xfrm>
            <a:off x="8275156" y="1142816"/>
            <a:ext cx="3663062" cy="498527"/>
          </a:xfrm>
          <a:prstGeom prst="rect">
            <a:avLst/>
          </a:prstGeom>
          <a:noFill/>
        </p:spPr>
        <p:txBody>
          <a:bodyPr vert="horz" wrap="square" lIns="0" tIns="0" rIns="0" bIns="0" rtlCol="0" anchor="t">
            <a:noAutofit/>
          </a:bodyPr>
          <a:lstStyle/>
          <a:p>
            <a:pPr>
              <a:spcAft>
                <a:spcPts val="545"/>
              </a:spcAft>
            </a:pPr>
            <a:r>
              <a:rPr lang="en-US" sz="1272" b="1" kern="0" dirty="0">
                <a:latin typeface="Frutiger 45 Light" panose="020B0603020202020204" pitchFamily="34" charset="0"/>
              </a:rPr>
              <a:t>Rising real rates have put growth sectors’ valuations under pressure </a:t>
            </a:r>
          </a:p>
          <a:p>
            <a:pPr>
              <a:spcAft>
                <a:spcPts val="545"/>
              </a:spcAft>
            </a:pPr>
            <a:r>
              <a:rPr lang="en-US" sz="1200" dirty="0">
                <a:latin typeface="Frutiger 45 Light" panose="020B0603020202020204" pitchFamily="34" charset="0"/>
              </a:rPr>
              <a:t>MSCI US IT 12-month forward P/E vs US real rates </a:t>
            </a:r>
          </a:p>
          <a:p>
            <a:pPr>
              <a:spcAft>
                <a:spcPts val="545"/>
              </a:spcAft>
            </a:pPr>
            <a:endParaRPr lang="en-US" sz="1272" kern="0" spc="-73" dirty="0">
              <a:latin typeface="Frutiger 45 Light" panose="020B0603020202020204" pitchFamily="34" charset="0"/>
            </a:endParaRPr>
          </a:p>
        </p:txBody>
      </p:sp>
      <p:sp>
        <p:nvSpPr>
          <p:cNvPr id="11" name="TextBox 10">
            <a:extLst>
              <a:ext uri="{FF2B5EF4-FFF2-40B4-BE49-F238E27FC236}">
                <a16:creationId xmlns:a16="http://schemas.microsoft.com/office/drawing/2014/main" id="{E88AA1D0-C13D-4C45-B593-121214AAE11B}"/>
              </a:ext>
            </a:extLst>
          </p:cNvPr>
          <p:cNvSpPr txBox="1"/>
          <p:nvPr>
            <p:custDataLst>
              <p:tags r:id="rId6"/>
            </p:custDataLst>
          </p:nvPr>
        </p:nvSpPr>
        <p:spPr>
          <a:xfrm>
            <a:off x="1726000" y="6308065"/>
            <a:ext cx="9690304" cy="327118"/>
          </a:xfrm>
          <a:prstGeom prst="rect">
            <a:avLst/>
          </a:prstGeom>
          <a:noFill/>
        </p:spPr>
        <p:txBody>
          <a:bodyPr vert="horz" wrap="square" lIns="0" tIns="0" rIns="0" bIns="0" rtlCol="0" anchor="b" anchorCtr="0">
            <a:noAutofit/>
          </a:bodyPr>
          <a:lstStyle/>
          <a:p>
            <a:pPr algn="r">
              <a:spcAft>
                <a:spcPts val="545"/>
              </a:spcAft>
            </a:pPr>
            <a:r>
              <a:rPr lang="en-US" sz="727" kern="0" dirty="0">
                <a:latin typeface="Frutiger 45 Light" panose="020B0603020202020204" pitchFamily="34" charset="0"/>
              </a:rPr>
              <a:t>Source: Refinitiv </a:t>
            </a:r>
            <a:r>
              <a:rPr lang="en-US" sz="727" kern="0" dirty="0" err="1">
                <a:latin typeface="Frutiger 45 Light" panose="020B0603020202020204" pitchFamily="34" charset="0"/>
              </a:rPr>
              <a:t>Datastream</a:t>
            </a:r>
            <a:r>
              <a:rPr lang="en-US" sz="727" kern="0" dirty="0">
                <a:latin typeface="Frutiger 45 Light" panose="020B0603020202020204" pitchFamily="34" charset="0"/>
              </a:rPr>
              <a:t>, UBS, as May 2022</a:t>
            </a:r>
          </a:p>
          <a:p>
            <a:pPr algn="r">
              <a:spcAft>
                <a:spcPts val="545"/>
              </a:spcAft>
            </a:pPr>
            <a:r>
              <a:rPr lang="en-US" sz="727" kern="0" dirty="0">
                <a:latin typeface="Frutiger 45 Light" panose="020B0603020202020204" pitchFamily="34" charset="0"/>
              </a:rPr>
              <a:t>Charts and scenarios are for illustrative purposes only. Historical performance and forecasts are no guarantee for future performance.</a:t>
            </a:r>
            <a:br>
              <a:rPr lang="en-US" sz="727" kern="0" dirty="0">
                <a:latin typeface="Frutiger 45 Light" panose="020B0603020202020204" pitchFamily="34" charset="0"/>
              </a:rPr>
            </a:br>
            <a:r>
              <a:rPr lang="en-US" sz="727" kern="0" dirty="0">
                <a:latin typeface="Frutiger 45 Light" panose="020B0603020202020204" pitchFamily="34" charset="0"/>
              </a:rPr>
              <a:t>Please see important disclaimer at the end of the document.</a:t>
            </a:r>
          </a:p>
        </p:txBody>
      </p:sp>
      <p:graphicFrame>
        <p:nvGraphicFramePr>
          <p:cNvPr id="18" name="Chart 17">
            <a:extLst>
              <a:ext uri="{FF2B5EF4-FFF2-40B4-BE49-F238E27FC236}">
                <a16:creationId xmlns:a16="http://schemas.microsoft.com/office/drawing/2014/main" id="{189C1D4D-3F62-4958-BD83-E13DB0CD1036}"/>
              </a:ext>
            </a:extLst>
          </p:cNvPr>
          <p:cNvGraphicFramePr>
            <a:graphicFrameLocks/>
          </p:cNvGraphicFramePr>
          <p:nvPr/>
        </p:nvGraphicFramePr>
        <p:xfrm>
          <a:off x="499624" y="2294957"/>
          <a:ext cx="3919456" cy="3639184"/>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19" name="Chart 18">
            <a:extLst>
              <a:ext uri="{FF2B5EF4-FFF2-40B4-BE49-F238E27FC236}">
                <a16:creationId xmlns:a16="http://schemas.microsoft.com/office/drawing/2014/main" id="{B0A2977A-3A61-4581-A33E-C832C7E3CF3A}"/>
              </a:ext>
            </a:extLst>
          </p:cNvPr>
          <p:cNvGraphicFramePr>
            <a:graphicFrameLocks/>
          </p:cNvGraphicFramePr>
          <p:nvPr/>
        </p:nvGraphicFramePr>
        <p:xfrm>
          <a:off x="4419080" y="2390052"/>
          <a:ext cx="3602415" cy="3392740"/>
        </p:xfrm>
        <a:graphic>
          <a:graphicData uri="http://schemas.openxmlformats.org/drawingml/2006/chart">
            <c:chart xmlns:c="http://schemas.openxmlformats.org/drawingml/2006/chart" xmlns:r="http://schemas.openxmlformats.org/officeDocument/2006/relationships" r:id="rId10"/>
          </a:graphicData>
        </a:graphic>
      </p:graphicFrame>
      <p:sp>
        <p:nvSpPr>
          <p:cNvPr id="20" name="TextBox 2">
            <a:extLst>
              <a:ext uri="{FF2B5EF4-FFF2-40B4-BE49-F238E27FC236}">
                <a16:creationId xmlns:a16="http://schemas.microsoft.com/office/drawing/2014/main" id="{6A6DE6F8-1EE0-4180-8913-3F72ADE4939F}"/>
              </a:ext>
            </a:extLst>
          </p:cNvPr>
          <p:cNvSpPr txBox="1"/>
          <p:nvPr/>
        </p:nvSpPr>
        <p:spPr>
          <a:xfrm>
            <a:off x="4986735" y="3429000"/>
            <a:ext cx="2044687" cy="210348"/>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1000" dirty="0">
                <a:latin typeface="Frutiger 45 Light" panose="020B0603020202020204" pitchFamily="34" charset="0"/>
              </a:rPr>
              <a:t>average</a:t>
            </a:r>
            <a:r>
              <a:rPr lang="en-US" sz="1000" baseline="0" dirty="0">
                <a:latin typeface="Frutiger 45 Light" panose="020B0603020202020204" pitchFamily="34" charset="0"/>
              </a:rPr>
              <a:t> + 1 standard deviation</a:t>
            </a:r>
            <a:endParaRPr lang="en-US" sz="1000" dirty="0">
              <a:latin typeface="Frutiger 45 Light" panose="020B0603020202020204" pitchFamily="34" charset="0"/>
            </a:endParaRPr>
          </a:p>
        </p:txBody>
      </p:sp>
      <p:graphicFrame>
        <p:nvGraphicFramePr>
          <p:cNvPr id="23" name="Chart 22">
            <a:extLst>
              <a:ext uri="{FF2B5EF4-FFF2-40B4-BE49-F238E27FC236}">
                <a16:creationId xmlns:a16="http://schemas.microsoft.com/office/drawing/2014/main" id="{16694EA3-ED9D-42FE-999D-F5408CA97AD7}"/>
              </a:ext>
            </a:extLst>
          </p:cNvPr>
          <p:cNvGraphicFramePr>
            <a:graphicFrameLocks/>
          </p:cNvGraphicFramePr>
          <p:nvPr/>
        </p:nvGraphicFramePr>
        <p:xfrm>
          <a:off x="8082366" y="2166616"/>
          <a:ext cx="3990814" cy="3616177"/>
        </p:xfrm>
        <a:graphic>
          <a:graphicData uri="http://schemas.openxmlformats.org/drawingml/2006/chart">
            <c:chart xmlns:c="http://schemas.openxmlformats.org/drawingml/2006/chart" xmlns:r="http://schemas.openxmlformats.org/officeDocument/2006/relationships" r:id="rId11"/>
          </a:graphicData>
        </a:graphic>
      </p:graphicFrame>
    </p:spTree>
    <p:custDataLst>
      <p:tags r:id="rId1"/>
    </p:custDataLst>
    <p:extLst>
      <p:ext uri="{BB962C8B-B14F-4D97-AF65-F5344CB8AC3E}">
        <p14:creationId xmlns:p14="http://schemas.microsoft.com/office/powerpoint/2010/main" val="825160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a:xfrm>
            <a:off x="532458" y="1624"/>
            <a:ext cx="11100545" cy="855805"/>
          </a:xfrm>
        </p:spPr>
        <p:txBody>
          <a:bodyPr>
            <a:normAutofit/>
          </a:bodyPr>
          <a:lstStyle/>
          <a:p>
            <a:pPr>
              <a:lnSpc>
                <a:spcPct val="107000"/>
              </a:lnSpc>
              <a:spcBef>
                <a:spcPts val="0"/>
              </a:spcBef>
            </a:pPr>
            <a:r>
              <a:rPr lang="en-US" sz="2800" dirty="0"/>
              <a:t>Invest in value</a:t>
            </a:r>
          </a:p>
        </p:txBody>
      </p:sp>
      <p:sp>
        <p:nvSpPr>
          <p:cNvPr id="2" name="TextBox 1"/>
          <p:cNvSpPr txBox="1"/>
          <p:nvPr>
            <p:custDataLst>
              <p:tags r:id="rId3"/>
            </p:custDataLst>
          </p:nvPr>
        </p:nvSpPr>
        <p:spPr>
          <a:xfrm>
            <a:off x="530566" y="1160874"/>
            <a:ext cx="3663062" cy="498527"/>
          </a:xfrm>
          <a:prstGeom prst="rect">
            <a:avLst/>
          </a:prstGeom>
          <a:noFill/>
        </p:spPr>
        <p:txBody>
          <a:bodyPr vert="horz" wrap="square" lIns="0" tIns="0" rIns="0" bIns="0" rtlCol="0" anchor="t">
            <a:noAutofit/>
          </a:bodyPr>
          <a:lstStyle/>
          <a:p>
            <a:pPr>
              <a:spcAft>
                <a:spcPts val="545"/>
              </a:spcAft>
            </a:pPr>
            <a:r>
              <a:rPr lang="en-US" sz="1400" b="1" kern="0" dirty="0">
                <a:latin typeface="Frutiger 45 Light" panose="020B0603020202020204" pitchFamily="34" charset="0"/>
              </a:rPr>
              <a:t>Value outperforms growth in all the stages of the cycle when inflation is above 3%</a:t>
            </a:r>
          </a:p>
          <a:p>
            <a:pPr>
              <a:spcAft>
                <a:spcPts val="545"/>
              </a:spcAft>
            </a:pPr>
            <a:r>
              <a:rPr lang="en-US" sz="1200" kern="0" dirty="0">
                <a:latin typeface="Frutiger 45 Light" panose="020B0603020202020204" pitchFamily="34" charset="0"/>
              </a:rPr>
              <a:t>Average relative annualized performance (%, since 1975)</a:t>
            </a:r>
          </a:p>
        </p:txBody>
      </p:sp>
      <p:sp>
        <p:nvSpPr>
          <p:cNvPr id="5" name="TextBox 4"/>
          <p:cNvSpPr txBox="1"/>
          <p:nvPr>
            <p:custDataLst>
              <p:tags r:id="rId4"/>
            </p:custDataLst>
          </p:nvPr>
        </p:nvSpPr>
        <p:spPr>
          <a:xfrm>
            <a:off x="4419080" y="1160874"/>
            <a:ext cx="3323516" cy="498527"/>
          </a:xfrm>
          <a:prstGeom prst="rect">
            <a:avLst/>
          </a:prstGeom>
          <a:noFill/>
        </p:spPr>
        <p:txBody>
          <a:bodyPr vert="horz" wrap="square" lIns="0" tIns="0" rIns="0" bIns="0" rtlCol="0" anchor="t">
            <a:noAutofit/>
          </a:bodyPr>
          <a:lstStyle/>
          <a:p>
            <a:pPr>
              <a:spcAft>
                <a:spcPts val="545"/>
              </a:spcAft>
            </a:pPr>
            <a:r>
              <a:rPr lang="en-US" sz="1400" b="1" kern="0" dirty="0">
                <a:latin typeface="Frutiger 45 Light" panose="020B0603020202020204" pitchFamily="34" charset="0"/>
              </a:rPr>
              <a:t>Energy stocks need to catch up to oil prices</a:t>
            </a:r>
          </a:p>
          <a:p>
            <a:pPr>
              <a:spcAft>
                <a:spcPts val="545"/>
              </a:spcAft>
            </a:pPr>
            <a:r>
              <a:rPr lang="en-GB" sz="1200" dirty="0">
                <a:latin typeface="Frutiger 45 Light" panose="020B0603020202020204" pitchFamily="34" charset="0"/>
              </a:rPr>
              <a:t>MSCI ACWI Energy, Brent crude, rebased to 100</a:t>
            </a:r>
            <a:endParaRPr lang="en-US" sz="1200" dirty="0">
              <a:latin typeface="Frutiger 45 Light" panose="020B0603020202020204" pitchFamily="34" charset="0"/>
            </a:endParaRPr>
          </a:p>
          <a:p>
            <a:pPr>
              <a:spcAft>
                <a:spcPts val="545"/>
              </a:spcAft>
            </a:pPr>
            <a:br>
              <a:rPr lang="en-US" sz="1400" kern="0" dirty="0">
                <a:latin typeface="Frutiger 45 Light" panose="020B0603020202020204" pitchFamily="34" charset="0"/>
              </a:rPr>
            </a:br>
            <a:r>
              <a:rPr lang="en-US" sz="1400" kern="0" dirty="0">
                <a:solidFill>
                  <a:srgbClr val="FF0000"/>
                </a:solidFill>
                <a:latin typeface="Frutiger 45 Light" panose="020B0603020202020204" pitchFamily="34" charset="0"/>
              </a:rPr>
              <a:t> </a:t>
            </a:r>
          </a:p>
        </p:txBody>
      </p:sp>
      <p:sp>
        <p:nvSpPr>
          <p:cNvPr id="10" name="TextBox 9">
            <a:extLst>
              <a:ext uri="{FF2B5EF4-FFF2-40B4-BE49-F238E27FC236}">
                <a16:creationId xmlns:a16="http://schemas.microsoft.com/office/drawing/2014/main" id="{AB80CA2D-70B3-4345-BADD-9F07581FA278}"/>
              </a:ext>
            </a:extLst>
          </p:cNvPr>
          <p:cNvSpPr txBox="1"/>
          <p:nvPr/>
        </p:nvSpPr>
        <p:spPr>
          <a:xfrm>
            <a:off x="530566" y="4821741"/>
            <a:ext cx="11100545" cy="1474957"/>
          </a:xfrm>
          <a:prstGeom prst="rect">
            <a:avLst/>
          </a:prstGeom>
          <a:solidFill>
            <a:srgbClr val="CCCCCC"/>
          </a:solidFill>
          <a:ln>
            <a:noFill/>
          </a:ln>
        </p:spPr>
        <p:txBody>
          <a:bodyPr wrap="square" lIns="82896" tIns="82896" rIns="82896" bIns="82896" rtlCol="0" anchor="ctr">
            <a:noAutofit/>
          </a:bodyPr>
          <a:lstStyle>
            <a:defPPr>
              <a:defRPr lang="en-US"/>
            </a:defPPr>
            <a:lvl1pPr marL="285750" indent="-285750" defTabSz="1005305">
              <a:spcBef>
                <a:spcPts val="1600"/>
              </a:spcBef>
              <a:buSzPct val="100000"/>
              <a:buFont typeface="Arial" panose="020B0604020202020204" pitchFamily="34" charset="0"/>
              <a:buChar char="•"/>
              <a:defRPr sz="1400">
                <a:solidFill>
                  <a:prstClr val="black"/>
                </a:solidFill>
                <a:latin typeface="Frutiger 45 Light" panose="020B0603020202020204" pitchFamily="34" charset="0"/>
              </a:defRPr>
            </a:lvl1pPr>
          </a:lstStyle>
          <a:p>
            <a:pPr marL="259648" indent="-259648" defTabSz="913475">
              <a:spcBef>
                <a:spcPts val="818"/>
              </a:spcBef>
              <a:defRPr/>
            </a:pPr>
            <a:r>
              <a:rPr lang="en-GB" sz="1090" dirty="0"/>
              <a:t>The Fed is trying to walk a fine line between continued high inflation and recession. Over the coming year, on balance we think the "high inflation" outcome is more likely, and value stocks have historically outperformed in environments when inflation has been above 3%. </a:t>
            </a:r>
          </a:p>
          <a:p>
            <a:pPr marL="259648" indent="-259648" defTabSz="913475">
              <a:spcBef>
                <a:spcPts val="818"/>
              </a:spcBef>
              <a:defRPr/>
            </a:pPr>
            <a:r>
              <a:rPr lang="en-GB" sz="1090" dirty="0"/>
              <a:t>We like </a:t>
            </a:r>
            <a:r>
              <a:rPr lang="en-GB" sz="1090" b="1" dirty="0"/>
              <a:t>global value stocks </a:t>
            </a:r>
            <a:r>
              <a:rPr lang="en-GB" sz="1090" dirty="0"/>
              <a:t>with a quality tilt, </a:t>
            </a:r>
            <a:r>
              <a:rPr lang="en-GB" sz="1090" b="1" dirty="0"/>
              <a:t>global energy stocks </a:t>
            </a:r>
            <a:r>
              <a:rPr lang="en-GB" sz="1090" dirty="0"/>
              <a:t>(catch-up potential), and the </a:t>
            </a:r>
            <a:r>
              <a:rPr lang="en-GB" sz="1090" b="1" dirty="0"/>
              <a:t>UK</a:t>
            </a:r>
            <a:r>
              <a:rPr lang="en-GB" sz="1090" dirty="0"/>
              <a:t> (defensive, attractive valuations), and fund these investments by selling broad US equities, which would be relatively more exposed than value if yields move higher once again.</a:t>
            </a:r>
          </a:p>
          <a:p>
            <a:pPr marL="259648" indent="-259648" defTabSz="913475">
              <a:spcBef>
                <a:spcPts val="818"/>
              </a:spcBef>
              <a:defRPr/>
            </a:pPr>
            <a:r>
              <a:rPr lang="en-GB" sz="1090" dirty="0"/>
              <a:t>We recommend investors, who have traditionally been under-allocated to value given a long period of underperformance, to add to long-term positions in value stocks, or more specific value areas like global energy or the UK.</a:t>
            </a:r>
            <a:endParaRPr lang="en-US" sz="1090" b="1" dirty="0"/>
          </a:p>
        </p:txBody>
      </p:sp>
      <p:sp>
        <p:nvSpPr>
          <p:cNvPr id="13" name="TextBox 12">
            <a:extLst>
              <a:ext uri="{FF2B5EF4-FFF2-40B4-BE49-F238E27FC236}">
                <a16:creationId xmlns:a16="http://schemas.microsoft.com/office/drawing/2014/main" id="{E0A1174D-AEE4-4DC0-A5DC-5FBE0F2D1114}"/>
              </a:ext>
            </a:extLst>
          </p:cNvPr>
          <p:cNvSpPr txBox="1"/>
          <p:nvPr>
            <p:custDataLst>
              <p:tags r:id="rId5"/>
            </p:custDataLst>
          </p:nvPr>
        </p:nvSpPr>
        <p:spPr>
          <a:xfrm>
            <a:off x="8275156" y="1142816"/>
            <a:ext cx="3663062" cy="498527"/>
          </a:xfrm>
          <a:prstGeom prst="rect">
            <a:avLst/>
          </a:prstGeom>
          <a:noFill/>
        </p:spPr>
        <p:txBody>
          <a:bodyPr vert="horz" wrap="square" lIns="0" tIns="0" rIns="0" bIns="0" rtlCol="0" anchor="t">
            <a:noAutofit/>
          </a:bodyPr>
          <a:lstStyle/>
          <a:p>
            <a:pPr>
              <a:spcAft>
                <a:spcPts val="545"/>
              </a:spcAft>
            </a:pPr>
            <a:r>
              <a:rPr lang="en-US" sz="1272" b="1" kern="0" dirty="0">
                <a:latin typeface="Frutiger 45 Light" panose="020B0603020202020204" pitchFamily="34" charset="0"/>
              </a:rPr>
              <a:t>Defensive UK market is attractively valued vs global equities</a:t>
            </a:r>
          </a:p>
          <a:p>
            <a:pPr>
              <a:spcAft>
                <a:spcPts val="545"/>
              </a:spcAft>
            </a:pPr>
            <a:r>
              <a:rPr lang="en-US" sz="1200" dirty="0">
                <a:latin typeface="Frutiger 45 Light" panose="020B0603020202020204" pitchFamily="34" charset="0"/>
              </a:rPr>
              <a:t>MSCI UK vs MSCI ACWI: 12-month relative forward P/E</a:t>
            </a:r>
          </a:p>
          <a:p>
            <a:pPr>
              <a:spcAft>
                <a:spcPts val="545"/>
              </a:spcAft>
            </a:pPr>
            <a:endParaRPr lang="en-US" sz="1272" kern="0" spc="-73" dirty="0">
              <a:latin typeface="Frutiger 45 Light" panose="020B0603020202020204" pitchFamily="34" charset="0"/>
            </a:endParaRPr>
          </a:p>
        </p:txBody>
      </p:sp>
      <p:sp>
        <p:nvSpPr>
          <p:cNvPr id="11" name="TextBox 10">
            <a:extLst>
              <a:ext uri="{FF2B5EF4-FFF2-40B4-BE49-F238E27FC236}">
                <a16:creationId xmlns:a16="http://schemas.microsoft.com/office/drawing/2014/main" id="{E88AA1D0-C13D-4C45-B593-121214AAE11B}"/>
              </a:ext>
            </a:extLst>
          </p:cNvPr>
          <p:cNvSpPr txBox="1"/>
          <p:nvPr>
            <p:custDataLst>
              <p:tags r:id="rId6"/>
            </p:custDataLst>
          </p:nvPr>
        </p:nvSpPr>
        <p:spPr>
          <a:xfrm>
            <a:off x="1726000" y="6424300"/>
            <a:ext cx="9690304" cy="327118"/>
          </a:xfrm>
          <a:prstGeom prst="rect">
            <a:avLst/>
          </a:prstGeom>
          <a:noFill/>
        </p:spPr>
        <p:txBody>
          <a:bodyPr vert="horz" wrap="square" lIns="0" tIns="0" rIns="0" bIns="0" rtlCol="0" anchor="b" anchorCtr="0">
            <a:noAutofit/>
          </a:bodyPr>
          <a:lstStyle/>
          <a:p>
            <a:pPr algn="r">
              <a:spcAft>
                <a:spcPts val="545"/>
              </a:spcAft>
            </a:pPr>
            <a:r>
              <a:rPr lang="en-US" sz="727" kern="0" dirty="0">
                <a:latin typeface="Frutiger 45 Light" panose="020B0603020202020204" pitchFamily="34" charset="0"/>
              </a:rPr>
              <a:t>Source: Bloomberg, UBS, as May 2022</a:t>
            </a:r>
          </a:p>
          <a:p>
            <a:pPr algn="r">
              <a:spcAft>
                <a:spcPts val="545"/>
              </a:spcAft>
            </a:pPr>
            <a:r>
              <a:rPr lang="en-US" sz="727" kern="0" dirty="0">
                <a:latin typeface="Frutiger 45 Light" panose="020B0603020202020204" pitchFamily="34" charset="0"/>
              </a:rPr>
              <a:t>Charts and scenarios are for illustrative purposes only. Historical performance and forecasts are no guarantee for future performance.</a:t>
            </a:r>
            <a:br>
              <a:rPr lang="en-US" sz="727" kern="0" dirty="0">
                <a:latin typeface="Frutiger 45 Light" panose="020B0603020202020204" pitchFamily="34" charset="0"/>
              </a:rPr>
            </a:br>
            <a:r>
              <a:rPr lang="en-US" sz="727" kern="0" dirty="0">
                <a:latin typeface="Frutiger 45 Light" panose="020B0603020202020204" pitchFamily="34" charset="0"/>
              </a:rPr>
              <a:t>Please see important disclaimer at the end of the document.</a:t>
            </a:r>
          </a:p>
        </p:txBody>
      </p:sp>
      <p:graphicFrame>
        <p:nvGraphicFramePr>
          <p:cNvPr id="12" name="Chart 11"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PrimaryValue&quot;:{&quot;Weight&quot;:null,&quot;ColorRef&quot;:null,&quot;MajorTickMarks&quot;:null,&quot;MinorTickMarks&quot;:null,&quot;HasAxisTitle&quot;:null,&quot;AxisTitleDesign&quot;:null,&quot;Visible&quot;:false},&quot;SecondaryCategory&quot;:{&quot;Weight&quot;:null,&quot;ColorRef&quot;:null,&quot;MajorTickMarks&quot;:null,&quot;MinorTickMarks&quot;:null,&quot;HasAxisTitle&quot;:null,&quot;AxisTitleDesign&quot;:null,&quot;Visible&quot;:false},&quot;SecondaryValue&quot;:{&quot;Weight&quot;:null,&quot;ColorRef&quot;:null,&quot;MajorTickMarks&quot;:null,&quot;MinorTickMarks&quot;:null,&quot;HasAxisTitle&quot;:null,&quot;AxisTitleDesign&quot;:null,&quot;Visible&quot;:false},&quot;Weight&quot;:null,&quot;ColorRef&quot;:null,&quot;MajorTickMarks&quot;:null,&quot;MinorTickMarks&quot;:null,&quot;HasAxisTitle&quot;:null,&quot;AxisTitleDesign&quot;:null,&quot;Visible&quot;:null},&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1&quot;,&quot;MarkerStyle&quot;:null,&quot;MarkerFillColorRef&quot;:null,&quot;MarkerBorderColorRef&quot;:null},{&quot;PrimaryColorRef&quot;:&quot;Lake&quot;,&quot;MarkerStyle&quot;:null,&quot;MarkerFillColorRef&quot;:null,&quot;MarkerBorderColorRef&quot;:null},{&quot;PrimaryColorRef&quot;:&quot;Gray 4&quot;,&quot;MarkerStyle&quot;:null,&quot;MarkerFillColorRef&quot;:null,&quot;MarkerBorderColorRef&quot;:null},{&quot;PrimaryColorRef&quot;:&quot;Kiwi&quot;,&quot;MarkerStyle&quot;:null,&quot;MarkerFillColorRef&quot;:null,&quot;MarkerBorderColorRef&quot;:null},{&quot;PrimaryColorRef&quot;:&quot;Gray 2&quot;,&quot;MarkerStyle&quot;:null,&quot;MarkerFillColorRef&quot;:null,&quot;MarkerBorderColorRef&quot;:null},{&quot;PrimaryColorRef&quot;:&quot;Glacier&quot;,&quot;MarkerStyle&quot;:null,&quot;MarkerFillColorRef&quot;:null,&quot;MarkerBorderColorRef&quot;:null},{&quot;PrimaryColorRef&quot;:&quot;Gray 5&quot;,&quot;MarkerStyle&quot;:null,&quot;MarkerFillColorRef&quot;:null,&quot;MarkerBorderColorRef&quot;:null},{&quot;PrimaryColorRef&quot;:&quot;Lemongrass&quot;,&quot;MarkerStyle&quot;:null,&quot;MarkerFillColorRef&quot;:null,&quot;MarkerBorderColorRef&quot;:null},{&quot;PrimaryColorRef&quot;:&quot;Gray 3&quot;,&quot;MarkerStyle&quot;:null,&quot;MarkerFillColorRef&quot;:null,&quot;MarkerBorderColorRef&quot;:null},{&quot;PrimaryColorRef&quot;:&quot;Lagoon&quot;,&quot;MarkerStyle&quot;:null,&quot;MarkerFillColorRef&quot;:null,&quot;MarkerBorderColorRef&quot;:null},{&quot;PrimaryColorRef&quot;:&quot;Olive&quot;,&quot;MarkerStyle&quot;:null,&quot;MarkerFillColorRef&quot;:null,&quot;MarkerBorderColorRef&quot;:null},{&quot;PrimaryColorRef&quot;:&quot;Lavender&quot;,&quot;MarkerStyle&quot;:null,&quot;MarkerFillColorRef&quot;:null,&quot;MarkerBorderColorRef&quot;:null},{&quot;PrimaryColorRef&quot;:&quot;Mint&quot;,&quot;MarkerStyle&quot;:null,&quot;MarkerFillColorRef&quot;:null,&quot;MarkerBorderColorRef&quot;:null},{&quot;PrimaryColorRef&quot;:&quot;Curry&quot;,&quot;MarkerStyle&quot;:null,&quot;MarkerFillColorRef&quot;:null,&quot;MarkerBorderColorRef&quot;:null},{&quot;PrimaryColorRef&quot;:&quot;Plum&quot;,&quot;MarkerStyle&quot;:null,&quot;MarkerFillColorRef&quot;:null,&quot;MarkerBorderColorRef&quot;:null},{&quot;PrimaryColorRef&quot;:&quot;Sage&quot;,&quot;MarkerStyle&quot;:null,&quot;MarkerFillColorRef&quot;:null,&quot;MarkerBorderColorRef&quot;:null},{&quot;PrimaryColorRef&quot;:&quot;Honey&quot;,&quot;MarkerStyle&quot;:null,&quot;MarkerFillColorRef&quot;:null,&quot;MarkerBorderColorRef&quot;:null},{&quot;PrimaryColorRef&quot;:&quot;Lilac&quot;,&quot;MarkerStyle&quot;:null,&quot;MarkerFillColorRef&quot;:null,&quot;MarkerBorderColorRef&quot;:null},{&quot;PrimaryColorRef&quot;:&quot;Pine&quot;,&quot;MarkerStyle&quot;:null,&quot;MarkerFillColorRef&quot;:null,&quot;MarkerBorderColorRef&quot;:null},{&quot;PrimaryColorRef&quot;:&quot;Straw&quot;,&quot;MarkerStyle&quot;:null,&quot;MarkerFillColorRef&quot;:null,&quot;MarkerBorderColorRef&quot;:null},{&quot;PrimaryColorRef&quot;:&quot;Clay&quot;,&quot;MarkerStyle&quot;:null,&quot;MarkerFillColorRef&quot;:null,&quot;MarkerBorderColorRef&quot;:null},{&quot;PrimaryColorRef&quot;:&quot;Cinnamon&quot;,&quot;MarkerStyle&quot;:null,&quot;MarkerFillColorRef&quot;:null,&quot;MarkerBorderColorRef&quot;:null},{&quot;PrimaryColorRef&quot;:&quot;Terracotta&quot;,&quot;MarkerStyle&quot;:null,&quot;MarkerFillColorRef&quot;:null,&quot;MarkerBorderColorRef&quot;:null},{&quot;PrimaryColorRef&quot;:&quot;Mouse&quot;,&quot;MarkerStyle&quot;:null,&quot;MarkerFillColorRef&quot;:null,&quot;MarkerBorderColorRef&quot;:null},{&quot;PrimaryColorRef&quot;:&quot;Chocolate&quot;,&quot;MarkerStyle&quot;:null,&quot;MarkerFillColorRef&quot;:null,&quot;MarkerBorderColorRef&quot;:null},{&quot;PrimaryColorRef&quot;:&quot;Caramel&quot;,&quot;MarkerStyle&quot;:null,&quot;MarkerFillColorRef&quot;:null,&quot;MarkerBorderColorRef&quot;:null},{&quot;PrimaryColorRef&quot;:&quot;Chestnut&quot;,&quot;MarkerStyle&quot;:null,&quot;MarkerFillColorRef&quot;:null,&quot;MarkerBorder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SkipBlankSeries&quot;:fals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PrimaryColorRef&quot;:&quot;Lake&quot;,&quot;MarkerStyle&quot;:null,&quot;MarkerFillColorRef&quot;:null,&quot;MarkerBorderColorRef&quot;:null},{&quot;PrimaryColorRef&quot;:&quot;Gray 4&quot;,&quot;MarkerStyle&quot;:null,&quot;MarkerFillColorRef&quot;:null,&quot;MarkerBorderColorRef&quot;:null},{&quot;PrimaryColorRef&quot;:&quot;Kiwi&quot;,&quot;MarkerStyle&quot;:null,&quot;MarkerFillColorRef&quot;:null,&quot;MarkerBorderColorRef&quot;:null},{&quot;PrimaryColorRef&quot;:&quot;Gray 2&quot;,&quot;MarkerStyle&quot;:null,&quot;MarkerFillColorRef&quot;:null,&quot;MarkerBorderColorRef&quot;:null},{&quot;PrimaryColorRef&quot;:&quot;Glacier&quot;,&quot;MarkerStyle&quot;:null,&quot;MarkerFillColorRef&quot;:null,&quot;MarkerBorderColorRef&quot;:null},{&quot;PrimaryColorRef&quot;:&quot;Gray 5&quot;,&quot;MarkerStyle&quot;:null,&quot;MarkerFillColorRef&quot;:null,&quot;MarkerBorderColorRef&quot;:null},{&quot;PrimaryColorRef&quot;:&quot;Lemongrass&quot;,&quot;MarkerStyle&quot;:null,&quot;MarkerFillColorRef&quot;:null,&quot;MarkerBorderColorRef&quot;:null},{&quot;PrimaryColorRef&quot;:&quot;Gray 3&quot;,&quot;MarkerStyle&quot;:null,&quot;MarkerFillColorRef&quot;:null,&quot;MarkerBorderColorRef&quot;:null},{&quot;PrimaryColorRef&quot;:&quot;Lagoon&quot;,&quot;MarkerStyle&quot;:null,&quot;MarkerFillColorRef&quot;:null,&quot;MarkerBorderColorRef&quot;:null},{&quot;PrimaryColorRef&quot;:&quot;Olive&quot;,&quot;MarkerStyle&quot;:null,&quot;MarkerFillColorRef&quot;:null,&quot;MarkerBorderColorRef&quot;:null},{&quot;PrimaryColorRef&quot;:&quot;Lavender&quot;,&quot;MarkerStyle&quot;:null,&quot;MarkerFillColorRef&quot;:null,&quot;MarkerBorderColorRef&quot;:null},{&quot;PrimaryColorRef&quot;:&quot;Mint&quot;,&quot;MarkerStyle&quot;:null,&quot;MarkerFillColorRef&quot;:null,&quot;MarkerBorderColorRef&quot;:null},{&quot;PrimaryColorRef&quot;:&quot;Curry&quot;,&quot;MarkerStyle&quot;:null,&quot;MarkerFillColorRef&quot;:null,&quot;MarkerBorderColorRef&quot;:null},{&quot;PrimaryColorRef&quot;:&quot;Plum&quot;,&quot;MarkerStyle&quot;:null,&quot;MarkerFillColorRef&quot;:null,&quot;MarkerBorderColorRef&quot;:null},{&quot;PrimaryColorRef&quot;:&quot;Sage&quot;,&quot;MarkerStyle&quot;:null,&quot;MarkerFillColorRef&quot;:null,&quot;MarkerBorderColorRef&quot;:null},{&quot;PrimaryColorRef&quot;:&quot;Honey&quot;,&quot;MarkerStyle&quot;:null,&quot;MarkerFillColorRef&quot;:null,&quot;MarkerBorderColorRef&quot;:null},{&quot;PrimaryColorRef&quot;:&quot;Lilac&quot;,&quot;MarkerStyle&quot;:null,&quot;MarkerFillColorRef&quot;:null,&quot;MarkerBorderColorRef&quot;:null},{&quot;PrimaryColorRef&quot;:&quot;Pine&quot;,&quot;MarkerStyle&quot;:null,&quot;MarkerFillColorRef&quot;:null,&quot;MarkerBorderColorRef&quot;:null},{&quot;PrimaryColorRef&quot;:&quot;Straw&quot;,&quot;MarkerStyle&quot;:null,&quot;MarkerFillColorRef&quot;:null,&quot;MarkerBorderColorRef&quot;:null},{&quot;PrimaryColorRef&quot;:&quot;Clay&quot;,&quot;MarkerStyle&quot;:null,&quot;MarkerFillColorRef&quot;:null,&quot;MarkerBorderColorRef&quot;:null},{&quot;PrimaryColorRef&quot;:&quot;Cinnamon&quot;,&quot;MarkerStyle&quot;:null,&quot;MarkerFillColorRef&quot;:null,&quot;MarkerBorderColorRef&quot;:null},{&quot;PrimaryColorRef&quot;:&quot;Terracotta&quot;,&quot;MarkerStyle&quot;:null,&quot;MarkerFillColorRef&quot;:null,&quot;MarkerBorderColorRef&quot;:null},{&quot;PrimaryColorRef&quot;:&quot;Mouse&quot;,&quot;MarkerStyle&quot;:null,&quot;MarkerFillColorRef&quot;:null,&quot;MarkerBorderColorRef&quot;:null},{&quot;PrimaryColorRef&quot;:&quot;Chocolate&quot;,&quot;MarkerStyle&quot;:null,&quot;MarkerFillColorRef&quot;:null,&quot;MarkerBorderColorRef&quot;:null},{&quot;PrimaryColorRef&quot;:&quot;Caramel&quot;,&quot;MarkerStyle&quot;:null,&quot;MarkerFillColorRef&quot;:null,&quot;MarkerBorderColorRef&quot;:null},{&quot;PrimaryColorRef&quot;:&quot;Chestnut&quot;,&quot;MarkerStyle&quot;:null,&quot;MarkerFillColorRef&quot;:null,&quot;MarkerBorderColorRef&quot;:null}],&quot;SeriesDesign&quot;:null,&quot;SkipBlankSeries&quot;:false,&quot;Pie&quot;:null,&quot;Doughnut&quot;:null,&quot;PieDoughnut&quot;:null,&quot;Line&quot;:null,&quot;LineRadarScatter&quot;:null}},&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181FC47D-6CFA-4B9F-A28A-99BCD18866C1}"/>
              </a:ext>
            </a:extLst>
          </p:cNvPr>
          <p:cNvGraphicFramePr>
            <a:graphicFrameLocks/>
          </p:cNvGraphicFramePr>
          <p:nvPr/>
        </p:nvGraphicFramePr>
        <p:xfrm>
          <a:off x="4460418" y="1992259"/>
          <a:ext cx="3240839" cy="2422086"/>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14" name="Chart 13">
            <a:extLst>
              <a:ext uri="{FF2B5EF4-FFF2-40B4-BE49-F238E27FC236}">
                <a16:creationId xmlns:a16="http://schemas.microsoft.com/office/drawing/2014/main" id="{BCCCC7F8-FFC3-4FAE-8A6F-C45C33E15814}"/>
              </a:ext>
            </a:extLst>
          </p:cNvPr>
          <p:cNvGraphicFramePr>
            <a:graphicFrameLocks/>
          </p:cNvGraphicFramePr>
          <p:nvPr/>
        </p:nvGraphicFramePr>
        <p:xfrm>
          <a:off x="8221618" y="1859797"/>
          <a:ext cx="3518347" cy="2667611"/>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16" name="Chart 15">
            <a:extLst>
              <a:ext uri="{FF2B5EF4-FFF2-40B4-BE49-F238E27FC236}">
                <a16:creationId xmlns:a16="http://schemas.microsoft.com/office/drawing/2014/main" id="{4181C27E-5F77-4F19-ACF7-1177F9B65C83}"/>
              </a:ext>
            </a:extLst>
          </p:cNvPr>
          <p:cNvGraphicFramePr>
            <a:graphicFrameLocks/>
          </p:cNvGraphicFramePr>
          <p:nvPr/>
        </p:nvGraphicFramePr>
        <p:xfrm>
          <a:off x="372067" y="2105286"/>
          <a:ext cx="3821561" cy="2309059"/>
        </p:xfrm>
        <a:graphic>
          <a:graphicData uri="http://schemas.openxmlformats.org/drawingml/2006/chart">
            <c:chart xmlns:c="http://schemas.openxmlformats.org/drawingml/2006/chart" xmlns:r="http://schemas.openxmlformats.org/officeDocument/2006/relationships" r:id="rId11"/>
          </a:graphicData>
        </a:graphic>
      </p:graphicFrame>
      <p:sp>
        <p:nvSpPr>
          <p:cNvPr id="3" name="TextBox 2">
            <a:extLst>
              <a:ext uri="{FF2B5EF4-FFF2-40B4-BE49-F238E27FC236}">
                <a16:creationId xmlns:a16="http://schemas.microsoft.com/office/drawing/2014/main" id="{F9F10B05-5A45-4D5A-B5AB-AD5902F8F2E5}"/>
              </a:ext>
            </a:extLst>
          </p:cNvPr>
          <p:cNvSpPr txBox="1"/>
          <p:nvPr/>
        </p:nvSpPr>
        <p:spPr>
          <a:xfrm>
            <a:off x="286719" y="4414345"/>
            <a:ext cx="4347274" cy="338554"/>
          </a:xfrm>
          <a:prstGeom prst="rect">
            <a:avLst/>
          </a:prstGeom>
          <a:noFill/>
        </p:spPr>
        <p:txBody>
          <a:bodyPr wrap="square" rtlCol="0">
            <a:spAutoFit/>
          </a:bodyPr>
          <a:lstStyle/>
          <a:p>
            <a:pPr algn="l"/>
            <a:r>
              <a:rPr lang="en-US" sz="800" b="1" i="0" u="none" strike="noStrike" baseline="0" dirty="0">
                <a:latin typeface="Frutiger45Light"/>
              </a:rPr>
              <a:t>Recovery</a:t>
            </a:r>
            <a:r>
              <a:rPr lang="en-US" sz="800" b="0" i="0" u="none" strike="noStrike" baseline="0" dirty="0">
                <a:latin typeface="Frutiger45Light"/>
              </a:rPr>
              <a:t> = ISM &lt; 50, 3m </a:t>
            </a:r>
            <a:r>
              <a:rPr lang="en-US" sz="800" b="0" i="0" u="none" strike="noStrike" baseline="0" dirty="0" err="1">
                <a:latin typeface="Frutiger45Light"/>
              </a:rPr>
              <a:t>chg</a:t>
            </a:r>
            <a:r>
              <a:rPr lang="en-US" sz="800" b="0" i="0" u="none" strike="noStrike" baseline="0" dirty="0">
                <a:latin typeface="Frutiger45Light"/>
              </a:rPr>
              <a:t> &gt;0, Inflation &gt;= 3%. </a:t>
            </a:r>
            <a:r>
              <a:rPr lang="en-US" sz="800" b="1" i="0" u="none" strike="noStrike" baseline="0" dirty="0">
                <a:latin typeface="Frutiger45Light"/>
              </a:rPr>
              <a:t>Expansion</a:t>
            </a:r>
            <a:r>
              <a:rPr lang="en-US" sz="800" b="0" i="0" u="none" strike="noStrike" baseline="0" dirty="0">
                <a:latin typeface="Frutiger45Light"/>
              </a:rPr>
              <a:t> = ISM &gt;50, 3m </a:t>
            </a:r>
            <a:r>
              <a:rPr lang="en-US" sz="800" b="0" i="0" u="none" strike="noStrike" baseline="0" dirty="0" err="1">
                <a:latin typeface="Frutiger45Light"/>
              </a:rPr>
              <a:t>chg</a:t>
            </a:r>
            <a:r>
              <a:rPr lang="en-US" sz="800" b="0" i="0" u="none" strike="noStrike" baseline="0" dirty="0">
                <a:latin typeface="Frutiger45Light"/>
              </a:rPr>
              <a:t> &gt;0, Inflation &gt;= 3%. </a:t>
            </a:r>
            <a:r>
              <a:rPr lang="en-US" sz="800" b="1" i="0" u="none" strike="noStrike" baseline="0" dirty="0">
                <a:latin typeface="Frutiger45Light"/>
              </a:rPr>
              <a:t>Slowdown</a:t>
            </a:r>
            <a:r>
              <a:rPr lang="en-US" sz="800" b="0" i="0" u="none" strike="noStrike" baseline="0" dirty="0">
                <a:latin typeface="Frutiger45Light"/>
              </a:rPr>
              <a:t> = ISM &gt; 50, 3m </a:t>
            </a:r>
            <a:r>
              <a:rPr lang="en-US" sz="800" b="0" i="0" u="none" strike="noStrike" baseline="0" dirty="0" err="1">
                <a:latin typeface="Frutiger45Light"/>
              </a:rPr>
              <a:t>chg</a:t>
            </a:r>
            <a:r>
              <a:rPr lang="en-US" sz="800" b="0" i="0" u="none" strike="noStrike" baseline="0" dirty="0">
                <a:latin typeface="Frutiger45Light"/>
              </a:rPr>
              <a:t> &lt;0, Inflation &gt;= 3%. </a:t>
            </a:r>
            <a:r>
              <a:rPr lang="en-US" sz="800" b="1" i="0" u="none" strike="noStrike" baseline="0" dirty="0">
                <a:latin typeface="Frutiger45Light"/>
              </a:rPr>
              <a:t>Recession</a:t>
            </a:r>
            <a:r>
              <a:rPr lang="en-US" sz="800" b="0" i="0" u="none" strike="noStrike" baseline="0" dirty="0">
                <a:latin typeface="Frutiger45Light"/>
              </a:rPr>
              <a:t> = ISM &lt; 50, 3m </a:t>
            </a:r>
            <a:r>
              <a:rPr lang="en-US" sz="800" b="0" i="0" u="none" strike="noStrike" baseline="0" dirty="0" err="1">
                <a:latin typeface="Frutiger45Light"/>
              </a:rPr>
              <a:t>chg</a:t>
            </a:r>
            <a:r>
              <a:rPr lang="en-US" sz="800" b="0" i="0" u="none" strike="noStrike" baseline="0" dirty="0">
                <a:latin typeface="Frutiger45Light"/>
              </a:rPr>
              <a:t> &lt;0, Inflation &gt;= 3%.</a:t>
            </a:r>
            <a:endParaRPr lang="en-US" sz="800" dirty="0"/>
          </a:p>
        </p:txBody>
      </p:sp>
    </p:spTree>
    <p:custDataLst>
      <p:tags r:id="rId1"/>
    </p:custDataLst>
    <p:extLst>
      <p:ext uri="{BB962C8B-B14F-4D97-AF65-F5344CB8AC3E}">
        <p14:creationId xmlns:p14="http://schemas.microsoft.com/office/powerpoint/2010/main" val="33729936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a:xfrm>
            <a:off x="532458" y="1624"/>
            <a:ext cx="11100545" cy="855805"/>
          </a:xfrm>
        </p:spPr>
        <p:txBody>
          <a:bodyPr>
            <a:normAutofit/>
          </a:bodyPr>
          <a:lstStyle/>
          <a:p>
            <a:pPr>
              <a:lnSpc>
                <a:spcPct val="107000"/>
              </a:lnSpc>
              <a:spcBef>
                <a:spcPts val="0"/>
              </a:spcBef>
            </a:pPr>
            <a:r>
              <a:rPr lang="en-US" sz="2800" dirty="0"/>
              <a:t>Build up portfolio hedges</a:t>
            </a:r>
          </a:p>
        </p:txBody>
      </p:sp>
      <p:sp>
        <p:nvSpPr>
          <p:cNvPr id="2" name="TextBox 1"/>
          <p:cNvSpPr txBox="1"/>
          <p:nvPr>
            <p:custDataLst>
              <p:tags r:id="rId3"/>
            </p:custDataLst>
          </p:nvPr>
        </p:nvSpPr>
        <p:spPr>
          <a:xfrm>
            <a:off x="8336026" y="1008973"/>
            <a:ext cx="3481805" cy="498527"/>
          </a:xfrm>
          <a:prstGeom prst="rect">
            <a:avLst/>
          </a:prstGeom>
          <a:noFill/>
        </p:spPr>
        <p:txBody>
          <a:bodyPr vert="horz" wrap="square" lIns="0" tIns="0" rIns="0" bIns="0" rtlCol="0" anchor="t">
            <a:noAutofit/>
          </a:bodyPr>
          <a:lstStyle/>
          <a:p>
            <a:pPr>
              <a:spcAft>
                <a:spcPts val="545"/>
              </a:spcAft>
            </a:pPr>
            <a:r>
              <a:rPr lang="en-US" sz="1400" b="1" kern="0" dirty="0">
                <a:latin typeface="Frutiger 45 Light" panose="020B0603020202020204" pitchFamily="34" charset="0"/>
              </a:rPr>
              <a:t>Cons. Discretionary exposed to weaker consumer sentiment – least preferred</a:t>
            </a:r>
          </a:p>
          <a:p>
            <a:pPr algn="l"/>
            <a:r>
              <a:rPr lang="en-GB" sz="1200" kern="0" dirty="0">
                <a:latin typeface="Frutiger 45 Light" panose="020B0603020202020204" pitchFamily="34" charset="0"/>
              </a:rPr>
              <a:t>MSCI ACWI consumer discretionary versus consumer staples (rhs) and US </a:t>
            </a:r>
            <a:r>
              <a:rPr lang="en-US" sz="1200" kern="0" dirty="0">
                <a:latin typeface="Frutiger 45 Light" panose="020B0603020202020204" pitchFamily="34" charset="0"/>
              </a:rPr>
              <a:t>consumer confidence index (</a:t>
            </a:r>
            <a:r>
              <a:rPr lang="en-US" sz="1200" kern="0" dirty="0" err="1">
                <a:latin typeface="Frutiger 45 Light" panose="020B0603020202020204" pitchFamily="34" charset="0"/>
              </a:rPr>
              <a:t>lhs</a:t>
            </a:r>
            <a:r>
              <a:rPr lang="en-US" sz="1200" kern="0" dirty="0">
                <a:latin typeface="Frutiger 45 Light" panose="020B0603020202020204" pitchFamily="34" charset="0"/>
              </a:rPr>
              <a:t>)</a:t>
            </a:r>
          </a:p>
        </p:txBody>
      </p:sp>
      <p:sp>
        <p:nvSpPr>
          <p:cNvPr id="5" name="TextBox 4"/>
          <p:cNvSpPr txBox="1"/>
          <p:nvPr>
            <p:custDataLst>
              <p:tags r:id="rId4"/>
            </p:custDataLst>
          </p:nvPr>
        </p:nvSpPr>
        <p:spPr>
          <a:xfrm>
            <a:off x="4416282" y="1090904"/>
            <a:ext cx="3323516" cy="498527"/>
          </a:xfrm>
          <a:prstGeom prst="rect">
            <a:avLst/>
          </a:prstGeom>
          <a:noFill/>
        </p:spPr>
        <p:txBody>
          <a:bodyPr vert="horz" wrap="square" lIns="0" tIns="0" rIns="0" bIns="0" rtlCol="0" anchor="t">
            <a:noAutofit/>
          </a:bodyPr>
          <a:lstStyle/>
          <a:p>
            <a:pPr>
              <a:spcAft>
                <a:spcPts val="545"/>
              </a:spcAft>
            </a:pPr>
            <a:r>
              <a:rPr lang="en-US" sz="1400" b="1" kern="0" dirty="0">
                <a:latin typeface="Frutiger 45 Light" panose="020B0603020202020204" pitchFamily="34" charset="0"/>
              </a:rPr>
              <a:t>Pharma is defensive</a:t>
            </a:r>
          </a:p>
          <a:p>
            <a:pPr>
              <a:spcAft>
                <a:spcPts val="545"/>
              </a:spcAft>
            </a:pPr>
            <a:r>
              <a:rPr lang="en-US" sz="1200" kern="0" dirty="0">
                <a:latin typeface="Frutiger 45 Light" panose="020B0603020202020204" pitchFamily="34" charset="0"/>
              </a:rPr>
              <a:t>Pharma, biotech and life sciences vs overall market, US recessions in shaded areas</a:t>
            </a:r>
          </a:p>
        </p:txBody>
      </p:sp>
      <p:sp>
        <p:nvSpPr>
          <p:cNvPr id="10" name="TextBox 9">
            <a:extLst>
              <a:ext uri="{FF2B5EF4-FFF2-40B4-BE49-F238E27FC236}">
                <a16:creationId xmlns:a16="http://schemas.microsoft.com/office/drawing/2014/main" id="{AB80CA2D-70B3-4345-BADD-9F07581FA278}"/>
              </a:ext>
            </a:extLst>
          </p:cNvPr>
          <p:cNvSpPr txBox="1"/>
          <p:nvPr/>
        </p:nvSpPr>
        <p:spPr>
          <a:xfrm>
            <a:off x="527767" y="4848869"/>
            <a:ext cx="11100545" cy="1373663"/>
          </a:xfrm>
          <a:prstGeom prst="rect">
            <a:avLst/>
          </a:prstGeom>
          <a:solidFill>
            <a:srgbClr val="CCCCCC"/>
          </a:solidFill>
          <a:ln>
            <a:noFill/>
          </a:ln>
        </p:spPr>
        <p:txBody>
          <a:bodyPr wrap="square" lIns="82896" tIns="82896" rIns="82896" bIns="82896" rtlCol="0" anchor="ctr">
            <a:noAutofit/>
          </a:bodyPr>
          <a:lstStyle>
            <a:defPPr>
              <a:defRPr lang="en-US"/>
            </a:defPPr>
            <a:lvl1pPr marL="285750" indent="-285750" defTabSz="1005305">
              <a:spcBef>
                <a:spcPts val="1600"/>
              </a:spcBef>
              <a:buSzPct val="100000"/>
              <a:buFont typeface="Arial" panose="020B0604020202020204" pitchFamily="34" charset="0"/>
              <a:buChar char="•"/>
              <a:defRPr sz="1400">
                <a:solidFill>
                  <a:prstClr val="black"/>
                </a:solidFill>
                <a:latin typeface="Frutiger 45 Light" panose="020B0603020202020204" pitchFamily="34" charset="0"/>
              </a:defRPr>
            </a:lvl1pPr>
          </a:lstStyle>
          <a:p>
            <a:pPr defTabSz="913475">
              <a:spcBef>
                <a:spcPts val="818"/>
              </a:spcBef>
              <a:defRPr/>
            </a:pPr>
            <a:r>
              <a:rPr lang="en-GB" sz="1090" dirty="0">
                <a:solidFill>
                  <a:schemeClr val="tx1"/>
                </a:solidFill>
              </a:rPr>
              <a:t>With recession risks rising, we think investors need to consider adding insulation to portfolios. </a:t>
            </a:r>
          </a:p>
          <a:p>
            <a:pPr defTabSz="913475">
              <a:spcBef>
                <a:spcPts val="818"/>
              </a:spcBef>
              <a:defRPr/>
            </a:pPr>
            <a:r>
              <a:rPr lang="en-GB" sz="1090" b="1" dirty="0">
                <a:solidFill>
                  <a:schemeClr val="tx1"/>
                </a:solidFill>
              </a:rPr>
              <a:t>Quality</a:t>
            </a:r>
            <a:r>
              <a:rPr lang="en-GB" sz="1090" dirty="0">
                <a:solidFill>
                  <a:schemeClr val="tx1"/>
                </a:solidFill>
              </a:rPr>
              <a:t>, </a:t>
            </a:r>
            <a:r>
              <a:rPr lang="en-GB" sz="1090" b="1" dirty="0">
                <a:solidFill>
                  <a:schemeClr val="tx1"/>
                </a:solidFill>
              </a:rPr>
              <a:t>dividend stocks</a:t>
            </a:r>
            <a:r>
              <a:rPr lang="en-GB" sz="1090" dirty="0">
                <a:solidFill>
                  <a:schemeClr val="tx1"/>
                </a:solidFill>
              </a:rPr>
              <a:t>, and </a:t>
            </a:r>
            <a:r>
              <a:rPr lang="en-GB" sz="1090" b="1" dirty="0">
                <a:solidFill>
                  <a:schemeClr val="tx1"/>
                </a:solidFill>
              </a:rPr>
              <a:t>healthcare</a:t>
            </a:r>
            <a:r>
              <a:rPr lang="en-GB" sz="1090" dirty="0">
                <a:solidFill>
                  <a:schemeClr val="tx1"/>
                </a:solidFill>
              </a:rPr>
              <a:t> should all outperform global equities in the event of a recession, and we recommend funding these investments by selling consumer discretionary stocks which are likely to be more exposed. </a:t>
            </a:r>
          </a:p>
          <a:p>
            <a:pPr defTabSz="913475">
              <a:spcBef>
                <a:spcPts val="818"/>
              </a:spcBef>
              <a:defRPr/>
            </a:pPr>
            <a:r>
              <a:rPr lang="en-GB" sz="1090" dirty="0">
                <a:solidFill>
                  <a:schemeClr val="tx1"/>
                </a:solidFill>
              </a:rPr>
              <a:t>After years of low and negative yields, we are also now seeing </a:t>
            </a:r>
            <a:r>
              <a:rPr lang="en-GB" sz="1090" b="1" dirty="0">
                <a:solidFill>
                  <a:schemeClr val="tx1"/>
                </a:solidFill>
              </a:rPr>
              <a:t>select opportunities in fixed income</a:t>
            </a:r>
            <a:r>
              <a:rPr lang="en-GB" sz="1090" dirty="0">
                <a:solidFill>
                  <a:schemeClr val="tx1"/>
                </a:solidFill>
              </a:rPr>
              <a:t>, which should provide good portfolio protection in a recessionary scenario. Investors with below target allocations should use the recent sell-off opportunity to rebuild exposure to an almost "forgotten" asset class.</a:t>
            </a:r>
            <a:endParaRPr lang="en-US" sz="1090" dirty="0">
              <a:solidFill>
                <a:schemeClr val="tx1"/>
              </a:solidFill>
            </a:endParaRPr>
          </a:p>
        </p:txBody>
      </p:sp>
      <p:sp>
        <p:nvSpPr>
          <p:cNvPr id="13" name="TextBox 12">
            <a:extLst>
              <a:ext uri="{FF2B5EF4-FFF2-40B4-BE49-F238E27FC236}">
                <a16:creationId xmlns:a16="http://schemas.microsoft.com/office/drawing/2014/main" id="{E0A1174D-AEE4-4DC0-A5DC-5FBE0F2D1114}"/>
              </a:ext>
            </a:extLst>
          </p:cNvPr>
          <p:cNvSpPr txBox="1"/>
          <p:nvPr>
            <p:custDataLst>
              <p:tags r:id="rId5"/>
            </p:custDataLst>
          </p:nvPr>
        </p:nvSpPr>
        <p:spPr>
          <a:xfrm>
            <a:off x="532457" y="1100527"/>
            <a:ext cx="3323516" cy="406973"/>
          </a:xfrm>
          <a:prstGeom prst="rect">
            <a:avLst/>
          </a:prstGeom>
          <a:noFill/>
        </p:spPr>
        <p:txBody>
          <a:bodyPr vert="horz" wrap="square" lIns="0" tIns="0" rIns="0" bIns="0" rtlCol="0" anchor="t">
            <a:noAutofit/>
          </a:bodyPr>
          <a:lstStyle/>
          <a:p>
            <a:r>
              <a:rPr lang="en-US" sz="1400" b="1" dirty="0">
                <a:latin typeface="Frutiger 45 Light" panose="020B0603020202020204" pitchFamily="34" charset="0"/>
              </a:rPr>
              <a:t>Global Quality Income outperforms in times of economic weakness</a:t>
            </a:r>
          </a:p>
          <a:p>
            <a:r>
              <a:rPr lang="en-US" sz="1200" kern="0" dirty="0">
                <a:latin typeface="Frutiger 45 Light" panose="020B0603020202020204" pitchFamily="34" charset="0"/>
              </a:rPr>
              <a:t>Relative performance of MSCI High Dividend Yield index vs. MSCI World index across economic cycle, since 1995, in %</a:t>
            </a:r>
          </a:p>
        </p:txBody>
      </p:sp>
      <p:sp>
        <p:nvSpPr>
          <p:cNvPr id="11" name="TextBox 10">
            <a:extLst>
              <a:ext uri="{FF2B5EF4-FFF2-40B4-BE49-F238E27FC236}">
                <a16:creationId xmlns:a16="http://schemas.microsoft.com/office/drawing/2014/main" id="{E88AA1D0-C13D-4C45-B593-121214AAE11B}"/>
              </a:ext>
            </a:extLst>
          </p:cNvPr>
          <p:cNvSpPr txBox="1"/>
          <p:nvPr>
            <p:custDataLst>
              <p:tags r:id="rId6"/>
            </p:custDataLst>
          </p:nvPr>
        </p:nvSpPr>
        <p:spPr>
          <a:xfrm>
            <a:off x="1700775" y="6178665"/>
            <a:ext cx="9766140" cy="457411"/>
          </a:xfrm>
          <a:prstGeom prst="rect">
            <a:avLst/>
          </a:prstGeom>
          <a:noFill/>
        </p:spPr>
        <p:txBody>
          <a:bodyPr vert="horz" wrap="square" lIns="0" tIns="0" rIns="0" bIns="0" rtlCol="0" anchor="b" anchorCtr="0">
            <a:noAutofit/>
          </a:bodyPr>
          <a:lstStyle/>
          <a:p>
            <a:pPr algn="r">
              <a:spcAft>
                <a:spcPts val="545"/>
              </a:spcAft>
            </a:pPr>
            <a:r>
              <a:rPr lang="en-US" sz="727" kern="0" dirty="0">
                <a:latin typeface="Frutiger 45 Light" panose="020B0603020202020204" pitchFamily="34" charset="0"/>
              </a:rPr>
              <a:t>Source: Bloomberg, UBS, as May 2022</a:t>
            </a:r>
          </a:p>
          <a:p>
            <a:pPr algn="r">
              <a:spcAft>
                <a:spcPts val="545"/>
              </a:spcAft>
            </a:pPr>
            <a:r>
              <a:rPr lang="en-US" sz="727" kern="0" dirty="0">
                <a:latin typeface="Frutiger 45 Light" panose="020B0603020202020204" pitchFamily="34" charset="0"/>
              </a:rPr>
              <a:t>Charts and scenarios are for illustrative purposes only. Historical performance and forecasts are no guarantee for future performance.</a:t>
            </a:r>
            <a:br>
              <a:rPr lang="en-US" sz="727" kern="0" dirty="0">
                <a:latin typeface="Frutiger 45 Light" panose="020B0603020202020204" pitchFamily="34" charset="0"/>
              </a:rPr>
            </a:br>
            <a:r>
              <a:rPr lang="en-US" sz="727" kern="0" dirty="0">
                <a:latin typeface="Frutiger 45 Light" panose="020B0603020202020204" pitchFamily="34" charset="0"/>
              </a:rPr>
              <a:t>Please see important disclaimer at the end of the document.</a:t>
            </a:r>
          </a:p>
        </p:txBody>
      </p:sp>
      <p:graphicFrame>
        <p:nvGraphicFramePr>
          <p:cNvPr id="14" name="Chart 13">
            <a:extLst>
              <a:ext uri="{FF2B5EF4-FFF2-40B4-BE49-F238E27FC236}">
                <a16:creationId xmlns:a16="http://schemas.microsoft.com/office/drawing/2014/main" id="{B7D889A5-09C5-4B6D-A71E-2B4D46E57E03}"/>
              </a:ext>
            </a:extLst>
          </p:cNvPr>
          <p:cNvGraphicFramePr>
            <a:graphicFrameLocks/>
          </p:cNvGraphicFramePr>
          <p:nvPr>
            <p:extLst>
              <p:ext uri="{D42A27DB-BD31-4B8C-83A1-F6EECF244321}">
                <p14:modId xmlns:p14="http://schemas.microsoft.com/office/powerpoint/2010/main" val="4271628657"/>
              </p:ext>
            </p:extLst>
          </p:nvPr>
        </p:nvGraphicFramePr>
        <p:xfrm>
          <a:off x="8349415" y="1988840"/>
          <a:ext cx="3283589" cy="2657379"/>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15" name="Chart 14"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null,&quot;PrimaryValue&quot;:null,&quot;SecondaryCategory&quot;:null,&quot;SecondaryValue&quot;:null,&quot;Weight&quot;:0.0,&quot;ColorRef&quot;:&quot;Black&quot;,&quot;Visible&quot;:false},&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quot;FirstSliceAngle&quot;:null,&quot;DoughnutHoleSize&quot;:null,&quot;DoughnutExplosion&quot;:null,&quot;PieExplosion&quot;:null,&quot;SeriesOverlap&quot;:null,&quot;GapWidth&quot;:null,&quot;BorderColorRef&quot;:null,&quot;MarkerStyle&quot;:&quot;Square&quot;,&quot;HasDataLabels&quot;:null,&quot;DataLabelDesign&quot;:null},&quot;SkipBlankSeries&quot;:true,&quot;Pie&quot;:null},&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a:extLst>
              <a:ext uri="{FF2B5EF4-FFF2-40B4-BE49-F238E27FC236}">
                <a16:creationId xmlns:a16="http://schemas.microsoft.com/office/drawing/2014/main" id="{D6FC21B2-2BE5-45F6-944E-EAC88B4A339F}"/>
              </a:ext>
            </a:extLst>
          </p:cNvPr>
          <p:cNvGraphicFramePr>
            <a:graphicFrameLocks/>
          </p:cNvGraphicFramePr>
          <p:nvPr>
            <p:extLst>
              <p:ext uri="{D42A27DB-BD31-4B8C-83A1-F6EECF244321}">
                <p14:modId xmlns:p14="http://schemas.microsoft.com/office/powerpoint/2010/main" val="2795127718"/>
              </p:ext>
            </p:extLst>
          </p:nvPr>
        </p:nvGraphicFramePr>
        <p:xfrm>
          <a:off x="4411284" y="1900605"/>
          <a:ext cx="3190338" cy="2745613"/>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16" name="Chart 15" descr="{&quot;ChartDesign&quot;:{&quot;General&quot;:{&quot;FontBold&quot;:null,&quot;FontName&quot;:null,&quot;FontNameFarEast&quot;:null,&quot;FontNameComplexScript&quot;:null,&quot;FontSize&quot;:null,&quot;FontSizePp&quot;:null,&quot;FontColorRef&quot;:null},&quot;Gridlines&quot;:null,&quot;Axis&quot;:null,&quot;ChartTitle&quot;:{&quot;ChartTitlePosition&quot;:&quot;Undefined&quot;,&quot;FontBold&quot;:null,&quot;FontName&quot;:null,&quot;FontNameFarEast&quot;:null,&quot;FontNameComplexScript&quot;:null,&quot;FontSize&quot;:null,&quot;FontSizePp&quot;:null,&quot;FontColorRef&quot;:null},&quot;Legend&quot;:{&quot;Position&quot;:null,&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true,&quot;Pie&quot;:null,&quot;Doughnut&quot;:null,&quot;PieDoughnut&quot;:null,&quot;Line&quot;:null,&quot;LineRadarScatter&quot;:null,&quot;Stacked&quot;:null},&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F5EB4E1C-E2C5-43C7-A690-90C81FFAEB90}"/>
              </a:ext>
            </a:extLst>
          </p:cNvPr>
          <p:cNvGraphicFramePr>
            <a:graphicFrameLocks/>
          </p:cNvGraphicFramePr>
          <p:nvPr/>
        </p:nvGraphicFramePr>
        <p:xfrm>
          <a:off x="395205" y="2054301"/>
          <a:ext cx="3866829" cy="2591918"/>
        </p:xfrm>
        <a:graphic>
          <a:graphicData uri="http://schemas.openxmlformats.org/drawingml/2006/chart">
            <c:chart xmlns:c="http://schemas.openxmlformats.org/drawingml/2006/chart" xmlns:r="http://schemas.openxmlformats.org/officeDocument/2006/relationships" r:id="rId11"/>
          </a:graphicData>
        </a:graphic>
      </p:graphicFrame>
      <p:sp>
        <p:nvSpPr>
          <p:cNvPr id="17" name="TextBox 16">
            <a:extLst>
              <a:ext uri="{FF2B5EF4-FFF2-40B4-BE49-F238E27FC236}">
                <a16:creationId xmlns:a16="http://schemas.microsoft.com/office/drawing/2014/main" id="{9DAA897E-5727-4293-8E2E-647ACF38B00C}"/>
              </a:ext>
            </a:extLst>
          </p:cNvPr>
          <p:cNvSpPr txBox="1"/>
          <p:nvPr/>
        </p:nvSpPr>
        <p:spPr>
          <a:xfrm>
            <a:off x="544455" y="4414345"/>
            <a:ext cx="3866829" cy="369332"/>
          </a:xfrm>
          <a:prstGeom prst="rect">
            <a:avLst/>
          </a:prstGeom>
          <a:noFill/>
        </p:spPr>
        <p:txBody>
          <a:bodyPr wrap="square" rtlCol="0">
            <a:spAutoFit/>
          </a:bodyPr>
          <a:lstStyle/>
          <a:p>
            <a:pPr algn="l"/>
            <a:r>
              <a:rPr lang="en-US" sz="900" b="1" i="0" u="none" strike="noStrike" baseline="0" dirty="0">
                <a:latin typeface="Frutiger45Light"/>
              </a:rPr>
              <a:t>Recovery</a:t>
            </a:r>
            <a:r>
              <a:rPr lang="en-US" sz="900" b="0" i="0" u="none" strike="noStrike" baseline="0" dirty="0">
                <a:latin typeface="Frutiger45Light"/>
              </a:rPr>
              <a:t> = ISM &lt; 50, 3m </a:t>
            </a:r>
            <a:r>
              <a:rPr lang="en-US" sz="900" b="0" i="0" u="none" strike="noStrike" baseline="0" dirty="0" err="1">
                <a:latin typeface="Frutiger45Light"/>
              </a:rPr>
              <a:t>chg</a:t>
            </a:r>
            <a:r>
              <a:rPr lang="en-US" sz="900" b="0" i="0" u="none" strike="noStrike" baseline="0" dirty="0">
                <a:latin typeface="Frutiger45Light"/>
              </a:rPr>
              <a:t> &gt;0. </a:t>
            </a:r>
            <a:r>
              <a:rPr lang="en-US" sz="900" b="1" i="0" u="none" strike="noStrike" baseline="0" dirty="0">
                <a:latin typeface="Frutiger45Light"/>
              </a:rPr>
              <a:t>Expansion</a:t>
            </a:r>
            <a:r>
              <a:rPr lang="en-US" sz="900" b="0" i="0" u="none" strike="noStrike" baseline="0" dirty="0">
                <a:latin typeface="Frutiger45Light"/>
              </a:rPr>
              <a:t> = ISM &gt;50, 3m </a:t>
            </a:r>
            <a:r>
              <a:rPr lang="en-US" sz="900" b="0" i="0" u="none" strike="noStrike" baseline="0" dirty="0" err="1">
                <a:latin typeface="Frutiger45Light"/>
              </a:rPr>
              <a:t>chg</a:t>
            </a:r>
            <a:r>
              <a:rPr lang="en-US" sz="900" b="0" i="0" u="none" strike="noStrike" baseline="0" dirty="0">
                <a:latin typeface="Frutiger45Light"/>
              </a:rPr>
              <a:t> &gt;0 </a:t>
            </a:r>
          </a:p>
          <a:p>
            <a:pPr algn="l"/>
            <a:r>
              <a:rPr lang="en-US" sz="900" b="1" i="0" u="none" strike="noStrike" baseline="0" dirty="0">
                <a:latin typeface="Frutiger45Light"/>
              </a:rPr>
              <a:t>Slowdown</a:t>
            </a:r>
            <a:r>
              <a:rPr lang="en-US" sz="900" b="0" i="0" u="none" strike="noStrike" baseline="0" dirty="0">
                <a:latin typeface="Frutiger45Light"/>
              </a:rPr>
              <a:t> = ISM &gt; 50, 3m </a:t>
            </a:r>
            <a:r>
              <a:rPr lang="en-US" sz="900" b="0" i="0" u="none" strike="noStrike" baseline="0" dirty="0" err="1">
                <a:latin typeface="Frutiger45Light"/>
              </a:rPr>
              <a:t>chg</a:t>
            </a:r>
            <a:r>
              <a:rPr lang="en-US" sz="900" b="0" i="0" u="none" strike="noStrike" baseline="0" dirty="0">
                <a:latin typeface="Frutiger45Light"/>
              </a:rPr>
              <a:t> &lt;0. </a:t>
            </a:r>
            <a:r>
              <a:rPr lang="en-US" sz="900" b="1" i="0" u="none" strike="noStrike" baseline="0" dirty="0">
                <a:latin typeface="Frutiger45Light"/>
              </a:rPr>
              <a:t>Recession</a:t>
            </a:r>
            <a:r>
              <a:rPr lang="en-US" sz="900" b="0" i="0" u="none" strike="noStrike" baseline="0" dirty="0">
                <a:latin typeface="Frutiger45Light"/>
              </a:rPr>
              <a:t> = ISM &lt; 50, 3m </a:t>
            </a:r>
            <a:r>
              <a:rPr lang="en-US" sz="900" b="0" i="0" u="none" strike="noStrike" baseline="0" dirty="0" err="1">
                <a:latin typeface="Frutiger45Light"/>
              </a:rPr>
              <a:t>chg</a:t>
            </a:r>
            <a:r>
              <a:rPr lang="en-US" sz="900" b="0" i="0" u="none" strike="noStrike" baseline="0" dirty="0">
                <a:latin typeface="Frutiger45Light"/>
              </a:rPr>
              <a:t> &lt;0.</a:t>
            </a:r>
            <a:endParaRPr lang="en-US" sz="900" dirty="0"/>
          </a:p>
        </p:txBody>
      </p:sp>
    </p:spTree>
    <p:custDataLst>
      <p:tags r:id="rId1"/>
    </p:custDataLst>
    <p:extLst>
      <p:ext uri="{BB962C8B-B14F-4D97-AF65-F5344CB8AC3E}">
        <p14:creationId xmlns:p14="http://schemas.microsoft.com/office/powerpoint/2010/main" val="39174422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a:xfrm>
            <a:off x="532458" y="1624"/>
            <a:ext cx="11100545" cy="855805"/>
          </a:xfrm>
        </p:spPr>
        <p:txBody>
          <a:bodyPr>
            <a:normAutofit/>
          </a:bodyPr>
          <a:lstStyle/>
          <a:p>
            <a:pPr>
              <a:lnSpc>
                <a:spcPct val="107000"/>
              </a:lnSpc>
              <a:spcBef>
                <a:spcPts val="0"/>
              </a:spcBef>
            </a:pPr>
            <a:r>
              <a:rPr lang="en-US" sz="3200" dirty="0"/>
              <a:t>Position for an era of security</a:t>
            </a:r>
          </a:p>
        </p:txBody>
      </p:sp>
      <p:sp>
        <p:nvSpPr>
          <p:cNvPr id="2" name="TextBox 1"/>
          <p:cNvSpPr txBox="1"/>
          <p:nvPr>
            <p:custDataLst>
              <p:tags r:id="rId3"/>
            </p:custDataLst>
          </p:nvPr>
        </p:nvSpPr>
        <p:spPr>
          <a:xfrm>
            <a:off x="539722" y="1099650"/>
            <a:ext cx="3590844" cy="498527"/>
          </a:xfrm>
          <a:prstGeom prst="rect">
            <a:avLst/>
          </a:prstGeom>
          <a:noFill/>
        </p:spPr>
        <p:txBody>
          <a:bodyPr vert="horz" wrap="square" lIns="0" tIns="0" rIns="0" bIns="0" rtlCol="0" anchor="t">
            <a:noAutofit/>
          </a:bodyPr>
          <a:lstStyle/>
          <a:p>
            <a:pPr>
              <a:spcAft>
                <a:spcPts val="545"/>
              </a:spcAft>
            </a:pPr>
            <a:r>
              <a:rPr lang="en-US" sz="1400" b="1" kern="0" dirty="0">
                <a:latin typeface="Frutiger 45 Light" panose="020B0603020202020204" pitchFamily="34" charset="0"/>
              </a:rPr>
              <a:t>Higher prices and less certain supply will create more focus on energy security</a:t>
            </a:r>
          </a:p>
          <a:p>
            <a:pPr>
              <a:spcAft>
                <a:spcPts val="545"/>
              </a:spcAft>
            </a:pPr>
            <a:r>
              <a:rPr lang="en-US" sz="1200" kern="0" dirty="0">
                <a:latin typeface="Frutiger 45 Light" panose="020B0603020202020204" pitchFamily="34" charset="0"/>
              </a:rPr>
              <a:t>Brent crude oil, USD/</a:t>
            </a:r>
            <a:r>
              <a:rPr lang="en-US" sz="1200" kern="0" dirty="0" err="1">
                <a:latin typeface="Frutiger 45 Light" panose="020B0603020202020204" pitchFamily="34" charset="0"/>
              </a:rPr>
              <a:t>bbl</a:t>
            </a:r>
            <a:endParaRPr lang="en-US" sz="1200" kern="0" dirty="0">
              <a:latin typeface="Frutiger 45 Light" panose="020B0603020202020204" pitchFamily="34" charset="0"/>
            </a:endParaRPr>
          </a:p>
        </p:txBody>
      </p:sp>
      <p:sp>
        <p:nvSpPr>
          <p:cNvPr id="5" name="TextBox 4"/>
          <p:cNvSpPr txBox="1"/>
          <p:nvPr>
            <p:custDataLst>
              <p:tags r:id="rId4"/>
            </p:custDataLst>
          </p:nvPr>
        </p:nvSpPr>
        <p:spPr>
          <a:xfrm>
            <a:off x="4407439" y="1099650"/>
            <a:ext cx="3740180" cy="498527"/>
          </a:xfrm>
          <a:prstGeom prst="rect">
            <a:avLst/>
          </a:prstGeom>
          <a:noFill/>
        </p:spPr>
        <p:txBody>
          <a:bodyPr vert="horz" wrap="square" lIns="0" tIns="0" rIns="0" bIns="0" rtlCol="0" anchor="t">
            <a:noAutofit/>
          </a:bodyPr>
          <a:lstStyle/>
          <a:p>
            <a:pPr>
              <a:spcAft>
                <a:spcPts val="545"/>
              </a:spcAft>
            </a:pPr>
            <a:r>
              <a:rPr lang="en-US" sz="1400" b="1" kern="0" dirty="0">
                <a:latin typeface="Frutiger 45 Light" panose="020B0603020202020204" pitchFamily="34" charset="0"/>
              </a:rPr>
              <a:t>Food price index at highest levels in a decade. Fears of future disruption to result in investments to localize production</a:t>
            </a:r>
          </a:p>
          <a:p>
            <a:pPr>
              <a:spcAft>
                <a:spcPts val="545"/>
              </a:spcAft>
            </a:pPr>
            <a:r>
              <a:rPr lang="en-US" sz="1200" kern="0" dirty="0">
                <a:latin typeface="Frutiger 45 Light" panose="020B0603020202020204" pitchFamily="34" charset="0"/>
              </a:rPr>
              <a:t>UN Food and Agriculture world price index</a:t>
            </a:r>
          </a:p>
        </p:txBody>
      </p:sp>
      <p:sp>
        <p:nvSpPr>
          <p:cNvPr id="10" name="TextBox 9">
            <a:extLst>
              <a:ext uri="{FF2B5EF4-FFF2-40B4-BE49-F238E27FC236}">
                <a16:creationId xmlns:a16="http://schemas.microsoft.com/office/drawing/2014/main" id="{AB80CA2D-70B3-4345-BADD-9F07581FA278}"/>
              </a:ext>
            </a:extLst>
          </p:cNvPr>
          <p:cNvSpPr txBox="1"/>
          <p:nvPr/>
        </p:nvSpPr>
        <p:spPr>
          <a:xfrm>
            <a:off x="532458" y="4753327"/>
            <a:ext cx="11100545" cy="1455365"/>
          </a:xfrm>
          <a:prstGeom prst="rect">
            <a:avLst/>
          </a:prstGeom>
          <a:solidFill>
            <a:srgbClr val="CCCCCC"/>
          </a:solidFill>
          <a:ln>
            <a:noFill/>
          </a:ln>
        </p:spPr>
        <p:txBody>
          <a:bodyPr wrap="square" lIns="82896" tIns="82896" rIns="82896" bIns="82896" rtlCol="0" anchor="ctr">
            <a:noAutofit/>
          </a:bodyPr>
          <a:lstStyle>
            <a:defPPr>
              <a:defRPr lang="en-US"/>
            </a:defPPr>
            <a:lvl1pPr marL="285750" indent="-285750" defTabSz="1005305">
              <a:spcBef>
                <a:spcPts val="1600"/>
              </a:spcBef>
              <a:buSzPct val="100000"/>
              <a:buFont typeface="Arial" panose="020B0604020202020204" pitchFamily="34" charset="0"/>
              <a:buChar char="•"/>
              <a:defRPr sz="1400">
                <a:solidFill>
                  <a:prstClr val="black"/>
                </a:solidFill>
                <a:latin typeface="Frutiger 45 Light" panose="020B0603020202020204" pitchFamily="34" charset="0"/>
              </a:defRPr>
            </a:lvl1pPr>
          </a:lstStyle>
          <a:p>
            <a:pPr marL="259648" indent="-259648" defTabSz="913475">
              <a:spcBef>
                <a:spcPts val="818"/>
              </a:spcBef>
              <a:defRPr/>
            </a:pPr>
            <a:r>
              <a:rPr lang="en-GB" sz="1090" dirty="0"/>
              <a:t>As the war in Ukraine continues, countries, businesses and governments are adapting to this era of security - in terms of energy, cyber and food. </a:t>
            </a:r>
          </a:p>
          <a:p>
            <a:pPr marL="259648" indent="-259648" defTabSz="913475">
              <a:spcBef>
                <a:spcPts val="818"/>
              </a:spcBef>
              <a:defRPr/>
            </a:pPr>
            <a:r>
              <a:rPr lang="en-GB" sz="1090" dirty="0"/>
              <a:t>In the near-term, a focus on food and energy security are leading to tightness in various commodity markets  - a move we think supports higher commodity prices in the months ahead. </a:t>
            </a:r>
          </a:p>
          <a:p>
            <a:pPr marL="259648" indent="-259648" defTabSz="913475">
              <a:spcBef>
                <a:spcPts val="818"/>
              </a:spcBef>
              <a:defRPr/>
            </a:pPr>
            <a:r>
              <a:rPr lang="en-GB" sz="1090" dirty="0"/>
              <a:t>Longer-term, we think demand for carbon-zero, cybersecurity, and agricultural yield enhancement will all be boosted in this new world.</a:t>
            </a:r>
          </a:p>
        </p:txBody>
      </p:sp>
      <p:sp>
        <p:nvSpPr>
          <p:cNvPr id="13" name="TextBox 12">
            <a:extLst>
              <a:ext uri="{FF2B5EF4-FFF2-40B4-BE49-F238E27FC236}">
                <a16:creationId xmlns:a16="http://schemas.microsoft.com/office/drawing/2014/main" id="{E0A1174D-AEE4-4DC0-A5DC-5FBE0F2D1114}"/>
              </a:ext>
            </a:extLst>
          </p:cNvPr>
          <p:cNvSpPr txBox="1"/>
          <p:nvPr>
            <p:custDataLst>
              <p:tags r:id="rId5"/>
            </p:custDataLst>
          </p:nvPr>
        </p:nvSpPr>
        <p:spPr>
          <a:xfrm>
            <a:off x="8275157" y="1099650"/>
            <a:ext cx="3323516" cy="498527"/>
          </a:xfrm>
          <a:prstGeom prst="rect">
            <a:avLst/>
          </a:prstGeom>
          <a:noFill/>
        </p:spPr>
        <p:txBody>
          <a:bodyPr vert="horz" wrap="square" lIns="0" tIns="0" rIns="0" bIns="0" rtlCol="0" anchor="t">
            <a:noAutofit/>
          </a:bodyPr>
          <a:lstStyle/>
          <a:p>
            <a:pPr>
              <a:spcAft>
                <a:spcPts val="545"/>
              </a:spcAft>
            </a:pPr>
            <a:r>
              <a:rPr lang="en-US" sz="1272" b="1" kern="0" dirty="0">
                <a:latin typeface="Frutiger 45 Light" panose="020B0603020202020204" pitchFamily="34" charset="0"/>
              </a:rPr>
              <a:t>Cybersecurity will be a growing focus for companies and governments</a:t>
            </a:r>
          </a:p>
          <a:p>
            <a:pPr>
              <a:spcAft>
                <a:spcPts val="545"/>
              </a:spcAft>
            </a:pPr>
            <a:r>
              <a:rPr lang="en-US" sz="1272" kern="0" dirty="0">
                <a:latin typeface="Frutiger 45 Light" panose="020B0603020202020204" pitchFamily="34" charset="0"/>
              </a:rPr>
              <a:t>Average cost of security breaches in USD million</a:t>
            </a:r>
          </a:p>
        </p:txBody>
      </p:sp>
      <p:sp>
        <p:nvSpPr>
          <p:cNvPr id="11" name="TextBox 10">
            <a:extLst>
              <a:ext uri="{FF2B5EF4-FFF2-40B4-BE49-F238E27FC236}">
                <a16:creationId xmlns:a16="http://schemas.microsoft.com/office/drawing/2014/main" id="{E88AA1D0-C13D-4C45-B593-121214AAE11B}"/>
              </a:ext>
            </a:extLst>
          </p:cNvPr>
          <p:cNvSpPr txBox="1"/>
          <p:nvPr>
            <p:custDataLst>
              <p:tags r:id="rId6"/>
            </p:custDataLst>
          </p:nvPr>
        </p:nvSpPr>
        <p:spPr>
          <a:xfrm>
            <a:off x="1700775" y="6238719"/>
            <a:ext cx="9690304" cy="397356"/>
          </a:xfrm>
          <a:prstGeom prst="rect">
            <a:avLst/>
          </a:prstGeom>
          <a:noFill/>
        </p:spPr>
        <p:txBody>
          <a:bodyPr vert="horz" wrap="square" lIns="0" tIns="0" rIns="0" bIns="0" rtlCol="0" anchor="b" anchorCtr="0">
            <a:noAutofit/>
          </a:bodyPr>
          <a:lstStyle/>
          <a:p>
            <a:pPr algn="r">
              <a:spcAft>
                <a:spcPts val="545"/>
              </a:spcAft>
            </a:pPr>
            <a:r>
              <a:rPr lang="en-US" sz="727" kern="0" dirty="0">
                <a:latin typeface="Frutiger 45 Light" panose="020B0603020202020204" pitchFamily="34" charset="0"/>
              </a:rPr>
              <a:t>Source: Bloomberg, as of May, IBM Security, </a:t>
            </a:r>
            <a:r>
              <a:rPr lang="en-US" sz="727" kern="0" dirty="0" err="1">
                <a:latin typeface="Frutiger 45 Light" panose="020B0603020202020204" pitchFamily="34" charset="0"/>
              </a:rPr>
              <a:t>Ponemon</a:t>
            </a:r>
            <a:r>
              <a:rPr lang="en-US" sz="727" kern="0" dirty="0">
                <a:latin typeface="Frutiger 45 Light" panose="020B0603020202020204" pitchFamily="34" charset="0"/>
              </a:rPr>
              <a:t> Institute (Cost of a Data Breach Report July 2021), UBS, as May 2022</a:t>
            </a:r>
          </a:p>
          <a:p>
            <a:pPr algn="r">
              <a:spcAft>
                <a:spcPts val="545"/>
              </a:spcAft>
            </a:pPr>
            <a:r>
              <a:rPr lang="en-US" sz="727" kern="0" dirty="0">
                <a:latin typeface="Frutiger 45 Light" panose="020B0603020202020204" pitchFamily="34" charset="0"/>
              </a:rPr>
              <a:t>Charts and scenarios are for illustrative purposes only. Historical performance and forecasts are no guarantee for future performance.</a:t>
            </a:r>
            <a:br>
              <a:rPr lang="en-US" sz="727" kern="0" dirty="0">
                <a:latin typeface="Frutiger 45 Light" panose="020B0603020202020204" pitchFamily="34" charset="0"/>
              </a:rPr>
            </a:br>
            <a:r>
              <a:rPr lang="en-US" sz="727" kern="0" dirty="0">
                <a:latin typeface="Frutiger 45 Light" panose="020B0603020202020204" pitchFamily="34" charset="0"/>
              </a:rPr>
              <a:t>Please see important disclaimer at the end of the document.</a:t>
            </a:r>
          </a:p>
        </p:txBody>
      </p:sp>
      <p:graphicFrame>
        <p:nvGraphicFramePr>
          <p:cNvPr id="12" name="Chart 11"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PrimaryValue&quot;:{&quot;Weight&quot;:null,&quot;ColorRef&quot;:null,&quot;MajorTickMarks&quot;:null,&quot;MinorTickMarks&quot;:null,&quot;HasAxisTitle&quot;:null,&quot;AxisTitleDesign&quot;:null,&quot;Visible&quot;:false},&quot;SecondaryCategory&quot;:{&quot;Weight&quot;:null,&quot;ColorRef&quot;:null,&quot;MajorTickMarks&quot;:null,&quot;MinorTickMarks&quot;:null,&quot;HasAxisTitle&quot;:null,&quot;AxisTitleDesign&quot;:null,&quot;Visible&quot;:false},&quot;SecondaryValue&quot;:{&quot;Weight&quot;:null,&quot;ColorRef&quot;:null,&quot;MajorTickMarks&quot;:null,&quot;MinorTickMarks&quot;:null,&quot;HasAxisTitle&quot;:null,&quot;AxisTitleDesign&quot;:null,&quot;Visible&quot;:false},&quot;Weight&quot;:null,&quot;ColorRef&quot;:null,&quot;MajorTickMarks&quot;:null,&quot;MinorTickMarks&quot;:null,&quot;HasAxisTitle&quot;:null,&quot;AxisTitleDesign&quot;:null,&quot;Visible&quot;:null},&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PrimaryColorRef&quot;:&quot;Gray 2&quot;,&quot;MarkerStyle&quot;:null,&quot;MarkerFillColorRef&quot;:null,&quot;MarkerBorder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SkipBlankSeries&quot;:true,&quot;Pie&quot;:null,&quot;Doughnut&quot;:null,&quot;PieDoughnut&quot;:null,&quot;Line&quot;:null,&quot;LineRadarScatter&quot;:null},&quot;ColorSchema&quot;:{&quot;White&quot;:&quot;255,255,255&quot;,&quot;Black&quot;:&quot;0,0,0&quot;,&quot;UBS red&quot;:&quot;230,0,0&quot;,&quot;Chocolate&quot;:&quot;77,60,47&quot;,&quot;Caramel&quot;:&quot;207,189,155&quot;,&quot;Terracota&quot;:&quot;192,113,86&quot;,&quot;Honey&quot;:&quot;237,200,96&quot;,&quot;Gray 2 (Stone)&quot;:&quot;174,176,179&quot;,&quot;Chestnut&quot;:&quot;164,55,37&quot;,&quot;Straw&quot;:&quot;242,216,142&quot;,&quot;Gray 3&quot;:&quot;117,117,117&quot;,&quot;Cinnamon&quot;:&quot;230,182,164&quot;,&quot;Gray 4 (Carbon)&quot;:&quot;70,71,73&quot;,&quot;Gray 5&quot;:&quot;43,43,43&quot;,&quot;Glacier&quot;:&quot;161,204,228&quot;,&quot;Pine&quot;:&quot;0,137,141&quot;,&quot;Mouse&quot;:&quot;190,178,158&quot;,&quot;Gray 1&quot;:&quot;204,204,204&quot;,&quot;Plum&quot;:&quot;58,87,138&quot;,&quot;Lemongrass&quot;:&quot;230,235,176&quot;,&quot;Clay&quot;:&quot;123,107,89&quot;,&quot;Lavender&quot;:&quot;175,188,213&quot;,&quot;Olive&quot;:&quot;144,167,35&quot;,&quot;Ginger&quot;:&quot;224,213,189&quot;,&quot;Atlantic&quot;:&quot;54,146,202&quot;,&quot;Fern&quot;:&quot;166,190,101&quot;,&quot;Lilac&quot;:&quot;108,135,179&quot;,&quot;Sand&quot;:&quot;192,153,121&quot;,&quot;Sage&quot;:&quot;151,211,204&quot;,&quot;Lake&quot;:&quot;111,182,223&quot;,&quot;Curry&quot;:&quot;229,176,28&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quot;Gray 4&quot;:&quot;71,71,71&quot;,&quot;Kiwi&quot;:&quot;205,215,96&quot;,&quot;Gray 2&quot;:&quot;176,176,176&quot;,&quot;Lagoon&quot;:&quot;0,155,210&quot;,&quot;Terracotta&quot;:&quot;192,113,86&quot;}}">
            <a:extLst>
              <a:ext uri="{FF2B5EF4-FFF2-40B4-BE49-F238E27FC236}">
                <a16:creationId xmlns:a16="http://schemas.microsoft.com/office/drawing/2014/main" id="{B3E73B31-5C3B-497F-8777-B2298D35DB13}"/>
              </a:ext>
            </a:extLst>
          </p:cNvPr>
          <p:cNvGraphicFramePr>
            <a:graphicFrameLocks/>
          </p:cNvGraphicFramePr>
          <p:nvPr/>
        </p:nvGraphicFramePr>
        <p:xfrm>
          <a:off x="8401281" y="1893866"/>
          <a:ext cx="3323516" cy="2326462"/>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15" name="Chart 14"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PrimaryValue&quot;:{&quot;Weight&quot;:null,&quot;ColorRef&quot;:null,&quot;MajorTickMarks&quot;:null,&quot;MinorTickMarks&quot;:null,&quot;HasAxisTitle&quot;:null,&quot;AxisTitleDesign&quot;:null,&quot;Visible&quot;:false},&quot;SecondaryCategory&quot;:{&quot;Weight&quot;:null,&quot;ColorRef&quot;:null,&quot;MajorTickMarks&quot;:null,&quot;MinorTickMarks&quot;:null,&quot;HasAxisTitle&quot;:null,&quot;AxisTitleDesign&quot;:null,&quot;Visible&quot;:false},&quot;SecondaryValue&quot;:{&quot;Weight&quot;:null,&quot;ColorRef&quot;:null,&quot;MajorTickMarks&quot;:null,&quot;MinorTickMarks&quot;:null,&quot;HasAxisTitle&quot;:null,&quot;AxisTitleDesign&quot;:null,&quot;Visible&quot;:false},&quot;Weight&quot;:null,&quot;ColorRef&quot;:null,&quot;MajorTickMarks&quot;:null,&quot;MinorTickMarks&quot;:null,&quot;HasAxisTitle&quot;:null,&quot;AxisTitleDesign&quot;:null,&quot;Visible&quot;:null},&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1&quot;,&quot;MarkerStyle&quot;:null,&quot;MarkerFillColorRef&quot;:null,&quot;MarkerBorderColorRef&quot;:null},{&quot;PrimaryColorRef&quot;:&quot;Lake&quot;,&quot;MarkerStyle&quot;:null,&quot;MarkerFillColorRef&quot;:null,&quot;MarkerBorderColorRef&quot;:null},{&quot;PrimaryColorRef&quot;:&quot;Gray 4&quot;,&quot;MarkerStyle&quot;:null,&quot;MarkerFillColorRef&quot;:null,&quot;MarkerBorderColorRef&quot;:null},{&quot;PrimaryColorRef&quot;:&quot;Kiwi&quot;,&quot;MarkerStyle&quot;:null,&quot;MarkerFillColorRef&quot;:null,&quot;MarkerBorderColorRef&quot;:null},{&quot;PrimaryColorRef&quot;:&quot;Gray 2&quot;,&quot;MarkerStyle&quot;:null,&quot;MarkerFillColorRef&quot;:null,&quot;MarkerBorderColorRef&quot;:null},{&quot;PrimaryColorRef&quot;:&quot;Glacier&quot;,&quot;MarkerStyle&quot;:null,&quot;MarkerFillColorRef&quot;:null,&quot;MarkerBorderColorRef&quot;:null},{&quot;PrimaryColorRef&quot;:&quot;Gray 5&quot;,&quot;MarkerStyle&quot;:null,&quot;MarkerFillColorRef&quot;:null,&quot;MarkerBorderColorRef&quot;:null},{&quot;PrimaryColorRef&quot;:&quot;Lemongrass&quot;,&quot;MarkerStyle&quot;:null,&quot;MarkerFillColorRef&quot;:null,&quot;MarkerBorderColorRef&quot;:null},{&quot;PrimaryColorRef&quot;:&quot;Gray 3&quot;,&quot;MarkerStyle&quot;:null,&quot;MarkerFillColorRef&quot;:null,&quot;MarkerBorderColorRef&quot;:null},{&quot;PrimaryColorRef&quot;:&quot;Lagoon&quot;,&quot;MarkerStyle&quot;:null,&quot;MarkerFillColorRef&quot;:null,&quot;MarkerBorderColorRef&quot;:null},{&quot;PrimaryColorRef&quot;:&quot;Olive&quot;,&quot;MarkerStyle&quot;:null,&quot;MarkerFillColorRef&quot;:null,&quot;MarkerBorderColorRef&quot;:null},{&quot;PrimaryColorRef&quot;:&quot;Lavender&quot;,&quot;MarkerStyle&quot;:null,&quot;MarkerFillColorRef&quot;:null,&quot;MarkerBorderColorRef&quot;:null},{&quot;PrimaryColorRef&quot;:&quot;Mint&quot;,&quot;MarkerStyle&quot;:null,&quot;MarkerFillColorRef&quot;:null,&quot;MarkerBorderColorRef&quot;:null},{&quot;PrimaryColorRef&quot;:&quot;Curry&quot;,&quot;MarkerStyle&quot;:null,&quot;MarkerFillColorRef&quot;:null,&quot;MarkerBorderColorRef&quot;:null},{&quot;PrimaryColorRef&quot;:&quot;Plum&quot;,&quot;MarkerStyle&quot;:null,&quot;MarkerFillColorRef&quot;:null,&quot;MarkerBorderColorRef&quot;:null},{&quot;PrimaryColorRef&quot;:&quot;Sage&quot;,&quot;MarkerStyle&quot;:null,&quot;MarkerFillColorRef&quot;:null,&quot;MarkerBorderColorRef&quot;:null},{&quot;PrimaryColorRef&quot;:&quot;Honey&quot;,&quot;MarkerStyle&quot;:null,&quot;MarkerFillColorRef&quot;:null,&quot;MarkerBorderColorRef&quot;:null},{&quot;PrimaryColorRef&quot;:&quot;Lilac&quot;,&quot;MarkerStyle&quot;:null,&quot;MarkerFillColorRef&quot;:null,&quot;MarkerBorderColorRef&quot;:null},{&quot;PrimaryColorRef&quot;:&quot;Pine&quot;,&quot;MarkerStyle&quot;:null,&quot;MarkerFillColorRef&quot;:null,&quot;MarkerBorderColorRef&quot;:null},{&quot;PrimaryColorRef&quot;:&quot;Straw&quot;,&quot;MarkerStyle&quot;:null,&quot;MarkerFillColorRef&quot;:null,&quot;MarkerBorderColorRef&quot;:null},{&quot;PrimaryColorRef&quot;:&quot;Clay&quot;,&quot;MarkerStyle&quot;:null,&quot;MarkerFillColorRef&quot;:null,&quot;MarkerBorderColorRef&quot;:null},{&quot;PrimaryColorRef&quot;:&quot;Cinnamon&quot;,&quot;MarkerStyle&quot;:null,&quot;MarkerFillColorRef&quot;:null,&quot;MarkerBorderColorRef&quot;:null},{&quot;PrimaryColorRef&quot;:&quot;Terracotta&quot;,&quot;MarkerStyle&quot;:null,&quot;MarkerFillColorRef&quot;:null,&quot;MarkerBorderColorRef&quot;:null},{&quot;PrimaryColorRef&quot;:&quot;Mouse&quot;,&quot;MarkerStyle&quot;:null,&quot;MarkerFillColorRef&quot;:null,&quot;MarkerBorderColorRef&quot;:null},{&quot;PrimaryColorRef&quot;:&quot;Chocolate&quot;,&quot;MarkerStyle&quot;:null,&quot;MarkerFillColorRef&quot;:null,&quot;MarkerBorderColorRef&quot;:null},{&quot;PrimaryColorRef&quot;:&quot;Caramel&quot;,&quot;MarkerStyle&quot;:null,&quot;MarkerFillColorRef&quot;:null,&quot;MarkerBorderColorRef&quot;:null},{&quot;PrimaryColorRef&quot;:&quot;Chestnut&quot;,&quot;MarkerStyle&quot;:null,&quot;MarkerFillColorRef&quot;:null,&quot;MarkerBorder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SkipBlankSeries&quot;:fals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PrimaryColorRef&quot;:&quot;Lake&quot;,&quot;MarkerStyle&quot;:null,&quot;MarkerFillColorRef&quot;:null,&quot;MarkerBorderColorRef&quot;:null},{&quot;PrimaryColorRef&quot;:&quot;Gray 4&quot;,&quot;MarkerStyle&quot;:null,&quot;MarkerFillColorRef&quot;:null,&quot;MarkerBorderColorRef&quot;:null},{&quot;PrimaryColorRef&quot;:&quot;Kiwi&quot;,&quot;MarkerStyle&quot;:null,&quot;MarkerFillColorRef&quot;:null,&quot;MarkerBorderColorRef&quot;:null},{&quot;PrimaryColorRef&quot;:&quot;Gray 2&quot;,&quot;MarkerStyle&quot;:null,&quot;MarkerFillColorRef&quot;:null,&quot;MarkerBorderColorRef&quot;:null},{&quot;PrimaryColorRef&quot;:&quot;Glacier&quot;,&quot;MarkerStyle&quot;:null,&quot;MarkerFillColorRef&quot;:null,&quot;MarkerBorderColorRef&quot;:null},{&quot;PrimaryColorRef&quot;:&quot;Gray 5&quot;,&quot;MarkerStyle&quot;:null,&quot;MarkerFillColorRef&quot;:null,&quot;MarkerBorderColorRef&quot;:null},{&quot;PrimaryColorRef&quot;:&quot;Lemongrass&quot;,&quot;MarkerStyle&quot;:null,&quot;MarkerFillColorRef&quot;:null,&quot;MarkerBorderColorRef&quot;:null},{&quot;PrimaryColorRef&quot;:&quot;Gray 3&quot;,&quot;MarkerStyle&quot;:null,&quot;MarkerFillColorRef&quot;:null,&quot;MarkerBorderColorRef&quot;:null},{&quot;PrimaryColorRef&quot;:&quot;Lagoon&quot;,&quot;MarkerStyle&quot;:null,&quot;MarkerFillColorRef&quot;:null,&quot;MarkerBorderColorRef&quot;:null},{&quot;PrimaryColorRef&quot;:&quot;Olive&quot;,&quot;MarkerStyle&quot;:null,&quot;MarkerFillColorRef&quot;:null,&quot;MarkerBorderColorRef&quot;:null},{&quot;PrimaryColorRef&quot;:&quot;Lavender&quot;,&quot;MarkerStyle&quot;:null,&quot;MarkerFillColorRef&quot;:null,&quot;MarkerBorderColorRef&quot;:null},{&quot;PrimaryColorRef&quot;:&quot;Mint&quot;,&quot;MarkerStyle&quot;:null,&quot;MarkerFillColorRef&quot;:null,&quot;MarkerBorderColorRef&quot;:null},{&quot;PrimaryColorRef&quot;:&quot;Curry&quot;,&quot;MarkerStyle&quot;:null,&quot;MarkerFillColorRef&quot;:null,&quot;MarkerBorderColorRef&quot;:null},{&quot;PrimaryColorRef&quot;:&quot;Plum&quot;,&quot;MarkerStyle&quot;:null,&quot;MarkerFillColorRef&quot;:null,&quot;MarkerBorderColorRef&quot;:null},{&quot;PrimaryColorRef&quot;:&quot;Sage&quot;,&quot;MarkerStyle&quot;:null,&quot;MarkerFillColorRef&quot;:null,&quot;MarkerBorderColorRef&quot;:null},{&quot;PrimaryColorRef&quot;:&quot;Honey&quot;,&quot;MarkerStyle&quot;:null,&quot;MarkerFillColorRef&quot;:null,&quot;MarkerBorderColorRef&quot;:null},{&quot;PrimaryColorRef&quot;:&quot;Lilac&quot;,&quot;MarkerStyle&quot;:null,&quot;MarkerFillColorRef&quot;:null,&quot;MarkerBorderColorRef&quot;:null},{&quot;PrimaryColorRef&quot;:&quot;Pine&quot;,&quot;MarkerStyle&quot;:null,&quot;MarkerFillColorRef&quot;:null,&quot;MarkerBorderColorRef&quot;:null},{&quot;PrimaryColorRef&quot;:&quot;Straw&quot;,&quot;MarkerStyle&quot;:null,&quot;MarkerFillColorRef&quot;:null,&quot;MarkerBorderColorRef&quot;:null},{&quot;PrimaryColorRef&quot;:&quot;Clay&quot;,&quot;MarkerStyle&quot;:null,&quot;MarkerFillColorRef&quot;:null,&quot;MarkerBorderColorRef&quot;:null},{&quot;PrimaryColorRef&quot;:&quot;Cinnamon&quot;,&quot;MarkerStyle&quot;:null,&quot;MarkerFillColorRef&quot;:null,&quot;MarkerBorderColorRef&quot;:null},{&quot;PrimaryColorRef&quot;:&quot;Terracotta&quot;,&quot;MarkerStyle&quot;:null,&quot;MarkerFillColorRef&quot;:null,&quot;MarkerBorderColorRef&quot;:null},{&quot;PrimaryColorRef&quot;:&quot;Mouse&quot;,&quot;MarkerStyle&quot;:null,&quot;MarkerFillColorRef&quot;:null,&quot;MarkerBorderColorRef&quot;:null},{&quot;PrimaryColorRef&quot;:&quot;Chocolate&quot;,&quot;MarkerStyle&quot;:null,&quot;MarkerFillColorRef&quot;:null,&quot;MarkerBorderColorRef&quot;:null},{&quot;PrimaryColorRef&quot;:&quot;Caramel&quot;,&quot;MarkerStyle&quot;:null,&quot;MarkerFillColorRef&quot;:null,&quot;MarkerBorderColorRef&quot;:null},{&quot;PrimaryColorRef&quot;:&quot;Chestnut&quot;,&quot;MarkerStyle&quot;:null,&quot;MarkerFillColorRef&quot;:null,&quot;MarkerBorderColorRef&quot;:null}],&quot;SeriesDesign&quot;:null,&quot;SkipBlankSeries&quot;:false,&quot;Pie&quot;:null,&quot;Doughnut&quot;:null,&quot;PieDoughnut&quot;:null,&quot;Line&quot;:null,&quot;LineRadarScatter&quot;:null}},&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0A71A9FB-FF48-428A-8A35-BCA1B9FFFA5E}"/>
              </a:ext>
            </a:extLst>
          </p:cNvPr>
          <p:cNvGraphicFramePr>
            <a:graphicFrameLocks/>
          </p:cNvGraphicFramePr>
          <p:nvPr/>
        </p:nvGraphicFramePr>
        <p:xfrm>
          <a:off x="4407439" y="2087033"/>
          <a:ext cx="3323516" cy="2077174"/>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16" name="Chart 15"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null,&quot;PrimaryValue&quot;:null,&quot;SecondaryCategory&quot;:null,&quot;SecondaryValue&quot;:null,&quot;Weight&quot;:0.0,&quot;ColorRef&quot;:&quot;Black&quot;,&quot;Visible&quot;:false},&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quot;FirstSliceAngle&quot;:null,&quot;DoughnutHoleSize&quot;:null,&quot;DoughnutExplosion&quot;:null,&quot;PieExplosion&quot;:null,&quot;SeriesOverlap&quot;:null,&quot;GapWidth&quot;:null,&quot;BorderColorRef&quot;:null,&quot;MarkerStyle&quot;:&quot;Square&quot;,&quot;HasDataLabels&quot;:null,&quot;DataLabelDesign&quot;:null},&quot;SkipBlankSeries&quot;:true,&quot;Pie&quot;:null},&quot;ColorSchema&quot;:{&quot;White&quot;:&quot;255,255,255&quot;,&quot;Black&quot;:&quot;0,0,0&quot;,&quot;UBS red&quot;:&quot;230,0,0&quot;,&quot;Chocolate&quot;:&quot;77,60,47&quot;,&quot;Caramel&quot;:&quot;207,189,155&quot;,&quot;Terracota&quot;:&quot;192,113,86&quot;,&quot;Honey&quot;:&quot;237,200,96&quot;,&quot;Gray 2&quot;:&quot;176,176,176&quot;,&quot;Chestnut&quot;:&quot;164,55,37&quot;,&quot;Straw&quot;:&quot;242,216,142&quot;,&quot;Gray 3&quot;:&quot;117,117,117&quot;,&quot;Cinnamon&quot;:&quot;230,182,164&quot;,&quot;Gray 4&quot;:&quot;71,71,71&quot;,&quot;Gray 5&quot;:&quot;43,43,43&quot;,&quot;Glacier&quot;:&quot;161,204,228&quot;,&quot;Pine&quot;:&quot;0,137,141&quot;,&quot;Mouse&quot;:&quot;190,178,158&quot;,&quot;Gray 1&quot;:&quot;204,204,204&quot;,&quot;Plum&quot;:&quot;58,87,138&quot;,&quot;Lemongrass&quot;:&quot;230,235,176&quot;,&quot;Clay&quot;:&quot;123,107,89&quot;,&quot;Lavender&quot;:&quot;175,188,213&quot;,&quot;Olive&quot;:&quot;144,167,35&quot;,&quot;Ginger&quot;:&quot;224,213,189&quot;,&quot;Lagoon&quot;:&quot;0,155,210&quot;,&quot;Kiwi&quot;:&quot;205,215,96&quot;,&quot;Lilac&quot;:&quot;108,135,179&quot;,&quot;Sand&quot;:&quot;179,154,116&quot;,&quot;Sage&quot;:&quot;151,211,204&quot;,&quot;Lake&quot;:&quot;111,182,223&quot;,&quot;Curry&quot;:&quot;229,176,28&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a:extLst>
              <a:ext uri="{FF2B5EF4-FFF2-40B4-BE49-F238E27FC236}">
                <a16:creationId xmlns:a16="http://schemas.microsoft.com/office/drawing/2014/main" id="{4CA4DF4B-5CA0-4BF5-AEE3-A23CD7B2B0FA}"/>
              </a:ext>
            </a:extLst>
          </p:cNvPr>
          <p:cNvGraphicFramePr>
            <a:graphicFrameLocks/>
          </p:cNvGraphicFramePr>
          <p:nvPr/>
        </p:nvGraphicFramePr>
        <p:xfrm>
          <a:off x="525309" y="1837746"/>
          <a:ext cx="3083142" cy="2326461"/>
        </p:xfrm>
        <a:graphic>
          <a:graphicData uri="http://schemas.openxmlformats.org/drawingml/2006/chart">
            <c:chart xmlns:c="http://schemas.openxmlformats.org/drawingml/2006/chart" xmlns:r="http://schemas.openxmlformats.org/officeDocument/2006/relationships" r:id="rId11"/>
          </a:graphicData>
        </a:graphic>
      </p:graphicFrame>
    </p:spTree>
    <p:custDataLst>
      <p:tags r:id="rId1"/>
    </p:custDataLst>
    <p:extLst>
      <p:ext uri="{BB962C8B-B14F-4D97-AF65-F5344CB8AC3E}">
        <p14:creationId xmlns:p14="http://schemas.microsoft.com/office/powerpoint/2010/main" val="20372781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5CC8225-64CC-404B-A3B9-D125D0EE060F}"/>
              </a:ext>
            </a:extLst>
          </p:cNvPr>
          <p:cNvPicPr>
            <a:picLocks noChangeAspect="1"/>
          </p:cNvPicPr>
          <p:nvPr/>
        </p:nvPicPr>
        <p:blipFill rotWithShape="1">
          <a:blip r:embed="rId2"/>
          <a:srcRect l="17716" r="7733"/>
          <a:stretch/>
        </p:blipFill>
        <p:spPr>
          <a:xfrm>
            <a:off x="4480614" y="1483575"/>
            <a:ext cx="1402103" cy="1932977"/>
          </a:xfrm>
          <a:prstGeom prst="rect">
            <a:avLst/>
          </a:prstGeom>
        </p:spPr>
      </p:pic>
      <p:pic>
        <p:nvPicPr>
          <p:cNvPr id="18" name="Picture 17">
            <a:extLst>
              <a:ext uri="{FF2B5EF4-FFF2-40B4-BE49-F238E27FC236}">
                <a16:creationId xmlns:a16="http://schemas.microsoft.com/office/drawing/2014/main" id="{DFBDD5DE-C3C7-46F2-8C6C-C54467E0A255}"/>
              </a:ext>
            </a:extLst>
          </p:cNvPr>
          <p:cNvPicPr>
            <a:picLocks noChangeAspect="1"/>
          </p:cNvPicPr>
          <p:nvPr/>
        </p:nvPicPr>
        <p:blipFill rotWithShape="1">
          <a:blip r:embed="rId3"/>
          <a:srcRect l="8134" r="1144"/>
          <a:stretch/>
        </p:blipFill>
        <p:spPr>
          <a:xfrm>
            <a:off x="6036814" y="1483576"/>
            <a:ext cx="1412945" cy="1939363"/>
          </a:xfrm>
          <a:prstGeom prst="rect">
            <a:avLst/>
          </a:prstGeom>
        </p:spPr>
      </p:pic>
      <p:pic>
        <p:nvPicPr>
          <p:cNvPr id="12" name="Picture 2" descr="Donovan Paul">
            <a:extLst>
              <a:ext uri="{FF2B5EF4-FFF2-40B4-BE49-F238E27FC236}">
                <a16:creationId xmlns:a16="http://schemas.microsoft.com/office/drawing/2014/main" id="{2DE118A9-983F-43B1-855E-7F278AA667D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997"/>
          <a:stretch/>
        </p:blipFill>
        <p:spPr bwMode="auto">
          <a:xfrm>
            <a:off x="2929047" y="1489638"/>
            <a:ext cx="1402103" cy="1927240"/>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4">
            <a:extLst>
              <a:ext uri="{FF2B5EF4-FFF2-40B4-BE49-F238E27FC236}">
                <a16:creationId xmlns:a16="http://schemas.microsoft.com/office/drawing/2014/main" id="{777C5926-C7A0-446A-B8DA-57A14DF4CA28}"/>
              </a:ext>
            </a:extLst>
          </p:cNvPr>
          <p:cNvSpPr txBox="1">
            <a:spLocks/>
          </p:cNvSpPr>
          <p:nvPr/>
        </p:nvSpPr>
        <p:spPr>
          <a:xfrm>
            <a:off x="1362004" y="3598954"/>
            <a:ext cx="1505555" cy="939339"/>
          </a:xfrm>
          <a:prstGeom prst="rect">
            <a:avLst/>
          </a:prstGeom>
        </p:spPr>
        <p:txBody>
          <a:bodyPr vert="horz" lIns="0" tIns="0" rIns="0" bIns="0" rtlCol="0">
            <a:noAutofit/>
          </a:bodyPr>
          <a:lstStyle>
            <a:lvl1pPr marL="0" indent="0" algn="l" defTabSz="1005505" rtl="0" eaLnBrk="1" latinLnBrk="0" hangingPunct="1">
              <a:spcBef>
                <a:spcPts val="1400"/>
              </a:spcBef>
              <a:buClr>
                <a:schemeClr val="tx2"/>
              </a:buClr>
              <a:buSzPct val="100000"/>
              <a:buFont typeface="Symbol" pitchFamily="18" charset="2"/>
              <a:buNone/>
              <a:defRPr sz="4000" b="0" kern="1200" baseline="0">
                <a:solidFill>
                  <a:schemeClr val="tx1"/>
                </a:solidFill>
                <a:latin typeface="Frutiger 45 Light"/>
                <a:ea typeface="Arial Unicode MS" pitchFamily="34" charset="-128"/>
                <a:cs typeface="+mn-cs"/>
              </a:defRPr>
            </a:lvl1pPr>
            <a:lvl2pPr marL="502753"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2pPr>
            <a:lvl3pPr marL="1005505"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3pPr>
            <a:lvl4pPr marL="1508257"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4pPr>
            <a:lvl5pPr marL="2011009"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5pPr>
            <a:lvl6pPr marL="2513761"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6pPr>
            <a:lvl7pPr marL="3016512"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7pPr>
            <a:lvl8pPr marL="3519265"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8pPr>
            <a:lvl9pPr marL="4022016"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9pPr>
          </a:lstStyle>
          <a:p>
            <a:pPr marL="0" marR="0" lvl="0" indent="0" algn="l" defTabSz="1005505" rtl="0" eaLnBrk="1" fontAlgn="auto" latinLnBrk="0" hangingPunct="1">
              <a:lnSpc>
                <a:spcPct val="100000"/>
              </a:lnSpc>
              <a:spcBef>
                <a:spcPts val="1400"/>
              </a:spcBef>
              <a:spcAft>
                <a:spcPts val="0"/>
              </a:spcAft>
              <a:buClr>
                <a:srgbClr val="44546A"/>
              </a:buClr>
              <a:buSzPct val="100000"/>
              <a:buFont typeface="Symbol" pitchFamily="18" charset="2"/>
              <a:buNone/>
              <a:tabLst/>
              <a:defRPr/>
            </a:pPr>
            <a:r>
              <a:rPr kumimoji="0" lang="en-US" sz="1273" b="1" i="0" u="none" strike="noStrike" kern="1200" cap="none" spc="0" normalizeH="0" baseline="0" noProof="0" dirty="0">
                <a:ln>
                  <a:noFill/>
                </a:ln>
                <a:solidFill>
                  <a:prstClr val="black"/>
                </a:solidFill>
                <a:effectLst/>
                <a:uLnTx/>
                <a:uFillTx/>
                <a:latin typeface="Frutiger 45 Light"/>
                <a:ea typeface="Arial Unicode MS" pitchFamily="34" charset="-128"/>
                <a:cs typeface="+mn-cs"/>
              </a:rPr>
              <a:t>Mark Haefele</a:t>
            </a:r>
          </a:p>
          <a:p>
            <a:pPr marL="0" marR="0" lvl="0" indent="0" algn="l" defTabSz="1005505" rtl="0" eaLnBrk="1" fontAlgn="auto" latinLnBrk="0" hangingPunct="1">
              <a:lnSpc>
                <a:spcPct val="100000"/>
              </a:lnSpc>
              <a:spcBef>
                <a:spcPts val="1400"/>
              </a:spcBef>
              <a:spcAft>
                <a:spcPts val="0"/>
              </a:spcAft>
              <a:buClr>
                <a:srgbClr val="44546A"/>
              </a:buClr>
              <a:buSzPct val="100000"/>
              <a:buFont typeface="Symbol" pitchFamily="18" charset="2"/>
              <a:buNone/>
              <a:tabLst/>
              <a:defRPr/>
            </a:pPr>
            <a:r>
              <a:rPr kumimoji="0" lang="en-US" sz="1273" b="0" i="0" u="none" strike="noStrike" kern="1200" cap="none" spc="0" normalizeH="0" baseline="0" noProof="0" dirty="0">
                <a:ln>
                  <a:noFill/>
                </a:ln>
                <a:solidFill>
                  <a:prstClr val="black"/>
                </a:solidFill>
                <a:effectLst/>
                <a:uLnTx/>
                <a:uFillTx/>
                <a:latin typeface="Frutiger 45 Light"/>
                <a:ea typeface="Arial Unicode MS" pitchFamily="34" charset="-128"/>
                <a:cs typeface="+mn-cs"/>
              </a:rPr>
              <a:t>Chief Investment Officer UBS GWM</a:t>
            </a:r>
          </a:p>
        </p:txBody>
      </p:sp>
      <p:pic>
        <p:nvPicPr>
          <p:cNvPr id="15" name="Picture 10">
            <a:extLst>
              <a:ext uri="{FF2B5EF4-FFF2-40B4-BE49-F238E27FC236}">
                <a16:creationId xmlns:a16="http://schemas.microsoft.com/office/drawing/2014/main" id="{E4255137-B564-473B-B2FC-96A5ECB37F7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62004" y="1489638"/>
            <a:ext cx="1412946" cy="1939362"/>
          </a:xfrm>
          <a:prstGeom prst="rect">
            <a:avLst/>
          </a:prstGeom>
          <a:noFill/>
          <a:extLst>
            <a:ext uri="{909E8E84-426E-40DD-AFC4-6F175D3DCCD1}">
              <a14:hiddenFill xmlns:a14="http://schemas.microsoft.com/office/drawing/2010/main">
                <a:solidFill>
                  <a:srgbClr val="FFFFFF"/>
                </a:solidFill>
              </a14:hiddenFill>
            </a:ext>
          </a:extLst>
        </p:spPr>
      </p:pic>
      <p:sp>
        <p:nvSpPr>
          <p:cNvPr id="22" name="Subtitle 4">
            <a:extLst>
              <a:ext uri="{FF2B5EF4-FFF2-40B4-BE49-F238E27FC236}">
                <a16:creationId xmlns:a16="http://schemas.microsoft.com/office/drawing/2014/main" id="{2232E4C8-C8BF-49C5-AF53-ADB6DAD2C42E}"/>
              </a:ext>
            </a:extLst>
          </p:cNvPr>
          <p:cNvSpPr txBox="1">
            <a:spLocks/>
          </p:cNvSpPr>
          <p:nvPr/>
        </p:nvSpPr>
        <p:spPr>
          <a:xfrm>
            <a:off x="4515396" y="3598953"/>
            <a:ext cx="1408033" cy="939339"/>
          </a:xfrm>
          <a:prstGeom prst="rect">
            <a:avLst/>
          </a:prstGeom>
        </p:spPr>
        <p:txBody>
          <a:bodyPr vert="horz" lIns="0" tIns="0" rIns="0" bIns="0" rtlCol="0">
            <a:noAutofit/>
          </a:bodyPr>
          <a:lstStyle>
            <a:lvl1pPr marL="0" indent="0" algn="l" defTabSz="1005505" rtl="0" eaLnBrk="1" latinLnBrk="0" hangingPunct="1">
              <a:spcBef>
                <a:spcPts val="1400"/>
              </a:spcBef>
              <a:buClr>
                <a:schemeClr val="tx2"/>
              </a:buClr>
              <a:buSzPct val="100000"/>
              <a:buFont typeface="Symbol" pitchFamily="18" charset="2"/>
              <a:buNone/>
              <a:defRPr sz="4000" b="0" kern="1200" baseline="0">
                <a:solidFill>
                  <a:schemeClr val="tx1"/>
                </a:solidFill>
                <a:latin typeface="Frutiger 45 Light"/>
                <a:ea typeface="Arial Unicode MS" pitchFamily="34" charset="-128"/>
                <a:cs typeface="+mn-cs"/>
              </a:defRPr>
            </a:lvl1pPr>
            <a:lvl2pPr marL="502753"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2pPr>
            <a:lvl3pPr marL="1005505"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3pPr>
            <a:lvl4pPr marL="1508257"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4pPr>
            <a:lvl5pPr marL="2011009"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5pPr>
            <a:lvl6pPr marL="2513761"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6pPr>
            <a:lvl7pPr marL="3016512"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7pPr>
            <a:lvl8pPr marL="3519265"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8pPr>
            <a:lvl9pPr marL="4022016"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9pPr>
          </a:lstStyle>
          <a:p>
            <a:pPr marL="0" marR="0" lvl="0" indent="0" algn="l" defTabSz="1005505" rtl="0" eaLnBrk="1" fontAlgn="auto" latinLnBrk="0" hangingPunct="1">
              <a:lnSpc>
                <a:spcPct val="100000"/>
              </a:lnSpc>
              <a:spcBef>
                <a:spcPts val="1400"/>
              </a:spcBef>
              <a:spcAft>
                <a:spcPts val="0"/>
              </a:spcAft>
              <a:buClr>
                <a:srgbClr val="44546A"/>
              </a:buClr>
              <a:buSzPct val="100000"/>
              <a:buFont typeface="Symbol" pitchFamily="18" charset="2"/>
              <a:buNone/>
              <a:tabLst/>
              <a:defRPr/>
            </a:pPr>
            <a:r>
              <a:rPr lang="en-US" sz="1273" b="1" dirty="0">
                <a:solidFill>
                  <a:prstClr val="black"/>
                </a:solidFill>
              </a:rPr>
              <a:t>Dirk Effenberger</a:t>
            </a:r>
          </a:p>
          <a:p>
            <a:pPr marL="0" marR="0" lvl="0" indent="0" algn="l" defTabSz="1005505" rtl="0" eaLnBrk="1" fontAlgn="auto" latinLnBrk="0" hangingPunct="1">
              <a:lnSpc>
                <a:spcPct val="100000"/>
              </a:lnSpc>
              <a:spcBef>
                <a:spcPts val="1400"/>
              </a:spcBef>
              <a:spcAft>
                <a:spcPts val="0"/>
              </a:spcAft>
              <a:buClr>
                <a:srgbClr val="44546A"/>
              </a:buClr>
              <a:buSzPct val="100000"/>
              <a:buFont typeface="Symbol" pitchFamily="18" charset="2"/>
              <a:buNone/>
              <a:tabLst/>
              <a:defRPr/>
            </a:pPr>
            <a:r>
              <a:rPr kumimoji="0" lang="en-US" sz="1273" b="0" i="0" u="none" strike="noStrike" kern="1200" cap="none" spc="0" normalizeH="0" baseline="0" noProof="0" dirty="0">
                <a:ln>
                  <a:noFill/>
                </a:ln>
                <a:solidFill>
                  <a:prstClr val="black"/>
                </a:solidFill>
                <a:effectLst/>
                <a:uLnTx/>
                <a:uFillTx/>
                <a:latin typeface="Frutiger 45 Light"/>
                <a:ea typeface="Arial Unicode MS" pitchFamily="34" charset="-128"/>
                <a:cs typeface="+mn-cs"/>
              </a:rPr>
              <a:t>Head</a:t>
            </a:r>
            <a:r>
              <a:rPr lang="en-US" sz="1273" dirty="0">
                <a:solidFill>
                  <a:prstClr val="black"/>
                </a:solidFill>
              </a:rPr>
              <a:t> Investment Risk</a:t>
            </a:r>
            <a:endParaRPr kumimoji="0" lang="en-US" sz="1273" b="0" i="0" u="none" strike="noStrike" kern="1200" cap="none" spc="0" normalizeH="0" baseline="0" noProof="0" dirty="0">
              <a:ln>
                <a:noFill/>
              </a:ln>
              <a:solidFill>
                <a:prstClr val="black"/>
              </a:solidFill>
              <a:effectLst/>
              <a:uLnTx/>
              <a:uFillTx/>
              <a:latin typeface="Frutiger 45 Light"/>
              <a:ea typeface="Arial Unicode MS" pitchFamily="34" charset="-128"/>
              <a:cs typeface="+mn-cs"/>
            </a:endParaRPr>
          </a:p>
        </p:txBody>
      </p:sp>
      <p:sp>
        <p:nvSpPr>
          <p:cNvPr id="16" name="Subtitle 4">
            <a:extLst>
              <a:ext uri="{FF2B5EF4-FFF2-40B4-BE49-F238E27FC236}">
                <a16:creationId xmlns:a16="http://schemas.microsoft.com/office/drawing/2014/main" id="{6CDB3EB1-731E-4E36-8278-3AB6E583363F}"/>
              </a:ext>
            </a:extLst>
          </p:cNvPr>
          <p:cNvSpPr txBox="1">
            <a:spLocks/>
          </p:cNvSpPr>
          <p:nvPr/>
        </p:nvSpPr>
        <p:spPr>
          <a:xfrm>
            <a:off x="2938700" y="3596577"/>
            <a:ext cx="1505555" cy="939339"/>
          </a:xfrm>
          <a:prstGeom prst="rect">
            <a:avLst/>
          </a:prstGeom>
        </p:spPr>
        <p:txBody>
          <a:bodyPr vert="horz" lIns="0" tIns="0" rIns="0" bIns="0" rtlCol="0">
            <a:noAutofit/>
          </a:bodyPr>
          <a:lstStyle>
            <a:lvl1pPr marL="0" indent="0" algn="l" defTabSz="1005505" rtl="0" eaLnBrk="1" latinLnBrk="0" hangingPunct="1">
              <a:spcBef>
                <a:spcPts val="1400"/>
              </a:spcBef>
              <a:buClr>
                <a:schemeClr val="tx2"/>
              </a:buClr>
              <a:buSzPct val="100000"/>
              <a:buFont typeface="Symbol" pitchFamily="18" charset="2"/>
              <a:buNone/>
              <a:defRPr sz="4000" b="0" kern="1200" baseline="0">
                <a:solidFill>
                  <a:schemeClr val="tx1"/>
                </a:solidFill>
                <a:latin typeface="Frutiger 45 Light"/>
                <a:ea typeface="Arial Unicode MS" pitchFamily="34" charset="-128"/>
                <a:cs typeface="+mn-cs"/>
              </a:defRPr>
            </a:lvl1pPr>
            <a:lvl2pPr marL="502753"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2pPr>
            <a:lvl3pPr marL="1005505"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3pPr>
            <a:lvl4pPr marL="1508257"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4pPr>
            <a:lvl5pPr marL="2011009"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5pPr>
            <a:lvl6pPr marL="2513761"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6pPr>
            <a:lvl7pPr marL="3016512"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7pPr>
            <a:lvl8pPr marL="3519265"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8pPr>
            <a:lvl9pPr marL="4022016"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9pPr>
          </a:lstStyle>
          <a:p>
            <a:r>
              <a:rPr lang="en-US" sz="1273" b="1" dirty="0"/>
              <a:t>Paul Donovan</a:t>
            </a:r>
          </a:p>
          <a:p>
            <a:r>
              <a:rPr lang="en-US" sz="1273" dirty="0"/>
              <a:t>Chief Economist</a:t>
            </a:r>
          </a:p>
        </p:txBody>
      </p:sp>
      <p:sp>
        <p:nvSpPr>
          <p:cNvPr id="25" name="Subtitle 4">
            <a:extLst>
              <a:ext uri="{FF2B5EF4-FFF2-40B4-BE49-F238E27FC236}">
                <a16:creationId xmlns:a16="http://schemas.microsoft.com/office/drawing/2014/main" id="{EAB83DF7-92B9-4AF8-80E9-8FAA587029DB}"/>
              </a:ext>
            </a:extLst>
          </p:cNvPr>
          <p:cNvSpPr txBox="1">
            <a:spLocks/>
          </p:cNvSpPr>
          <p:nvPr/>
        </p:nvSpPr>
        <p:spPr>
          <a:xfrm>
            <a:off x="6020952" y="3596577"/>
            <a:ext cx="1408033" cy="939339"/>
          </a:xfrm>
          <a:prstGeom prst="rect">
            <a:avLst/>
          </a:prstGeom>
        </p:spPr>
        <p:txBody>
          <a:bodyPr vert="horz" lIns="0" tIns="0" rIns="0" bIns="0" rtlCol="0">
            <a:noAutofit/>
          </a:bodyPr>
          <a:lstStyle>
            <a:lvl1pPr marL="0" indent="0" algn="l" defTabSz="1005505" rtl="0" eaLnBrk="1" latinLnBrk="0" hangingPunct="1">
              <a:spcBef>
                <a:spcPts val="1400"/>
              </a:spcBef>
              <a:buClr>
                <a:schemeClr val="tx2"/>
              </a:buClr>
              <a:buSzPct val="100000"/>
              <a:buFont typeface="Symbol" pitchFamily="18" charset="2"/>
              <a:buNone/>
              <a:defRPr sz="4000" b="0" kern="1200" baseline="0">
                <a:solidFill>
                  <a:schemeClr val="tx1"/>
                </a:solidFill>
                <a:latin typeface="Frutiger 45 Light"/>
                <a:ea typeface="Arial Unicode MS" pitchFamily="34" charset="-128"/>
                <a:cs typeface="+mn-cs"/>
              </a:defRPr>
            </a:lvl1pPr>
            <a:lvl2pPr marL="502753"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2pPr>
            <a:lvl3pPr marL="1005505"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3pPr>
            <a:lvl4pPr marL="1508257"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4pPr>
            <a:lvl5pPr marL="2011009"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5pPr>
            <a:lvl6pPr marL="2513761"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6pPr>
            <a:lvl7pPr marL="3016512"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7pPr>
            <a:lvl8pPr marL="3519265"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8pPr>
            <a:lvl9pPr marL="4022016"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9pPr>
          </a:lstStyle>
          <a:p>
            <a:r>
              <a:rPr lang="en-US" sz="1273" b="1" dirty="0"/>
              <a:t>Claudia Panseri</a:t>
            </a:r>
          </a:p>
          <a:p>
            <a:r>
              <a:rPr lang="en-US" sz="1273" dirty="0"/>
              <a:t>Head Equities GAA</a:t>
            </a:r>
          </a:p>
        </p:txBody>
      </p:sp>
    </p:spTree>
    <p:extLst>
      <p:ext uri="{BB962C8B-B14F-4D97-AF65-F5344CB8AC3E}">
        <p14:creationId xmlns:p14="http://schemas.microsoft.com/office/powerpoint/2010/main" val="41131449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27368" y="840119"/>
            <a:ext cx="11266397" cy="212239"/>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sz="2400" dirty="0">
              <a:solidFill>
                <a:srgbClr val="000000"/>
              </a:solidFill>
            </a:endParaRPr>
          </a:p>
        </p:txBody>
      </p:sp>
      <p:sp>
        <p:nvSpPr>
          <p:cNvPr id="2" name="Text Placeholder 1"/>
          <p:cNvSpPr>
            <a:spLocks noGrp="1"/>
          </p:cNvSpPr>
          <p:nvPr>
            <p:ph type="body" sz="quarter" idx="12"/>
          </p:nvPr>
        </p:nvSpPr>
        <p:spPr>
          <a:xfrm>
            <a:off x="559984" y="732571"/>
            <a:ext cx="11133781" cy="5463276"/>
          </a:xfrm>
        </p:spPr>
        <p:txBody>
          <a:bodyPr anchor="ctr"/>
          <a:lstStyle/>
          <a:p>
            <a:pPr algn="ctr"/>
            <a:r>
              <a:rPr lang="en-US" sz="3636" dirty="0">
                <a:latin typeface="Frutiger 45 Light" panose="020B0603020202020204" pitchFamily="34" charset="0"/>
                <a:hlinkClick r:id="rId4"/>
              </a:rPr>
              <a:t>www.ubs.com/cio-disclaimer</a:t>
            </a:r>
            <a:endParaRPr lang="en-US" sz="3636" dirty="0">
              <a:latin typeface="Frutiger 45 Light" panose="020B0603020202020204" pitchFamily="34" charset="0"/>
            </a:endParaRPr>
          </a:p>
          <a:p>
            <a:br>
              <a:rPr lang="en-US" sz="1091" dirty="0">
                <a:latin typeface="Frutiger 45 Light" panose="020B0603020202020204" pitchFamily="34" charset="0"/>
              </a:rPr>
            </a:br>
            <a:r>
              <a:rPr lang="en-US" sz="1091" dirty="0">
                <a:latin typeface="Frutiger 45 Light" panose="020B0603020202020204" pitchFamily="34" charset="0"/>
              </a:rPr>
              <a:t>UBS Wealth Way is an approach incorporating Liquidity. Longevity. Legacy. strategies that UBS Financial Services Inc. and our Financial Advisors can use to assist clients in exploring and pursuing their wealth management needs and goals over different timeframes. This approach is not a promise or guarantee that wealth, or any financial results, can or will be achieved. All investments involve the risk of loss, including the risk of loss of the entire </a:t>
            </a:r>
            <a:r>
              <a:rPr lang="en-US" sz="1091" dirty="0" err="1">
                <a:latin typeface="Frutiger 45 Light" panose="020B0603020202020204" pitchFamily="34" charset="0"/>
              </a:rPr>
              <a:t>investment.”The</a:t>
            </a:r>
            <a:r>
              <a:rPr lang="en-US" sz="1091" dirty="0">
                <a:latin typeface="Frutiger 45 Light" panose="020B0603020202020204" pitchFamily="34" charset="0"/>
              </a:rPr>
              <a:t> content is published by the Global Wealth Management business of UBS Switzerland AG (regulated by FINMA in Switzerland), its subsidiaries or its affiliates ("UBS"). In the USA, UBS Financial Services Inc. is a subsidiary of UBS AG and a member of FINRA/SIPC.</a:t>
            </a:r>
            <a:endParaRPr lang="en-GB" sz="1091" dirty="0">
              <a:latin typeface="Frutiger 45 Light" panose="020B0603020202020204" pitchFamily="34" charset="0"/>
            </a:endParaRPr>
          </a:p>
          <a:p>
            <a:r>
              <a:rPr lang="en-US" sz="1091" dirty="0">
                <a:latin typeface="Frutiger 45 Light" panose="020B0603020202020204" pitchFamily="34" charset="0"/>
              </a:rPr>
              <a:t>This material is </a:t>
            </a:r>
            <a:r>
              <a:rPr lang="en-US" sz="1091" b="1" dirty="0">
                <a:latin typeface="Frutiger 45 Light" panose="020B0603020202020204" pitchFamily="34" charset="0"/>
              </a:rPr>
              <a:t>for your</a:t>
            </a:r>
            <a:r>
              <a:rPr lang="en-US" sz="1091" dirty="0">
                <a:latin typeface="Frutiger 45 Light" panose="020B0603020202020204" pitchFamily="34" charset="0"/>
              </a:rPr>
              <a:t> </a:t>
            </a:r>
            <a:r>
              <a:rPr lang="en-US" sz="1091" b="1" dirty="0">
                <a:latin typeface="Frutiger 45 Light" panose="020B0603020202020204" pitchFamily="34" charset="0"/>
              </a:rPr>
              <a:t>information only</a:t>
            </a:r>
            <a:r>
              <a:rPr lang="en-US" sz="1091"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091" b="1" dirty="0">
                <a:latin typeface="Frutiger 45 Light" panose="020B0603020202020204" pitchFamily="34" charset="0"/>
              </a:rPr>
              <a:t>The views and opinions expressed in this material by third parties are not those of UBS</a:t>
            </a:r>
            <a:r>
              <a:rPr lang="en-US" sz="1091"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091" dirty="0">
              <a:latin typeface="Frutiger 45 Light" panose="020B0603020202020204" pitchFamily="34" charset="0"/>
            </a:endParaRPr>
          </a:p>
          <a:p>
            <a:r>
              <a:rPr lang="en-US" sz="1091"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091" u="sng" dirty="0">
                <a:latin typeface="Frutiger 45 Light" panose="020B0603020202020204" pitchFamily="34" charset="0"/>
                <a:hlinkClick r:id="rId5"/>
              </a:rPr>
              <a:t>ubs.com/</a:t>
            </a:r>
            <a:r>
              <a:rPr lang="en-US" sz="1091" u="sng" dirty="0" err="1">
                <a:latin typeface="Frutiger 45 Light" panose="020B0603020202020204" pitchFamily="34" charset="0"/>
                <a:hlinkClick r:id="rId5"/>
              </a:rPr>
              <a:t>workingwithus</a:t>
            </a:r>
            <a:r>
              <a:rPr lang="en-US" sz="1091" dirty="0">
                <a:latin typeface="Frutiger 45 Light" panose="020B0603020202020204" pitchFamily="34" charset="0"/>
              </a:rPr>
              <a:t>. </a:t>
            </a:r>
            <a:endParaRPr lang="en-GB" sz="1091" dirty="0">
              <a:latin typeface="Frutiger 45 Light" panose="020B0603020202020204" pitchFamily="34" charset="0"/>
            </a:endParaRPr>
          </a:p>
          <a:p>
            <a:r>
              <a:rPr lang="en-GB" sz="1091" dirty="0">
                <a:latin typeface="Frutiger 45 Light" panose="020B0603020202020204" pitchFamily="34" charset="0"/>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r>
              <a:rPr lang="en-US" sz="1091" dirty="0">
                <a:latin typeface="Frutiger 45 Light" panose="020B0603020202020204" pitchFamily="34" charset="0"/>
              </a:rPr>
              <a:t>Please visit below page to read the legal </a:t>
            </a:r>
            <a:r>
              <a:rPr lang="en-US" sz="1091" dirty="0">
                <a:latin typeface="Frutiger 45 Light" panose="020B0603020202020204" pitchFamily="34" charset="0"/>
                <a:hlinkClick r:id="rId6"/>
              </a:rPr>
              <a:t>disclaimer </a:t>
            </a:r>
            <a:r>
              <a:rPr lang="en-GB" sz="1091" dirty="0">
                <a:latin typeface="Frutiger 45 Light" panose="020B0603020202020204" pitchFamily="34" charset="0"/>
              </a:rPr>
              <a:t>applicable to this livestream.</a:t>
            </a:r>
            <a:endParaRPr lang="en-US" sz="1091" dirty="0">
              <a:latin typeface="Frutiger 45 Light" panose="020B0603020202020204" pitchFamily="34" charset="0"/>
            </a:endParaRPr>
          </a:p>
          <a:p>
            <a:endParaRPr lang="en-GB" sz="1091"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30938082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Title 4"/>
          <p:cNvSpPr>
            <a:spLocks noGrp="1"/>
          </p:cNvSpPr>
          <p:nvPr>
            <p:ph type="title"/>
            <p:custDataLst>
              <p:tags r:id="rId2"/>
            </p:custDataLst>
          </p:nvPr>
        </p:nvSpPr>
        <p:spPr/>
        <p:txBody>
          <a:bodyPr>
            <a:normAutofit/>
          </a:bodyPr>
          <a:lstStyle/>
          <a:p>
            <a:pPr algn="l" eaLnBrk="1" hangingPunct="1"/>
            <a:r>
              <a:rPr altLang="en-US" dirty="0">
                <a:solidFill>
                  <a:srgbClr val="000000"/>
                </a:solidFill>
                <a:latin typeface="Frutiger 45 Light" pitchFamily="34" charset="0"/>
                <a:cs typeface="Arial Unicode MS" pitchFamily="34" charset="-128"/>
              </a:rPr>
              <a:t>Appendix </a:t>
            </a:r>
          </a:p>
        </p:txBody>
      </p:sp>
      <p:sp>
        <p:nvSpPr>
          <p:cNvPr id="161795" name="LAYOUT BODY"/>
          <p:cNvSpPr txBox="1">
            <a:spLocks/>
          </p:cNvSpPr>
          <p:nvPr>
            <p:custDataLst>
              <p:tags r:id="rId3"/>
            </p:custDataLst>
          </p:nvPr>
        </p:nvSpPr>
        <p:spPr bwMode="auto">
          <a:xfrm>
            <a:off x="509848" y="1075177"/>
            <a:ext cx="11139053" cy="513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992188"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defTabSz="992188" eaLnBrk="0" hangingPunct="0">
              <a:spcBef>
                <a:spcPts val="700"/>
              </a:spcBef>
              <a:buClr>
                <a:schemeClr val="tx1"/>
              </a:buClr>
              <a:buFont typeface="Arial" pitchFamily="34" charset="0"/>
              <a:buChar char="–"/>
              <a:defRPr sz="1600">
                <a:solidFill>
                  <a:schemeClr val="tx1"/>
                </a:solidFill>
                <a:latin typeface="Frutiger 55 Roman" pitchFamily="34" charset="0"/>
                <a:ea typeface="MS PGothic" pitchFamily="34" charset="-128"/>
              </a:defRPr>
            </a:lvl2pPr>
            <a:lvl3pPr marL="1143000" indent="-228600" defTabSz="992188" eaLnBrk="0" hangingPunct="0">
              <a:spcBef>
                <a:spcPts val="700"/>
              </a:spcBef>
              <a:buClr>
                <a:schemeClr val="tx1"/>
              </a:buClr>
              <a:buFont typeface="Arial" pitchFamily="34" charset="0"/>
              <a:buChar char="–"/>
              <a:defRPr sz="1600">
                <a:solidFill>
                  <a:schemeClr val="tx1"/>
                </a:solidFill>
                <a:latin typeface="Frutiger 55 Roman" pitchFamily="34" charset="0"/>
                <a:ea typeface="MS PGothic" pitchFamily="34" charset="-128"/>
              </a:defRPr>
            </a:lvl3pPr>
            <a:lvl4pPr marL="1600200" indent="-228600" defTabSz="992188" eaLnBrk="0" hangingPunct="0">
              <a:spcBef>
                <a:spcPts val="300"/>
              </a:spcBef>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4pPr>
            <a:lvl5pPr marL="2057400" indent="-228600" defTabSz="992188" eaLnBrk="0" hangingPunct="0">
              <a:spcBef>
                <a:spcPts val="300"/>
              </a:spcBef>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5pPr>
            <a:lvl6pPr marL="2514600" indent="-228600" defTabSz="992188"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6pPr>
            <a:lvl7pPr marL="2971800" indent="-228600" defTabSz="992188"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7pPr>
            <a:lvl8pPr marL="3429000" indent="-228600" defTabSz="992188"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8pPr>
            <a:lvl9pPr marL="3886200" indent="-228600" defTabSz="992188"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9pPr>
          </a:lstStyle>
          <a:p>
            <a:pPr defTabSz="992163">
              <a:spcBef>
                <a:spcPts val="0"/>
              </a:spcBef>
              <a:buClr>
                <a:srgbClr val="1F497D"/>
              </a:buClr>
              <a:buNone/>
            </a:pPr>
            <a:r>
              <a:rPr lang="en-US" altLang="en-US" sz="1000" b="1" dirty="0">
                <a:solidFill>
                  <a:prstClr val="black"/>
                </a:solidFill>
                <a:latin typeface="Frutiger 45 Light" pitchFamily="34" charset="0"/>
                <a:cs typeface="Arial" pitchFamily="34" charset="0"/>
              </a:rPr>
              <a:t>Non-Traditional Assets</a:t>
            </a:r>
          </a:p>
          <a:p>
            <a:pPr defTabSz="992163">
              <a:spcBef>
                <a:spcPts val="0"/>
              </a:spcBef>
              <a:buClr>
                <a:srgbClr val="1F497D"/>
              </a:buClr>
              <a:buNone/>
            </a:pPr>
            <a:r>
              <a:rPr lang="en-US" altLang="en-US" sz="1000" dirty="0">
                <a:solidFill>
                  <a:prstClr val="black"/>
                </a:solidFill>
                <a:latin typeface="Frutiger 45 Light" pitchFamily="34" charset="0"/>
                <a:cs typeface="Arial" pitchFamily="34" charset="0"/>
              </a:rPr>
              <a:t>Non-traditional asset classes are alternative investments that include hedge funds, private equity, real estate, and managed futures (collectively, alternative investments). Interests of alternative investment funds are sold only to qualified investors, and only by means of offering documents that include information about the risks, performance and expenses of alternative investment funds, and which clients are urged to read carefully before subscribing and retain. An investment in an alternative investment fund is speculative and involves significant risks. Specifically, these investments </a:t>
            </a:r>
          </a:p>
          <a:p>
            <a:pPr marL="228594" indent="-228594" defTabSz="992163">
              <a:spcBef>
                <a:spcPts val="0"/>
              </a:spcBef>
              <a:buClr>
                <a:srgbClr val="1F497D"/>
              </a:buClr>
              <a:buFont typeface="+mj-lt"/>
              <a:buAutoNum type="arabicPeriod"/>
            </a:pPr>
            <a:r>
              <a:rPr lang="en-US" altLang="en-US" sz="1000" dirty="0">
                <a:solidFill>
                  <a:prstClr val="black"/>
                </a:solidFill>
                <a:latin typeface="Frutiger 45 Light" pitchFamily="34" charset="0"/>
                <a:cs typeface="Arial" pitchFamily="34" charset="0"/>
              </a:rPr>
              <a:t>are not mutual funds and are not subject to the same regulatory requirements as mutual funds; </a:t>
            </a:r>
          </a:p>
          <a:p>
            <a:pPr marL="228594" indent="-228594" defTabSz="992163">
              <a:spcBef>
                <a:spcPts val="0"/>
              </a:spcBef>
              <a:buClr>
                <a:srgbClr val="1F497D"/>
              </a:buClr>
              <a:buFont typeface="+mj-lt"/>
              <a:buAutoNum type="arabicPeriod"/>
            </a:pPr>
            <a:r>
              <a:rPr lang="en-US" altLang="en-US" sz="1000" dirty="0">
                <a:solidFill>
                  <a:prstClr val="black"/>
                </a:solidFill>
                <a:latin typeface="Frutiger 45 Light" pitchFamily="34" charset="0"/>
                <a:cs typeface="Arial" pitchFamily="34" charset="0"/>
              </a:rPr>
              <a:t>may have performance that is volatile, and investors may lose all or a substantial amount of their investment; </a:t>
            </a:r>
          </a:p>
          <a:p>
            <a:pPr marL="228594" indent="-228594" defTabSz="992163">
              <a:spcBef>
                <a:spcPts val="0"/>
              </a:spcBef>
              <a:buClr>
                <a:srgbClr val="1F497D"/>
              </a:buClr>
              <a:buFont typeface="+mj-lt"/>
              <a:buAutoNum type="arabicPeriod"/>
            </a:pPr>
            <a:r>
              <a:rPr lang="en-US" altLang="en-US" sz="1000" dirty="0">
                <a:solidFill>
                  <a:prstClr val="black"/>
                </a:solidFill>
                <a:latin typeface="Frutiger 45 Light" pitchFamily="34" charset="0"/>
                <a:cs typeface="Arial" pitchFamily="34" charset="0"/>
              </a:rPr>
              <a:t>may engage in leverage and other speculative investment practices that may increase the risk of investment loss; </a:t>
            </a:r>
          </a:p>
          <a:p>
            <a:pPr marL="228594" indent="-228594" defTabSz="992163">
              <a:spcBef>
                <a:spcPts val="0"/>
              </a:spcBef>
              <a:buClr>
                <a:srgbClr val="1F497D"/>
              </a:buClr>
              <a:buFont typeface="+mj-lt"/>
              <a:buAutoNum type="arabicPeriod"/>
            </a:pPr>
            <a:r>
              <a:rPr lang="en-US" altLang="en-US" sz="1000" dirty="0">
                <a:solidFill>
                  <a:prstClr val="black"/>
                </a:solidFill>
                <a:latin typeface="Frutiger 45 Light" pitchFamily="34" charset="0"/>
                <a:cs typeface="Arial" pitchFamily="34" charset="0"/>
              </a:rPr>
              <a:t>are long-term, illiquid investments, there is generally no secondary market for the interests of a fund, and none is expected to develop; </a:t>
            </a:r>
          </a:p>
          <a:p>
            <a:pPr marL="228594" indent="-228594" defTabSz="992163">
              <a:spcBef>
                <a:spcPts val="0"/>
              </a:spcBef>
              <a:buClr>
                <a:srgbClr val="1F497D"/>
              </a:buClr>
              <a:buFont typeface="+mj-lt"/>
              <a:buAutoNum type="arabicPeriod"/>
            </a:pPr>
            <a:r>
              <a:rPr lang="en-US" altLang="en-US" sz="1000" dirty="0">
                <a:solidFill>
                  <a:prstClr val="black"/>
                </a:solidFill>
                <a:latin typeface="Frutiger 45 Light" pitchFamily="34" charset="0"/>
                <a:cs typeface="Arial" pitchFamily="34" charset="0"/>
              </a:rPr>
              <a:t>interests of alternative investment funds typically will be illiquid and subject to restrictions on transfer; </a:t>
            </a:r>
          </a:p>
          <a:p>
            <a:pPr marL="228594" indent="-228594" defTabSz="992163">
              <a:spcBef>
                <a:spcPts val="0"/>
              </a:spcBef>
              <a:buClr>
                <a:srgbClr val="1F497D"/>
              </a:buClr>
              <a:buFont typeface="+mj-lt"/>
              <a:buAutoNum type="arabicPeriod"/>
            </a:pPr>
            <a:r>
              <a:rPr lang="en-US" altLang="en-US" sz="1000" dirty="0">
                <a:solidFill>
                  <a:prstClr val="black"/>
                </a:solidFill>
                <a:latin typeface="Frutiger 45 Light" pitchFamily="34" charset="0"/>
                <a:cs typeface="Arial" pitchFamily="34" charset="0"/>
              </a:rPr>
              <a:t>may not be required to provide periodic pricing or valuation information to investors; </a:t>
            </a:r>
          </a:p>
          <a:p>
            <a:pPr marL="228594" indent="-228594" defTabSz="992163">
              <a:spcBef>
                <a:spcPts val="0"/>
              </a:spcBef>
              <a:buClr>
                <a:srgbClr val="1F497D"/>
              </a:buClr>
              <a:buFont typeface="+mj-lt"/>
              <a:buAutoNum type="arabicPeriod"/>
            </a:pPr>
            <a:r>
              <a:rPr lang="en-US" altLang="en-US" sz="1000" dirty="0">
                <a:solidFill>
                  <a:prstClr val="black"/>
                </a:solidFill>
                <a:latin typeface="Frutiger 45 Light" pitchFamily="34" charset="0"/>
                <a:cs typeface="Arial" pitchFamily="34" charset="0"/>
              </a:rPr>
              <a:t>generally involve complex tax strategies and there may be delays in distributing tax information to investors; </a:t>
            </a:r>
          </a:p>
          <a:p>
            <a:pPr marL="228594" indent="-228594" defTabSz="992163">
              <a:spcBef>
                <a:spcPts val="0"/>
              </a:spcBef>
              <a:buClr>
                <a:srgbClr val="1F497D"/>
              </a:buClr>
              <a:buFont typeface="+mj-lt"/>
              <a:buAutoNum type="arabicPeriod"/>
            </a:pPr>
            <a:r>
              <a:rPr lang="en-US" altLang="en-US" sz="1000" dirty="0">
                <a:solidFill>
                  <a:prstClr val="black"/>
                </a:solidFill>
                <a:latin typeface="Frutiger 45 Light" pitchFamily="34" charset="0"/>
                <a:cs typeface="Arial" pitchFamily="34" charset="0"/>
              </a:rPr>
              <a:t>are subject to high fees, including management fees and other fees and expenses, all of which will reduce profits.</a:t>
            </a:r>
          </a:p>
          <a:p>
            <a:pPr defTabSz="992163">
              <a:spcBef>
                <a:spcPts val="0"/>
              </a:spcBef>
              <a:buClr>
                <a:srgbClr val="1F497D"/>
              </a:buClr>
              <a:buNone/>
            </a:pPr>
            <a:endParaRPr lang="en-US" altLang="en-US" sz="1000" dirty="0">
              <a:solidFill>
                <a:prstClr val="black"/>
              </a:solidFill>
              <a:latin typeface="Frutiger 45 Light" pitchFamily="34" charset="0"/>
              <a:cs typeface="Arial" pitchFamily="34" charset="0"/>
            </a:endParaRPr>
          </a:p>
          <a:p>
            <a:pPr defTabSz="992163">
              <a:spcBef>
                <a:spcPts val="0"/>
              </a:spcBef>
              <a:buClr>
                <a:srgbClr val="1F497D"/>
              </a:buClr>
              <a:buNone/>
            </a:pPr>
            <a:r>
              <a:rPr lang="en-US" altLang="en-US" sz="1000" dirty="0">
                <a:solidFill>
                  <a:prstClr val="black"/>
                </a:solidFill>
                <a:latin typeface="Frutiger 45 Light" pitchFamily="34" charset="0"/>
                <a:cs typeface="Arial" pitchFamily="34" charset="0"/>
              </a:rPr>
              <a:t>Interests in alternative investment funds are not deposits or obligations of, or guaranteed or endorsed by, any bank or other insured depository institution, and are not federally insured by the Federal Deposit Insurance Corporation, the Federal Reserve Board, or any other governmental agency. Prospective investors should understand these risks and have the financial ability and willingness to accept them for an extended period of time before making an investment in an alternative investment fund and should consider an alternative investment fund as a supplement to an overall investment program.</a:t>
            </a:r>
          </a:p>
          <a:p>
            <a:pPr defTabSz="992163">
              <a:spcBef>
                <a:spcPts val="0"/>
              </a:spcBef>
              <a:buClr>
                <a:srgbClr val="1F497D"/>
              </a:buClr>
              <a:buNone/>
            </a:pPr>
            <a:endParaRPr lang="en-US" altLang="en-US" sz="1000" dirty="0">
              <a:solidFill>
                <a:prstClr val="black"/>
              </a:solidFill>
              <a:latin typeface="Frutiger 45 Light" pitchFamily="34" charset="0"/>
              <a:cs typeface="Arial" pitchFamily="34" charset="0"/>
            </a:endParaRPr>
          </a:p>
          <a:p>
            <a:pPr defTabSz="992163">
              <a:spcBef>
                <a:spcPts val="0"/>
              </a:spcBef>
              <a:buClr>
                <a:srgbClr val="1F497D"/>
              </a:buClr>
              <a:buNone/>
            </a:pPr>
            <a:r>
              <a:rPr lang="en-US" altLang="en-US" sz="1000" dirty="0">
                <a:solidFill>
                  <a:prstClr val="black"/>
                </a:solidFill>
                <a:latin typeface="Frutiger 45 Light" pitchFamily="34" charset="0"/>
                <a:cs typeface="Arial" pitchFamily="34" charset="0"/>
              </a:rPr>
              <a:t>In addition to the risks that apply to alternative investments generally, the following are additional risks related to an investment in these strategies:</a:t>
            </a:r>
          </a:p>
          <a:p>
            <a:pPr marL="171446" indent="-171446" defTabSz="992163">
              <a:spcBef>
                <a:spcPts val="0"/>
              </a:spcBef>
              <a:buClr>
                <a:srgbClr val="1F497D"/>
              </a:buClr>
            </a:pPr>
            <a:r>
              <a:rPr lang="en-US" altLang="en-US" sz="1000" dirty="0">
                <a:solidFill>
                  <a:prstClr val="black"/>
                </a:solidFill>
                <a:latin typeface="Frutiger 45 Light" pitchFamily="34" charset="0"/>
                <a:cs typeface="Arial" pitchFamily="34" charset="0"/>
              </a:rPr>
              <a:t>Hedge Fund Risk: There are risks specifically associated with investing in hedge funds, which may include risks associated with investing in short sales, options, small-cap stocks, "junk bonds," derivatives, distressed securities, non-U.S. securities and illiquid investments.</a:t>
            </a:r>
          </a:p>
          <a:p>
            <a:pPr marL="171446" indent="-171446" defTabSz="992163">
              <a:spcBef>
                <a:spcPts val="0"/>
              </a:spcBef>
              <a:buClr>
                <a:srgbClr val="1F497D"/>
              </a:buClr>
            </a:pPr>
            <a:r>
              <a:rPr lang="en-US" altLang="en-US" sz="1000" dirty="0">
                <a:solidFill>
                  <a:prstClr val="black"/>
                </a:solidFill>
                <a:latin typeface="Frutiger 45 Light" pitchFamily="34" charset="0"/>
                <a:cs typeface="Arial" pitchFamily="34" charset="0"/>
              </a:rPr>
              <a:t>Managed Futures: There are risks specifically associated with investing in managed futures programs. For example, not all managers focus on all strategies at all times, and managed futures strategies may have material directional elements.</a:t>
            </a:r>
          </a:p>
          <a:p>
            <a:pPr marL="171446" indent="-171446" defTabSz="992163">
              <a:spcBef>
                <a:spcPts val="0"/>
              </a:spcBef>
              <a:buClr>
                <a:srgbClr val="1F497D"/>
              </a:buClr>
            </a:pPr>
            <a:r>
              <a:rPr lang="en-US" altLang="en-US" sz="1000" dirty="0">
                <a:solidFill>
                  <a:prstClr val="black"/>
                </a:solidFill>
                <a:latin typeface="Frutiger 45 Light" pitchFamily="34" charset="0"/>
                <a:cs typeface="Arial" pitchFamily="34" charset="0"/>
              </a:rPr>
              <a:t>Real Estate: There are risks specifically associated with investing in real estate products and real estate investment trusts. They involve risks associated with debt, adverse changes in general economic or local market conditions, changes in governmental, tax, real estate and zoning laws or regulations, risks associated with capital calls and, for some real estate products, the risks associated with the ability to qualify for favorable treatment under the federal tax laws.</a:t>
            </a:r>
          </a:p>
          <a:p>
            <a:pPr marL="171446" indent="-171446" defTabSz="992163">
              <a:spcBef>
                <a:spcPts val="0"/>
              </a:spcBef>
              <a:buClr>
                <a:srgbClr val="1F497D"/>
              </a:buClr>
            </a:pPr>
            <a:r>
              <a:rPr lang="en-US" altLang="en-US" sz="1000" dirty="0">
                <a:solidFill>
                  <a:prstClr val="black"/>
                </a:solidFill>
                <a:latin typeface="Frutiger 45 Light" pitchFamily="34" charset="0"/>
                <a:cs typeface="Arial" pitchFamily="34" charset="0"/>
              </a:rPr>
              <a:t>Private Equity: There are risks specifically associated with investing in private equity. Capital calls can be made on short no-tice, and the failure to meet capital calls can result in significant adverse consequences including, but not limited to, a total loss of investment.</a:t>
            </a:r>
          </a:p>
          <a:p>
            <a:pPr marL="171446" indent="-171446" defTabSz="992163">
              <a:spcBef>
                <a:spcPts val="0"/>
              </a:spcBef>
              <a:buClr>
                <a:srgbClr val="1F497D"/>
              </a:buClr>
            </a:pPr>
            <a:r>
              <a:rPr lang="en-US" altLang="en-US" sz="1000" dirty="0">
                <a:solidFill>
                  <a:prstClr val="black"/>
                </a:solidFill>
                <a:latin typeface="Frutiger 45 Light" pitchFamily="34" charset="0"/>
                <a:cs typeface="Arial" pitchFamily="34" charset="0"/>
              </a:rPr>
              <a:t>Foreign Exchange/Currency Risk: Investors in securities of issuers located outside of the United States should be aware that even for securities denominated in U.S. dollars, changes in the exchange rate between the U.S. dollar and the issuer’s "home" currency can have unexpected effects on the market value and liquidity of those securities. Those securities may also be affected by other risks (such as political, economic or regulatory changes) that may not be readily known to a U.S. investor.</a:t>
            </a:r>
          </a:p>
          <a:p>
            <a:pPr defTabSz="992163">
              <a:lnSpc>
                <a:spcPts val="989"/>
              </a:lnSpc>
              <a:spcBef>
                <a:spcPts val="273"/>
              </a:spcBef>
              <a:buClr>
                <a:srgbClr val="1F497D"/>
              </a:buClr>
            </a:pPr>
            <a:endParaRPr lang="en-US" altLang="en-US" sz="1000" dirty="0">
              <a:solidFill>
                <a:prstClr val="black"/>
              </a:solidFill>
              <a:latin typeface="Frutiger 45 Light" pitchFamily="34" charset="0"/>
              <a:cs typeface="Arial" pitchFamily="34" charset="0"/>
            </a:endParaRPr>
          </a:p>
        </p:txBody>
      </p:sp>
    </p:spTree>
    <p:custDataLst>
      <p:tags r:id="rId1"/>
    </p:custDataLst>
    <p:extLst>
      <p:ext uri="{BB962C8B-B14F-4D97-AF65-F5344CB8AC3E}">
        <p14:creationId xmlns:p14="http://schemas.microsoft.com/office/powerpoint/2010/main" val="33740113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4">
            <a:extLst>
              <a:ext uri="{FF2B5EF4-FFF2-40B4-BE49-F238E27FC236}">
                <a16:creationId xmlns:a16="http://schemas.microsoft.com/office/drawing/2014/main" id="{87F05CDA-6136-41A4-8B36-5BBF0A679197}"/>
              </a:ext>
            </a:extLst>
          </p:cNvPr>
          <p:cNvSpPr txBox="1">
            <a:spLocks/>
          </p:cNvSpPr>
          <p:nvPr/>
        </p:nvSpPr>
        <p:spPr>
          <a:xfrm>
            <a:off x="5761226" y="4608967"/>
            <a:ext cx="5573368" cy="93933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3636" kern="1200" baseline="0">
                <a:solidFill>
                  <a:schemeClr val="tx1"/>
                </a:solidFill>
                <a:latin typeface="Frutiger 45 Light"/>
                <a:ea typeface="Arial Unicode MS" pitchFamily="34" charset="-128"/>
                <a:cs typeface="+mn-cs"/>
              </a:defRPr>
            </a:lvl1pPr>
            <a:lvl2pPr marL="457053"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914105"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371156"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1828208"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526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2311"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199364"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6415"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r>
              <a:rPr lang="en-GB" sz="2545" b="1" dirty="0"/>
              <a:t>Mark Haefele</a:t>
            </a:r>
          </a:p>
          <a:p>
            <a:r>
              <a:rPr lang="en-GB" sz="2545" dirty="0"/>
              <a:t>Chief Investment Officer,</a:t>
            </a:r>
            <a:br>
              <a:rPr lang="en-GB" sz="2545" dirty="0"/>
            </a:br>
            <a:r>
              <a:rPr lang="en-GB" sz="2545" dirty="0"/>
              <a:t>UBS Global Wealth Management</a:t>
            </a:r>
          </a:p>
        </p:txBody>
      </p:sp>
      <p:pic>
        <p:nvPicPr>
          <p:cNvPr id="3" name="Picture 2">
            <a:extLst>
              <a:ext uri="{FF2B5EF4-FFF2-40B4-BE49-F238E27FC236}">
                <a16:creationId xmlns:a16="http://schemas.microsoft.com/office/drawing/2014/main" id="{879167B5-2250-4FAF-B393-191F87E9D392}"/>
              </a:ext>
            </a:extLst>
          </p:cNvPr>
          <p:cNvPicPr>
            <a:picLocks noChangeAspect="1"/>
          </p:cNvPicPr>
          <p:nvPr/>
        </p:nvPicPr>
        <p:blipFill>
          <a:blip r:embed="rId2"/>
          <a:stretch>
            <a:fillRect/>
          </a:stretch>
        </p:blipFill>
        <p:spPr>
          <a:xfrm>
            <a:off x="-1" y="0"/>
            <a:ext cx="4991101" cy="6854990"/>
          </a:xfrm>
          <a:prstGeom prst="rect">
            <a:avLst/>
          </a:prstGeom>
        </p:spPr>
      </p:pic>
    </p:spTree>
    <p:extLst>
      <p:ext uri="{BB962C8B-B14F-4D97-AF65-F5344CB8AC3E}">
        <p14:creationId xmlns:p14="http://schemas.microsoft.com/office/powerpoint/2010/main" val="3381900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4">
            <a:extLst>
              <a:ext uri="{FF2B5EF4-FFF2-40B4-BE49-F238E27FC236}">
                <a16:creationId xmlns:a16="http://schemas.microsoft.com/office/drawing/2014/main" id="{351E5A09-F142-4B62-9EC0-ABB51A5902AA}"/>
              </a:ext>
            </a:extLst>
          </p:cNvPr>
          <p:cNvSpPr txBox="1">
            <a:spLocks/>
          </p:cNvSpPr>
          <p:nvPr/>
        </p:nvSpPr>
        <p:spPr>
          <a:xfrm>
            <a:off x="5828443" y="4374293"/>
            <a:ext cx="5892047" cy="956388"/>
          </a:xfrm>
          <a:prstGeom prst="rect">
            <a:avLst/>
          </a:prstGeom>
        </p:spPr>
        <p:txBody>
          <a:bodyPr vert="horz" lIns="0" tIns="0" rIns="0" bIns="0" rtlCol="0">
            <a:noAutofit/>
          </a:bodyPr>
          <a:lstStyle>
            <a:lvl1pPr marL="0" indent="0" algn="l" defTabSz="813952" rtl="0" eaLnBrk="1" latinLnBrk="0" hangingPunct="1">
              <a:spcBef>
                <a:spcPts val="1136"/>
              </a:spcBef>
              <a:buClr>
                <a:schemeClr val="tx2"/>
              </a:buClr>
              <a:buSzPct val="100000"/>
              <a:buFont typeface="Symbol" pitchFamily="18" charset="2"/>
              <a:buNone/>
              <a:defRPr sz="3200" b="0" kern="1200" baseline="0">
                <a:solidFill>
                  <a:schemeClr val="tx1"/>
                </a:solidFill>
                <a:latin typeface="Frutiger 45 Light"/>
                <a:ea typeface="Arial Unicode MS" pitchFamily="34" charset="-128"/>
                <a:cs typeface="+mn-cs"/>
              </a:defRPr>
            </a:lvl1pPr>
            <a:lvl2pPr marL="406976" indent="0" algn="ctr" defTabSz="813952" rtl="0" eaLnBrk="1" latinLnBrk="0" hangingPunct="1">
              <a:spcBef>
                <a:spcPts val="568"/>
              </a:spcBef>
              <a:buClr>
                <a:schemeClr val="tx1"/>
              </a:buClr>
              <a:buFont typeface="Arial" pitchFamily="34" charset="0"/>
              <a:buNone/>
              <a:defRPr sz="1400" kern="1200">
                <a:solidFill>
                  <a:schemeClr val="tx1">
                    <a:tint val="75000"/>
                  </a:schemeClr>
                </a:solidFill>
                <a:latin typeface="+mn-lt"/>
                <a:ea typeface="+mn-ea"/>
                <a:cs typeface="+mn-cs"/>
              </a:defRPr>
            </a:lvl2pPr>
            <a:lvl3pPr marL="813952" indent="0" algn="ctr" defTabSz="813952" rtl="0" eaLnBrk="1" latinLnBrk="0" hangingPunct="1">
              <a:spcBef>
                <a:spcPts val="568"/>
              </a:spcBef>
              <a:buClr>
                <a:schemeClr val="tx1"/>
              </a:buClr>
              <a:buFont typeface="Arial" pitchFamily="34" charset="0"/>
              <a:buNone/>
              <a:defRPr sz="1400" kern="1200">
                <a:solidFill>
                  <a:schemeClr val="tx1">
                    <a:tint val="75000"/>
                  </a:schemeClr>
                </a:solidFill>
                <a:latin typeface="+mn-lt"/>
                <a:ea typeface="+mn-ea"/>
                <a:cs typeface="+mn-cs"/>
              </a:defRPr>
            </a:lvl3pPr>
            <a:lvl4pPr marL="1220926" indent="0" algn="ctr" defTabSz="813952" rtl="0" eaLnBrk="1" latinLnBrk="0" hangingPunct="1">
              <a:spcBef>
                <a:spcPts val="243"/>
              </a:spcBef>
              <a:buClr>
                <a:schemeClr val="tx1"/>
              </a:buClr>
              <a:buSzPct val="84000"/>
              <a:buFont typeface="Arial" pitchFamily="34" charset="0"/>
              <a:buNone/>
              <a:defRPr sz="1400" kern="1200">
                <a:solidFill>
                  <a:schemeClr val="tx1">
                    <a:tint val="75000"/>
                  </a:schemeClr>
                </a:solidFill>
                <a:latin typeface="+mn-lt"/>
                <a:ea typeface="+mn-ea"/>
                <a:cs typeface="+mn-cs"/>
              </a:defRPr>
            </a:lvl4pPr>
            <a:lvl5pPr marL="1627899" indent="0" algn="ctr" defTabSz="813952" rtl="0" eaLnBrk="1" latinLnBrk="0" hangingPunct="1">
              <a:spcBef>
                <a:spcPts val="243"/>
              </a:spcBef>
              <a:buClr>
                <a:schemeClr val="tx1"/>
              </a:buClr>
              <a:buSzPct val="84000"/>
              <a:buFont typeface="Arial" pitchFamily="34" charset="0"/>
              <a:buNone/>
              <a:defRPr sz="1400" kern="1200">
                <a:solidFill>
                  <a:schemeClr val="tx1">
                    <a:tint val="75000"/>
                  </a:schemeClr>
                </a:solidFill>
                <a:latin typeface="+mn-lt"/>
                <a:ea typeface="+mn-ea"/>
                <a:cs typeface="+mn-cs"/>
              </a:defRPr>
            </a:lvl5pPr>
            <a:lvl6pPr marL="2034870"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6pPr>
            <a:lvl7pPr marL="2441846"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7pPr>
            <a:lvl8pPr marL="2848811"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8pPr>
            <a:lvl9pPr marL="3255796"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9pPr>
          </a:lstStyle>
          <a:p>
            <a:pPr defTabSz="813932">
              <a:buClr>
                <a:srgbClr val="E60000"/>
              </a:buClr>
              <a:defRPr/>
            </a:pPr>
            <a:r>
              <a:rPr lang="en-GB" sz="2600" b="1" dirty="0">
                <a:solidFill>
                  <a:sysClr val="windowText" lastClr="000000"/>
                </a:solidFill>
              </a:rPr>
              <a:t>Paul Donovan</a:t>
            </a:r>
          </a:p>
          <a:p>
            <a:pPr defTabSz="813932">
              <a:buClr>
                <a:srgbClr val="E60000"/>
              </a:buClr>
              <a:defRPr/>
            </a:pPr>
            <a:r>
              <a:rPr lang="en-GB" sz="2600" dirty="0">
                <a:solidFill>
                  <a:sysClr val="windowText" lastClr="000000"/>
                </a:solidFill>
              </a:rPr>
              <a:t>Chief Economist, </a:t>
            </a:r>
            <a:br>
              <a:rPr lang="en-GB" sz="2600" dirty="0">
                <a:solidFill>
                  <a:sysClr val="windowText" lastClr="000000"/>
                </a:solidFill>
              </a:rPr>
            </a:br>
            <a:r>
              <a:rPr lang="en-GB" sz="2600" dirty="0">
                <a:solidFill>
                  <a:sysClr val="windowText" lastClr="000000"/>
                </a:solidFill>
              </a:rPr>
              <a:t>UBS Global Wealth Management</a:t>
            </a:r>
          </a:p>
        </p:txBody>
      </p:sp>
      <p:pic>
        <p:nvPicPr>
          <p:cNvPr id="6" name="Picture 2" descr="Donovan Paul">
            <a:extLst>
              <a:ext uri="{FF2B5EF4-FFF2-40B4-BE49-F238E27FC236}">
                <a16:creationId xmlns:a16="http://schemas.microsoft.com/office/drawing/2014/main" id="{2B5530C8-D86D-4CBE-BC06-091E163E85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5141912" cy="6855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0967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4">
            <a:extLst>
              <a:ext uri="{FF2B5EF4-FFF2-40B4-BE49-F238E27FC236}">
                <a16:creationId xmlns:a16="http://schemas.microsoft.com/office/drawing/2014/main" id="{87F05CDA-6136-41A4-8B36-5BBF0A679197}"/>
              </a:ext>
            </a:extLst>
          </p:cNvPr>
          <p:cNvSpPr txBox="1">
            <a:spLocks/>
          </p:cNvSpPr>
          <p:nvPr/>
        </p:nvSpPr>
        <p:spPr>
          <a:xfrm>
            <a:off x="5761227" y="4608968"/>
            <a:ext cx="5573368" cy="93933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3636" kern="1200" baseline="0">
                <a:solidFill>
                  <a:schemeClr val="tx1"/>
                </a:solidFill>
                <a:latin typeface="Frutiger 45 Light"/>
                <a:ea typeface="Arial Unicode MS" pitchFamily="34" charset="-128"/>
                <a:cs typeface="+mn-cs"/>
              </a:defRPr>
            </a:lvl1pPr>
            <a:lvl2pPr marL="457053"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914105"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371156"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1828208"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526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2311"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199364"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6415"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r>
              <a:rPr lang="en-GB" sz="2545" b="1" dirty="0"/>
              <a:t>Dirk Effenberger</a:t>
            </a:r>
          </a:p>
          <a:p>
            <a:r>
              <a:rPr lang="en-US" sz="2545" dirty="0"/>
              <a:t>Head Investment Risk</a:t>
            </a:r>
            <a:r>
              <a:rPr lang="en-GB" sz="2545" dirty="0"/>
              <a:t>,</a:t>
            </a:r>
            <a:br>
              <a:rPr lang="en-GB" sz="2545" dirty="0"/>
            </a:br>
            <a:r>
              <a:rPr lang="en-GB" sz="2545" dirty="0"/>
              <a:t>UBS Global Wealth Management</a:t>
            </a:r>
          </a:p>
        </p:txBody>
      </p:sp>
      <p:pic>
        <p:nvPicPr>
          <p:cNvPr id="2" name="Picture 1">
            <a:extLst>
              <a:ext uri="{FF2B5EF4-FFF2-40B4-BE49-F238E27FC236}">
                <a16:creationId xmlns:a16="http://schemas.microsoft.com/office/drawing/2014/main" id="{228988CD-8141-4169-96BB-02F69540E614}"/>
              </a:ext>
            </a:extLst>
          </p:cNvPr>
          <p:cNvPicPr>
            <a:picLocks noChangeAspect="1"/>
          </p:cNvPicPr>
          <p:nvPr/>
        </p:nvPicPr>
        <p:blipFill rotWithShape="1">
          <a:blip r:embed="rId3"/>
          <a:srcRect l="17716" r="7733"/>
          <a:stretch/>
        </p:blipFill>
        <p:spPr>
          <a:xfrm>
            <a:off x="0" y="0"/>
            <a:ext cx="4974517" cy="6858000"/>
          </a:xfrm>
          <a:prstGeom prst="rect">
            <a:avLst/>
          </a:prstGeom>
        </p:spPr>
      </p:pic>
    </p:spTree>
    <p:extLst>
      <p:ext uri="{BB962C8B-B14F-4D97-AF65-F5344CB8AC3E}">
        <p14:creationId xmlns:p14="http://schemas.microsoft.com/office/powerpoint/2010/main" val="2669124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GE HEADING"/>
          <p:cNvSpPr>
            <a:spLocks noGrp="1"/>
          </p:cNvSpPr>
          <p:nvPr>
            <p:ph type="title"/>
            <p:custDataLst>
              <p:tags r:id="rId2"/>
            </p:custDataLst>
          </p:nvPr>
        </p:nvSpPr>
        <p:spPr>
          <a:xfrm>
            <a:off x="512495" y="7"/>
            <a:ext cx="11101091" cy="857455"/>
          </a:xfrm>
        </p:spPr>
        <p:txBody>
          <a:bodyPr>
            <a:normAutofit/>
          </a:bodyPr>
          <a:lstStyle/>
          <a:p>
            <a:r>
              <a:rPr lang="en-GB" dirty="0">
                <a:latin typeface="Frutiger 45 Light" panose="020B0603020202020204" pitchFamily="34" charset="0"/>
              </a:rPr>
              <a:t>Rates: Rising real rates have driven this year’s equity derating</a:t>
            </a:r>
            <a:endParaRPr lang="en-US" dirty="0">
              <a:latin typeface="Frutiger 45 Light" panose="020B0603020202020204" pitchFamily="34" charset="0"/>
            </a:endParaRPr>
          </a:p>
        </p:txBody>
      </p:sp>
      <p:sp>
        <p:nvSpPr>
          <p:cNvPr id="4" name="Text Placeholder 3"/>
          <p:cNvSpPr>
            <a:spLocks noGrp="1"/>
          </p:cNvSpPr>
          <p:nvPr>
            <p:ph type="body" sz="quarter" idx="4294967295"/>
          </p:nvPr>
        </p:nvSpPr>
        <p:spPr>
          <a:xfrm>
            <a:off x="512496" y="1000422"/>
            <a:ext cx="11097818" cy="497455"/>
          </a:xfrm>
        </p:spPr>
        <p:txBody>
          <a:bodyPr/>
          <a:lstStyle/>
          <a:p>
            <a:pPr marL="0" indent="0">
              <a:buNone/>
            </a:pPr>
            <a:r>
              <a:rPr lang="en-GB" sz="1273" dirty="0"/>
              <a:t>S&amp;P 500 forward P/E (</a:t>
            </a:r>
            <a:r>
              <a:rPr lang="en-GB" sz="1273" dirty="0" err="1"/>
              <a:t>lhs</a:t>
            </a:r>
            <a:r>
              <a:rPr lang="en-GB" sz="1273" dirty="0"/>
              <a:t>), 10-year real interest rate, inverted (rhs)</a:t>
            </a:r>
            <a:endParaRPr lang="en-US" sz="1273" dirty="0"/>
          </a:p>
        </p:txBody>
      </p:sp>
      <p:sp>
        <p:nvSpPr>
          <p:cNvPr id="6" name="TextBox 5"/>
          <p:cNvSpPr txBox="1">
            <a:spLocks noChangeArrowheads="1"/>
          </p:cNvSpPr>
          <p:nvPr/>
        </p:nvSpPr>
        <p:spPr bwMode="auto">
          <a:xfrm>
            <a:off x="1415479" y="6235858"/>
            <a:ext cx="9690545" cy="327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chorCtr="0">
            <a:noAutofit/>
          </a:bodyPr>
          <a:lstStyle>
            <a:lvl1pPr defTabSz="993775">
              <a:defRPr b="1">
                <a:solidFill>
                  <a:schemeClr val="tx1"/>
                </a:solidFill>
                <a:latin typeface="Frutiger 55 Roman" pitchFamily="34" charset="0"/>
                <a:ea typeface="Arial Unicode MS" pitchFamily="34" charset="-128"/>
                <a:cs typeface="Arial Unicode MS" pitchFamily="34" charset="-128"/>
              </a:defRPr>
            </a:lvl1pPr>
            <a:lvl2pPr defTabSz="993775">
              <a:defRPr b="1">
                <a:solidFill>
                  <a:schemeClr val="tx1"/>
                </a:solidFill>
                <a:latin typeface="Frutiger 55 Roman" pitchFamily="34" charset="0"/>
                <a:ea typeface="Arial Unicode MS" pitchFamily="34" charset="-128"/>
                <a:cs typeface="Arial Unicode MS" pitchFamily="34" charset="-128"/>
              </a:defRPr>
            </a:lvl2pPr>
            <a:lvl3pPr defTabSz="993775">
              <a:defRPr b="1">
                <a:solidFill>
                  <a:schemeClr val="tx1"/>
                </a:solidFill>
                <a:latin typeface="Frutiger 55 Roman" pitchFamily="34" charset="0"/>
                <a:ea typeface="Arial Unicode MS" pitchFamily="34" charset="-128"/>
                <a:cs typeface="Arial Unicode MS" pitchFamily="34" charset="-128"/>
              </a:defRPr>
            </a:lvl3pPr>
            <a:lvl4pPr defTabSz="993775">
              <a:defRPr b="1">
                <a:solidFill>
                  <a:schemeClr val="tx1"/>
                </a:solidFill>
                <a:latin typeface="Frutiger 55 Roman" pitchFamily="34" charset="0"/>
                <a:ea typeface="Arial Unicode MS" pitchFamily="34" charset="-128"/>
                <a:cs typeface="Arial Unicode MS" pitchFamily="34" charset="-128"/>
              </a:defRPr>
            </a:lvl4pPr>
            <a:lvl5pPr defTabSz="993775">
              <a:defRPr b="1">
                <a:solidFill>
                  <a:schemeClr val="tx1"/>
                </a:solidFill>
                <a:latin typeface="Frutiger 55 Roman" pitchFamily="34" charset="0"/>
                <a:ea typeface="Arial Unicode MS" pitchFamily="34" charset="-128"/>
                <a:cs typeface="Arial Unicode MS" pitchFamily="34" charset="-128"/>
              </a:defRPr>
            </a:lvl5pPr>
            <a:lvl6pPr marL="22828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7400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1972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6544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defTabSz="903441" eaLnBrk="0" fontAlgn="base" hangingPunct="0">
              <a:spcBef>
                <a:spcPct val="50000"/>
              </a:spcBef>
              <a:spcAft>
                <a:spcPct val="0"/>
              </a:spcAft>
            </a:pPr>
            <a:r>
              <a:rPr lang="en-US" altLang="en-US" sz="727" b="0" dirty="0">
                <a:solidFill>
                  <a:srgbClr val="000000"/>
                </a:solidFill>
                <a:latin typeface="Frutiger 45 Light" panose="020B0603020202020204" pitchFamily="34" charset="0"/>
              </a:rPr>
              <a:t>Source: </a:t>
            </a:r>
            <a:r>
              <a:rPr lang="en-US" altLang="en-US" sz="727" b="0" dirty="0" err="1">
                <a:solidFill>
                  <a:srgbClr val="000000"/>
                </a:solidFill>
                <a:latin typeface="Frutiger 45 Light" panose="020B0603020202020204" pitchFamily="34" charset="0"/>
              </a:rPr>
              <a:t>Factset</a:t>
            </a:r>
            <a:r>
              <a:rPr lang="en-US" altLang="en-US" sz="727" b="0" dirty="0">
                <a:solidFill>
                  <a:srgbClr val="000000"/>
                </a:solidFill>
                <a:latin typeface="Frutiger 45 Light" panose="020B0603020202020204" pitchFamily="34" charset="0"/>
              </a:rPr>
              <a:t>, UBS, as of May 2022</a:t>
            </a:r>
            <a:br>
              <a:rPr lang="en-US" altLang="en-US" sz="727" b="0" dirty="0">
                <a:solidFill>
                  <a:srgbClr val="000000"/>
                </a:solidFill>
                <a:latin typeface="Frutiger 45 Light" panose="020B0603020202020204" pitchFamily="34" charset="0"/>
              </a:rPr>
            </a:br>
            <a:r>
              <a:rPr lang="en-US" altLang="en-US" sz="727" b="0" dirty="0">
                <a:solidFill>
                  <a:srgbClr val="000000"/>
                </a:solidFill>
                <a:latin typeface="Frutiger 45 Light" panose="020B0603020202020204" pitchFamily="34" charset="0"/>
              </a:rPr>
              <a:t>Please see important disclaimer at the end of the document.</a:t>
            </a:r>
          </a:p>
        </p:txBody>
      </p:sp>
      <p:graphicFrame>
        <p:nvGraphicFramePr>
          <p:cNvPr id="7" name="Chart 6"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tru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Stacked&quot;:null},&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31223650-6AFD-4659-8F00-05287D49AD7D}"/>
              </a:ext>
            </a:extLst>
          </p:cNvPr>
          <p:cNvGraphicFramePr>
            <a:graphicFrameLocks/>
          </p:cNvGraphicFramePr>
          <p:nvPr/>
        </p:nvGraphicFramePr>
        <p:xfrm>
          <a:off x="512495" y="1366953"/>
          <a:ext cx="10002177" cy="4868905"/>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extLst>
      <p:ext uri="{BB962C8B-B14F-4D97-AF65-F5344CB8AC3E}">
        <p14:creationId xmlns:p14="http://schemas.microsoft.com/office/powerpoint/2010/main" val="29423406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GE HEADING"/>
          <p:cNvSpPr>
            <a:spLocks noGrp="1"/>
          </p:cNvSpPr>
          <p:nvPr>
            <p:ph type="title"/>
            <p:custDataLst>
              <p:tags r:id="rId2"/>
            </p:custDataLst>
          </p:nvPr>
        </p:nvSpPr>
        <p:spPr>
          <a:xfrm>
            <a:off x="512495" y="7"/>
            <a:ext cx="11101091" cy="857455"/>
          </a:xfrm>
        </p:spPr>
        <p:txBody>
          <a:bodyPr>
            <a:normAutofit/>
          </a:bodyPr>
          <a:lstStyle/>
          <a:p>
            <a:r>
              <a:rPr lang="en-GB" spc="-73" dirty="0">
                <a:latin typeface="Frutiger 45 Light" panose="020B0603020202020204" pitchFamily="34" charset="0"/>
              </a:rPr>
              <a:t>Recession: Will the Fed succeed in bringing down inflation while keeping growth positive? </a:t>
            </a:r>
            <a:endParaRPr lang="en-US" spc="-73" dirty="0">
              <a:latin typeface="Frutiger 45 Light" panose="020B0603020202020204" pitchFamily="34" charset="0"/>
            </a:endParaRPr>
          </a:p>
        </p:txBody>
      </p:sp>
      <p:sp>
        <p:nvSpPr>
          <p:cNvPr id="4" name="Text Placeholder 3"/>
          <p:cNvSpPr>
            <a:spLocks noGrp="1"/>
          </p:cNvSpPr>
          <p:nvPr>
            <p:ph type="body" sz="quarter" idx="4294967295"/>
          </p:nvPr>
        </p:nvSpPr>
        <p:spPr>
          <a:xfrm>
            <a:off x="512496" y="1000422"/>
            <a:ext cx="11097818" cy="497455"/>
          </a:xfrm>
        </p:spPr>
        <p:txBody>
          <a:bodyPr/>
          <a:lstStyle/>
          <a:p>
            <a:pPr marL="0" indent="0">
              <a:buNone/>
            </a:pPr>
            <a:r>
              <a:rPr lang="en-GB" sz="1273" dirty="0"/>
              <a:t>US CPI inflation, real GDP growth, year-on-year</a:t>
            </a:r>
            <a:endParaRPr lang="en-US" sz="1273" dirty="0"/>
          </a:p>
        </p:txBody>
      </p:sp>
      <p:sp>
        <p:nvSpPr>
          <p:cNvPr id="6" name="TextBox 5"/>
          <p:cNvSpPr txBox="1">
            <a:spLocks noChangeArrowheads="1"/>
          </p:cNvSpPr>
          <p:nvPr/>
        </p:nvSpPr>
        <p:spPr bwMode="auto">
          <a:xfrm>
            <a:off x="1415479" y="6235858"/>
            <a:ext cx="9690545" cy="327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chorCtr="0">
            <a:noAutofit/>
          </a:bodyPr>
          <a:lstStyle>
            <a:lvl1pPr defTabSz="993775">
              <a:defRPr b="1">
                <a:solidFill>
                  <a:schemeClr val="tx1"/>
                </a:solidFill>
                <a:latin typeface="Frutiger 55 Roman" pitchFamily="34" charset="0"/>
                <a:ea typeface="Arial Unicode MS" pitchFamily="34" charset="-128"/>
                <a:cs typeface="Arial Unicode MS" pitchFamily="34" charset="-128"/>
              </a:defRPr>
            </a:lvl1pPr>
            <a:lvl2pPr defTabSz="993775">
              <a:defRPr b="1">
                <a:solidFill>
                  <a:schemeClr val="tx1"/>
                </a:solidFill>
                <a:latin typeface="Frutiger 55 Roman" pitchFamily="34" charset="0"/>
                <a:ea typeface="Arial Unicode MS" pitchFamily="34" charset="-128"/>
                <a:cs typeface="Arial Unicode MS" pitchFamily="34" charset="-128"/>
              </a:defRPr>
            </a:lvl2pPr>
            <a:lvl3pPr defTabSz="993775">
              <a:defRPr b="1">
                <a:solidFill>
                  <a:schemeClr val="tx1"/>
                </a:solidFill>
                <a:latin typeface="Frutiger 55 Roman" pitchFamily="34" charset="0"/>
                <a:ea typeface="Arial Unicode MS" pitchFamily="34" charset="-128"/>
                <a:cs typeface="Arial Unicode MS" pitchFamily="34" charset="-128"/>
              </a:defRPr>
            </a:lvl3pPr>
            <a:lvl4pPr defTabSz="993775">
              <a:defRPr b="1">
                <a:solidFill>
                  <a:schemeClr val="tx1"/>
                </a:solidFill>
                <a:latin typeface="Frutiger 55 Roman" pitchFamily="34" charset="0"/>
                <a:ea typeface="Arial Unicode MS" pitchFamily="34" charset="-128"/>
                <a:cs typeface="Arial Unicode MS" pitchFamily="34" charset="-128"/>
              </a:defRPr>
            </a:lvl4pPr>
            <a:lvl5pPr defTabSz="993775">
              <a:defRPr b="1">
                <a:solidFill>
                  <a:schemeClr val="tx1"/>
                </a:solidFill>
                <a:latin typeface="Frutiger 55 Roman" pitchFamily="34" charset="0"/>
                <a:ea typeface="Arial Unicode MS" pitchFamily="34" charset="-128"/>
                <a:cs typeface="Arial Unicode MS" pitchFamily="34" charset="-128"/>
              </a:defRPr>
            </a:lvl5pPr>
            <a:lvl6pPr marL="22828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7400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1972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6544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defTabSz="903441" eaLnBrk="0" fontAlgn="base" hangingPunct="0">
              <a:spcBef>
                <a:spcPct val="50000"/>
              </a:spcBef>
              <a:spcAft>
                <a:spcPct val="0"/>
              </a:spcAft>
            </a:pPr>
            <a:r>
              <a:rPr lang="en-US" altLang="en-US" sz="727" b="0" dirty="0">
                <a:solidFill>
                  <a:srgbClr val="000000"/>
                </a:solidFill>
                <a:latin typeface="Frutiger 45 Light" panose="020B0603020202020204" pitchFamily="34" charset="0"/>
              </a:rPr>
              <a:t>Source: Bloomberg, UBS, as of May 2022</a:t>
            </a:r>
            <a:br>
              <a:rPr lang="en-US" altLang="en-US" sz="727" b="0" dirty="0">
                <a:solidFill>
                  <a:srgbClr val="000000"/>
                </a:solidFill>
                <a:latin typeface="Frutiger 45 Light" panose="020B0603020202020204" pitchFamily="34" charset="0"/>
              </a:rPr>
            </a:br>
            <a:r>
              <a:rPr lang="en-US" altLang="en-US" sz="727" b="0" dirty="0">
                <a:solidFill>
                  <a:srgbClr val="000000"/>
                </a:solidFill>
                <a:latin typeface="Frutiger 45 Light" panose="020B0603020202020204" pitchFamily="34" charset="0"/>
              </a:rPr>
              <a:t>Please see important disclaimer at the end of the document.</a:t>
            </a:r>
          </a:p>
        </p:txBody>
      </p:sp>
      <p:graphicFrame>
        <p:nvGraphicFramePr>
          <p:cNvPr id="7" name="Chart 6">
            <a:extLst>
              <a:ext uri="{FF2B5EF4-FFF2-40B4-BE49-F238E27FC236}">
                <a16:creationId xmlns:a16="http://schemas.microsoft.com/office/drawing/2014/main" id="{17B51F7E-379D-4C20-8DC5-FD0CF9808FC8}"/>
              </a:ext>
            </a:extLst>
          </p:cNvPr>
          <p:cNvGraphicFramePr>
            <a:graphicFrameLocks/>
          </p:cNvGraphicFramePr>
          <p:nvPr/>
        </p:nvGraphicFramePr>
        <p:xfrm>
          <a:off x="521923" y="1170568"/>
          <a:ext cx="9609406" cy="4847479"/>
        </p:xfrm>
        <a:graphic>
          <a:graphicData uri="http://schemas.openxmlformats.org/drawingml/2006/chart">
            <c:chart xmlns:c="http://schemas.openxmlformats.org/drawingml/2006/chart" xmlns:r="http://schemas.openxmlformats.org/officeDocument/2006/relationships" r:id="rId5"/>
          </a:graphicData>
        </a:graphic>
      </p:graphicFrame>
      <p:sp>
        <p:nvSpPr>
          <p:cNvPr id="3" name="TextBox 2">
            <a:extLst>
              <a:ext uri="{FF2B5EF4-FFF2-40B4-BE49-F238E27FC236}">
                <a16:creationId xmlns:a16="http://schemas.microsoft.com/office/drawing/2014/main" id="{7C5C535A-A25A-4A46-A21A-24E8B9074998}"/>
              </a:ext>
            </a:extLst>
          </p:cNvPr>
          <p:cNvSpPr txBox="1"/>
          <p:nvPr/>
        </p:nvSpPr>
        <p:spPr>
          <a:xfrm>
            <a:off x="10056440" y="1792455"/>
            <a:ext cx="654618" cy="93379"/>
          </a:xfrm>
          <a:prstGeom prst="rect">
            <a:avLst/>
          </a:prstGeom>
          <a:noFill/>
        </p:spPr>
        <p:txBody>
          <a:bodyPr wrap="square" lIns="0" tIns="0" rIns="0" bIns="0" rtlCol="0">
            <a:noAutofit/>
          </a:bodyPr>
          <a:lstStyle/>
          <a:p>
            <a:pPr defTabSz="831281" eaLnBrk="0" fontAlgn="base" hangingPunct="0">
              <a:spcBef>
                <a:spcPct val="50000"/>
              </a:spcBef>
              <a:spcAft>
                <a:spcPct val="0"/>
              </a:spcAft>
            </a:pPr>
            <a:endParaRPr lang="en-US" sz="1455" dirty="0" err="1">
              <a:solidFill>
                <a:prstClr val="black"/>
              </a:solidFill>
              <a:latin typeface="Frutiger 45 Light"/>
            </a:endParaRPr>
          </a:p>
        </p:txBody>
      </p:sp>
    </p:spTree>
    <p:custDataLst>
      <p:tags r:id="rId1"/>
    </p:custDataLst>
    <p:extLst>
      <p:ext uri="{BB962C8B-B14F-4D97-AF65-F5344CB8AC3E}">
        <p14:creationId xmlns:p14="http://schemas.microsoft.com/office/powerpoint/2010/main" val="21875452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4B9513F-224E-4055-BF13-9767ECDCBC60}"/>
              </a:ext>
            </a:extLst>
          </p:cNvPr>
          <p:cNvSpPr>
            <a:spLocks noGrp="1"/>
          </p:cNvSpPr>
          <p:nvPr>
            <p:ph type="title"/>
          </p:nvPr>
        </p:nvSpPr>
        <p:spPr>
          <a:xfrm>
            <a:off x="406892" y="50599"/>
            <a:ext cx="10814616" cy="838343"/>
          </a:xfrm>
        </p:spPr>
        <p:txBody>
          <a:bodyPr>
            <a:normAutofit/>
          </a:bodyPr>
          <a:lstStyle/>
          <a:p>
            <a:r>
              <a:rPr lang="en-US" sz="2800" dirty="0"/>
              <a:t>Risk #1: Short- and long-term consequences of the war in Ukraine</a:t>
            </a:r>
          </a:p>
        </p:txBody>
      </p:sp>
      <p:pic>
        <p:nvPicPr>
          <p:cNvPr id="10" name="Picture 9">
            <a:extLst>
              <a:ext uri="{FF2B5EF4-FFF2-40B4-BE49-F238E27FC236}">
                <a16:creationId xmlns:a16="http://schemas.microsoft.com/office/drawing/2014/main" id="{95CB9BDE-7437-4321-9E7A-730F47CF9DBD}"/>
              </a:ext>
            </a:extLst>
          </p:cNvPr>
          <p:cNvPicPr>
            <a:picLocks noChangeAspect="1"/>
          </p:cNvPicPr>
          <p:nvPr/>
        </p:nvPicPr>
        <p:blipFill>
          <a:blip r:embed="rId6"/>
          <a:stretch>
            <a:fillRect/>
          </a:stretch>
        </p:blipFill>
        <p:spPr>
          <a:xfrm>
            <a:off x="7960284" y="2203125"/>
            <a:ext cx="3972146" cy="2451751"/>
          </a:xfrm>
          <a:prstGeom prst="rect">
            <a:avLst/>
          </a:prstGeom>
        </p:spPr>
      </p:pic>
      <p:pic>
        <p:nvPicPr>
          <p:cNvPr id="13" name="Content Placeholder 12">
            <a:extLst>
              <a:ext uri="{FF2B5EF4-FFF2-40B4-BE49-F238E27FC236}">
                <a16:creationId xmlns:a16="http://schemas.microsoft.com/office/drawing/2014/main" id="{174C45FE-654E-4691-9233-0A1C05406C6C}"/>
              </a:ext>
            </a:extLst>
          </p:cNvPr>
          <p:cNvPicPr>
            <a:picLocks noGrp="1" noChangeAspect="1"/>
          </p:cNvPicPr>
          <p:nvPr>
            <p:ph idx="1"/>
          </p:nvPr>
        </p:nvPicPr>
        <p:blipFill>
          <a:blip r:embed="rId7"/>
          <a:stretch>
            <a:fillRect/>
          </a:stretch>
        </p:blipFill>
        <p:spPr>
          <a:xfrm>
            <a:off x="406892" y="2495426"/>
            <a:ext cx="3972146" cy="2451751"/>
          </a:xfrm>
          <a:prstGeom prst="rect">
            <a:avLst/>
          </a:prstGeom>
        </p:spPr>
      </p:pic>
      <p:pic>
        <p:nvPicPr>
          <p:cNvPr id="14" name="Picture 13">
            <a:extLst>
              <a:ext uri="{FF2B5EF4-FFF2-40B4-BE49-F238E27FC236}">
                <a16:creationId xmlns:a16="http://schemas.microsoft.com/office/drawing/2014/main" id="{39590120-48A1-42C4-9991-B4755876572A}"/>
              </a:ext>
            </a:extLst>
          </p:cNvPr>
          <p:cNvPicPr>
            <a:picLocks noChangeAspect="1"/>
          </p:cNvPicPr>
          <p:nvPr/>
        </p:nvPicPr>
        <p:blipFill>
          <a:blip r:embed="rId8"/>
          <a:stretch>
            <a:fillRect/>
          </a:stretch>
        </p:blipFill>
        <p:spPr>
          <a:xfrm>
            <a:off x="4379038" y="2326092"/>
            <a:ext cx="3561327" cy="2328784"/>
          </a:xfrm>
          <a:prstGeom prst="rect">
            <a:avLst/>
          </a:prstGeom>
        </p:spPr>
      </p:pic>
      <p:sp>
        <p:nvSpPr>
          <p:cNvPr id="15" name="TextBox 14">
            <a:extLst>
              <a:ext uri="{FF2B5EF4-FFF2-40B4-BE49-F238E27FC236}">
                <a16:creationId xmlns:a16="http://schemas.microsoft.com/office/drawing/2014/main" id="{7840748A-A00B-4992-858F-68453EA219A5}"/>
              </a:ext>
            </a:extLst>
          </p:cNvPr>
          <p:cNvSpPr txBox="1"/>
          <p:nvPr>
            <p:custDataLst>
              <p:tags r:id="rId1"/>
            </p:custDataLst>
          </p:nvPr>
        </p:nvSpPr>
        <p:spPr>
          <a:xfrm>
            <a:off x="8044930" y="1565507"/>
            <a:ext cx="3590844" cy="637618"/>
          </a:xfrm>
          <a:prstGeom prst="rect">
            <a:avLst/>
          </a:prstGeom>
          <a:noFill/>
        </p:spPr>
        <p:txBody>
          <a:bodyPr vert="horz" wrap="square" lIns="0" tIns="0" rIns="0" bIns="0" rtlCol="0"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Frutiger45Light"/>
                <a:ea typeface="+mn-ea"/>
                <a:cs typeface="+mn-cs"/>
              </a:rPr>
              <a:t>Fig. 3: Growth in global trade volumes has leveled off in recent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Frutiger45Light"/>
                <a:ea typeface="+mn-ea"/>
                <a:cs typeface="+mn-cs"/>
              </a:rPr>
              <a:t>Global trade volume, % of real GDP</a:t>
            </a:r>
            <a:endParaRPr kumimoji="0" lang="en-US" sz="1200" b="1" i="0" u="none" strike="noStrike" kern="0" cap="none" spc="0" normalizeH="0" baseline="0" noProof="0" dirty="0">
              <a:ln>
                <a:noFill/>
              </a:ln>
              <a:solidFill>
                <a:prstClr val="black"/>
              </a:solidFill>
              <a:effectLst/>
              <a:uLnTx/>
              <a:uFillTx/>
              <a:latin typeface="Frutiger 45 Light" panose="020B0603020202020204" pitchFamily="34" charset="0"/>
              <a:ea typeface="+mn-ea"/>
              <a:cs typeface="+mn-cs"/>
            </a:endParaRPr>
          </a:p>
        </p:txBody>
      </p:sp>
      <p:sp>
        <p:nvSpPr>
          <p:cNvPr id="16" name="TextBox 15">
            <a:extLst>
              <a:ext uri="{FF2B5EF4-FFF2-40B4-BE49-F238E27FC236}">
                <a16:creationId xmlns:a16="http://schemas.microsoft.com/office/drawing/2014/main" id="{A743CCBA-6BF6-463A-B0D5-7224242FA275}"/>
              </a:ext>
            </a:extLst>
          </p:cNvPr>
          <p:cNvSpPr txBox="1"/>
          <p:nvPr>
            <p:custDataLst>
              <p:tags r:id="rId2"/>
            </p:custDataLst>
          </p:nvPr>
        </p:nvSpPr>
        <p:spPr>
          <a:xfrm>
            <a:off x="406892" y="1571181"/>
            <a:ext cx="3740180" cy="498527"/>
          </a:xfrm>
          <a:prstGeom prst="rect">
            <a:avLst/>
          </a:prstGeom>
          <a:noFill/>
        </p:spPr>
        <p:txBody>
          <a:bodyPr vert="horz" wrap="square" lIns="0" tIns="0" rIns="0" bIns="0" rtlCol="0"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Frutiger45Light"/>
                <a:ea typeface="+mn-ea"/>
                <a:cs typeface="+mn-cs"/>
              </a:rPr>
              <a:t>Fig. 1: Dependence on Russia has contributed to the surge in commodity prices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Frutiger45Light"/>
                <a:ea typeface="+mn-ea"/>
                <a:cs typeface="+mn-cs"/>
              </a:rPr>
              <a:t>Russian production of select commodities, % of global supply</a:t>
            </a:r>
            <a:endParaRPr kumimoji="0" lang="en-US" sz="1200" b="0" i="0" u="none" strike="noStrike" kern="0" cap="none" spc="0" normalizeH="0" baseline="0" noProof="0" dirty="0">
              <a:ln>
                <a:noFill/>
              </a:ln>
              <a:solidFill>
                <a:prstClr val="black"/>
              </a:solidFill>
              <a:effectLst/>
              <a:uLnTx/>
              <a:uFillTx/>
              <a:latin typeface="Frutiger 45 Light" panose="020B0603020202020204" pitchFamily="34" charset="0"/>
              <a:ea typeface="+mn-ea"/>
              <a:cs typeface="+mn-cs"/>
            </a:endParaRPr>
          </a:p>
        </p:txBody>
      </p:sp>
      <p:sp>
        <p:nvSpPr>
          <p:cNvPr id="17" name="TextBox 16">
            <a:extLst>
              <a:ext uri="{FF2B5EF4-FFF2-40B4-BE49-F238E27FC236}">
                <a16:creationId xmlns:a16="http://schemas.microsoft.com/office/drawing/2014/main" id="{AB847E18-75F7-40AF-9217-000403211461}"/>
              </a:ext>
            </a:extLst>
          </p:cNvPr>
          <p:cNvSpPr txBox="1"/>
          <p:nvPr>
            <p:custDataLst>
              <p:tags r:id="rId3"/>
            </p:custDataLst>
          </p:nvPr>
        </p:nvSpPr>
        <p:spPr>
          <a:xfrm>
            <a:off x="4398957" y="1571181"/>
            <a:ext cx="3323516" cy="498527"/>
          </a:xfrm>
          <a:prstGeom prst="rect">
            <a:avLst/>
          </a:prstGeom>
          <a:noFill/>
        </p:spPr>
        <p:txBody>
          <a:bodyPr vert="horz" wrap="square" lIns="0" tIns="0" rIns="0" bIns="0" rtlCol="0"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Frutiger45LightBold"/>
                <a:ea typeface="+mn-ea"/>
                <a:cs typeface="+mn-cs"/>
              </a:rPr>
              <a:t>Fig. 2: Soaring food prices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Frutiger45Light"/>
                <a:ea typeface="+mn-ea"/>
                <a:cs typeface="+mn-cs"/>
              </a:rPr>
              <a:t>Global wheat prices</a:t>
            </a:r>
            <a:endParaRPr kumimoji="0" lang="en-US" sz="1200" b="0" i="0" u="none" strike="noStrike" kern="0" cap="none" spc="0" normalizeH="0" baseline="0" noProof="0" dirty="0">
              <a:ln>
                <a:noFill/>
              </a:ln>
              <a:solidFill>
                <a:prstClr val="black"/>
              </a:solidFill>
              <a:effectLst/>
              <a:uLnTx/>
              <a:uFillTx/>
              <a:latin typeface="Frutiger 45 Light" panose="020B0603020202020204" pitchFamily="34" charset="0"/>
              <a:ea typeface="+mn-ea"/>
              <a:cs typeface="+mn-cs"/>
            </a:endParaRPr>
          </a:p>
        </p:txBody>
      </p:sp>
      <p:sp>
        <p:nvSpPr>
          <p:cNvPr id="9" name="TextBox 8">
            <a:extLst>
              <a:ext uri="{FF2B5EF4-FFF2-40B4-BE49-F238E27FC236}">
                <a16:creationId xmlns:a16="http://schemas.microsoft.com/office/drawing/2014/main" id="{7D2BA885-D801-4348-A64F-9455810F4A30}"/>
              </a:ext>
            </a:extLst>
          </p:cNvPr>
          <p:cNvSpPr txBox="1"/>
          <p:nvPr>
            <p:custDataLst>
              <p:tags r:id="rId4"/>
            </p:custDataLst>
          </p:nvPr>
        </p:nvSpPr>
        <p:spPr>
          <a:xfrm>
            <a:off x="1700775" y="6178665"/>
            <a:ext cx="9766140" cy="457411"/>
          </a:xfrm>
          <a:prstGeom prst="rect">
            <a:avLst/>
          </a:prstGeom>
          <a:noFill/>
        </p:spPr>
        <p:txBody>
          <a:bodyPr vert="horz" wrap="square" lIns="0" tIns="0" rIns="0" bIns="0" rtlCol="0" anchor="b" anchorCtr="0">
            <a:noAutofit/>
          </a:bodyPr>
          <a:lstStyle/>
          <a:p>
            <a:pPr marL="0" marR="0" lvl="0" indent="0" algn="r" defTabSz="914400" rtl="0" eaLnBrk="1" fontAlgn="auto" latinLnBrk="0" hangingPunct="1">
              <a:lnSpc>
                <a:spcPct val="100000"/>
              </a:lnSpc>
              <a:spcBef>
                <a:spcPts val="0"/>
              </a:spcBef>
              <a:spcAft>
                <a:spcPts val="545"/>
              </a:spcAft>
              <a:buClrTx/>
              <a:buSzTx/>
              <a:buFontTx/>
              <a:buNone/>
              <a:tabLst/>
              <a:defRPr/>
            </a:pP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ea typeface="+mn-ea"/>
                <a:cs typeface="+mn-cs"/>
              </a:rPr>
              <a:t>Source: Bloomberg, Oxford Economic Forecasting, UBS, as May 2022</a:t>
            </a:r>
          </a:p>
          <a:p>
            <a:pPr marL="0" marR="0" lvl="0" indent="0" algn="r" defTabSz="914400" rtl="0" eaLnBrk="1" fontAlgn="auto" latinLnBrk="0" hangingPunct="1">
              <a:lnSpc>
                <a:spcPct val="100000"/>
              </a:lnSpc>
              <a:spcBef>
                <a:spcPts val="0"/>
              </a:spcBef>
              <a:spcAft>
                <a:spcPts val="545"/>
              </a:spcAft>
              <a:buClrTx/>
              <a:buSzTx/>
              <a:buFontTx/>
              <a:buNone/>
              <a:tabLst/>
              <a:defRPr/>
            </a:pP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ea typeface="+mn-ea"/>
                <a:cs typeface="+mn-cs"/>
              </a:rPr>
              <a:t>Charts and scenarios are for illustrative purposes only. Historical performance and forecasts are no guarantee for future performance.</a:t>
            </a:r>
            <a:b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ea typeface="+mn-ea"/>
                <a:cs typeface="+mn-cs"/>
              </a:rPr>
            </a:b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ea typeface="+mn-ea"/>
                <a:cs typeface="+mn-cs"/>
              </a:rPr>
              <a:t>Please see important disclaimer at the end of the document.</a:t>
            </a:r>
          </a:p>
        </p:txBody>
      </p:sp>
      <p:sp>
        <p:nvSpPr>
          <p:cNvPr id="11" name="TextBox 10">
            <a:extLst>
              <a:ext uri="{FF2B5EF4-FFF2-40B4-BE49-F238E27FC236}">
                <a16:creationId xmlns:a16="http://schemas.microsoft.com/office/drawing/2014/main" id="{F323A296-F505-43A7-ACC1-DA1B54BAD499}"/>
              </a:ext>
            </a:extLst>
          </p:cNvPr>
          <p:cNvSpPr txBox="1"/>
          <p:nvPr/>
        </p:nvSpPr>
        <p:spPr>
          <a:xfrm>
            <a:off x="488253" y="5192367"/>
            <a:ext cx="11147521" cy="920829"/>
          </a:xfrm>
          <a:prstGeom prst="rect">
            <a:avLst/>
          </a:prstGeom>
          <a:solidFill>
            <a:srgbClr val="CCCCCC"/>
          </a:solidFill>
          <a:ln>
            <a:noFill/>
          </a:ln>
        </p:spPr>
        <p:txBody>
          <a:bodyPr wrap="square" lIns="82896" tIns="82896" rIns="82896" bIns="82896" rtlCol="0" anchor="ctr">
            <a:noAutofit/>
          </a:bodyPr>
          <a:lstStyle>
            <a:defPPr>
              <a:defRPr lang="en-US"/>
            </a:defPPr>
            <a:lvl1pPr marL="285750" indent="-285750" defTabSz="1005305">
              <a:spcBef>
                <a:spcPts val="1600"/>
              </a:spcBef>
              <a:buSzPct val="100000"/>
              <a:buFont typeface="Arial" panose="020B0604020202020204" pitchFamily="34" charset="0"/>
              <a:buChar char="•"/>
              <a:defRPr sz="1400">
                <a:solidFill>
                  <a:prstClr val="black"/>
                </a:solidFill>
                <a:latin typeface="Frutiger 45 Light" panose="020B0603020202020204" pitchFamily="34" charset="0"/>
              </a:defRPr>
            </a:lvl1pPr>
          </a:lstStyle>
          <a:p>
            <a:pPr marL="285750" marR="0" lvl="0" indent="-285750" algn="l" defTabSz="913475" rtl="0" eaLnBrk="1" fontAlgn="auto" latinLnBrk="0" hangingPunct="1">
              <a:lnSpc>
                <a:spcPct val="100000"/>
              </a:lnSpc>
              <a:spcBef>
                <a:spcPts val="818"/>
              </a:spcBef>
              <a:spcAft>
                <a:spcPts val="0"/>
              </a:spcAft>
              <a:buClrTx/>
              <a:buSzPct val="100000"/>
              <a:buFont typeface="Arial" panose="020B0604020202020204" pitchFamily="34" charset="0"/>
              <a:buChar char="•"/>
              <a:tabLst/>
              <a:defRPr/>
            </a:pPr>
            <a:r>
              <a:rPr kumimoji="0" lang="en-GB" sz="1090" b="0" i="0" u="none" strike="noStrike" kern="1200" cap="none" spc="0" normalizeH="0" baseline="0" noProof="0" dirty="0">
                <a:ln>
                  <a:noFill/>
                </a:ln>
                <a:solidFill>
                  <a:prstClr val="black"/>
                </a:solidFill>
                <a:effectLst/>
                <a:uLnTx/>
                <a:uFillTx/>
                <a:latin typeface="Frutiger 45 Light" panose="020B0603020202020204" pitchFamily="34" charset="0"/>
                <a:ea typeface="+mn-ea"/>
                <a:cs typeface="+mn-cs"/>
              </a:rPr>
              <a:t>Short-term: Key transmission channels to global markets are a) higher commodity prices and b) disruption of global supply chains.</a:t>
            </a:r>
          </a:p>
          <a:p>
            <a:pPr marL="285750" marR="0" lvl="0" indent="-285750" algn="l" defTabSz="913475" rtl="0" eaLnBrk="1" fontAlgn="auto" latinLnBrk="0" hangingPunct="1">
              <a:lnSpc>
                <a:spcPct val="100000"/>
              </a:lnSpc>
              <a:spcBef>
                <a:spcPts val="818"/>
              </a:spcBef>
              <a:spcAft>
                <a:spcPts val="0"/>
              </a:spcAft>
              <a:buClrTx/>
              <a:buSzPct val="100000"/>
              <a:buFont typeface="Arial" panose="020B0604020202020204" pitchFamily="34" charset="0"/>
              <a:buChar char="•"/>
              <a:tabLst/>
              <a:defRPr/>
            </a:pPr>
            <a:r>
              <a:rPr kumimoji="0" lang="en-GB" sz="1090" b="0" i="0" u="none" strike="noStrike" kern="1200" cap="none" spc="0" normalizeH="0" baseline="0" noProof="0" dirty="0">
                <a:ln>
                  <a:noFill/>
                </a:ln>
                <a:solidFill>
                  <a:prstClr val="black"/>
                </a:solidFill>
                <a:effectLst/>
                <a:uLnTx/>
                <a:uFillTx/>
                <a:latin typeface="Frutiger 45 Light" panose="020B0603020202020204" pitchFamily="34" charset="0"/>
                <a:ea typeface="+mn-ea"/>
                <a:cs typeface="+mn-cs"/>
              </a:rPr>
              <a:t>Long-term: The war will likely contribute to a period of deglobalization, decarbonization, and higher </a:t>
            </a:r>
            <a:r>
              <a:rPr kumimoji="0" lang="en-GB" sz="1090" b="0" i="0" u="none" strike="noStrike" kern="1200" cap="none" spc="0" normalizeH="0" baseline="0" noProof="0" dirty="0" err="1">
                <a:ln>
                  <a:noFill/>
                </a:ln>
                <a:solidFill>
                  <a:prstClr val="black"/>
                </a:solidFill>
                <a:effectLst/>
                <a:uLnTx/>
                <a:uFillTx/>
                <a:latin typeface="Frutiger 45 Light" panose="020B0603020202020204" pitchFamily="34" charset="0"/>
                <a:ea typeface="+mn-ea"/>
                <a:cs typeface="+mn-cs"/>
              </a:rPr>
              <a:t>defense</a:t>
            </a:r>
            <a:r>
              <a:rPr kumimoji="0" lang="en-GB" sz="1090" b="0" i="0" u="none" strike="noStrike" kern="1200" cap="none" spc="0" normalizeH="0" baseline="0" noProof="0" dirty="0">
                <a:ln>
                  <a:noFill/>
                </a:ln>
                <a:solidFill>
                  <a:prstClr val="black"/>
                </a:solidFill>
                <a:effectLst/>
                <a:uLnTx/>
                <a:uFillTx/>
                <a:latin typeface="Frutiger 45 Light" panose="020B0603020202020204" pitchFamily="34" charset="0"/>
                <a:ea typeface="+mn-ea"/>
                <a:cs typeface="+mn-cs"/>
              </a:rPr>
              <a:t> spending</a:t>
            </a:r>
          </a:p>
          <a:p>
            <a:pPr marL="285750" marR="0" lvl="0" indent="-285750" algn="l" defTabSz="913475" rtl="0" eaLnBrk="1" fontAlgn="auto" latinLnBrk="0" hangingPunct="1">
              <a:lnSpc>
                <a:spcPct val="100000"/>
              </a:lnSpc>
              <a:spcBef>
                <a:spcPts val="818"/>
              </a:spcBef>
              <a:spcAft>
                <a:spcPts val="0"/>
              </a:spcAft>
              <a:buClrTx/>
              <a:buSzPct val="100000"/>
              <a:buFont typeface="Arial" panose="020B0604020202020204" pitchFamily="34" charset="0"/>
              <a:buChar char="•"/>
              <a:tabLst/>
              <a:defRPr/>
            </a:pPr>
            <a:r>
              <a:rPr lang="en-GB" sz="1090" dirty="0"/>
              <a:t>Investments: Commodity stocks serve as a hedge against a deterioration of the situation. Deglobalization should boost spending on robotics and automation.</a:t>
            </a:r>
            <a:endParaRPr kumimoji="0" lang="en-GB" sz="1090" b="0" i="0" u="none" strike="noStrike" kern="1200" cap="none" spc="0" normalizeH="0" baseline="0" noProof="0" dirty="0">
              <a:ln>
                <a:noFill/>
              </a:ln>
              <a:solidFill>
                <a:prstClr val="black"/>
              </a:solidFill>
              <a:effectLst/>
              <a:uLnTx/>
              <a:uFillTx/>
              <a:latin typeface="Frutiger 45 Light" panose="020B0603020202020204" pitchFamily="34" charset="0"/>
              <a:ea typeface="+mn-ea"/>
              <a:cs typeface="+mn-cs"/>
            </a:endParaRPr>
          </a:p>
        </p:txBody>
      </p:sp>
    </p:spTree>
    <p:extLst>
      <p:ext uri="{BB962C8B-B14F-4D97-AF65-F5344CB8AC3E}">
        <p14:creationId xmlns:p14="http://schemas.microsoft.com/office/powerpoint/2010/main" val="10636178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a:xfrm>
            <a:off x="509880" y="1624"/>
            <a:ext cx="11100545" cy="855805"/>
          </a:xfrm>
        </p:spPr>
        <p:txBody>
          <a:bodyPr>
            <a:normAutofit/>
          </a:bodyPr>
          <a:lstStyle/>
          <a:p>
            <a:pPr>
              <a:lnSpc>
                <a:spcPct val="107000"/>
              </a:lnSpc>
              <a:spcBef>
                <a:spcPts val="0"/>
              </a:spcBef>
            </a:pPr>
            <a:r>
              <a:rPr lang="en-US" sz="2800" dirty="0"/>
              <a:t>Risk #2: China covid policy impacts global growth and supply chains</a:t>
            </a:r>
          </a:p>
        </p:txBody>
      </p:sp>
      <p:sp>
        <p:nvSpPr>
          <p:cNvPr id="2" name="TextBox 1"/>
          <p:cNvSpPr txBox="1"/>
          <p:nvPr>
            <p:custDataLst>
              <p:tags r:id="rId3"/>
            </p:custDataLst>
          </p:nvPr>
        </p:nvSpPr>
        <p:spPr>
          <a:xfrm>
            <a:off x="594380" y="1219487"/>
            <a:ext cx="5613166" cy="498527"/>
          </a:xfrm>
          <a:prstGeom prst="rect">
            <a:avLst/>
          </a:prstGeom>
          <a:noFill/>
        </p:spPr>
        <p:txBody>
          <a:bodyPr vert="horz" wrap="square" lIns="0" tIns="0" rIns="0" bIns="0" rtlCol="0" anchor="t">
            <a:noAutofit/>
          </a:bodyPr>
          <a:lstStyle/>
          <a:p>
            <a:pPr marL="0" marR="0" lvl="0" indent="0" algn="l" defTabSz="914400" rtl="0" eaLnBrk="1" fontAlgn="auto" latinLnBrk="0" hangingPunct="1">
              <a:lnSpc>
                <a:spcPct val="100000"/>
              </a:lnSpc>
              <a:spcBef>
                <a:spcPts val="0"/>
              </a:spcBef>
              <a:spcAft>
                <a:spcPts val="545"/>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Frutiger 45 Light" panose="020B0603020202020204" pitchFamily="34" charset="0"/>
                <a:ea typeface="+mn-ea"/>
                <a:cs typeface="+mn-cs"/>
              </a:rPr>
              <a:t>Macro: China GDP growth in comparison (% y/y)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200" b="0" i="0" u="none" strike="noStrike" kern="0" cap="none" spc="0" normalizeH="0" baseline="0" noProof="0" dirty="0">
                <a:ln>
                  <a:noFill/>
                </a:ln>
                <a:solidFill>
                  <a:prstClr val="black"/>
                </a:solidFill>
                <a:effectLst/>
                <a:uLnTx/>
                <a:uFillTx/>
                <a:latin typeface="Frutiger 45 Light" panose="020B0603020202020204" pitchFamily="34" charset="0"/>
                <a:ea typeface="+mn-ea"/>
                <a:cs typeface="+mn-cs"/>
              </a:rPr>
              <a:t>Chinese real GDP </a:t>
            </a:r>
            <a:r>
              <a:rPr kumimoji="0" lang="en-US" sz="1200" b="0" i="0" u="none" strike="noStrike" kern="0" cap="none" spc="0" normalizeH="0" baseline="0" noProof="0" dirty="0">
                <a:ln>
                  <a:noFill/>
                </a:ln>
                <a:solidFill>
                  <a:prstClr val="black"/>
                </a:solidFill>
                <a:effectLst/>
                <a:uLnTx/>
                <a:uFillTx/>
                <a:latin typeface="Frutiger 45 Light" panose="020B0603020202020204" pitchFamily="34" charset="0"/>
                <a:ea typeface="+mn-ea"/>
                <a:cs typeface="+mn-cs"/>
              </a:rPr>
              <a:t>growth (% y/y) and global real GDP growth (% y/y)</a:t>
            </a:r>
          </a:p>
        </p:txBody>
      </p:sp>
      <p:sp>
        <p:nvSpPr>
          <p:cNvPr id="10" name="TextBox 9">
            <a:extLst>
              <a:ext uri="{FF2B5EF4-FFF2-40B4-BE49-F238E27FC236}">
                <a16:creationId xmlns:a16="http://schemas.microsoft.com/office/drawing/2014/main" id="{AB80CA2D-70B3-4345-BADD-9F07581FA278}"/>
              </a:ext>
            </a:extLst>
          </p:cNvPr>
          <p:cNvSpPr txBox="1"/>
          <p:nvPr/>
        </p:nvSpPr>
        <p:spPr>
          <a:xfrm>
            <a:off x="527767" y="5301703"/>
            <a:ext cx="11100545" cy="920829"/>
          </a:xfrm>
          <a:prstGeom prst="rect">
            <a:avLst/>
          </a:prstGeom>
          <a:solidFill>
            <a:srgbClr val="CCCCCC"/>
          </a:solidFill>
          <a:ln>
            <a:noFill/>
          </a:ln>
        </p:spPr>
        <p:txBody>
          <a:bodyPr wrap="square" lIns="82896" tIns="82896" rIns="82896" bIns="82896" rtlCol="0" anchor="ctr">
            <a:noAutofit/>
          </a:bodyPr>
          <a:lstStyle>
            <a:defPPr>
              <a:defRPr lang="en-US"/>
            </a:defPPr>
            <a:lvl1pPr marL="285750" indent="-285750" defTabSz="1005305">
              <a:spcBef>
                <a:spcPts val="1600"/>
              </a:spcBef>
              <a:buSzPct val="100000"/>
              <a:buFont typeface="Arial" panose="020B0604020202020204" pitchFamily="34" charset="0"/>
              <a:buChar char="•"/>
              <a:defRPr sz="1400">
                <a:solidFill>
                  <a:prstClr val="black"/>
                </a:solidFill>
                <a:latin typeface="Frutiger 45 Light" panose="020B0603020202020204" pitchFamily="34" charset="0"/>
              </a:defRPr>
            </a:lvl1pPr>
          </a:lstStyle>
          <a:p>
            <a:pPr marL="285750" marR="0" lvl="0" indent="-285750" algn="l" defTabSz="913475" rtl="0" eaLnBrk="1" fontAlgn="auto" latinLnBrk="0" hangingPunct="1">
              <a:lnSpc>
                <a:spcPct val="100000"/>
              </a:lnSpc>
              <a:spcBef>
                <a:spcPts val="818"/>
              </a:spcBef>
              <a:spcAft>
                <a:spcPts val="0"/>
              </a:spcAft>
              <a:buClrTx/>
              <a:buSzPct val="100000"/>
              <a:buFont typeface="Arial" panose="020B0604020202020204" pitchFamily="34" charset="0"/>
              <a:buChar char="•"/>
              <a:tabLst/>
              <a:defRPr/>
            </a:pPr>
            <a:r>
              <a:rPr kumimoji="0" lang="en-GB" sz="1090" b="0" i="0" u="none" strike="noStrike" kern="1200" cap="none" spc="0" normalizeH="0" baseline="0" noProof="0" dirty="0">
                <a:ln>
                  <a:noFill/>
                </a:ln>
                <a:solidFill>
                  <a:prstClr val="black"/>
                </a:solidFill>
                <a:effectLst/>
                <a:uLnTx/>
                <a:uFillTx/>
                <a:latin typeface="Frutiger 45 Light" panose="020B0603020202020204" pitchFamily="34" charset="0"/>
                <a:ea typeface="+mn-ea"/>
                <a:cs typeface="+mn-cs"/>
              </a:rPr>
              <a:t>Chinese economic activity weakened in 1Q22 due to multiple lockdowns. </a:t>
            </a:r>
          </a:p>
          <a:p>
            <a:pPr marL="285750" marR="0" lvl="0" indent="-285750" algn="l" defTabSz="913475" rtl="0" eaLnBrk="1" fontAlgn="auto" latinLnBrk="0" hangingPunct="1">
              <a:lnSpc>
                <a:spcPct val="100000"/>
              </a:lnSpc>
              <a:spcBef>
                <a:spcPts val="818"/>
              </a:spcBef>
              <a:spcAft>
                <a:spcPts val="0"/>
              </a:spcAft>
              <a:buClrTx/>
              <a:buSzPct val="100000"/>
              <a:buFont typeface="Arial" panose="020B0604020202020204" pitchFamily="34" charset="0"/>
              <a:buChar char="•"/>
              <a:tabLst/>
              <a:defRPr/>
            </a:pPr>
            <a:r>
              <a:rPr kumimoji="0" lang="en-GB" sz="1090" b="0" i="0" u="none" strike="noStrike" kern="1200" cap="none" spc="0" normalizeH="0" baseline="0" noProof="0" dirty="0">
                <a:ln>
                  <a:noFill/>
                </a:ln>
                <a:solidFill>
                  <a:prstClr val="black"/>
                </a:solidFill>
                <a:effectLst/>
                <a:uLnTx/>
                <a:uFillTx/>
                <a:latin typeface="Frutiger 45 Light" panose="020B0603020202020204" pitchFamily="34" charset="0"/>
                <a:ea typeface="+mn-ea"/>
                <a:cs typeface="+mn-cs"/>
              </a:rPr>
              <a:t>Production and supply chains have suffered in 1Q22, however, are likely to recover gradually.</a:t>
            </a:r>
          </a:p>
          <a:p>
            <a:pPr marL="285750" marR="0" lvl="0" indent="-285750" algn="l" defTabSz="913475" rtl="0" eaLnBrk="1" fontAlgn="auto" latinLnBrk="0" hangingPunct="1">
              <a:lnSpc>
                <a:spcPct val="100000"/>
              </a:lnSpc>
              <a:spcBef>
                <a:spcPts val="818"/>
              </a:spcBef>
              <a:spcAft>
                <a:spcPts val="0"/>
              </a:spcAft>
              <a:buClrTx/>
              <a:buSzPct val="100000"/>
              <a:buFont typeface="Arial" panose="020B0604020202020204" pitchFamily="34" charset="0"/>
              <a:buChar char="•"/>
              <a:tabLst/>
              <a:defRPr/>
            </a:pPr>
            <a:r>
              <a:rPr kumimoji="0" lang="en-GB" sz="1090" b="0" i="0" u="none" strike="noStrike" kern="1200" cap="none" spc="0" normalizeH="0" baseline="0" noProof="0" dirty="0">
                <a:ln>
                  <a:noFill/>
                </a:ln>
                <a:solidFill>
                  <a:prstClr val="black"/>
                </a:solidFill>
                <a:effectLst/>
                <a:uLnTx/>
                <a:uFillTx/>
                <a:latin typeface="Frutiger 45 Light" panose="020B0603020202020204" pitchFamily="34" charset="0"/>
                <a:ea typeface="+mn-ea"/>
                <a:cs typeface="+mn-cs"/>
              </a:rPr>
              <a:t>We expect monetary policy in China to continue to ease. On fiscal policy, we expect more spending, tax cuts, and local government bond issuance.</a:t>
            </a:r>
            <a:endParaRPr kumimoji="0" lang="en-US" sz="1090" b="0" i="0" u="none" strike="noStrike" kern="1200" cap="none" spc="0" normalizeH="0" baseline="0" noProof="0" dirty="0">
              <a:ln>
                <a:noFill/>
              </a:ln>
              <a:solidFill>
                <a:prstClr val="black"/>
              </a:solidFill>
              <a:effectLst/>
              <a:uLnTx/>
              <a:uFillTx/>
              <a:latin typeface="Frutiger 45 Light" panose="020B0603020202020204" pitchFamily="34" charset="0"/>
              <a:ea typeface="+mn-ea"/>
              <a:cs typeface="+mn-cs"/>
            </a:endParaRPr>
          </a:p>
        </p:txBody>
      </p:sp>
      <p:sp>
        <p:nvSpPr>
          <p:cNvPr id="13" name="TextBox 12">
            <a:extLst>
              <a:ext uri="{FF2B5EF4-FFF2-40B4-BE49-F238E27FC236}">
                <a16:creationId xmlns:a16="http://schemas.microsoft.com/office/drawing/2014/main" id="{E0A1174D-AEE4-4DC0-A5DC-5FBE0F2D1114}"/>
              </a:ext>
            </a:extLst>
          </p:cNvPr>
          <p:cNvSpPr txBox="1"/>
          <p:nvPr>
            <p:custDataLst>
              <p:tags r:id="rId4"/>
            </p:custDataLst>
          </p:nvPr>
        </p:nvSpPr>
        <p:spPr>
          <a:xfrm>
            <a:off x="6591965" y="1219487"/>
            <a:ext cx="4848298" cy="406973"/>
          </a:xfrm>
          <a:prstGeom prst="rect">
            <a:avLst/>
          </a:prstGeom>
          <a:noFill/>
        </p:spPr>
        <p:txBody>
          <a:bodyPr vert="horz" wrap="square" lIns="0" tIns="0" rIns="0" bIns="0" rtlCol="0"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Frutiger 45 Light" panose="020B0603020202020204" pitchFamily="34" charset="0"/>
                <a:ea typeface="+mn-ea"/>
                <a:cs typeface="+mn-cs"/>
              </a:rPr>
              <a:t>Global supply chain: Port waiting time continues to decelerate, signaling easing supply pressures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Frutiger 45 Light" panose="020B0603020202020204" pitchFamily="34" charset="0"/>
                <a:ea typeface="+mn-ea"/>
                <a:cs typeface="+mn-cs"/>
              </a:rPr>
              <a:t>7-day moving average of 8 major ports in China</a:t>
            </a:r>
          </a:p>
        </p:txBody>
      </p:sp>
      <p:sp>
        <p:nvSpPr>
          <p:cNvPr id="11" name="TextBox 10">
            <a:extLst>
              <a:ext uri="{FF2B5EF4-FFF2-40B4-BE49-F238E27FC236}">
                <a16:creationId xmlns:a16="http://schemas.microsoft.com/office/drawing/2014/main" id="{E88AA1D0-C13D-4C45-B593-121214AAE11B}"/>
              </a:ext>
            </a:extLst>
          </p:cNvPr>
          <p:cNvSpPr txBox="1"/>
          <p:nvPr>
            <p:custDataLst>
              <p:tags r:id="rId5"/>
            </p:custDataLst>
          </p:nvPr>
        </p:nvSpPr>
        <p:spPr>
          <a:xfrm>
            <a:off x="1700775" y="6178665"/>
            <a:ext cx="9766140" cy="457411"/>
          </a:xfrm>
          <a:prstGeom prst="rect">
            <a:avLst/>
          </a:prstGeom>
          <a:noFill/>
        </p:spPr>
        <p:txBody>
          <a:bodyPr vert="horz" wrap="square" lIns="0" tIns="0" rIns="0" bIns="0" rtlCol="0" anchor="b" anchorCtr="0">
            <a:noAutofit/>
          </a:bodyPr>
          <a:lstStyle/>
          <a:p>
            <a:pPr marL="0" marR="0" lvl="0" indent="0" algn="r" defTabSz="914400" rtl="0" eaLnBrk="1" fontAlgn="auto" latinLnBrk="0" hangingPunct="1">
              <a:lnSpc>
                <a:spcPct val="100000"/>
              </a:lnSpc>
              <a:spcBef>
                <a:spcPts val="0"/>
              </a:spcBef>
              <a:spcAft>
                <a:spcPts val="545"/>
              </a:spcAft>
              <a:buClrTx/>
              <a:buSzTx/>
              <a:buFontTx/>
              <a:buNone/>
              <a:tabLst/>
              <a:defRPr/>
            </a:pP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ea typeface="+mn-ea"/>
                <a:cs typeface="+mn-cs"/>
              </a:rPr>
              <a:t>Source: Bloomberg, IMF, UBS, as May 2022</a:t>
            </a:r>
          </a:p>
          <a:p>
            <a:pPr marL="0" marR="0" lvl="0" indent="0" algn="r" defTabSz="914400" rtl="0" eaLnBrk="1" fontAlgn="auto" latinLnBrk="0" hangingPunct="1">
              <a:lnSpc>
                <a:spcPct val="100000"/>
              </a:lnSpc>
              <a:spcBef>
                <a:spcPts val="0"/>
              </a:spcBef>
              <a:spcAft>
                <a:spcPts val="545"/>
              </a:spcAft>
              <a:buClrTx/>
              <a:buSzTx/>
              <a:buFontTx/>
              <a:buNone/>
              <a:tabLst/>
              <a:defRPr/>
            </a:pP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ea typeface="+mn-ea"/>
                <a:cs typeface="+mn-cs"/>
              </a:rPr>
              <a:t>Charts and scenarios are for illustrative purposes only. Historical performance and forecasts are no guarantee for future performance.</a:t>
            </a:r>
            <a:b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ea typeface="+mn-ea"/>
                <a:cs typeface="+mn-cs"/>
              </a:rPr>
            </a:b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ea typeface="+mn-ea"/>
                <a:cs typeface="+mn-cs"/>
              </a:rPr>
              <a:t>Please see important disclaimer at the end of the document.</a:t>
            </a:r>
          </a:p>
        </p:txBody>
      </p:sp>
      <p:pic>
        <p:nvPicPr>
          <p:cNvPr id="8" name="Picture 7">
            <a:extLst>
              <a:ext uri="{FF2B5EF4-FFF2-40B4-BE49-F238E27FC236}">
                <a16:creationId xmlns:a16="http://schemas.microsoft.com/office/drawing/2014/main" id="{B8CFF45C-A4EA-4F93-8450-B965BC38E576}"/>
              </a:ext>
            </a:extLst>
          </p:cNvPr>
          <p:cNvPicPr>
            <a:picLocks noChangeAspect="1"/>
          </p:cNvPicPr>
          <p:nvPr/>
        </p:nvPicPr>
        <p:blipFill>
          <a:blip r:embed="rId8"/>
          <a:stretch>
            <a:fillRect/>
          </a:stretch>
        </p:blipFill>
        <p:spPr>
          <a:xfrm>
            <a:off x="6591965" y="1934136"/>
            <a:ext cx="4874950" cy="2880000"/>
          </a:xfrm>
          <a:prstGeom prst="rect">
            <a:avLst/>
          </a:prstGeom>
        </p:spPr>
      </p:pic>
      <p:graphicFrame>
        <p:nvGraphicFramePr>
          <p:cNvPr id="14" name="Chart 13">
            <a:extLst>
              <a:ext uri="{FF2B5EF4-FFF2-40B4-BE49-F238E27FC236}">
                <a16:creationId xmlns:a16="http://schemas.microsoft.com/office/drawing/2014/main" id="{6F04BFE4-4598-4623-B8DD-BCA30364EE86}"/>
              </a:ext>
            </a:extLst>
          </p:cNvPr>
          <p:cNvGraphicFramePr>
            <a:graphicFrameLocks/>
          </p:cNvGraphicFramePr>
          <p:nvPr/>
        </p:nvGraphicFramePr>
        <p:xfrm>
          <a:off x="527767" y="1934771"/>
          <a:ext cx="5423647" cy="3240000"/>
        </p:xfrm>
        <a:graphic>
          <a:graphicData uri="http://schemas.openxmlformats.org/drawingml/2006/chart">
            <c:chart xmlns:c="http://schemas.openxmlformats.org/drawingml/2006/chart" xmlns:r="http://schemas.openxmlformats.org/officeDocument/2006/relationships" r:id="rId9"/>
          </a:graphicData>
        </a:graphic>
      </p:graphicFrame>
    </p:spTree>
    <p:custDataLst>
      <p:tags r:id="rId1"/>
    </p:custDataLst>
    <p:extLst>
      <p:ext uri="{BB962C8B-B14F-4D97-AF65-F5344CB8AC3E}">
        <p14:creationId xmlns:p14="http://schemas.microsoft.com/office/powerpoint/2010/main" val="2983812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973F0AD-DF62-439C-A219-E1E59A48AF8E}"/>
              </a:ext>
            </a:extLst>
          </p:cNvPr>
          <p:cNvPicPr>
            <a:picLocks noChangeAspect="1"/>
          </p:cNvPicPr>
          <p:nvPr/>
        </p:nvPicPr>
        <p:blipFill rotWithShape="1">
          <a:blip r:embed="rId3"/>
          <a:srcRect l="9468"/>
          <a:stretch/>
        </p:blipFill>
        <p:spPr>
          <a:xfrm>
            <a:off x="-2" y="0"/>
            <a:ext cx="4985983" cy="6858000"/>
          </a:xfrm>
          <a:prstGeom prst="rect">
            <a:avLst/>
          </a:prstGeom>
        </p:spPr>
      </p:pic>
      <p:sp>
        <p:nvSpPr>
          <p:cNvPr id="6" name="Subtitle 4">
            <a:extLst>
              <a:ext uri="{FF2B5EF4-FFF2-40B4-BE49-F238E27FC236}">
                <a16:creationId xmlns:a16="http://schemas.microsoft.com/office/drawing/2014/main" id="{87F05CDA-6136-41A4-8B36-5BBF0A679197}"/>
              </a:ext>
            </a:extLst>
          </p:cNvPr>
          <p:cNvSpPr txBox="1">
            <a:spLocks/>
          </p:cNvSpPr>
          <p:nvPr/>
        </p:nvSpPr>
        <p:spPr>
          <a:xfrm>
            <a:off x="5761227" y="4608968"/>
            <a:ext cx="5573368" cy="93933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3636" kern="1200" baseline="0">
                <a:solidFill>
                  <a:schemeClr val="tx1"/>
                </a:solidFill>
                <a:latin typeface="Frutiger 45 Light"/>
                <a:ea typeface="Arial Unicode MS" pitchFamily="34" charset="-128"/>
                <a:cs typeface="+mn-cs"/>
              </a:defRPr>
            </a:lvl1pPr>
            <a:lvl2pPr marL="457053"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914105"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371156"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1828208"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526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2311"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199364"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6415"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r>
              <a:rPr lang="en-GB" sz="2545" b="1" dirty="0"/>
              <a:t>Claudia Panseri</a:t>
            </a:r>
          </a:p>
          <a:p>
            <a:r>
              <a:rPr lang="en-US" sz="2545" dirty="0"/>
              <a:t>Head Equities GAA</a:t>
            </a:r>
            <a:r>
              <a:rPr lang="en-GB" sz="2545" dirty="0"/>
              <a:t>,</a:t>
            </a:r>
            <a:br>
              <a:rPr lang="en-GB" sz="2545" dirty="0"/>
            </a:br>
            <a:r>
              <a:rPr lang="en-GB" sz="2545" dirty="0"/>
              <a:t>UBS Global Wealth Management</a:t>
            </a:r>
          </a:p>
        </p:txBody>
      </p:sp>
    </p:spTree>
    <p:extLst>
      <p:ext uri="{BB962C8B-B14F-4D97-AF65-F5344CB8AC3E}">
        <p14:creationId xmlns:p14="http://schemas.microsoft.com/office/powerpoint/2010/main" val="338982238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0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05.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1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1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1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1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2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2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2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2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3.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3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3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4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4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46.xml><?xml version="1.0" encoding="utf-8"?>
<p:tagLst xmlns:a="http://schemas.openxmlformats.org/drawingml/2006/main" xmlns:r="http://schemas.openxmlformats.org/officeDocument/2006/relationships" xmlns:p="http://schemas.openxmlformats.org/presentationml/2006/main">
  <p:tag name="TEXT_TYPE" val="THIN BLUE LINE"/>
</p:tagLst>
</file>

<file path=ppt/tags/tag147.xml><?xml version="1.0" encoding="utf-8"?>
<p:tagLst xmlns:a="http://schemas.openxmlformats.org/drawingml/2006/main" xmlns:r="http://schemas.openxmlformats.org/officeDocument/2006/relationships" xmlns:p="http://schemas.openxmlformats.org/presentationml/2006/main">
  <p:tag name="SLIDE_TYPE" val="BODY"/>
</p:tagLst>
</file>

<file path=ppt/tags/tag14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9.xml><?xml version="1.0" encoding="utf-8"?>
<p:tagLst xmlns:a="http://schemas.openxmlformats.org/drawingml/2006/main" xmlns:r="http://schemas.openxmlformats.org/officeDocument/2006/relationships" xmlns:p="http://schemas.openxmlformats.org/presentationml/2006/main">
  <p:tag name="SLIDE_TYPE" val="BODY"/>
</p:tagLst>
</file>

<file path=ppt/tags/tag15.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5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5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3.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4.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5.xml><?xml version="1.0" encoding="utf-8"?>
<p:tagLst xmlns:a="http://schemas.openxmlformats.org/drawingml/2006/main" xmlns:r="http://schemas.openxmlformats.org/officeDocument/2006/relationships" xmlns:p="http://schemas.openxmlformats.org/presentationml/2006/main">
  <p:tag name="SLIDE_TYPE" val="BODY"/>
</p:tagLst>
</file>

<file path=ppt/tags/tag156.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5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8.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9.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160.xml><?xml version="1.0" encoding="utf-8"?>
<p:tagLst xmlns:a="http://schemas.openxmlformats.org/drawingml/2006/main" xmlns:r="http://schemas.openxmlformats.org/officeDocument/2006/relationships" xmlns:p="http://schemas.openxmlformats.org/presentationml/2006/main">
  <p:tag name="SLIDE_TYPE" val="BODY"/>
</p:tagLst>
</file>

<file path=ppt/tags/tag161.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6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3.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4.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5.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6.xml><?xml version="1.0" encoding="utf-8"?>
<p:tagLst xmlns:a="http://schemas.openxmlformats.org/drawingml/2006/main" xmlns:r="http://schemas.openxmlformats.org/officeDocument/2006/relationships" xmlns:p="http://schemas.openxmlformats.org/presentationml/2006/main">
  <p:tag name="SLIDE_TYPE" val="BODY"/>
</p:tagLst>
</file>

<file path=ppt/tags/tag167.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68.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9.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7.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70.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7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72.xml><?xml version="1.0" encoding="utf-8"?>
<p:tagLst xmlns:a="http://schemas.openxmlformats.org/drawingml/2006/main" xmlns:r="http://schemas.openxmlformats.org/officeDocument/2006/relationships" xmlns:p="http://schemas.openxmlformats.org/presentationml/2006/main">
  <p:tag name="SLIDE_TYPE" val="BODY"/>
</p:tagLst>
</file>

<file path=ppt/tags/tag173.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74.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75.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7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7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78.xml><?xml version="1.0" encoding="utf-8"?>
<p:tagLst xmlns:a="http://schemas.openxmlformats.org/drawingml/2006/main" xmlns:r="http://schemas.openxmlformats.org/officeDocument/2006/relationships" xmlns:p="http://schemas.openxmlformats.org/presentationml/2006/main">
  <p:tag name="SLIDE_TYPE" val="BODY"/>
</p:tagLst>
</file>

<file path=ppt/tags/tag179.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8.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180.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8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8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83.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84.xml><?xml version="1.0" encoding="utf-8"?>
<p:tagLst xmlns:a="http://schemas.openxmlformats.org/drawingml/2006/main" xmlns:r="http://schemas.openxmlformats.org/officeDocument/2006/relationships" xmlns:p="http://schemas.openxmlformats.org/presentationml/2006/main">
  <p:tag name="SLIDE_TYPE" val="TOC"/>
</p:tagLst>
</file>

<file path=ppt/tags/tag185.xml><?xml version="1.0" encoding="utf-8"?>
<p:tagLst xmlns:a="http://schemas.openxmlformats.org/drawingml/2006/main" xmlns:r="http://schemas.openxmlformats.org/officeDocument/2006/relationships" xmlns:p="http://schemas.openxmlformats.org/presentationml/2006/main">
  <p:tag name="SLIDE_TYPE" val="BODY"/>
</p:tagLst>
</file>

<file path=ppt/tags/tag186.xml><?xml version="1.0" encoding="utf-8"?>
<p:tagLst xmlns:a="http://schemas.openxmlformats.org/drawingml/2006/main" xmlns:r="http://schemas.openxmlformats.org/officeDocument/2006/relationships" xmlns:p="http://schemas.openxmlformats.org/presentationml/2006/main">
  <p:tag name="TEXT_TYPE" val="PAGE HEADING CONTINUED"/>
</p:tagLst>
</file>

<file path=ppt/tags/tag18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9.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2.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33.84"/>
  <p:tag name="WIDTH" val="87.26456"/>
  <p:tag name="HEIGHT" val="31.89315"/>
</p:tagLst>
</file>

<file path=ppt/tags/tag22.xml><?xml version="1.0" encoding="utf-8"?>
<p:tagLst xmlns:a="http://schemas.openxmlformats.org/drawingml/2006/main" xmlns:r="http://schemas.openxmlformats.org/officeDocument/2006/relationships" xmlns:p="http://schemas.openxmlformats.org/presentationml/2006/main">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4.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25.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5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5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5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6.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6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6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6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7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1.xml><?xml version="1.0" encoding="utf-8"?>
<p:tagLst xmlns:a="http://schemas.openxmlformats.org/drawingml/2006/main" xmlns:r="http://schemas.openxmlformats.org/officeDocument/2006/relationships" xmlns:p="http://schemas.openxmlformats.org/presentationml/2006/main">
  <p:tag name="TEXT_TYPE" val="DOCUMENT ID"/>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7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7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76.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8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8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8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8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9.xml><?xml version="1.0" encoding="utf-8"?>
<p:tagLst xmlns:a="http://schemas.openxmlformats.org/drawingml/2006/main" xmlns:r="http://schemas.openxmlformats.org/officeDocument/2006/relationships" xmlns:p="http://schemas.openxmlformats.org/presentationml/2006/main">
  <p:tag name="FONT STYLE" val="SANS SERIF"/>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9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9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PresXpress_OnScreen_Theme">
  <a:themeElements>
    <a:clrScheme name="UBS Colorset">
      <a:dk1>
        <a:sysClr val="windowText" lastClr="000000"/>
      </a:dk1>
      <a:lt1>
        <a:sysClr val="window" lastClr="FFFFFF"/>
      </a:lt1>
      <a:dk2>
        <a:srgbClr val="E60000"/>
      </a:dk2>
      <a:lt2>
        <a:srgbClr val="FFFFFF"/>
      </a:lt2>
      <a:accent1>
        <a:srgbClr val="3692CA"/>
      </a:accent1>
      <a:accent2>
        <a:srgbClr val="C09979"/>
      </a:accent2>
      <a:accent3>
        <a:srgbClr val="4D3C2F"/>
      </a:accent3>
      <a:accent4>
        <a:srgbClr val="AFBCD5"/>
      </a:accent4>
      <a:accent5>
        <a:srgbClr val="759731"/>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2874</Words>
  <Application>Microsoft Office PowerPoint</Application>
  <PresentationFormat>Widescreen</PresentationFormat>
  <Paragraphs>146</Paragraphs>
  <Slides>16</Slides>
  <Notes>12</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16</vt:i4>
      </vt:variant>
    </vt:vector>
  </HeadingPairs>
  <TitlesOfParts>
    <vt:vector size="27" baseType="lpstr">
      <vt:lpstr>Frutiger45Light</vt:lpstr>
      <vt:lpstr>Frutiger45LightBold</vt:lpstr>
      <vt:lpstr>Arial</vt:lpstr>
      <vt:lpstr>Calibri</vt:lpstr>
      <vt:lpstr>Calibri Light</vt:lpstr>
      <vt:lpstr>Frutiger 45 Light</vt:lpstr>
      <vt:lpstr>Frutiger 55 Roman</vt:lpstr>
      <vt:lpstr>Symbol</vt:lpstr>
      <vt:lpstr>UBSHeadline</vt:lpstr>
      <vt:lpstr>Office Theme</vt:lpstr>
      <vt:lpstr>2_PresXpress_OnScreen_Theme</vt:lpstr>
      <vt:lpstr>Global CIO livestream – monthly update Rates, recession, and risk – how to invest in volatile markets</vt:lpstr>
      <vt:lpstr>PowerPoint Presentation</vt:lpstr>
      <vt:lpstr>PowerPoint Presentation</vt:lpstr>
      <vt:lpstr>PowerPoint Presentation</vt:lpstr>
      <vt:lpstr>Rates: Rising real rates have driven this year’s equity derating</vt:lpstr>
      <vt:lpstr>Recession: Will the Fed succeed in bringing down inflation while keeping growth positive? </vt:lpstr>
      <vt:lpstr>Risk #1: Short- and long-term consequences of the war in Ukraine</vt:lpstr>
      <vt:lpstr>Risk #2: China covid policy impacts global growth and supply chains</vt:lpstr>
      <vt:lpstr>PowerPoint Presentation</vt:lpstr>
      <vt:lpstr>Tech sector outperformed has gone into reverse </vt:lpstr>
      <vt:lpstr>Invest in value</vt:lpstr>
      <vt:lpstr>Build up portfolio hedges</vt:lpstr>
      <vt:lpstr>Position for an era of security</vt:lpstr>
      <vt:lpstr>PowerPoint Presentation</vt:lpstr>
      <vt:lpstr>PowerPoint Presentation</vt:lpstr>
      <vt:lpstr>Appendix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Ideas for growth, income, and protection</dc:title>
  <dc:creator>Dimachkie, Shirine</dc:creator>
  <cp:lastModifiedBy>Bagwe, Siddhesh</cp:lastModifiedBy>
  <cp:revision>51</cp:revision>
  <dcterms:created xsi:type="dcterms:W3CDTF">2021-07-19T12:25:17Z</dcterms:created>
  <dcterms:modified xsi:type="dcterms:W3CDTF">2022-06-01T07:10:12Z</dcterms:modified>
</cp:coreProperties>
</file>