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heme/theme7.xml" ContentType="application/vnd.openxmlformats-officedocument.theme+xml"/>
  <Override PartName="/ppt/tags/tag23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240.xml" ContentType="application/vnd.openxmlformats-officedocument.presentationml.tags+xml"/>
  <Override PartName="/ppt/tags/tag241.xml" ContentType="application/vnd.openxmlformats-officedocument.presentationml.tags+xml"/>
  <Override PartName="/ppt/notesSlides/notesSlide4.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tags/tag242.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notesSlides/notesSlide7.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tags/tag245.xml" ContentType="application/vnd.openxmlformats-officedocument.presentationml.tags+xml"/>
  <Override PartName="/ppt/tags/tag246.xml" ContentType="application/vnd.openxmlformats-officedocument.presentationml.tags+xml"/>
  <Override PartName="/ppt/notesSlides/notesSlide8.xml" ContentType="application/vnd.openxmlformats-officedocument.presentationml.notesSlid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tags/tag247.xml" ContentType="application/vnd.openxmlformats-officedocument.presentationml.tags+xml"/>
  <Override PartName="/ppt/tags/tag248.xml" ContentType="application/vnd.openxmlformats-officedocument.presentationml.tags+xml"/>
  <Override PartName="/ppt/notesSlides/notesSlide9.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5.xml" ContentType="application/vnd.openxmlformats-officedocument.themeOverride+xml"/>
  <Override PartName="/ppt/notesSlides/notesSlide10.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notesSlides/notesSlide11.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notesSlides/notesSlide12.xml" ContentType="application/vnd.openxmlformats-officedocument.presentationml.notesSl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xml" ContentType="application/vnd.openxmlformats-officedocument.drawingml.chartshapes+xml"/>
  <Override PartName="/ppt/tags/tag253.xml" ContentType="application/vnd.openxmlformats-officedocument.presentationml.tags+xml"/>
  <Override PartName="/ppt/notesSlides/notesSlide13.xml" ContentType="application/vnd.openxmlformats-officedocument.presentationml.notesSlide+xml"/>
  <Override PartName="/ppt/tags/tag254.xml" ContentType="application/vnd.openxmlformats-officedocument.presentationml.tags+xml"/>
  <Override PartName="/ppt/notesSlides/notesSlide14.xml" ContentType="application/vnd.openxmlformats-officedocument.presentationml.notesSlide+xml"/>
  <Override PartName="/ppt/tags/tag255.xml" ContentType="application/vnd.openxmlformats-officedocument.presentationml.tags+xml"/>
  <Override PartName="/ppt/notesSlides/notesSlide15.xml" ContentType="application/vnd.openxmlformats-officedocument.presentationml.notesSlide+xml"/>
  <Override PartName="/ppt/tags/tag256.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90" r:id="rId3"/>
    <p:sldMasterId id="2147483713" r:id="rId4"/>
    <p:sldMasterId id="2147483716" r:id="rId5"/>
    <p:sldMasterId id="2147483720" r:id="rId6"/>
  </p:sldMasterIdLst>
  <p:notesMasterIdLst>
    <p:notesMasterId r:id="rId25"/>
  </p:notesMasterIdLst>
  <p:sldIdLst>
    <p:sldId id="451" r:id="rId7"/>
    <p:sldId id="2147376601" r:id="rId8"/>
    <p:sldId id="2147376600" r:id="rId9"/>
    <p:sldId id="2147376604" r:id="rId10"/>
    <p:sldId id="2147376605" r:id="rId11"/>
    <p:sldId id="2147376606" r:id="rId12"/>
    <p:sldId id="455" r:id="rId13"/>
    <p:sldId id="5378" r:id="rId14"/>
    <p:sldId id="274" r:id="rId15"/>
    <p:sldId id="5377" r:id="rId16"/>
    <p:sldId id="2147376597" r:id="rId17"/>
    <p:sldId id="2147376602" r:id="rId18"/>
    <p:sldId id="2147376603" r:id="rId19"/>
    <p:sldId id="441" r:id="rId20"/>
    <p:sldId id="1393" r:id="rId21"/>
    <p:sldId id="256" r:id="rId22"/>
    <p:sldId id="2147376596" r:id="rId23"/>
    <p:sldId id="65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126" y="10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iegelm\AppData\Local\Microsoft\Windows\INetCache\Content.Outlook\PL7GVB0D\labor%20tab.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embeddings/oleObject4.bin"/></Relationships>
</file>

<file path=ppt/charts/_rels/chart11.xml.rels><?xml version="1.0" encoding="UTF-8" standalone="yes"?>
<Relationships xmlns="http://schemas.openxmlformats.org/package/2006/relationships"><Relationship Id="rId3" Type="http://schemas.openxmlformats.org/officeDocument/2006/relationships/oleObject" Target="file:///P:\00886955_DOCS\_________________________________________________________NEW%20CURRENT%20SPREADSHEETS\__________________CURRENT%20ANALYSIS\__________________________________CURRENT%20DOCS\SPX%20and%20INFLATION%20AND%20Commodities.xlsx"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1" Type="http://schemas.openxmlformats.org/officeDocument/2006/relationships/oleObject" Target="file:///\\nycroot\data\EQUITIES\RESEARCH\WEALTHMGMT\STRATEGY\WMR%20Americas\CIO%20Investment%20Strategy\Historical%20data\Brian\Bloomberg%20charts3.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C:\Users\siegelm\AppData\Local\Microsoft\Windows\INetCache\Content.Outlook\PL7GVB0D\FF%20market%20pricing.xlsx" TargetMode="External"/><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oleObject" Target="file:///\\nycroot\data\EQUITIES\RESEARCH\WEALTHMGMT\STRATEGY\WMR%20Americas\CIO%20Investment%20Strategy\Historical%20data\Brian\Bloomberg%20charts3.xlsx"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nycroot\data\equities\research\wealthmgmt\strategy\wmr%20americas\SSR\Tormey,%20Matt\6.%20Misc\MSCI%20World%20Growth%20vs%20Value%20Forward%20PE%20chart%20(5.2.2022).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nycroot\data\equities\research\wealthmgmt\strategy\wmr%20americas\GIR\Common%20Shared%20Folders\Equity%20Strategy\Data\Investment%20Themes\Security\Average%20cost%20of%20a%20security%20breach%202021.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Blank%20-%20Standard1"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nycroot\data\equities\research\wealthmgmt\strategy\wmr%20americas\GIR\Common%20Shared%20Folders\Equity%20Strategy\Data\Investment%20Themes\Security\UN%20Price%20Index%20and%20Brent%20crude%20prices%20charts.xlsx"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53582721954983E-2"/>
          <c:y val="4.7039632743944772E-2"/>
          <c:w val="0.87886086551467757"/>
          <c:h val="0.72643245243384358"/>
        </c:manualLayout>
      </c:layout>
      <c:lineChart>
        <c:grouping val="standard"/>
        <c:varyColors val="0"/>
        <c:ser>
          <c:idx val="0"/>
          <c:order val="0"/>
          <c:tx>
            <c:strRef>
              <c:f>labor!$AO$6</c:f>
              <c:strCache>
                <c:ptCount val="1"/>
                <c:pt idx="0">
                  <c:v>Employment Cost Index</c:v>
                </c:pt>
              </c:strCache>
            </c:strRef>
          </c:tx>
          <c:spPr>
            <a:ln>
              <a:solidFill>
                <a:srgbClr val="4D3C2F"/>
              </a:solidFill>
              <a:prstDash val="solid"/>
            </a:ln>
          </c:spPr>
          <c:marker>
            <c:symbol val="none"/>
          </c:marker>
          <c:cat>
            <c:numRef>
              <c:f>labor!$AM$7:$AM$71</c:f>
              <c:numCache>
                <c:formatCode>m/d/yyyy</c:formatCode>
                <c:ptCount val="65"/>
                <c:pt idx="0">
                  <c:v>44651</c:v>
                </c:pt>
                <c:pt idx="1">
                  <c:v>44561</c:v>
                </c:pt>
                <c:pt idx="2">
                  <c:v>44469</c:v>
                </c:pt>
                <c:pt idx="3">
                  <c:v>44377</c:v>
                </c:pt>
                <c:pt idx="4">
                  <c:v>44286</c:v>
                </c:pt>
                <c:pt idx="5">
                  <c:v>44196</c:v>
                </c:pt>
                <c:pt idx="6">
                  <c:v>44104</c:v>
                </c:pt>
                <c:pt idx="7">
                  <c:v>44012</c:v>
                </c:pt>
                <c:pt idx="8">
                  <c:v>43921</c:v>
                </c:pt>
                <c:pt idx="9">
                  <c:v>43830</c:v>
                </c:pt>
                <c:pt idx="10">
                  <c:v>43738</c:v>
                </c:pt>
                <c:pt idx="11">
                  <c:v>43644</c:v>
                </c:pt>
                <c:pt idx="12">
                  <c:v>43553</c:v>
                </c:pt>
                <c:pt idx="13">
                  <c:v>43465</c:v>
                </c:pt>
                <c:pt idx="14">
                  <c:v>43371</c:v>
                </c:pt>
                <c:pt idx="15">
                  <c:v>43280</c:v>
                </c:pt>
                <c:pt idx="16">
                  <c:v>43189</c:v>
                </c:pt>
                <c:pt idx="17">
                  <c:v>43098</c:v>
                </c:pt>
                <c:pt idx="18">
                  <c:v>43007</c:v>
                </c:pt>
                <c:pt idx="19">
                  <c:v>42916</c:v>
                </c:pt>
                <c:pt idx="20">
                  <c:v>42825</c:v>
                </c:pt>
                <c:pt idx="21">
                  <c:v>42734</c:v>
                </c:pt>
                <c:pt idx="22">
                  <c:v>42643</c:v>
                </c:pt>
                <c:pt idx="23">
                  <c:v>42551</c:v>
                </c:pt>
                <c:pt idx="24">
                  <c:v>42460</c:v>
                </c:pt>
                <c:pt idx="25">
                  <c:v>42369</c:v>
                </c:pt>
                <c:pt idx="26">
                  <c:v>42277</c:v>
                </c:pt>
                <c:pt idx="27">
                  <c:v>42185</c:v>
                </c:pt>
                <c:pt idx="28">
                  <c:v>42094</c:v>
                </c:pt>
                <c:pt idx="29">
                  <c:v>42004</c:v>
                </c:pt>
                <c:pt idx="30">
                  <c:v>41912</c:v>
                </c:pt>
                <c:pt idx="31">
                  <c:v>41820</c:v>
                </c:pt>
                <c:pt idx="32">
                  <c:v>41729</c:v>
                </c:pt>
                <c:pt idx="33">
                  <c:v>41639</c:v>
                </c:pt>
                <c:pt idx="34">
                  <c:v>41547</c:v>
                </c:pt>
                <c:pt idx="35">
                  <c:v>41453</c:v>
                </c:pt>
                <c:pt idx="36">
                  <c:v>41362</c:v>
                </c:pt>
                <c:pt idx="37">
                  <c:v>41274</c:v>
                </c:pt>
                <c:pt idx="38">
                  <c:v>41180</c:v>
                </c:pt>
                <c:pt idx="39">
                  <c:v>41089</c:v>
                </c:pt>
                <c:pt idx="40">
                  <c:v>40998</c:v>
                </c:pt>
                <c:pt idx="41">
                  <c:v>40907</c:v>
                </c:pt>
                <c:pt idx="42">
                  <c:v>40816</c:v>
                </c:pt>
                <c:pt idx="43">
                  <c:v>40724</c:v>
                </c:pt>
                <c:pt idx="44">
                  <c:v>40633</c:v>
                </c:pt>
                <c:pt idx="45">
                  <c:v>40543</c:v>
                </c:pt>
                <c:pt idx="46">
                  <c:v>40451</c:v>
                </c:pt>
                <c:pt idx="47">
                  <c:v>40359</c:v>
                </c:pt>
                <c:pt idx="48">
                  <c:v>40268</c:v>
                </c:pt>
                <c:pt idx="49">
                  <c:v>40178</c:v>
                </c:pt>
                <c:pt idx="50">
                  <c:v>40086</c:v>
                </c:pt>
                <c:pt idx="51">
                  <c:v>39994</c:v>
                </c:pt>
                <c:pt idx="52">
                  <c:v>39903</c:v>
                </c:pt>
                <c:pt idx="53">
                  <c:v>39813</c:v>
                </c:pt>
                <c:pt idx="54">
                  <c:v>39721</c:v>
                </c:pt>
                <c:pt idx="55">
                  <c:v>39629</c:v>
                </c:pt>
                <c:pt idx="56">
                  <c:v>39538</c:v>
                </c:pt>
                <c:pt idx="57">
                  <c:v>39447</c:v>
                </c:pt>
                <c:pt idx="58">
                  <c:v>39353</c:v>
                </c:pt>
                <c:pt idx="59">
                  <c:v>39262</c:v>
                </c:pt>
                <c:pt idx="60">
                  <c:v>39171</c:v>
                </c:pt>
                <c:pt idx="61">
                  <c:v>39080</c:v>
                </c:pt>
                <c:pt idx="62">
                  <c:v>38989</c:v>
                </c:pt>
                <c:pt idx="63">
                  <c:v>38898</c:v>
                </c:pt>
                <c:pt idx="64">
                  <c:v>38807</c:v>
                </c:pt>
              </c:numCache>
            </c:numRef>
          </c:cat>
          <c:val>
            <c:numRef>
              <c:f>labor!$AO$7:$AO$71</c:f>
              <c:numCache>
                <c:formatCode>0.0</c:formatCode>
                <c:ptCount val="65"/>
                <c:pt idx="0">
                  <c:v>1.4</c:v>
                </c:pt>
                <c:pt idx="1">
                  <c:v>1</c:v>
                </c:pt>
                <c:pt idx="2">
                  <c:v>1.2</c:v>
                </c:pt>
                <c:pt idx="3">
                  <c:v>0.8</c:v>
                </c:pt>
                <c:pt idx="4">
                  <c:v>0.9</c:v>
                </c:pt>
                <c:pt idx="5">
                  <c:v>0.7</c:v>
                </c:pt>
                <c:pt idx="6">
                  <c:v>0.5</c:v>
                </c:pt>
                <c:pt idx="7">
                  <c:v>0.5</c:v>
                </c:pt>
                <c:pt idx="8">
                  <c:v>0.8</c:v>
                </c:pt>
                <c:pt idx="9">
                  <c:v>0.7</c:v>
                </c:pt>
                <c:pt idx="10">
                  <c:v>0.7</c:v>
                </c:pt>
                <c:pt idx="11">
                  <c:v>0.7</c:v>
                </c:pt>
                <c:pt idx="12">
                  <c:v>0.7</c:v>
                </c:pt>
                <c:pt idx="13">
                  <c:v>0.7</c:v>
                </c:pt>
                <c:pt idx="14">
                  <c:v>0.7</c:v>
                </c:pt>
                <c:pt idx="15">
                  <c:v>0.8</c:v>
                </c:pt>
                <c:pt idx="16">
                  <c:v>0.8</c:v>
                </c:pt>
                <c:pt idx="17">
                  <c:v>0.6</c:v>
                </c:pt>
                <c:pt idx="18">
                  <c:v>0.7</c:v>
                </c:pt>
                <c:pt idx="19">
                  <c:v>0.6</c:v>
                </c:pt>
                <c:pt idx="20">
                  <c:v>0.6</c:v>
                </c:pt>
                <c:pt idx="21">
                  <c:v>0.5</c:v>
                </c:pt>
                <c:pt idx="22">
                  <c:v>0.6</c:v>
                </c:pt>
                <c:pt idx="23">
                  <c:v>0.6</c:v>
                </c:pt>
                <c:pt idx="24">
                  <c:v>0.6</c:v>
                </c:pt>
                <c:pt idx="25">
                  <c:v>0.6</c:v>
                </c:pt>
                <c:pt idx="26">
                  <c:v>0.6</c:v>
                </c:pt>
                <c:pt idx="27">
                  <c:v>0.2</c:v>
                </c:pt>
                <c:pt idx="28">
                  <c:v>0.7</c:v>
                </c:pt>
                <c:pt idx="29">
                  <c:v>0.5</c:v>
                </c:pt>
                <c:pt idx="30">
                  <c:v>0.7</c:v>
                </c:pt>
                <c:pt idx="31">
                  <c:v>0.7</c:v>
                </c:pt>
                <c:pt idx="32">
                  <c:v>0.3</c:v>
                </c:pt>
                <c:pt idx="33">
                  <c:v>0.5</c:v>
                </c:pt>
                <c:pt idx="34">
                  <c:v>0.4</c:v>
                </c:pt>
                <c:pt idx="35">
                  <c:v>0.5</c:v>
                </c:pt>
                <c:pt idx="36">
                  <c:v>0.5</c:v>
                </c:pt>
                <c:pt idx="37">
                  <c:v>0.4</c:v>
                </c:pt>
                <c:pt idx="38">
                  <c:v>0.4</c:v>
                </c:pt>
                <c:pt idx="39">
                  <c:v>0.4</c:v>
                </c:pt>
                <c:pt idx="40">
                  <c:v>0.6</c:v>
                </c:pt>
                <c:pt idx="41">
                  <c:v>0.4</c:v>
                </c:pt>
                <c:pt idx="42">
                  <c:v>0.3</c:v>
                </c:pt>
                <c:pt idx="43">
                  <c:v>0.6</c:v>
                </c:pt>
                <c:pt idx="44">
                  <c:v>0.6</c:v>
                </c:pt>
                <c:pt idx="45">
                  <c:v>0.4</c:v>
                </c:pt>
                <c:pt idx="46">
                  <c:v>0.4</c:v>
                </c:pt>
                <c:pt idx="47">
                  <c:v>0.4</c:v>
                </c:pt>
                <c:pt idx="48">
                  <c:v>0.6</c:v>
                </c:pt>
                <c:pt idx="49">
                  <c:v>0.4</c:v>
                </c:pt>
                <c:pt idx="50">
                  <c:v>0.5</c:v>
                </c:pt>
                <c:pt idx="51">
                  <c:v>0.3</c:v>
                </c:pt>
                <c:pt idx="52">
                  <c:v>0.3</c:v>
                </c:pt>
                <c:pt idx="53">
                  <c:v>0.5</c:v>
                </c:pt>
                <c:pt idx="54">
                  <c:v>0.7</c:v>
                </c:pt>
                <c:pt idx="55">
                  <c:v>0.7</c:v>
                </c:pt>
                <c:pt idx="56">
                  <c:v>0.7</c:v>
                </c:pt>
                <c:pt idx="57">
                  <c:v>0.8</c:v>
                </c:pt>
                <c:pt idx="58">
                  <c:v>0.8</c:v>
                </c:pt>
                <c:pt idx="59">
                  <c:v>0.9</c:v>
                </c:pt>
                <c:pt idx="60">
                  <c:v>0.8</c:v>
                </c:pt>
                <c:pt idx="61">
                  <c:v>0.8</c:v>
                </c:pt>
                <c:pt idx="62">
                  <c:v>1</c:v>
                </c:pt>
                <c:pt idx="63">
                  <c:v>0.9</c:v>
                </c:pt>
                <c:pt idx="64">
                  <c:v>0.6</c:v>
                </c:pt>
              </c:numCache>
            </c:numRef>
          </c:val>
          <c:smooth val="0"/>
          <c:extLst>
            <c:ext xmlns:c16="http://schemas.microsoft.com/office/drawing/2014/chart" uri="{C3380CC4-5D6E-409C-BE32-E72D297353CC}">
              <c16:uniqueId val="{00000000-C99C-474D-B8C7-AF449B6322D3}"/>
            </c:ext>
          </c:extLst>
        </c:ser>
        <c:ser>
          <c:idx val="1"/>
          <c:order val="1"/>
          <c:tx>
            <c:strRef>
              <c:f>labor!$AP$6</c:f>
              <c:strCache>
                <c:ptCount val="1"/>
                <c:pt idx="0">
                  <c:v>ECI Wages</c:v>
                </c:pt>
              </c:strCache>
            </c:strRef>
          </c:tx>
          <c:marker>
            <c:symbol val="none"/>
          </c:marker>
          <c:cat>
            <c:numRef>
              <c:f>labor!$AM$7:$AM$71</c:f>
              <c:numCache>
                <c:formatCode>m/d/yyyy</c:formatCode>
                <c:ptCount val="65"/>
                <c:pt idx="0">
                  <c:v>44651</c:v>
                </c:pt>
                <c:pt idx="1">
                  <c:v>44561</c:v>
                </c:pt>
                <c:pt idx="2">
                  <c:v>44469</c:v>
                </c:pt>
                <c:pt idx="3">
                  <c:v>44377</c:v>
                </c:pt>
                <c:pt idx="4">
                  <c:v>44286</c:v>
                </c:pt>
                <c:pt idx="5">
                  <c:v>44196</c:v>
                </c:pt>
                <c:pt idx="6">
                  <c:v>44104</c:v>
                </c:pt>
                <c:pt idx="7">
                  <c:v>44012</c:v>
                </c:pt>
                <c:pt idx="8">
                  <c:v>43921</c:v>
                </c:pt>
                <c:pt idx="9">
                  <c:v>43830</c:v>
                </c:pt>
                <c:pt idx="10">
                  <c:v>43738</c:v>
                </c:pt>
                <c:pt idx="11">
                  <c:v>43644</c:v>
                </c:pt>
                <c:pt idx="12">
                  <c:v>43553</c:v>
                </c:pt>
                <c:pt idx="13">
                  <c:v>43465</c:v>
                </c:pt>
                <c:pt idx="14">
                  <c:v>43371</c:v>
                </c:pt>
                <c:pt idx="15">
                  <c:v>43280</c:v>
                </c:pt>
                <c:pt idx="16">
                  <c:v>43189</c:v>
                </c:pt>
                <c:pt idx="17">
                  <c:v>43098</c:v>
                </c:pt>
                <c:pt idx="18">
                  <c:v>43007</c:v>
                </c:pt>
                <c:pt idx="19">
                  <c:v>42916</c:v>
                </c:pt>
                <c:pt idx="20">
                  <c:v>42825</c:v>
                </c:pt>
                <c:pt idx="21">
                  <c:v>42734</c:v>
                </c:pt>
                <c:pt idx="22">
                  <c:v>42643</c:v>
                </c:pt>
                <c:pt idx="23">
                  <c:v>42551</c:v>
                </c:pt>
                <c:pt idx="24">
                  <c:v>42460</c:v>
                </c:pt>
                <c:pt idx="25">
                  <c:v>42369</c:v>
                </c:pt>
                <c:pt idx="26">
                  <c:v>42277</c:v>
                </c:pt>
                <c:pt idx="27">
                  <c:v>42185</c:v>
                </c:pt>
                <c:pt idx="28">
                  <c:v>42094</c:v>
                </c:pt>
                <c:pt idx="29">
                  <c:v>42004</c:v>
                </c:pt>
                <c:pt idx="30">
                  <c:v>41912</c:v>
                </c:pt>
                <c:pt idx="31">
                  <c:v>41820</c:v>
                </c:pt>
                <c:pt idx="32">
                  <c:v>41729</c:v>
                </c:pt>
                <c:pt idx="33">
                  <c:v>41639</c:v>
                </c:pt>
                <c:pt idx="34">
                  <c:v>41547</c:v>
                </c:pt>
                <c:pt idx="35">
                  <c:v>41453</c:v>
                </c:pt>
                <c:pt idx="36">
                  <c:v>41362</c:v>
                </c:pt>
                <c:pt idx="37">
                  <c:v>41274</c:v>
                </c:pt>
                <c:pt idx="38">
                  <c:v>41180</c:v>
                </c:pt>
                <c:pt idx="39">
                  <c:v>41089</c:v>
                </c:pt>
                <c:pt idx="40">
                  <c:v>40998</c:v>
                </c:pt>
                <c:pt idx="41">
                  <c:v>40907</c:v>
                </c:pt>
                <c:pt idx="42">
                  <c:v>40816</c:v>
                </c:pt>
                <c:pt idx="43">
                  <c:v>40724</c:v>
                </c:pt>
                <c:pt idx="44">
                  <c:v>40633</c:v>
                </c:pt>
                <c:pt idx="45">
                  <c:v>40543</c:v>
                </c:pt>
                <c:pt idx="46">
                  <c:v>40451</c:v>
                </c:pt>
                <c:pt idx="47">
                  <c:v>40359</c:v>
                </c:pt>
                <c:pt idx="48">
                  <c:v>40268</c:v>
                </c:pt>
                <c:pt idx="49">
                  <c:v>40178</c:v>
                </c:pt>
                <c:pt idx="50">
                  <c:v>40086</c:v>
                </c:pt>
                <c:pt idx="51">
                  <c:v>39994</c:v>
                </c:pt>
                <c:pt idx="52">
                  <c:v>39903</c:v>
                </c:pt>
                <c:pt idx="53">
                  <c:v>39813</c:v>
                </c:pt>
                <c:pt idx="54">
                  <c:v>39721</c:v>
                </c:pt>
                <c:pt idx="55">
                  <c:v>39629</c:v>
                </c:pt>
                <c:pt idx="56">
                  <c:v>39538</c:v>
                </c:pt>
                <c:pt idx="57">
                  <c:v>39447</c:v>
                </c:pt>
                <c:pt idx="58">
                  <c:v>39353</c:v>
                </c:pt>
                <c:pt idx="59">
                  <c:v>39262</c:v>
                </c:pt>
                <c:pt idx="60">
                  <c:v>39171</c:v>
                </c:pt>
                <c:pt idx="61">
                  <c:v>39080</c:v>
                </c:pt>
                <c:pt idx="62">
                  <c:v>38989</c:v>
                </c:pt>
                <c:pt idx="63">
                  <c:v>38898</c:v>
                </c:pt>
                <c:pt idx="64">
                  <c:v>38807</c:v>
                </c:pt>
              </c:numCache>
            </c:numRef>
          </c:cat>
          <c:val>
            <c:numRef>
              <c:f>labor!$AP$7:$AP$71</c:f>
              <c:numCache>
                <c:formatCode>0.0</c:formatCode>
                <c:ptCount val="65"/>
                <c:pt idx="0">
                  <c:v>1.2</c:v>
                </c:pt>
                <c:pt idx="1">
                  <c:v>1</c:v>
                </c:pt>
                <c:pt idx="2">
                  <c:v>1.5</c:v>
                </c:pt>
                <c:pt idx="3">
                  <c:v>0.8</c:v>
                </c:pt>
                <c:pt idx="4">
                  <c:v>1.1000000000000001</c:v>
                </c:pt>
                <c:pt idx="5">
                  <c:v>0.8</c:v>
                </c:pt>
                <c:pt idx="6">
                  <c:v>0.5</c:v>
                </c:pt>
                <c:pt idx="7">
                  <c:v>0.4</c:v>
                </c:pt>
                <c:pt idx="8">
                  <c:v>0.9</c:v>
                </c:pt>
                <c:pt idx="9">
                  <c:v>0.7</c:v>
                </c:pt>
                <c:pt idx="10">
                  <c:v>0.9</c:v>
                </c:pt>
                <c:pt idx="11">
                  <c:v>0.7</c:v>
                </c:pt>
                <c:pt idx="12">
                  <c:v>0.7</c:v>
                </c:pt>
                <c:pt idx="13">
                  <c:v>0.7</c:v>
                </c:pt>
                <c:pt idx="14">
                  <c:v>0.8</c:v>
                </c:pt>
                <c:pt idx="15">
                  <c:v>0.7</c:v>
                </c:pt>
                <c:pt idx="16">
                  <c:v>0.8</c:v>
                </c:pt>
                <c:pt idx="17">
                  <c:v>0.6</c:v>
                </c:pt>
                <c:pt idx="18">
                  <c:v>0.7</c:v>
                </c:pt>
                <c:pt idx="19">
                  <c:v>0.6</c:v>
                </c:pt>
                <c:pt idx="20">
                  <c:v>0.6</c:v>
                </c:pt>
                <c:pt idx="21">
                  <c:v>0.6</c:v>
                </c:pt>
                <c:pt idx="22">
                  <c:v>0.5</c:v>
                </c:pt>
                <c:pt idx="23">
                  <c:v>0.7</c:v>
                </c:pt>
                <c:pt idx="24">
                  <c:v>0.6</c:v>
                </c:pt>
                <c:pt idx="25">
                  <c:v>0.6</c:v>
                </c:pt>
                <c:pt idx="26">
                  <c:v>0.6</c:v>
                </c:pt>
                <c:pt idx="27">
                  <c:v>0.2</c:v>
                </c:pt>
                <c:pt idx="28">
                  <c:v>0.7</c:v>
                </c:pt>
                <c:pt idx="29">
                  <c:v>0.5</c:v>
                </c:pt>
                <c:pt idx="30">
                  <c:v>0.8</c:v>
                </c:pt>
                <c:pt idx="31">
                  <c:v>0.6</c:v>
                </c:pt>
                <c:pt idx="32">
                  <c:v>0.3</c:v>
                </c:pt>
                <c:pt idx="33">
                  <c:v>0.5</c:v>
                </c:pt>
                <c:pt idx="34">
                  <c:v>0.4</c:v>
                </c:pt>
                <c:pt idx="35">
                  <c:v>0.4</c:v>
                </c:pt>
                <c:pt idx="36">
                  <c:v>0.5</c:v>
                </c:pt>
                <c:pt idx="37">
                  <c:v>0.3</c:v>
                </c:pt>
                <c:pt idx="38">
                  <c:v>0.3</c:v>
                </c:pt>
                <c:pt idx="39">
                  <c:v>0.4</c:v>
                </c:pt>
                <c:pt idx="40">
                  <c:v>0.5</c:v>
                </c:pt>
                <c:pt idx="41">
                  <c:v>0.3</c:v>
                </c:pt>
                <c:pt idx="42">
                  <c:v>0.4</c:v>
                </c:pt>
                <c:pt idx="43">
                  <c:v>0.4</c:v>
                </c:pt>
                <c:pt idx="44">
                  <c:v>0.4</c:v>
                </c:pt>
                <c:pt idx="45">
                  <c:v>0.4</c:v>
                </c:pt>
                <c:pt idx="46">
                  <c:v>0.4</c:v>
                </c:pt>
                <c:pt idx="47">
                  <c:v>0.4</c:v>
                </c:pt>
                <c:pt idx="48">
                  <c:v>0.4</c:v>
                </c:pt>
                <c:pt idx="49">
                  <c:v>0.4</c:v>
                </c:pt>
                <c:pt idx="50">
                  <c:v>0.4</c:v>
                </c:pt>
                <c:pt idx="51">
                  <c:v>0.4</c:v>
                </c:pt>
                <c:pt idx="52">
                  <c:v>0.3</c:v>
                </c:pt>
                <c:pt idx="53">
                  <c:v>0.5</c:v>
                </c:pt>
                <c:pt idx="54">
                  <c:v>0.6</c:v>
                </c:pt>
                <c:pt idx="55">
                  <c:v>0.8</c:v>
                </c:pt>
                <c:pt idx="56">
                  <c:v>0.7</c:v>
                </c:pt>
                <c:pt idx="57">
                  <c:v>0.8</c:v>
                </c:pt>
                <c:pt idx="58">
                  <c:v>0.8</c:v>
                </c:pt>
                <c:pt idx="59">
                  <c:v>0.8</c:v>
                </c:pt>
                <c:pt idx="60">
                  <c:v>1</c:v>
                </c:pt>
                <c:pt idx="61">
                  <c:v>0.8</c:v>
                </c:pt>
                <c:pt idx="62">
                  <c:v>1</c:v>
                </c:pt>
                <c:pt idx="63">
                  <c:v>0.8</c:v>
                </c:pt>
                <c:pt idx="64">
                  <c:v>0.6</c:v>
                </c:pt>
              </c:numCache>
            </c:numRef>
          </c:val>
          <c:smooth val="0"/>
          <c:extLst>
            <c:ext xmlns:c16="http://schemas.microsoft.com/office/drawing/2014/chart" uri="{C3380CC4-5D6E-409C-BE32-E72D297353CC}">
              <c16:uniqueId val="{00000001-C99C-474D-B8C7-AF449B6322D3}"/>
            </c:ext>
          </c:extLst>
        </c:ser>
        <c:dLbls>
          <c:showLegendKey val="0"/>
          <c:showVal val="0"/>
          <c:showCatName val="0"/>
          <c:showSerName val="0"/>
          <c:showPercent val="0"/>
          <c:showBubbleSize val="0"/>
        </c:dLbls>
        <c:smooth val="0"/>
        <c:axId val="700174368"/>
        <c:axId val="700176544"/>
      </c:lineChart>
      <c:dateAx>
        <c:axId val="700174368"/>
        <c:scaling>
          <c:orientation val="minMax"/>
        </c:scaling>
        <c:delete val="0"/>
        <c:axPos val="b"/>
        <c:numFmt formatCode="yyyy" sourceLinked="0"/>
        <c:majorTickMark val="none"/>
        <c:minorTickMark val="none"/>
        <c:tickLblPos val="nextTo"/>
        <c:spPr>
          <a:ln w="9525">
            <a:solidFill>
              <a:schemeClr val="tx1"/>
            </a:solidFill>
          </a:ln>
        </c:spPr>
        <c:txPr>
          <a:bodyPr rot="0" vert="horz"/>
          <a:lstStyle/>
          <a:p>
            <a:pPr>
              <a:defRPr>
                <a:latin typeface="Frutiger 45 Light" panose="020B0603020202020204" pitchFamily="34" charset="0"/>
              </a:defRPr>
            </a:pPr>
            <a:endParaRPr lang="en-US"/>
          </a:p>
        </c:txPr>
        <c:crossAx val="700176544"/>
        <c:crosses val="autoZero"/>
        <c:auto val="1"/>
        <c:lblOffset val="100"/>
        <c:baseTimeUnit val="months"/>
        <c:majorUnit val="2"/>
        <c:majorTimeUnit val="years"/>
      </c:dateAx>
      <c:valAx>
        <c:axId val="700176544"/>
        <c:scaling>
          <c:orientation val="minMax"/>
        </c:scaling>
        <c:delete val="0"/>
        <c:axPos val="l"/>
        <c:numFmt formatCode="0.0" sourceLinked="0"/>
        <c:majorTickMark val="out"/>
        <c:minorTickMark val="none"/>
        <c:tickLblPos val="nextTo"/>
        <c:spPr>
          <a:ln>
            <a:noFill/>
          </a:ln>
        </c:spPr>
        <c:txPr>
          <a:bodyPr rot="0" vert="horz"/>
          <a:lstStyle/>
          <a:p>
            <a:pPr>
              <a:defRPr>
                <a:latin typeface="Frutiger 45 Light" panose="020B0603020202020204" pitchFamily="34" charset="0"/>
              </a:defRPr>
            </a:pPr>
            <a:endParaRPr lang="en-US"/>
          </a:p>
        </c:txPr>
        <c:crossAx val="700174368"/>
        <c:crosses val="autoZero"/>
        <c:crossBetween val="between"/>
      </c:valAx>
    </c:plotArea>
    <c:legend>
      <c:legendPos val="b"/>
      <c:layout>
        <c:manualLayout>
          <c:xMode val="edge"/>
          <c:yMode val="edge"/>
          <c:x val="4.4404636920384946E-2"/>
          <c:y val="0.88016331291921845"/>
          <c:w val="0.89246895820714722"/>
          <c:h val="6.1589501760226609E-2"/>
        </c:manualLayout>
      </c:layout>
      <c:overlay val="0"/>
      <c:txPr>
        <a:bodyPr/>
        <a:lstStyle/>
        <a:p>
          <a:pPr>
            <a:defRPr>
              <a:latin typeface="Frutiger 45 Light" panose="020B0603020202020204" pitchFamily="34" charset="0"/>
            </a:defRPr>
          </a:pPr>
          <a:endParaRPr lang="en-US"/>
        </a:p>
      </c:txPr>
    </c:legend>
    <c:plotVisOnly val="1"/>
    <c:dispBlanksAs val="gap"/>
    <c:showDLblsOverMax val="0"/>
  </c:chart>
  <c:spPr>
    <a:ln>
      <a:noFill/>
    </a:ln>
  </c:spPr>
  <c:txPr>
    <a:bodyPr/>
    <a:lstStyle/>
    <a:p>
      <a:pPr>
        <a:defRPr sz="1200">
          <a:latin typeface="Frutiger 47 Light CN" panose="020B0503030202020204" pitchFamily="34" charset="0"/>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79248233846357"/>
          <c:y val="6.3066939075797343E-2"/>
          <c:w val="0.86165187483592487"/>
          <c:h val="0.77035984848484851"/>
        </c:manualLayout>
      </c:layout>
      <c:lineChart>
        <c:grouping val="standard"/>
        <c:varyColors val="0"/>
        <c:ser>
          <c:idx val="0"/>
          <c:order val="0"/>
          <c:tx>
            <c:strRef>
              <c:f>'Global 20 years incl custom'!$AU$42</c:f>
              <c:strCache>
                <c:ptCount val="1"/>
                <c:pt idx="0">
                  <c:v>Pharma relative</c:v>
                </c:pt>
              </c:strCache>
            </c:strRef>
          </c:tx>
          <c:spPr>
            <a:ln w="22225" cap="rnd" cmpd="sng" algn="ctr">
              <a:solidFill>
                <a:srgbClr val="4D3C2F"/>
              </a:solidFill>
              <a:prstDash val="solid"/>
              <a:round/>
              <a:headEnd type="none" w="med" len="med"/>
              <a:tailEnd type="none" w="med" len="med"/>
            </a:ln>
            <a:effectLst/>
          </c:spPr>
          <c:marker>
            <c:symbol val="none"/>
          </c:marker>
          <c:cat>
            <c:numRef>
              <c:f>'Global 20 years incl custom'!$AT$43:$AT$282</c:f>
              <c:numCache>
                <c:formatCode>m/d/yyyy</c:formatCode>
                <c:ptCount val="240"/>
                <c:pt idx="0">
                  <c:v>37376</c:v>
                </c:pt>
                <c:pt idx="1">
                  <c:v>37407</c:v>
                </c:pt>
                <c:pt idx="2">
                  <c:v>37435</c:v>
                </c:pt>
                <c:pt idx="3">
                  <c:v>37468</c:v>
                </c:pt>
                <c:pt idx="4">
                  <c:v>37498</c:v>
                </c:pt>
                <c:pt idx="5">
                  <c:v>37529</c:v>
                </c:pt>
                <c:pt idx="6">
                  <c:v>37560</c:v>
                </c:pt>
                <c:pt idx="7">
                  <c:v>37589</c:v>
                </c:pt>
                <c:pt idx="8">
                  <c:v>37621</c:v>
                </c:pt>
                <c:pt idx="9">
                  <c:v>37652</c:v>
                </c:pt>
                <c:pt idx="10">
                  <c:v>37680</c:v>
                </c:pt>
                <c:pt idx="11">
                  <c:v>37711</c:v>
                </c:pt>
                <c:pt idx="12">
                  <c:v>37741</c:v>
                </c:pt>
                <c:pt idx="13">
                  <c:v>37771</c:v>
                </c:pt>
                <c:pt idx="14">
                  <c:v>37802</c:v>
                </c:pt>
                <c:pt idx="15">
                  <c:v>37833</c:v>
                </c:pt>
                <c:pt idx="16">
                  <c:v>37862</c:v>
                </c:pt>
                <c:pt idx="17">
                  <c:v>37894</c:v>
                </c:pt>
                <c:pt idx="18">
                  <c:v>37925</c:v>
                </c:pt>
                <c:pt idx="19">
                  <c:v>37953</c:v>
                </c:pt>
                <c:pt idx="20">
                  <c:v>37986</c:v>
                </c:pt>
                <c:pt idx="21">
                  <c:v>38016</c:v>
                </c:pt>
                <c:pt idx="22">
                  <c:v>38044</c:v>
                </c:pt>
                <c:pt idx="23">
                  <c:v>38077</c:v>
                </c:pt>
                <c:pt idx="24">
                  <c:v>38107</c:v>
                </c:pt>
                <c:pt idx="25">
                  <c:v>38138</c:v>
                </c:pt>
                <c:pt idx="26">
                  <c:v>38168</c:v>
                </c:pt>
                <c:pt idx="27">
                  <c:v>38198</c:v>
                </c:pt>
                <c:pt idx="28">
                  <c:v>38230</c:v>
                </c:pt>
                <c:pt idx="29">
                  <c:v>38260</c:v>
                </c:pt>
                <c:pt idx="30">
                  <c:v>38289</c:v>
                </c:pt>
                <c:pt idx="31">
                  <c:v>38321</c:v>
                </c:pt>
                <c:pt idx="32">
                  <c:v>38352</c:v>
                </c:pt>
                <c:pt idx="33">
                  <c:v>38383</c:v>
                </c:pt>
                <c:pt idx="34">
                  <c:v>38411</c:v>
                </c:pt>
                <c:pt idx="35">
                  <c:v>38442</c:v>
                </c:pt>
                <c:pt idx="36">
                  <c:v>38471</c:v>
                </c:pt>
                <c:pt idx="37">
                  <c:v>38503</c:v>
                </c:pt>
                <c:pt idx="38">
                  <c:v>38533</c:v>
                </c:pt>
                <c:pt idx="39">
                  <c:v>38562</c:v>
                </c:pt>
                <c:pt idx="40">
                  <c:v>38595</c:v>
                </c:pt>
                <c:pt idx="41">
                  <c:v>38625</c:v>
                </c:pt>
                <c:pt idx="42">
                  <c:v>38656</c:v>
                </c:pt>
                <c:pt idx="43">
                  <c:v>38686</c:v>
                </c:pt>
                <c:pt idx="44">
                  <c:v>38716</c:v>
                </c:pt>
                <c:pt idx="45">
                  <c:v>38748</c:v>
                </c:pt>
                <c:pt idx="46">
                  <c:v>38776</c:v>
                </c:pt>
                <c:pt idx="47">
                  <c:v>38807</c:v>
                </c:pt>
                <c:pt idx="48">
                  <c:v>38835</c:v>
                </c:pt>
                <c:pt idx="49">
                  <c:v>38868</c:v>
                </c:pt>
                <c:pt idx="50">
                  <c:v>38898</c:v>
                </c:pt>
                <c:pt idx="51">
                  <c:v>38929</c:v>
                </c:pt>
                <c:pt idx="52">
                  <c:v>38960</c:v>
                </c:pt>
                <c:pt idx="53">
                  <c:v>38989</c:v>
                </c:pt>
                <c:pt idx="54">
                  <c:v>39021</c:v>
                </c:pt>
                <c:pt idx="55">
                  <c:v>39051</c:v>
                </c:pt>
                <c:pt idx="56">
                  <c:v>39080</c:v>
                </c:pt>
                <c:pt idx="57">
                  <c:v>39113</c:v>
                </c:pt>
                <c:pt idx="58">
                  <c:v>39141</c:v>
                </c:pt>
                <c:pt idx="59">
                  <c:v>39171</c:v>
                </c:pt>
                <c:pt idx="60">
                  <c:v>39202</c:v>
                </c:pt>
                <c:pt idx="61">
                  <c:v>39233</c:v>
                </c:pt>
                <c:pt idx="62">
                  <c:v>39262</c:v>
                </c:pt>
                <c:pt idx="63">
                  <c:v>39294</c:v>
                </c:pt>
                <c:pt idx="64">
                  <c:v>39325</c:v>
                </c:pt>
                <c:pt idx="65">
                  <c:v>39353</c:v>
                </c:pt>
                <c:pt idx="66">
                  <c:v>39386</c:v>
                </c:pt>
                <c:pt idx="67">
                  <c:v>39416</c:v>
                </c:pt>
                <c:pt idx="68">
                  <c:v>39447</c:v>
                </c:pt>
                <c:pt idx="69">
                  <c:v>39478</c:v>
                </c:pt>
                <c:pt idx="70">
                  <c:v>39507</c:v>
                </c:pt>
                <c:pt idx="71">
                  <c:v>39538</c:v>
                </c:pt>
                <c:pt idx="72">
                  <c:v>39568</c:v>
                </c:pt>
                <c:pt idx="73">
                  <c:v>39598</c:v>
                </c:pt>
                <c:pt idx="74">
                  <c:v>39629</c:v>
                </c:pt>
                <c:pt idx="75">
                  <c:v>39660</c:v>
                </c:pt>
                <c:pt idx="76">
                  <c:v>39689</c:v>
                </c:pt>
                <c:pt idx="77">
                  <c:v>39721</c:v>
                </c:pt>
                <c:pt idx="78">
                  <c:v>39752</c:v>
                </c:pt>
                <c:pt idx="79">
                  <c:v>39780</c:v>
                </c:pt>
                <c:pt idx="80">
                  <c:v>39813</c:v>
                </c:pt>
                <c:pt idx="81">
                  <c:v>39843</c:v>
                </c:pt>
                <c:pt idx="82">
                  <c:v>39871</c:v>
                </c:pt>
                <c:pt idx="83">
                  <c:v>39903</c:v>
                </c:pt>
                <c:pt idx="84">
                  <c:v>39933</c:v>
                </c:pt>
                <c:pt idx="85">
                  <c:v>39962</c:v>
                </c:pt>
                <c:pt idx="86">
                  <c:v>39994</c:v>
                </c:pt>
                <c:pt idx="87">
                  <c:v>40025</c:v>
                </c:pt>
                <c:pt idx="88">
                  <c:v>40056</c:v>
                </c:pt>
                <c:pt idx="89">
                  <c:v>40086</c:v>
                </c:pt>
                <c:pt idx="90">
                  <c:v>40116</c:v>
                </c:pt>
                <c:pt idx="91">
                  <c:v>40147</c:v>
                </c:pt>
                <c:pt idx="92">
                  <c:v>40178</c:v>
                </c:pt>
                <c:pt idx="93">
                  <c:v>40207</c:v>
                </c:pt>
                <c:pt idx="94">
                  <c:v>40235</c:v>
                </c:pt>
                <c:pt idx="95">
                  <c:v>40268</c:v>
                </c:pt>
                <c:pt idx="96">
                  <c:v>40298</c:v>
                </c:pt>
                <c:pt idx="97">
                  <c:v>40329</c:v>
                </c:pt>
                <c:pt idx="98">
                  <c:v>40359</c:v>
                </c:pt>
                <c:pt idx="99">
                  <c:v>40389</c:v>
                </c:pt>
                <c:pt idx="100">
                  <c:v>40421</c:v>
                </c:pt>
                <c:pt idx="101">
                  <c:v>40451</c:v>
                </c:pt>
                <c:pt idx="102">
                  <c:v>40480</c:v>
                </c:pt>
                <c:pt idx="103">
                  <c:v>40512</c:v>
                </c:pt>
                <c:pt idx="104">
                  <c:v>40543</c:v>
                </c:pt>
                <c:pt idx="105">
                  <c:v>40574</c:v>
                </c:pt>
                <c:pt idx="106">
                  <c:v>40602</c:v>
                </c:pt>
                <c:pt idx="107">
                  <c:v>40633</c:v>
                </c:pt>
                <c:pt idx="108">
                  <c:v>40662</c:v>
                </c:pt>
                <c:pt idx="109">
                  <c:v>40694</c:v>
                </c:pt>
                <c:pt idx="110">
                  <c:v>40724</c:v>
                </c:pt>
                <c:pt idx="111">
                  <c:v>40753</c:v>
                </c:pt>
                <c:pt idx="112">
                  <c:v>40786</c:v>
                </c:pt>
                <c:pt idx="113">
                  <c:v>40816</c:v>
                </c:pt>
                <c:pt idx="114">
                  <c:v>40847</c:v>
                </c:pt>
                <c:pt idx="115">
                  <c:v>40877</c:v>
                </c:pt>
                <c:pt idx="116">
                  <c:v>40907</c:v>
                </c:pt>
                <c:pt idx="117">
                  <c:v>40939</c:v>
                </c:pt>
                <c:pt idx="118">
                  <c:v>40968</c:v>
                </c:pt>
                <c:pt idx="119">
                  <c:v>40998</c:v>
                </c:pt>
                <c:pt idx="120">
                  <c:v>41029</c:v>
                </c:pt>
                <c:pt idx="121">
                  <c:v>41060</c:v>
                </c:pt>
                <c:pt idx="122">
                  <c:v>41089</c:v>
                </c:pt>
                <c:pt idx="123">
                  <c:v>41121</c:v>
                </c:pt>
                <c:pt idx="124">
                  <c:v>41152</c:v>
                </c:pt>
                <c:pt idx="125">
                  <c:v>41180</c:v>
                </c:pt>
                <c:pt idx="126">
                  <c:v>41213</c:v>
                </c:pt>
                <c:pt idx="127">
                  <c:v>41243</c:v>
                </c:pt>
                <c:pt idx="128">
                  <c:v>41274</c:v>
                </c:pt>
                <c:pt idx="129">
                  <c:v>41305</c:v>
                </c:pt>
                <c:pt idx="130">
                  <c:v>41333</c:v>
                </c:pt>
                <c:pt idx="131">
                  <c:v>41362</c:v>
                </c:pt>
                <c:pt idx="132">
                  <c:v>41394</c:v>
                </c:pt>
                <c:pt idx="133">
                  <c:v>41425</c:v>
                </c:pt>
                <c:pt idx="134">
                  <c:v>41453</c:v>
                </c:pt>
                <c:pt idx="135">
                  <c:v>41486</c:v>
                </c:pt>
                <c:pt idx="136">
                  <c:v>41516</c:v>
                </c:pt>
                <c:pt idx="137">
                  <c:v>41547</c:v>
                </c:pt>
                <c:pt idx="138">
                  <c:v>41578</c:v>
                </c:pt>
                <c:pt idx="139">
                  <c:v>41607</c:v>
                </c:pt>
                <c:pt idx="140">
                  <c:v>41639</c:v>
                </c:pt>
                <c:pt idx="141">
                  <c:v>41670</c:v>
                </c:pt>
                <c:pt idx="142">
                  <c:v>41698</c:v>
                </c:pt>
                <c:pt idx="143">
                  <c:v>41729</c:v>
                </c:pt>
                <c:pt idx="144">
                  <c:v>41759</c:v>
                </c:pt>
                <c:pt idx="145">
                  <c:v>41789</c:v>
                </c:pt>
                <c:pt idx="146">
                  <c:v>41820</c:v>
                </c:pt>
                <c:pt idx="147">
                  <c:v>41851</c:v>
                </c:pt>
                <c:pt idx="148">
                  <c:v>41880</c:v>
                </c:pt>
                <c:pt idx="149">
                  <c:v>41912</c:v>
                </c:pt>
                <c:pt idx="150">
                  <c:v>41943</c:v>
                </c:pt>
                <c:pt idx="151">
                  <c:v>41971</c:v>
                </c:pt>
                <c:pt idx="152">
                  <c:v>42004</c:v>
                </c:pt>
                <c:pt idx="153">
                  <c:v>42034</c:v>
                </c:pt>
                <c:pt idx="154">
                  <c:v>42062</c:v>
                </c:pt>
                <c:pt idx="155">
                  <c:v>42094</c:v>
                </c:pt>
                <c:pt idx="156">
                  <c:v>42124</c:v>
                </c:pt>
                <c:pt idx="157">
                  <c:v>42153</c:v>
                </c:pt>
                <c:pt idx="158">
                  <c:v>42185</c:v>
                </c:pt>
                <c:pt idx="159">
                  <c:v>42216</c:v>
                </c:pt>
                <c:pt idx="160">
                  <c:v>42247</c:v>
                </c:pt>
                <c:pt idx="161">
                  <c:v>42277</c:v>
                </c:pt>
                <c:pt idx="162">
                  <c:v>42307</c:v>
                </c:pt>
                <c:pt idx="163">
                  <c:v>42338</c:v>
                </c:pt>
                <c:pt idx="164">
                  <c:v>42369</c:v>
                </c:pt>
                <c:pt idx="165">
                  <c:v>42398</c:v>
                </c:pt>
                <c:pt idx="166">
                  <c:v>42429</c:v>
                </c:pt>
                <c:pt idx="167">
                  <c:v>42460</c:v>
                </c:pt>
                <c:pt idx="168">
                  <c:v>42489</c:v>
                </c:pt>
                <c:pt idx="169">
                  <c:v>42521</c:v>
                </c:pt>
                <c:pt idx="170">
                  <c:v>42551</c:v>
                </c:pt>
                <c:pt idx="171">
                  <c:v>42580</c:v>
                </c:pt>
                <c:pt idx="172">
                  <c:v>42613</c:v>
                </c:pt>
                <c:pt idx="173">
                  <c:v>42643</c:v>
                </c:pt>
                <c:pt idx="174">
                  <c:v>42674</c:v>
                </c:pt>
                <c:pt idx="175">
                  <c:v>42704</c:v>
                </c:pt>
                <c:pt idx="176">
                  <c:v>42734</c:v>
                </c:pt>
                <c:pt idx="177">
                  <c:v>42766</c:v>
                </c:pt>
                <c:pt idx="178">
                  <c:v>42794</c:v>
                </c:pt>
                <c:pt idx="179">
                  <c:v>42825</c:v>
                </c:pt>
                <c:pt idx="180">
                  <c:v>42853</c:v>
                </c:pt>
                <c:pt idx="181">
                  <c:v>42886</c:v>
                </c:pt>
                <c:pt idx="182">
                  <c:v>42916</c:v>
                </c:pt>
                <c:pt idx="183">
                  <c:v>42947</c:v>
                </c:pt>
                <c:pt idx="184">
                  <c:v>42978</c:v>
                </c:pt>
                <c:pt idx="185">
                  <c:v>43007</c:v>
                </c:pt>
                <c:pt idx="186">
                  <c:v>43039</c:v>
                </c:pt>
                <c:pt idx="187">
                  <c:v>43069</c:v>
                </c:pt>
                <c:pt idx="188">
                  <c:v>43098</c:v>
                </c:pt>
                <c:pt idx="189">
                  <c:v>43131</c:v>
                </c:pt>
                <c:pt idx="190">
                  <c:v>43159</c:v>
                </c:pt>
                <c:pt idx="191">
                  <c:v>43189</c:v>
                </c:pt>
                <c:pt idx="192">
                  <c:v>43220</c:v>
                </c:pt>
                <c:pt idx="193">
                  <c:v>43251</c:v>
                </c:pt>
                <c:pt idx="194">
                  <c:v>43280</c:v>
                </c:pt>
                <c:pt idx="195">
                  <c:v>43312</c:v>
                </c:pt>
                <c:pt idx="196">
                  <c:v>43343</c:v>
                </c:pt>
                <c:pt idx="197">
                  <c:v>43371</c:v>
                </c:pt>
                <c:pt idx="198">
                  <c:v>43404</c:v>
                </c:pt>
                <c:pt idx="199">
                  <c:v>43434</c:v>
                </c:pt>
                <c:pt idx="200">
                  <c:v>43465</c:v>
                </c:pt>
                <c:pt idx="201">
                  <c:v>43496</c:v>
                </c:pt>
                <c:pt idx="202">
                  <c:v>43524</c:v>
                </c:pt>
                <c:pt idx="203">
                  <c:v>43553</c:v>
                </c:pt>
                <c:pt idx="204">
                  <c:v>43585</c:v>
                </c:pt>
                <c:pt idx="205">
                  <c:v>43616</c:v>
                </c:pt>
                <c:pt idx="206">
                  <c:v>43644</c:v>
                </c:pt>
                <c:pt idx="207">
                  <c:v>43677</c:v>
                </c:pt>
                <c:pt idx="208">
                  <c:v>43707</c:v>
                </c:pt>
                <c:pt idx="209">
                  <c:v>43738</c:v>
                </c:pt>
                <c:pt idx="210">
                  <c:v>43769</c:v>
                </c:pt>
                <c:pt idx="211">
                  <c:v>43798</c:v>
                </c:pt>
                <c:pt idx="212">
                  <c:v>43830</c:v>
                </c:pt>
                <c:pt idx="213">
                  <c:v>43861</c:v>
                </c:pt>
                <c:pt idx="214">
                  <c:v>43889</c:v>
                </c:pt>
                <c:pt idx="215">
                  <c:v>43921</c:v>
                </c:pt>
                <c:pt idx="216">
                  <c:v>43951</c:v>
                </c:pt>
                <c:pt idx="217">
                  <c:v>43980</c:v>
                </c:pt>
                <c:pt idx="218">
                  <c:v>44012</c:v>
                </c:pt>
                <c:pt idx="219">
                  <c:v>44043</c:v>
                </c:pt>
                <c:pt idx="220">
                  <c:v>44074</c:v>
                </c:pt>
                <c:pt idx="221">
                  <c:v>44104</c:v>
                </c:pt>
                <c:pt idx="222">
                  <c:v>44134</c:v>
                </c:pt>
                <c:pt idx="223">
                  <c:v>44165</c:v>
                </c:pt>
                <c:pt idx="224">
                  <c:v>44196</c:v>
                </c:pt>
                <c:pt idx="225">
                  <c:v>44225</c:v>
                </c:pt>
                <c:pt idx="226">
                  <c:v>44253</c:v>
                </c:pt>
                <c:pt idx="227">
                  <c:v>44286</c:v>
                </c:pt>
                <c:pt idx="228">
                  <c:v>44316</c:v>
                </c:pt>
                <c:pt idx="229">
                  <c:v>44347</c:v>
                </c:pt>
                <c:pt idx="230">
                  <c:v>44377</c:v>
                </c:pt>
                <c:pt idx="231">
                  <c:v>44407</c:v>
                </c:pt>
                <c:pt idx="232">
                  <c:v>44439</c:v>
                </c:pt>
                <c:pt idx="233">
                  <c:v>44469</c:v>
                </c:pt>
                <c:pt idx="234">
                  <c:v>44498</c:v>
                </c:pt>
                <c:pt idx="235">
                  <c:v>44530</c:v>
                </c:pt>
                <c:pt idx="236">
                  <c:v>44561</c:v>
                </c:pt>
                <c:pt idx="237">
                  <c:v>44592</c:v>
                </c:pt>
                <c:pt idx="238">
                  <c:v>44620</c:v>
                </c:pt>
                <c:pt idx="239">
                  <c:v>44651</c:v>
                </c:pt>
              </c:numCache>
            </c:numRef>
          </c:cat>
          <c:val>
            <c:numRef>
              <c:f>'Global 20 years incl custom'!$AU$43:$AU$282</c:f>
              <c:numCache>
                <c:formatCode>General</c:formatCode>
                <c:ptCount val="240"/>
                <c:pt idx="0">
                  <c:v>1.1552255883713947</c:v>
                </c:pt>
                <c:pt idx="1">
                  <c:v>1.1524502507446839</c:v>
                </c:pt>
                <c:pt idx="2">
                  <c:v>1.1559861896601007</c:v>
                </c:pt>
                <c:pt idx="3">
                  <c:v>1.1856228224211625</c:v>
                </c:pt>
                <c:pt idx="4">
                  <c:v>1.1788264056586972</c:v>
                </c:pt>
                <c:pt idx="5">
                  <c:v>1.2397620126358719</c:v>
                </c:pt>
                <c:pt idx="6">
                  <c:v>1.2229765563727411</c:v>
                </c:pt>
                <c:pt idx="7">
                  <c:v>1.1831627786129393</c:v>
                </c:pt>
                <c:pt idx="8">
                  <c:v>1.2059512716427878</c:v>
                </c:pt>
                <c:pt idx="9">
                  <c:v>1.2198306485768549</c:v>
                </c:pt>
                <c:pt idx="10">
                  <c:v>1.1945381429975457</c:v>
                </c:pt>
                <c:pt idx="11">
                  <c:v>1.2345194209305199</c:v>
                </c:pt>
                <c:pt idx="12">
                  <c:v>1.1937588949609179</c:v>
                </c:pt>
                <c:pt idx="13">
                  <c:v>1.1479278619445841</c:v>
                </c:pt>
                <c:pt idx="14">
                  <c:v>1.169158580701003</c:v>
                </c:pt>
                <c:pt idx="15">
                  <c:v>1.1080972452867786</c:v>
                </c:pt>
                <c:pt idx="16">
                  <c:v>1.0461320002303607</c:v>
                </c:pt>
                <c:pt idx="17">
                  <c:v>1.0904050395229457</c:v>
                </c:pt>
                <c:pt idx="18">
                  <c:v>1.0570004006580584</c:v>
                </c:pt>
                <c:pt idx="19">
                  <c:v>1.0793396105060942</c:v>
                </c:pt>
                <c:pt idx="20">
                  <c:v>1.0944431824680318</c:v>
                </c:pt>
                <c:pt idx="21">
                  <c:v>1.0954362148270018</c:v>
                </c:pt>
                <c:pt idx="22">
                  <c:v>1.1040826663407393</c:v>
                </c:pt>
                <c:pt idx="23">
                  <c:v>1.080219936881833</c:v>
                </c:pt>
                <c:pt idx="24">
                  <c:v>1.1599451803808825</c:v>
                </c:pt>
                <c:pt idx="25">
                  <c:v>1.1685088850161811</c:v>
                </c:pt>
                <c:pt idx="26">
                  <c:v>1.141971295161857</c:v>
                </c:pt>
                <c:pt idx="27">
                  <c:v>1.15117935145888</c:v>
                </c:pt>
                <c:pt idx="28">
                  <c:v>1.1760009794654607</c:v>
                </c:pt>
                <c:pt idx="29">
                  <c:v>1.1245070040091665</c:v>
                </c:pt>
                <c:pt idx="30">
                  <c:v>1.1172022278754241</c:v>
                </c:pt>
                <c:pt idx="31">
                  <c:v>1.0734630063712107</c:v>
                </c:pt>
                <c:pt idx="32">
                  <c:v>1.111164306942406</c:v>
                </c:pt>
                <c:pt idx="33">
                  <c:v>1.0787414744489263</c:v>
                </c:pt>
                <c:pt idx="34">
                  <c:v>1.1111839779427064</c:v>
                </c:pt>
                <c:pt idx="35">
                  <c:v>1.1369321579071627</c:v>
                </c:pt>
                <c:pt idx="36">
                  <c:v>1.2472877821312598</c:v>
                </c:pt>
                <c:pt idx="37">
                  <c:v>1.2264417866316073</c:v>
                </c:pt>
                <c:pt idx="38">
                  <c:v>1.1882851668456578</c:v>
                </c:pt>
                <c:pt idx="39">
                  <c:v>1.1597474710815141</c:v>
                </c:pt>
                <c:pt idx="40">
                  <c:v>1.1487997519083222</c:v>
                </c:pt>
                <c:pt idx="41">
                  <c:v>1.1391663370095617</c:v>
                </c:pt>
                <c:pt idx="42">
                  <c:v>1.1527951361201212</c:v>
                </c:pt>
                <c:pt idx="43">
                  <c:v>1.111241158415347</c:v>
                </c:pt>
                <c:pt idx="44">
                  <c:v>1.1366904377015583</c:v>
                </c:pt>
                <c:pt idx="45">
                  <c:v>1.1350023835953542</c:v>
                </c:pt>
                <c:pt idx="46">
                  <c:v>1.1282912119438495</c:v>
                </c:pt>
                <c:pt idx="47">
                  <c:v>1.1306420492674334</c:v>
                </c:pt>
                <c:pt idx="48">
                  <c:v>1.1317172129554458</c:v>
                </c:pt>
                <c:pt idx="49">
                  <c:v>1.1603117802078069</c:v>
                </c:pt>
                <c:pt idx="50">
                  <c:v>1.1775318795968646</c:v>
                </c:pt>
                <c:pt idx="51">
                  <c:v>1.2135372584451807</c:v>
                </c:pt>
                <c:pt idx="52">
                  <c:v>1.2190640022313401</c:v>
                </c:pt>
                <c:pt idx="53">
                  <c:v>1.2078874966022302</c:v>
                </c:pt>
                <c:pt idx="54">
                  <c:v>1.1574910627805046</c:v>
                </c:pt>
                <c:pt idx="55">
                  <c:v>1.12867420975303</c:v>
                </c:pt>
                <c:pt idx="56">
                  <c:v>1.1061058915642936</c:v>
                </c:pt>
                <c:pt idx="57">
                  <c:v>1.1044633533251913</c:v>
                </c:pt>
                <c:pt idx="58">
                  <c:v>1.0945242701014728</c:v>
                </c:pt>
                <c:pt idx="59">
                  <c:v>1.0729750504491256</c:v>
                </c:pt>
                <c:pt idx="60">
                  <c:v>1.0869331992748699</c:v>
                </c:pt>
                <c:pt idx="61">
                  <c:v>1.0596416428625659</c:v>
                </c:pt>
                <c:pt idx="62">
                  <c:v>1.039620246147771</c:v>
                </c:pt>
                <c:pt idx="63">
                  <c:v>1.025650142400176</c:v>
                </c:pt>
                <c:pt idx="64">
                  <c:v>1.0395951743796434</c:v>
                </c:pt>
                <c:pt idx="65">
                  <c:v>1.0188257535240073</c:v>
                </c:pt>
                <c:pt idx="66">
                  <c:v>0.98444514615533829</c:v>
                </c:pt>
                <c:pt idx="67">
                  <c:v>1.0536494441280555</c:v>
                </c:pt>
                <c:pt idx="68">
                  <c:v>1.0253574144508506</c:v>
                </c:pt>
                <c:pt idx="69">
                  <c:v>1.0470376901713216</c:v>
                </c:pt>
                <c:pt idx="70">
                  <c:v>1.0280358006469565</c:v>
                </c:pt>
                <c:pt idx="71">
                  <c:v>1.0119660660003271</c:v>
                </c:pt>
                <c:pt idx="72">
                  <c:v>0.96097428549821995</c:v>
                </c:pt>
                <c:pt idx="73">
                  <c:v>0.97579719027941925</c:v>
                </c:pt>
                <c:pt idx="74">
                  <c:v>1.0481065799290779</c:v>
                </c:pt>
                <c:pt idx="75">
                  <c:v>1.0873143291101379</c:v>
                </c:pt>
                <c:pt idx="76">
                  <c:v>1.0896274837070559</c:v>
                </c:pt>
                <c:pt idx="77">
                  <c:v>1.1363393860820343</c:v>
                </c:pt>
                <c:pt idx="78">
                  <c:v>1.1550342343819344</c:v>
                </c:pt>
                <c:pt idx="79">
                  <c:v>1.0827450461757822</c:v>
                </c:pt>
                <c:pt idx="80">
                  <c:v>1.045383479076909</c:v>
                </c:pt>
                <c:pt idx="81">
                  <c:v>0.97460242468360103</c:v>
                </c:pt>
                <c:pt idx="82">
                  <c:v>0.8915739634311719</c:v>
                </c:pt>
                <c:pt idx="83">
                  <c:v>0.84931102602642516</c:v>
                </c:pt>
                <c:pt idx="84">
                  <c:v>0.73338385576731391</c:v>
                </c:pt>
                <c:pt idx="85">
                  <c:v>0.72220984621293705</c:v>
                </c:pt>
                <c:pt idx="86">
                  <c:v>0.75179743268374555</c:v>
                </c:pt>
                <c:pt idx="87">
                  <c:v>0.75094376739075153</c:v>
                </c:pt>
                <c:pt idx="88">
                  <c:v>0.75591167238347667</c:v>
                </c:pt>
                <c:pt idx="89">
                  <c:v>0.75704716288457541</c:v>
                </c:pt>
                <c:pt idx="90">
                  <c:v>0.77653652354490732</c:v>
                </c:pt>
                <c:pt idx="91">
                  <c:v>0.79469646138424888</c:v>
                </c:pt>
                <c:pt idx="92">
                  <c:v>0.80490919907786562</c:v>
                </c:pt>
                <c:pt idx="93">
                  <c:v>0.84201406467619955</c:v>
                </c:pt>
                <c:pt idx="94">
                  <c:v>0.84331422937116829</c:v>
                </c:pt>
                <c:pt idx="95">
                  <c:v>0.81513692993550702</c:v>
                </c:pt>
                <c:pt idx="96">
                  <c:v>0.81339943169477313</c:v>
                </c:pt>
                <c:pt idx="97">
                  <c:v>0.83419481260614858</c:v>
                </c:pt>
                <c:pt idx="98">
                  <c:v>0.87703345000352417</c:v>
                </c:pt>
                <c:pt idx="99">
                  <c:v>0.83524884416578671</c:v>
                </c:pt>
                <c:pt idx="100">
                  <c:v>0.89278365151872152</c:v>
                </c:pt>
                <c:pt idx="101">
                  <c:v>0.88213600228414668</c:v>
                </c:pt>
                <c:pt idx="102">
                  <c:v>0.87326942456888901</c:v>
                </c:pt>
                <c:pt idx="103">
                  <c:v>0.84907705620365559</c:v>
                </c:pt>
                <c:pt idx="104">
                  <c:v>0.84159246208810545</c:v>
                </c:pt>
                <c:pt idx="105">
                  <c:v>0.84258134578492416</c:v>
                </c:pt>
                <c:pt idx="106">
                  <c:v>0.8538138188106531</c:v>
                </c:pt>
                <c:pt idx="107">
                  <c:v>0.85956135008527834</c:v>
                </c:pt>
                <c:pt idx="108">
                  <c:v>0.90009593990906789</c:v>
                </c:pt>
                <c:pt idx="109">
                  <c:v>0.94529148649366823</c:v>
                </c:pt>
                <c:pt idx="110">
                  <c:v>0.94494351751199224</c:v>
                </c:pt>
                <c:pt idx="111">
                  <c:v>0.95615502239434091</c:v>
                </c:pt>
                <c:pt idx="112">
                  <c:v>0.99184608572436761</c:v>
                </c:pt>
                <c:pt idx="113">
                  <c:v>1.0385413796904679</c:v>
                </c:pt>
                <c:pt idx="114">
                  <c:v>0.97916060941871119</c:v>
                </c:pt>
                <c:pt idx="115">
                  <c:v>1.0001054228511932</c:v>
                </c:pt>
                <c:pt idx="116">
                  <c:v>1.0479868888208674</c:v>
                </c:pt>
                <c:pt idx="117">
                  <c:v>0.99570445796728579</c:v>
                </c:pt>
                <c:pt idx="118">
                  <c:v>0.95984439379243802</c:v>
                </c:pt>
                <c:pt idx="119">
                  <c:v>0.97378781811634596</c:v>
                </c:pt>
                <c:pt idx="120">
                  <c:v>1.0028606316807187</c:v>
                </c:pt>
                <c:pt idx="121">
                  <c:v>1.0389198907510682</c:v>
                </c:pt>
                <c:pt idx="122">
                  <c:v>1.0541738212018519</c:v>
                </c:pt>
                <c:pt idx="123">
                  <c:v>1.0656107122042897</c:v>
                </c:pt>
                <c:pt idx="124">
                  <c:v>1.0342659664988842</c:v>
                </c:pt>
                <c:pt idx="125">
                  <c:v>1.0374660138128822</c:v>
                </c:pt>
                <c:pt idx="126">
                  <c:v>1.0389330849305127</c:v>
                </c:pt>
                <c:pt idx="127">
                  <c:v>1.0312273759645953</c:v>
                </c:pt>
                <c:pt idx="128">
                  <c:v>1.0138463415786638</c:v>
                </c:pt>
                <c:pt idx="129">
                  <c:v>1.0373814883672046</c:v>
                </c:pt>
                <c:pt idx="130">
                  <c:v>1.0485658471152481</c:v>
                </c:pt>
                <c:pt idx="131">
                  <c:v>1.0843629206616383</c:v>
                </c:pt>
                <c:pt idx="132">
                  <c:v>1.1036321728268703</c:v>
                </c:pt>
                <c:pt idx="133">
                  <c:v>1.0909536726669244</c:v>
                </c:pt>
                <c:pt idx="134">
                  <c:v>1.112576029502216</c:v>
                </c:pt>
                <c:pt idx="135">
                  <c:v>1.1015850819604724</c:v>
                </c:pt>
                <c:pt idx="136">
                  <c:v>1.1005149230227458</c:v>
                </c:pt>
                <c:pt idx="137">
                  <c:v>1.0837081387312959</c:v>
                </c:pt>
                <c:pt idx="138">
                  <c:v>1.0917177875260029</c:v>
                </c:pt>
                <c:pt idx="139">
                  <c:v>1.1097553098974771</c:v>
                </c:pt>
                <c:pt idx="140">
                  <c:v>1.1040084040515457</c:v>
                </c:pt>
                <c:pt idx="141">
                  <c:v>1.1532526607763123</c:v>
                </c:pt>
                <c:pt idx="142">
                  <c:v>1.1946092260145103</c:v>
                </c:pt>
                <c:pt idx="143">
                  <c:v>1.1810466961395727</c:v>
                </c:pt>
                <c:pt idx="144">
                  <c:v>1.1990211227254057</c:v>
                </c:pt>
                <c:pt idx="145">
                  <c:v>1.1786841208164089</c:v>
                </c:pt>
                <c:pt idx="146">
                  <c:v>1.1828803163751107</c:v>
                </c:pt>
                <c:pt idx="147">
                  <c:v>1.1719062802187443</c:v>
                </c:pt>
                <c:pt idx="148">
                  <c:v>1.1805975838369653</c:v>
                </c:pt>
                <c:pt idx="149">
                  <c:v>1.2390608835554553</c:v>
                </c:pt>
                <c:pt idx="150">
                  <c:v>1.2059993104653832</c:v>
                </c:pt>
                <c:pt idx="151">
                  <c:v>1.2118239435251301</c:v>
                </c:pt>
                <c:pt idx="152">
                  <c:v>1.1617702267788108</c:v>
                </c:pt>
                <c:pt idx="153">
                  <c:v>1.1853599713687788</c:v>
                </c:pt>
                <c:pt idx="154">
                  <c:v>1.1600294874338228</c:v>
                </c:pt>
                <c:pt idx="155">
                  <c:v>1.1714776404424669</c:v>
                </c:pt>
                <c:pt idx="156">
                  <c:v>1.1469258458259151</c:v>
                </c:pt>
                <c:pt idx="157">
                  <c:v>1.1609959701188608</c:v>
                </c:pt>
                <c:pt idx="158">
                  <c:v>1.158176168356603</c:v>
                </c:pt>
                <c:pt idx="159">
                  <c:v>1.1956619147561174</c:v>
                </c:pt>
                <c:pt idx="160">
                  <c:v>1.1811013924350915</c:v>
                </c:pt>
                <c:pt idx="161">
                  <c:v>1.1404814863345012</c:v>
                </c:pt>
                <c:pt idx="162">
                  <c:v>1.1197037881901724</c:v>
                </c:pt>
                <c:pt idx="163">
                  <c:v>1.1100246776038787</c:v>
                </c:pt>
                <c:pt idx="164">
                  <c:v>1.1254825894198712</c:v>
                </c:pt>
                <c:pt idx="165">
                  <c:v>1.0930672991061536</c:v>
                </c:pt>
                <c:pt idx="166">
                  <c:v>1.0723321259416683</c:v>
                </c:pt>
                <c:pt idx="167">
                  <c:v>1.012034509512072</c:v>
                </c:pt>
                <c:pt idx="168">
                  <c:v>1.0329807508198809</c:v>
                </c:pt>
                <c:pt idx="169">
                  <c:v>1.0270907669696838</c:v>
                </c:pt>
                <c:pt idx="170">
                  <c:v>1.0644990867629884</c:v>
                </c:pt>
                <c:pt idx="171">
                  <c:v>1.0514717882699143</c:v>
                </c:pt>
                <c:pt idx="172">
                  <c:v>0.99415264839535722</c:v>
                </c:pt>
                <c:pt idx="173">
                  <c:v>0.98544020636722307</c:v>
                </c:pt>
                <c:pt idx="174">
                  <c:v>0.94765930534020704</c:v>
                </c:pt>
                <c:pt idx="175">
                  <c:v>0.9298656444711384</c:v>
                </c:pt>
                <c:pt idx="176">
                  <c:v>0.94431698558132116</c:v>
                </c:pt>
                <c:pt idx="177">
                  <c:v>0.93878747362117898</c:v>
                </c:pt>
                <c:pt idx="178">
                  <c:v>0.98516813622803123</c:v>
                </c:pt>
                <c:pt idx="179">
                  <c:v>0.9860372592424842</c:v>
                </c:pt>
                <c:pt idx="180">
                  <c:v>0.9820465424573469</c:v>
                </c:pt>
                <c:pt idx="181">
                  <c:v>0.99132599642590435</c:v>
                </c:pt>
                <c:pt idx="182">
                  <c:v>1.0004027274278517</c:v>
                </c:pt>
                <c:pt idx="183">
                  <c:v>0.97140824203808562</c:v>
                </c:pt>
                <c:pt idx="184">
                  <c:v>0.97717857715786938</c:v>
                </c:pt>
                <c:pt idx="185">
                  <c:v>0.9807103976882463</c:v>
                </c:pt>
                <c:pt idx="186">
                  <c:v>0.95002513005739186</c:v>
                </c:pt>
                <c:pt idx="187">
                  <c:v>0.96529022273702947</c:v>
                </c:pt>
                <c:pt idx="188">
                  <c:v>0.97162126019782147</c:v>
                </c:pt>
                <c:pt idx="189">
                  <c:v>0.96074668260116614</c:v>
                </c:pt>
                <c:pt idx="190">
                  <c:v>0.97241336354806573</c:v>
                </c:pt>
                <c:pt idx="191">
                  <c:v>0.99241331128734211</c:v>
                </c:pt>
                <c:pt idx="192">
                  <c:v>0.98313924713460588</c:v>
                </c:pt>
                <c:pt idx="193">
                  <c:v>0.97848077651604237</c:v>
                </c:pt>
                <c:pt idx="194">
                  <c:v>0.99367049888585357</c:v>
                </c:pt>
                <c:pt idx="195">
                  <c:v>1.0335435465980116</c:v>
                </c:pt>
                <c:pt idx="196">
                  <c:v>1.038113427606123</c:v>
                </c:pt>
                <c:pt idx="197">
                  <c:v>1.0554586235120726</c:v>
                </c:pt>
                <c:pt idx="198">
                  <c:v>1.1039529827998715</c:v>
                </c:pt>
                <c:pt idx="199">
                  <c:v>1.1458069360994254</c:v>
                </c:pt>
                <c:pt idx="200">
                  <c:v>1.128536360908367</c:v>
                </c:pt>
                <c:pt idx="201">
                  <c:v>1.0693210571382668</c:v>
                </c:pt>
                <c:pt idx="202">
                  <c:v>1.0798285158809275</c:v>
                </c:pt>
                <c:pt idx="203">
                  <c:v>1.0740380491238057</c:v>
                </c:pt>
                <c:pt idx="204">
                  <c:v>0.99965175077844537</c:v>
                </c:pt>
                <c:pt idx="205">
                  <c:v>1.01988441979316</c:v>
                </c:pt>
                <c:pt idx="206">
                  <c:v>1.0220946044923631</c:v>
                </c:pt>
                <c:pt idx="207">
                  <c:v>0.98532972104685723</c:v>
                </c:pt>
                <c:pt idx="208">
                  <c:v>1.0045043384772703</c:v>
                </c:pt>
                <c:pt idx="209">
                  <c:v>0.97921583023475023</c:v>
                </c:pt>
                <c:pt idx="210">
                  <c:v>0.98644180364930478</c:v>
                </c:pt>
                <c:pt idx="211">
                  <c:v>0.95186991543070132</c:v>
                </c:pt>
                <c:pt idx="212">
                  <c:v>0.9662021618478942</c:v>
                </c:pt>
                <c:pt idx="213">
                  <c:v>0.96940114528489241</c:v>
                </c:pt>
                <c:pt idx="214">
                  <c:v>0.96556246401679025</c:v>
                </c:pt>
                <c:pt idx="215">
                  <c:v>0.99744463521444182</c:v>
                </c:pt>
                <c:pt idx="216">
                  <c:v>0.89025662751824963</c:v>
                </c:pt>
                <c:pt idx="217">
                  <c:v>0.84188670886782746</c:v>
                </c:pt>
                <c:pt idx="218">
                  <c:v>0.80182198265028171</c:v>
                </c:pt>
                <c:pt idx="219">
                  <c:v>0.78553195615105198</c:v>
                </c:pt>
                <c:pt idx="220">
                  <c:v>0.76508165565217379</c:v>
                </c:pt>
                <c:pt idx="221">
                  <c:v>0.78668730404609444</c:v>
                </c:pt>
                <c:pt idx="222">
                  <c:v>0.76599166850351552</c:v>
                </c:pt>
                <c:pt idx="223">
                  <c:v>0.75004448436730042</c:v>
                </c:pt>
                <c:pt idx="224">
                  <c:v>0.75504411849045905</c:v>
                </c:pt>
                <c:pt idx="225">
                  <c:v>0.77846824282800586</c:v>
                </c:pt>
                <c:pt idx="226">
                  <c:v>0.75603752540710223</c:v>
                </c:pt>
                <c:pt idx="227">
                  <c:v>0.76648121705348338</c:v>
                </c:pt>
                <c:pt idx="228">
                  <c:v>0.77929110625404063</c:v>
                </c:pt>
                <c:pt idx="229">
                  <c:v>0.79633590769637586</c:v>
                </c:pt>
                <c:pt idx="230">
                  <c:v>0.82363190533176545</c:v>
                </c:pt>
                <c:pt idx="231">
                  <c:v>0.85217251652496484</c:v>
                </c:pt>
                <c:pt idx="232">
                  <c:v>0.85935632680843721</c:v>
                </c:pt>
                <c:pt idx="233">
                  <c:v>0.84415572038876785</c:v>
                </c:pt>
                <c:pt idx="234">
                  <c:v>0.83284718667445345</c:v>
                </c:pt>
                <c:pt idx="235">
                  <c:v>0.81861698837732511</c:v>
                </c:pt>
                <c:pt idx="236">
                  <c:v>0.80367278927545172</c:v>
                </c:pt>
                <c:pt idx="237">
                  <c:v>0.81246449055083336</c:v>
                </c:pt>
                <c:pt idx="238">
                  <c:v>0.82469953608228663</c:v>
                </c:pt>
                <c:pt idx="239">
                  <c:v>0.85775230568560457</c:v>
                </c:pt>
              </c:numCache>
            </c:numRef>
          </c:val>
          <c:smooth val="0"/>
          <c:extLst>
            <c:ext xmlns:c16="http://schemas.microsoft.com/office/drawing/2014/chart" uri="{C3380CC4-5D6E-409C-BE32-E72D297353CC}">
              <c16:uniqueId val="{00000000-93AD-4CAA-A4A3-00BEFFA55194}"/>
            </c:ext>
          </c:extLst>
        </c:ser>
        <c:ser>
          <c:idx val="1"/>
          <c:order val="1"/>
          <c:tx>
            <c:strRef>
              <c:f>'Global 20 years incl custom'!$AV$42</c:f>
              <c:strCache>
                <c:ptCount val="1"/>
              </c:strCache>
            </c:strRef>
          </c:tx>
          <c:spPr>
            <a:ln w="22225" cap="rnd" cmpd="sng" algn="ctr">
              <a:solidFill>
                <a:srgbClr val="CFBD9B"/>
              </a:solidFill>
              <a:prstDash val="solid"/>
              <a:round/>
              <a:headEnd type="none" w="med" len="med"/>
              <a:tailEnd type="none" w="med" len="med"/>
            </a:ln>
            <a:effectLst/>
          </c:spPr>
          <c:marker>
            <c:symbol val="none"/>
          </c:marker>
          <c:cat>
            <c:numRef>
              <c:f>'Global 20 years incl custom'!$AT$43:$AT$282</c:f>
              <c:numCache>
                <c:formatCode>m/d/yyyy</c:formatCode>
                <c:ptCount val="240"/>
                <c:pt idx="0">
                  <c:v>37376</c:v>
                </c:pt>
                <c:pt idx="1">
                  <c:v>37407</c:v>
                </c:pt>
                <c:pt idx="2">
                  <c:v>37435</c:v>
                </c:pt>
                <c:pt idx="3">
                  <c:v>37468</c:v>
                </c:pt>
                <c:pt idx="4">
                  <c:v>37498</c:v>
                </c:pt>
                <c:pt idx="5">
                  <c:v>37529</c:v>
                </c:pt>
                <c:pt idx="6">
                  <c:v>37560</c:v>
                </c:pt>
                <c:pt idx="7">
                  <c:v>37589</c:v>
                </c:pt>
                <c:pt idx="8">
                  <c:v>37621</c:v>
                </c:pt>
                <c:pt idx="9">
                  <c:v>37652</c:v>
                </c:pt>
                <c:pt idx="10">
                  <c:v>37680</c:v>
                </c:pt>
                <c:pt idx="11">
                  <c:v>37711</c:v>
                </c:pt>
                <c:pt idx="12">
                  <c:v>37741</c:v>
                </c:pt>
                <c:pt idx="13">
                  <c:v>37771</c:v>
                </c:pt>
                <c:pt idx="14">
                  <c:v>37802</c:v>
                </c:pt>
                <c:pt idx="15">
                  <c:v>37833</c:v>
                </c:pt>
                <c:pt idx="16">
                  <c:v>37862</c:v>
                </c:pt>
                <c:pt idx="17">
                  <c:v>37894</c:v>
                </c:pt>
                <c:pt idx="18">
                  <c:v>37925</c:v>
                </c:pt>
                <c:pt idx="19">
                  <c:v>37953</c:v>
                </c:pt>
                <c:pt idx="20">
                  <c:v>37986</c:v>
                </c:pt>
                <c:pt idx="21">
                  <c:v>38016</c:v>
                </c:pt>
                <c:pt idx="22">
                  <c:v>38044</c:v>
                </c:pt>
                <c:pt idx="23">
                  <c:v>38077</c:v>
                </c:pt>
                <c:pt idx="24">
                  <c:v>38107</c:v>
                </c:pt>
                <c:pt idx="25">
                  <c:v>38138</c:v>
                </c:pt>
                <c:pt idx="26">
                  <c:v>38168</c:v>
                </c:pt>
                <c:pt idx="27">
                  <c:v>38198</c:v>
                </c:pt>
                <c:pt idx="28">
                  <c:v>38230</c:v>
                </c:pt>
                <c:pt idx="29">
                  <c:v>38260</c:v>
                </c:pt>
                <c:pt idx="30">
                  <c:v>38289</c:v>
                </c:pt>
                <c:pt idx="31">
                  <c:v>38321</c:v>
                </c:pt>
                <c:pt idx="32">
                  <c:v>38352</c:v>
                </c:pt>
                <c:pt idx="33">
                  <c:v>38383</c:v>
                </c:pt>
                <c:pt idx="34">
                  <c:v>38411</c:v>
                </c:pt>
                <c:pt idx="35">
                  <c:v>38442</c:v>
                </c:pt>
                <c:pt idx="36">
                  <c:v>38471</c:v>
                </c:pt>
                <c:pt idx="37">
                  <c:v>38503</c:v>
                </c:pt>
                <c:pt idx="38">
                  <c:v>38533</c:v>
                </c:pt>
                <c:pt idx="39">
                  <c:v>38562</c:v>
                </c:pt>
                <c:pt idx="40">
                  <c:v>38595</c:v>
                </c:pt>
                <c:pt idx="41">
                  <c:v>38625</c:v>
                </c:pt>
                <c:pt idx="42">
                  <c:v>38656</c:v>
                </c:pt>
                <c:pt idx="43">
                  <c:v>38686</c:v>
                </c:pt>
                <c:pt idx="44">
                  <c:v>38716</c:v>
                </c:pt>
                <c:pt idx="45">
                  <c:v>38748</c:v>
                </c:pt>
                <c:pt idx="46">
                  <c:v>38776</c:v>
                </c:pt>
                <c:pt idx="47">
                  <c:v>38807</c:v>
                </c:pt>
                <c:pt idx="48">
                  <c:v>38835</c:v>
                </c:pt>
                <c:pt idx="49">
                  <c:v>38868</c:v>
                </c:pt>
                <c:pt idx="50">
                  <c:v>38898</c:v>
                </c:pt>
                <c:pt idx="51">
                  <c:v>38929</c:v>
                </c:pt>
                <c:pt idx="52">
                  <c:v>38960</c:v>
                </c:pt>
                <c:pt idx="53">
                  <c:v>38989</c:v>
                </c:pt>
                <c:pt idx="54">
                  <c:v>39021</c:v>
                </c:pt>
                <c:pt idx="55">
                  <c:v>39051</c:v>
                </c:pt>
                <c:pt idx="56">
                  <c:v>39080</c:v>
                </c:pt>
                <c:pt idx="57">
                  <c:v>39113</c:v>
                </c:pt>
                <c:pt idx="58">
                  <c:v>39141</c:v>
                </c:pt>
                <c:pt idx="59">
                  <c:v>39171</c:v>
                </c:pt>
                <c:pt idx="60">
                  <c:v>39202</c:v>
                </c:pt>
                <c:pt idx="61">
                  <c:v>39233</c:v>
                </c:pt>
                <c:pt idx="62">
                  <c:v>39262</c:v>
                </c:pt>
                <c:pt idx="63">
                  <c:v>39294</c:v>
                </c:pt>
                <c:pt idx="64">
                  <c:v>39325</c:v>
                </c:pt>
                <c:pt idx="65">
                  <c:v>39353</c:v>
                </c:pt>
                <c:pt idx="66">
                  <c:v>39386</c:v>
                </c:pt>
                <c:pt idx="67">
                  <c:v>39416</c:v>
                </c:pt>
                <c:pt idx="68">
                  <c:v>39447</c:v>
                </c:pt>
                <c:pt idx="69">
                  <c:v>39478</c:v>
                </c:pt>
                <c:pt idx="70">
                  <c:v>39507</c:v>
                </c:pt>
                <c:pt idx="71">
                  <c:v>39538</c:v>
                </c:pt>
                <c:pt idx="72">
                  <c:v>39568</c:v>
                </c:pt>
                <c:pt idx="73">
                  <c:v>39598</c:v>
                </c:pt>
                <c:pt idx="74">
                  <c:v>39629</c:v>
                </c:pt>
                <c:pt idx="75">
                  <c:v>39660</c:v>
                </c:pt>
                <c:pt idx="76">
                  <c:v>39689</c:v>
                </c:pt>
                <c:pt idx="77">
                  <c:v>39721</c:v>
                </c:pt>
                <c:pt idx="78">
                  <c:v>39752</c:v>
                </c:pt>
                <c:pt idx="79">
                  <c:v>39780</c:v>
                </c:pt>
                <c:pt idx="80">
                  <c:v>39813</c:v>
                </c:pt>
                <c:pt idx="81">
                  <c:v>39843</c:v>
                </c:pt>
                <c:pt idx="82">
                  <c:v>39871</c:v>
                </c:pt>
                <c:pt idx="83">
                  <c:v>39903</c:v>
                </c:pt>
                <c:pt idx="84">
                  <c:v>39933</c:v>
                </c:pt>
                <c:pt idx="85">
                  <c:v>39962</c:v>
                </c:pt>
                <c:pt idx="86">
                  <c:v>39994</c:v>
                </c:pt>
                <c:pt idx="87">
                  <c:v>40025</c:v>
                </c:pt>
                <c:pt idx="88">
                  <c:v>40056</c:v>
                </c:pt>
                <c:pt idx="89">
                  <c:v>40086</c:v>
                </c:pt>
                <c:pt idx="90">
                  <c:v>40116</c:v>
                </c:pt>
                <c:pt idx="91">
                  <c:v>40147</c:v>
                </c:pt>
                <c:pt idx="92">
                  <c:v>40178</c:v>
                </c:pt>
                <c:pt idx="93">
                  <c:v>40207</c:v>
                </c:pt>
                <c:pt idx="94">
                  <c:v>40235</c:v>
                </c:pt>
                <c:pt idx="95">
                  <c:v>40268</c:v>
                </c:pt>
                <c:pt idx="96">
                  <c:v>40298</c:v>
                </c:pt>
                <c:pt idx="97">
                  <c:v>40329</c:v>
                </c:pt>
                <c:pt idx="98">
                  <c:v>40359</c:v>
                </c:pt>
                <c:pt idx="99">
                  <c:v>40389</c:v>
                </c:pt>
                <c:pt idx="100">
                  <c:v>40421</c:v>
                </c:pt>
                <c:pt idx="101">
                  <c:v>40451</c:v>
                </c:pt>
                <c:pt idx="102">
                  <c:v>40480</c:v>
                </c:pt>
                <c:pt idx="103">
                  <c:v>40512</c:v>
                </c:pt>
                <c:pt idx="104">
                  <c:v>40543</c:v>
                </c:pt>
                <c:pt idx="105">
                  <c:v>40574</c:v>
                </c:pt>
                <c:pt idx="106">
                  <c:v>40602</c:v>
                </c:pt>
                <c:pt idx="107">
                  <c:v>40633</c:v>
                </c:pt>
                <c:pt idx="108">
                  <c:v>40662</c:v>
                </c:pt>
                <c:pt idx="109">
                  <c:v>40694</c:v>
                </c:pt>
                <c:pt idx="110">
                  <c:v>40724</c:v>
                </c:pt>
                <c:pt idx="111">
                  <c:v>40753</c:v>
                </c:pt>
                <c:pt idx="112">
                  <c:v>40786</c:v>
                </c:pt>
                <c:pt idx="113">
                  <c:v>40816</c:v>
                </c:pt>
                <c:pt idx="114">
                  <c:v>40847</c:v>
                </c:pt>
                <c:pt idx="115">
                  <c:v>40877</c:v>
                </c:pt>
                <c:pt idx="116">
                  <c:v>40907</c:v>
                </c:pt>
                <c:pt idx="117">
                  <c:v>40939</c:v>
                </c:pt>
                <c:pt idx="118">
                  <c:v>40968</c:v>
                </c:pt>
                <c:pt idx="119">
                  <c:v>40998</c:v>
                </c:pt>
                <c:pt idx="120">
                  <c:v>41029</c:v>
                </c:pt>
                <c:pt idx="121">
                  <c:v>41060</c:v>
                </c:pt>
                <c:pt idx="122">
                  <c:v>41089</c:v>
                </c:pt>
                <c:pt idx="123">
                  <c:v>41121</c:v>
                </c:pt>
                <c:pt idx="124">
                  <c:v>41152</c:v>
                </c:pt>
                <c:pt idx="125">
                  <c:v>41180</c:v>
                </c:pt>
                <c:pt idx="126">
                  <c:v>41213</c:v>
                </c:pt>
                <c:pt idx="127">
                  <c:v>41243</c:v>
                </c:pt>
                <c:pt idx="128">
                  <c:v>41274</c:v>
                </c:pt>
                <c:pt idx="129">
                  <c:v>41305</c:v>
                </c:pt>
                <c:pt idx="130">
                  <c:v>41333</c:v>
                </c:pt>
                <c:pt idx="131">
                  <c:v>41362</c:v>
                </c:pt>
                <c:pt idx="132">
                  <c:v>41394</c:v>
                </c:pt>
                <c:pt idx="133">
                  <c:v>41425</c:v>
                </c:pt>
                <c:pt idx="134">
                  <c:v>41453</c:v>
                </c:pt>
                <c:pt idx="135">
                  <c:v>41486</c:v>
                </c:pt>
                <c:pt idx="136">
                  <c:v>41516</c:v>
                </c:pt>
                <c:pt idx="137">
                  <c:v>41547</c:v>
                </c:pt>
                <c:pt idx="138">
                  <c:v>41578</c:v>
                </c:pt>
                <c:pt idx="139">
                  <c:v>41607</c:v>
                </c:pt>
                <c:pt idx="140">
                  <c:v>41639</c:v>
                </c:pt>
                <c:pt idx="141">
                  <c:v>41670</c:v>
                </c:pt>
                <c:pt idx="142">
                  <c:v>41698</c:v>
                </c:pt>
                <c:pt idx="143">
                  <c:v>41729</c:v>
                </c:pt>
                <c:pt idx="144">
                  <c:v>41759</c:v>
                </c:pt>
                <c:pt idx="145">
                  <c:v>41789</c:v>
                </c:pt>
                <c:pt idx="146">
                  <c:v>41820</c:v>
                </c:pt>
                <c:pt idx="147">
                  <c:v>41851</c:v>
                </c:pt>
                <c:pt idx="148">
                  <c:v>41880</c:v>
                </c:pt>
                <c:pt idx="149">
                  <c:v>41912</c:v>
                </c:pt>
                <c:pt idx="150">
                  <c:v>41943</c:v>
                </c:pt>
                <c:pt idx="151">
                  <c:v>41971</c:v>
                </c:pt>
                <c:pt idx="152">
                  <c:v>42004</c:v>
                </c:pt>
                <c:pt idx="153">
                  <c:v>42034</c:v>
                </c:pt>
                <c:pt idx="154">
                  <c:v>42062</c:v>
                </c:pt>
                <c:pt idx="155">
                  <c:v>42094</c:v>
                </c:pt>
                <c:pt idx="156">
                  <c:v>42124</c:v>
                </c:pt>
                <c:pt idx="157">
                  <c:v>42153</c:v>
                </c:pt>
                <c:pt idx="158">
                  <c:v>42185</c:v>
                </c:pt>
                <c:pt idx="159">
                  <c:v>42216</c:v>
                </c:pt>
                <c:pt idx="160">
                  <c:v>42247</c:v>
                </c:pt>
                <c:pt idx="161">
                  <c:v>42277</c:v>
                </c:pt>
                <c:pt idx="162">
                  <c:v>42307</c:v>
                </c:pt>
                <c:pt idx="163">
                  <c:v>42338</c:v>
                </c:pt>
                <c:pt idx="164">
                  <c:v>42369</c:v>
                </c:pt>
                <c:pt idx="165">
                  <c:v>42398</c:v>
                </c:pt>
                <c:pt idx="166">
                  <c:v>42429</c:v>
                </c:pt>
                <c:pt idx="167">
                  <c:v>42460</c:v>
                </c:pt>
                <c:pt idx="168">
                  <c:v>42489</c:v>
                </c:pt>
                <c:pt idx="169">
                  <c:v>42521</c:v>
                </c:pt>
                <c:pt idx="170">
                  <c:v>42551</c:v>
                </c:pt>
                <c:pt idx="171">
                  <c:v>42580</c:v>
                </c:pt>
                <c:pt idx="172">
                  <c:v>42613</c:v>
                </c:pt>
                <c:pt idx="173">
                  <c:v>42643</c:v>
                </c:pt>
                <c:pt idx="174">
                  <c:v>42674</c:v>
                </c:pt>
                <c:pt idx="175">
                  <c:v>42704</c:v>
                </c:pt>
                <c:pt idx="176">
                  <c:v>42734</c:v>
                </c:pt>
                <c:pt idx="177">
                  <c:v>42766</c:v>
                </c:pt>
                <c:pt idx="178">
                  <c:v>42794</c:v>
                </c:pt>
                <c:pt idx="179">
                  <c:v>42825</c:v>
                </c:pt>
                <c:pt idx="180">
                  <c:v>42853</c:v>
                </c:pt>
                <c:pt idx="181">
                  <c:v>42886</c:v>
                </c:pt>
                <c:pt idx="182">
                  <c:v>42916</c:v>
                </c:pt>
                <c:pt idx="183">
                  <c:v>42947</c:v>
                </c:pt>
                <c:pt idx="184">
                  <c:v>42978</c:v>
                </c:pt>
                <c:pt idx="185">
                  <c:v>43007</c:v>
                </c:pt>
                <c:pt idx="186">
                  <c:v>43039</c:v>
                </c:pt>
                <c:pt idx="187">
                  <c:v>43069</c:v>
                </c:pt>
                <c:pt idx="188">
                  <c:v>43098</c:v>
                </c:pt>
                <c:pt idx="189">
                  <c:v>43131</c:v>
                </c:pt>
                <c:pt idx="190">
                  <c:v>43159</c:v>
                </c:pt>
                <c:pt idx="191">
                  <c:v>43189</c:v>
                </c:pt>
                <c:pt idx="192">
                  <c:v>43220</c:v>
                </c:pt>
                <c:pt idx="193">
                  <c:v>43251</c:v>
                </c:pt>
                <c:pt idx="194">
                  <c:v>43280</c:v>
                </c:pt>
                <c:pt idx="195">
                  <c:v>43312</c:v>
                </c:pt>
                <c:pt idx="196">
                  <c:v>43343</c:v>
                </c:pt>
                <c:pt idx="197">
                  <c:v>43371</c:v>
                </c:pt>
                <c:pt idx="198">
                  <c:v>43404</c:v>
                </c:pt>
                <c:pt idx="199">
                  <c:v>43434</c:v>
                </c:pt>
                <c:pt idx="200">
                  <c:v>43465</c:v>
                </c:pt>
                <c:pt idx="201">
                  <c:v>43496</c:v>
                </c:pt>
                <c:pt idx="202">
                  <c:v>43524</c:v>
                </c:pt>
                <c:pt idx="203">
                  <c:v>43553</c:v>
                </c:pt>
                <c:pt idx="204">
                  <c:v>43585</c:v>
                </c:pt>
                <c:pt idx="205">
                  <c:v>43616</c:v>
                </c:pt>
                <c:pt idx="206">
                  <c:v>43644</c:v>
                </c:pt>
                <c:pt idx="207">
                  <c:v>43677</c:v>
                </c:pt>
                <c:pt idx="208">
                  <c:v>43707</c:v>
                </c:pt>
                <c:pt idx="209">
                  <c:v>43738</c:v>
                </c:pt>
                <c:pt idx="210">
                  <c:v>43769</c:v>
                </c:pt>
                <c:pt idx="211">
                  <c:v>43798</c:v>
                </c:pt>
                <c:pt idx="212">
                  <c:v>43830</c:v>
                </c:pt>
                <c:pt idx="213">
                  <c:v>43861</c:v>
                </c:pt>
                <c:pt idx="214">
                  <c:v>43889</c:v>
                </c:pt>
                <c:pt idx="215">
                  <c:v>43921</c:v>
                </c:pt>
                <c:pt idx="216">
                  <c:v>43951</c:v>
                </c:pt>
                <c:pt idx="217">
                  <c:v>43980</c:v>
                </c:pt>
                <c:pt idx="218">
                  <c:v>44012</c:v>
                </c:pt>
                <c:pt idx="219">
                  <c:v>44043</c:v>
                </c:pt>
                <c:pt idx="220">
                  <c:v>44074</c:v>
                </c:pt>
                <c:pt idx="221">
                  <c:v>44104</c:v>
                </c:pt>
                <c:pt idx="222">
                  <c:v>44134</c:v>
                </c:pt>
                <c:pt idx="223">
                  <c:v>44165</c:v>
                </c:pt>
                <c:pt idx="224">
                  <c:v>44196</c:v>
                </c:pt>
                <c:pt idx="225">
                  <c:v>44225</c:v>
                </c:pt>
                <c:pt idx="226">
                  <c:v>44253</c:v>
                </c:pt>
                <c:pt idx="227">
                  <c:v>44286</c:v>
                </c:pt>
                <c:pt idx="228">
                  <c:v>44316</c:v>
                </c:pt>
                <c:pt idx="229">
                  <c:v>44347</c:v>
                </c:pt>
                <c:pt idx="230">
                  <c:v>44377</c:v>
                </c:pt>
                <c:pt idx="231">
                  <c:v>44407</c:v>
                </c:pt>
                <c:pt idx="232">
                  <c:v>44439</c:v>
                </c:pt>
                <c:pt idx="233">
                  <c:v>44469</c:v>
                </c:pt>
                <c:pt idx="234">
                  <c:v>44498</c:v>
                </c:pt>
                <c:pt idx="235">
                  <c:v>44530</c:v>
                </c:pt>
                <c:pt idx="236">
                  <c:v>44561</c:v>
                </c:pt>
                <c:pt idx="237">
                  <c:v>44592</c:v>
                </c:pt>
                <c:pt idx="238">
                  <c:v>44620</c:v>
                </c:pt>
                <c:pt idx="239">
                  <c:v>44651</c:v>
                </c:pt>
              </c:numCache>
            </c:numRef>
          </c:cat>
          <c:val>
            <c:numRef>
              <c:f>'Global 20 years incl custom'!$AV$43:$AV$282</c:f>
              <c:numCache>
                <c:formatCode>General</c:formatCode>
                <c:ptCount val="240"/>
                <c:pt idx="0">
                  <c:v>1.0251683296638177</c:v>
                </c:pt>
                <c:pt idx="1">
                  <c:v>1.0251683296638177</c:v>
                </c:pt>
                <c:pt idx="2">
                  <c:v>1.0251683296638177</c:v>
                </c:pt>
                <c:pt idx="3">
                  <c:v>1.0251683296638177</c:v>
                </c:pt>
                <c:pt idx="4">
                  <c:v>1.0251683296638177</c:v>
                </c:pt>
                <c:pt idx="5">
                  <c:v>1.0251683296638177</c:v>
                </c:pt>
                <c:pt idx="6">
                  <c:v>1.0251683296638177</c:v>
                </c:pt>
                <c:pt idx="7">
                  <c:v>1.0251683296638177</c:v>
                </c:pt>
                <c:pt idx="8">
                  <c:v>1.0251683296638177</c:v>
                </c:pt>
                <c:pt idx="9">
                  <c:v>1.0251683296638177</c:v>
                </c:pt>
                <c:pt idx="10">
                  <c:v>1.0251683296638177</c:v>
                </c:pt>
                <c:pt idx="11">
                  <c:v>1.0251683296638177</c:v>
                </c:pt>
                <c:pt idx="12">
                  <c:v>1.0251683296638177</c:v>
                </c:pt>
                <c:pt idx="13">
                  <c:v>1.0251683296638177</c:v>
                </c:pt>
                <c:pt idx="14">
                  <c:v>1.0251683296638177</c:v>
                </c:pt>
                <c:pt idx="15">
                  <c:v>1.0251683296638177</c:v>
                </c:pt>
                <c:pt idx="16">
                  <c:v>1.0251683296638177</c:v>
                </c:pt>
                <c:pt idx="17">
                  <c:v>1.0251683296638177</c:v>
                </c:pt>
                <c:pt idx="18">
                  <c:v>1.0251683296638177</c:v>
                </c:pt>
                <c:pt idx="19">
                  <c:v>1.0251683296638177</c:v>
                </c:pt>
                <c:pt idx="20">
                  <c:v>1.0251683296638177</c:v>
                </c:pt>
                <c:pt idx="21">
                  <c:v>1.0251683296638177</c:v>
                </c:pt>
                <c:pt idx="22">
                  <c:v>1.0251683296638177</c:v>
                </c:pt>
                <c:pt idx="23">
                  <c:v>1.0251683296638177</c:v>
                </c:pt>
                <c:pt idx="24">
                  <c:v>1.0251683296638177</c:v>
                </c:pt>
                <c:pt idx="25">
                  <c:v>1.0251683296638177</c:v>
                </c:pt>
                <c:pt idx="26">
                  <c:v>1.0251683296638177</c:v>
                </c:pt>
                <c:pt idx="27">
                  <c:v>1.0251683296638177</c:v>
                </c:pt>
                <c:pt idx="28">
                  <c:v>1.0251683296638177</c:v>
                </c:pt>
                <c:pt idx="29">
                  <c:v>1.0251683296638177</c:v>
                </c:pt>
                <c:pt idx="30">
                  <c:v>1.0251683296638177</c:v>
                </c:pt>
                <c:pt idx="31">
                  <c:v>1.0251683296638177</c:v>
                </c:pt>
                <c:pt idx="32">
                  <c:v>1.0251683296638177</c:v>
                </c:pt>
                <c:pt idx="33">
                  <c:v>1.0251683296638177</c:v>
                </c:pt>
                <c:pt idx="34">
                  <c:v>1.0251683296638177</c:v>
                </c:pt>
                <c:pt idx="35">
                  <c:v>1.0251683296638177</c:v>
                </c:pt>
                <c:pt idx="36">
                  <c:v>1.0251683296638177</c:v>
                </c:pt>
                <c:pt idx="37">
                  <c:v>1.0251683296638177</c:v>
                </c:pt>
                <c:pt idx="38">
                  <c:v>1.0251683296638177</c:v>
                </c:pt>
                <c:pt idx="39">
                  <c:v>1.0251683296638177</c:v>
                </c:pt>
                <c:pt idx="40">
                  <c:v>1.0251683296638177</c:v>
                </c:pt>
                <c:pt idx="41">
                  <c:v>1.0251683296638177</c:v>
                </c:pt>
                <c:pt idx="42">
                  <c:v>1.0251683296638177</c:v>
                </c:pt>
                <c:pt idx="43">
                  <c:v>1.0251683296638177</c:v>
                </c:pt>
                <c:pt idx="44">
                  <c:v>1.0251683296638177</c:v>
                </c:pt>
                <c:pt idx="45">
                  <c:v>1.0251683296638177</c:v>
                </c:pt>
                <c:pt idx="46">
                  <c:v>1.0251683296638177</c:v>
                </c:pt>
                <c:pt idx="47">
                  <c:v>1.0251683296638177</c:v>
                </c:pt>
                <c:pt idx="48">
                  <c:v>1.0251683296638177</c:v>
                </c:pt>
                <c:pt idx="49">
                  <c:v>1.0251683296638177</c:v>
                </c:pt>
                <c:pt idx="50">
                  <c:v>1.0251683296638177</c:v>
                </c:pt>
                <c:pt idx="51">
                  <c:v>1.0251683296638177</c:v>
                </c:pt>
                <c:pt idx="52">
                  <c:v>1.0251683296638177</c:v>
                </c:pt>
                <c:pt idx="53">
                  <c:v>1.0251683296638177</c:v>
                </c:pt>
                <c:pt idx="54">
                  <c:v>1.0251683296638177</c:v>
                </c:pt>
                <c:pt idx="55">
                  <c:v>1.0251683296638177</c:v>
                </c:pt>
                <c:pt idx="56">
                  <c:v>1.0251683296638177</c:v>
                </c:pt>
                <c:pt idx="57">
                  <c:v>1.0251683296638177</c:v>
                </c:pt>
                <c:pt idx="58">
                  <c:v>1.0251683296638177</c:v>
                </c:pt>
                <c:pt idx="59">
                  <c:v>1.0251683296638177</c:v>
                </c:pt>
                <c:pt idx="60">
                  <c:v>1.0251683296638177</c:v>
                </c:pt>
                <c:pt idx="61">
                  <c:v>1.0251683296638177</c:v>
                </c:pt>
                <c:pt idx="62">
                  <c:v>1.0251683296638177</c:v>
                </c:pt>
                <c:pt idx="63">
                  <c:v>1.0251683296638177</c:v>
                </c:pt>
                <c:pt idx="64">
                  <c:v>1.0251683296638177</c:v>
                </c:pt>
                <c:pt idx="65">
                  <c:v>1.0251683296638177</c:v>
                </c:pt>
                <c:pt idx="66">
                  <c:v>1.0251683296638177</c:v>
                </c:pt>
                <c:pt idx="67">
                  <c:v>1.0251683296638177</c:v>
                </c:pt>
                <c:pt idx="68">
                  <c:v>1.0251683296638177</c:v>
                </c:pt>
                <c:pt idx="69">
                  <c:v>1.0251683296638177</c:v>
                </c:pt>
                <c:pt idx="70">
                  <c:v>1.0251683296638177</c:v>
                </c:pt>
                <c:pt idx="71">
                  <c:v>1.0251683296638177</c:v>
                </c:pt>
                <c:pt idx="72">
                  <c:v>1.0251683296638177</c:v>
                </c:pt>
                <c:pt idx="73">
                  <c:v>1.0251683296638177</c:v>
                </c:pt>
                <c:pt idx="74">
                  <c:v>1.0251683296638177</c:v>
                </c:pt>
                <c:pt idx="75">
                  <c:v>1.0251683296638177</c:v>
                </c:pt>
                <c:pt idx="76">
                  <c:v>1.0251683296638177</c:v>
                </c:pt>
                <c:pt idx="77">
                  <c:v>1.0251683296638177</c:v>
                </c:pt>
                <c:pt idx="78">
                  <c:v>1.0251683296638177</c:v>
                </c:pt>
                <c:pt idx="79">
                  <c:v>1.0251683296638177</c:v>
                </c:pt>
                <c:pt idx="80">
                  <c:v>1.0251683296638177</c:v>
                </c:pt>
                <c:pt idx="81">
                  <c:v>1.0251683296638177</c:v>
                </c:pt>
                <c:pt idx="82">
                  <c:v>1.0251683296638177</c:v>
                </c:pt>
                <c:pt idx="83">
                  <c:v>1.0251683296638177</c:v>
                </c:pt>
                <c:pt idx="84">
                  <c:v>1.0251683296638177</c:v>
                </c:pt>
                <c:pt idx="85">
                  <c:v>1.0251683296638177</c:v>
                </c:pt>
                <c:pt idx="86">
                  <c:v>1.0251683296638177</c:v>
                </c:pt>
                <c:pt idx="87">
                  <c:v>1.0251683296638177</c:v>
                </c:pt>
                <c:pt idx="88">
                  <c:v>1.0251683296638177</c:v>
                </c:pt>
                <c:pt idx="89">
                  <c:v>1.0251683296638177</c:v>
                </c:pt>
                <c:pt idx="90">
                  <c:v>1.0251683296638177</c:v>
                </c:pt>
                <c:pt idx="91">
                  <c:v>1.0251683296638177</c:v>
                </c:pt>
                <c:pt idx="92">
                  <c:v>1.0251683296638177</c:v>
                </c:pt>
                <c:pt idx="93">
                  <c:v>1.0251683296638177</c:v>
                </c:pt>
                <c:pt idx="94">
                  <c:v>1.0251683296638177</c:v>
                </c:pt>
                <c:pt idx="95">
                  <c:v>1.0251683296638177</c:v>
                </c:pt>
                <c:pt idx="96">
                  <c:v>1.0251683296638177</c:v>
                </c:pt>
                <c:pt idx="97">
                  <c:v>1.0251683296638177</c:v>
                </c:pt>
                <c:pt idx="98">
                  <c:v>1.0251683296638177</c:v>
                </c:pt>
                <c:pt idx="99">
                  <c:v>1.0251683296638177</c:v>
                </c:pt>
                <c:pt idx="100">
                  <c:v>1.0251683296638177</c:v>
                </c:pt>
                <c:pt idx="101">
                  <c:v>1.0251683296638177</c:v>
                </c:pt>
                <c:pt idx="102">
                  <c:v>1.0251683296638177</c:v>
                </c:pt>
                <c:pt idx="103">
                  <c:v>1.0251683296638177</c:v>
                </c:pt>
                <c:pt idx="104">
                  <c:v>1.0251683296638177</c:v>
                </c:pt>
                <c:pt idx="105">
                  <c:v>1.0251683296638177</c:v>
                </c:pt>
                <c:pt idx="106">
                  <c:v>1.0251683296638177</c:v>
                </c:pt>
                <c:pt idx="107">
                  <c:v>1.0251683296638177</c:v>
                </c:pt>
                <c:pt idx="108">
                  <c:v>1.0251683296638177</c:v>
                </c:pt>
                <c:pt idx="109">
                  <c:v>1.0251683296638177</c:v>
                </c:pt>
                <c:pt idx="110">
                  <c:v>1.0251683296638177</c:v>
                </c:pt>
                <c:pt idx="111">
                  <c:v>1.0251683296638177</c:v>
                </c:pt>
                <c:pt idx="112">
                  <c:v>1.0251683296638177</c:v>
                </c:pt>
                <c:pt idx="113">
                  <c:v>1.0251683296638177</c:v>
                </c:pt>
                <c:pt idx="114">
                  <c:v>1.0251683296638177</c:v>
                </c:pt>
                <c:pt idx="115">
                  <c:v>1.0251683296638177</c:v>
                </c:pt>
                <c:pt idx="116">
                  <c:v>1.0251683296638177</c:v>
                </c:pt>
                <c:pt idx="117">
                  <c:v>1.0251683296638177</c:v>
                </c:pt>
                <c:pt idx="118">
                  <c:v>1.0251683296638177</c:v>
                </c:pt>
                <c:pt idx="119">
                  <c:v>1.0251683296638177</c:v>
                </c:pt>
                <c:pt idx="120">
                  <c:v>1.0251683296638177</c:v>
                </c:pt>
                <c:pt idx="121">
                  <c:v>1.0251683296638177</c:v>
                </c:pt>
                <c:pt idx="122">
                  <c:v>1.0251683296638177</c:v>
                </c:pt>
                <c:pt idx="123">
                  <c:v>1.0251683296638177</c:v>
                </c:pt>
                <c:pt idx="124">
                  <c:v>1.0251683296638177</c:v>
                </c:pt>
                <c:pt idx="125">
                  <c:v>1.0251683296638177</c:v>
                </c:pt>
                <c:pt idx="126">
                  <c:v>1.0251683296638177</c:v>
                </c:pt>
                <c:pt idx="127">
                  <c:v>1.0251683296638177</c:v>
                </c:pt>
                <c:pt idx="128">
                  <c:v>1.0251683296638177</c:v>
                </c:pt>
                <c:pt idx="129">
                  <c:v>1.0251683296638177</c:v>
                </c:pt>
                <c:pt idx="130">
                  <c:v>1.0251683296638177</c:v>
                </c:pt>
                <c:pt idx="131">
                  <c:v>1.0251683296638177</c:v>
                </c:pt>
                <c:pt idx="132">
                  <c:v>1.0251683296638177</c:v>
                </c:pt>
                <c:pt idx="133">
                  <c:v>1.0251683296638177</c:v>
                </c:pt>
                <c:pt idx="134">
                  <c:v>1.0251683296638177</c:v>
                </c:pt>
                <c:pt idx="135">
                  <c:v>1.0251683296638177</c:v>
                </c:pt>
                <c:pt idx="136">
                  <c:v>1.0251683296638177</c:v>
                </c:pt>
                <c:pt idx="137">
                  <c:v>1.0251683296638177</c:v>
                </c:pt>
                <c:pt idx="138">
                  <c:v>1.0251683296638177</c:v>
                </c:pt>
                <c:pt idx="139">
                  <c:v>1.0251683296638177</c:v>
                </c:pt>
                <c:pt idx="140">
                  <c:v>1.0251683296638177</c:v>
                </c:pt>
                <c:pt idx="141">
                  <c:v>1.0251683296638177</c:v>
                </c:pt>
                <c:pt idx="142">
                  <c:v>1.0251683296638177</c:v>
                </c:pt>
                <c:pt idx="143">
                  <c:v>1.0251683296638177</c:v>
                </c:pt>
                <c:pt idx="144">
                  <c:v>1.0251683296638177</c:v>
                </c:pt>
                <c:pt idx="145">
                  <c:v>1.0251683296638177</c:v>
                </c:pt>
                <c:pt idx="146">
                  <c:v>1.0251683296638177</c:v>
                </c:pt>
                <c:pt idx="147">
                  <c:v>1.0251683296638177</c:v>
                </c:pt>
                <c:pt idx="148">
                  <c:v>1.0251683296638177</c:v>
                </c:pt>
                <c:pt idx="149">
                  <c:v>1.0251683296638177</c:v>
                </c:pt>
                <c:pt idx="150">
                  <c:v>1.0251683296638177</c:v>
                </c:pt>
                <c:pt idx="151">
                  <c:v>1.0251683296638177</c:v>
                </c:pt>
                <c:pt idx="152">
                  <c:v>1.0251683296638177</c:v>
                </c:pt>
                <c:pt idx="153">
                  <c:v>1.0251683296638177</c:v>
                </c:pt>
                <c:pt idx="154">
                  <c:v>1.0251683296638177</c:v>
                </c:pt>
                <c:pt idx="155">
                  <c:v>1.0251683296638177</c:v>
                </c:pt>
                <c:pt idx="156">
                  <c:v>1.0251683296638177</c:v>
                </c:pt>
                <c:pt idx="157">
                  <c:v>1.0251683296638177</c:v>
                </c:pt>
                <c:pt idx="158">
                  <c:v>1.0251683296638177</c:v>
                </c:pt>
                <c:pt idx="159">
                  <c:v>1.0251683296638177</c:v>
                </c:pt>
                <c:pt idx="160">
                  <c:v>1.0251683296638177</c:v>
                </c:pt>
                <c:pt idx="161">
                  <c:v>1.0251683296638177</c:v>
                </c:pt>
                <c:pt idx="162">
                  <c:v>1.0251683296638177</c:v>
                </c:pt>
                <c:pt idx="163">
                  <c:v>1.0251683296638177</c:v>
                </c:pt>
                <c:pt idx="164">
                  <c:v>1.0251683296638177</c:v>
                </c:pt>
                <c:pt idx="165">
                  <c:v>1.0251683296638177</c:v>
                </c:pt>
                <c:pt idx="166">
                  <c:v>1.0251683296638177</c:v>
                </c:pt>
                <c:pt idx="167">
                  <c:v>1.0251683296638177</c:v>
                </c:pt>
                <c:pt idx="168">
                  <c:v>1.0251683296638177</c:v>
                </c:pt>
                <c:pt idx="169">
                  <c:v>1.0251683296638177</c:v>
                </c:pt>
                <c:pt idx="170">
                  <c:v>1.0251683296638177</c:v>
                </c:pt>
                <c:pt idx="171">
                  <c:v>1.0251683296638177</c:v>
                </c:pt>
                <c:pt idx="172">
                  <c:v>1.0251683296638177</c:v>
                </c:pt>
                <c:pt idx="173">
                  <c:v>1.0251683296638177</c:v>
                </c:pt>
                <c:pt idx="174">
                  <c:v>1.0251683296638177</c:v>
                </c:pt>
                <c:pt idx="175">
                  <c:v>1.0251683296638177</c:v>
                </c:pt>
                <c:pt idx="176">
                  <c:v>1.0251683296638177</c:v>
                </c:pt>
                <c:pt idx="177">
                  <c:v>1.0251683296638177</c:v>
                </c:pt>
                <c:pt idx="178">
                  <c:v>1.0251683296638177</c:v>
                </c:pt>
                <c:pt idx="179">
                  <c:v>1.0251683296638177</c:v>
                </c:pt>
                <c:pt idx="180">
                  <c:v>1.0251683296638177</c:v>
                </c:pt>
                <c:pt idx="181">
                  <c:v>1.0251683296638177</c:v>
                </c:pt>
                <c:pt idx="182">
                  <c:v>1.0251683296638177</c:v>
                </c:pt>
                <c:pt idx="183">
                  <c:v>1.0251683296638177</c:v>
                </c:pt>
                <c:pt idx="184">
                  <c:v>1.0251683296638177</c:v>
                </c:pt>
                <c:pt idx="185">
                  <c:v>1.0251683296638177</c:v>
                </c:pt>
                <c:pt idx="186">
                  <c:v>1.0251683296638177</c:v>
                </c:pt>
                <c:pt idx="187">
                  <c:v>1.0251683296638177</c:v>
                </c:pt>
                <c:pt idx="188">
                  <c:v>1.0251683296638177</c:v>
                </c:pt>
                <c:pt idx="189">
                  <c:v>1.0251683296638177</c:v>
                </c:pt>
                <c:pt idx="190">
                  <c:v>1.0251683296638177</c:v>
                </c:pt>
                <c:pt idx="191">
                  <c:v>1.0251683296638177</c:v>
                </c:pt>
                <c:pt idx="192">
                  <c:v>1.0251683296638177</c:v>
                </c:pt>
                <c:pt idx="193">
                  <c:v>1.0251683296638177</c:v>
                </c:pt>
                <c:pt idx="194">
                  <c:v>1.0251683296638177</c:v>
                </c:pt>
                <c:pt idx="195">
                  <c:v>1.0251683296638177</c:v>
                </c:pt>
                <c:pt idx="196">
                  <c:v>1.0251683296638177</c:v>
                </c:pt>
                <c:pt idx="197">
                  <c:v>1.0251683296638177</c:v>
                </c:pt>
                <c:pt idx="198">
                  <c:v>1.0251683296638177</c:v>
                </c:pt>
                <c:pt idx="199">
                  <c:v>1.0251683296638177</c:v>
                </c:pt>
                <c:pt idx="200">
                  <c:v>1.0251683296638177</c:v>
                </c:pt>
                <c:pt idx="201">
                  <c:v>1.0251683296638177</c:v>
                </c:pt>
                <c:pt idx="202">
                  <c:v>1.0251683296638177</c:v>
                </c:pt>
                <c:pt idx="203">
                  <c:v>1.0251683296638177</c:v>
                </c:pt>
                <c:pt idx="204">
                  <c:v>1.0251683296638177</c:v>
                </c:pt>
                <c:pt idx="205">
                  <c:v>1.0251683296638177</c:v>
                </c:pt>
                <c:pt idx="206">
                  <c:v>1.0251683296638177</c:v>
                </c:pt>
                <c:pt idx="207">
                  <c:v>1.0251683296638177</c:v>
                </c:pt>
                <c:pt idx="208">
                  <c:v>1.0251683296638177</c:v>
                </c:pt>
                <c:pt idx="209">
                  <c:v>1.0251683296638177</c:v>
                </c:pt>
                <c:pt idx="210">
                  <c:v>1.0251683296638177</c:v>
                </c:pt>
                <c:pt idx="211">
                  <c:v>1.0251683296638177</c:v>
                </c:pt>
                <c:pt idx="212">
                  <c:v>1.0251683296638177</c:v>
                </c:pt>
                <c:pt idx="213">
                  <c:v>1.0251683296638177</c:v>
                </c:pt>
                <c:pt idx="214">
                  <c:v>1.0251683296638177</c:v>
                </c:pt>
                <c:pt idx="215">
                  <c:v>1.0251683296638177</c:v>
                </c:pt>
                <c:pt idx="216">
                  <c:v>1.0251683296638177</c:v>
                </c:pt>
                <c:pt idx="217">
                  <c:v>1.0251683296638177</c:v>
                </c:pt>
                <c:pt idx="218">
                  <c:v>1.0251683296638177</c:v>
                </c:pt>
                <c:pt idx="219">
                  <c:v>1.0251683296638177</c:v>
                </c:pt>
                <c:pt idx="220">
                  <c:v>1.0251683296638177</c:v>
                </c:pt>
                <c:pt idx="221">
                  <c:v>1.0251683296638177</c:v>
                </c:pt>
                <c:pt idx="222">
                  <c:v>1.0251683296638177</c:v>
                </c:pt>
                <c:pt idx="223">
                  <c:v>1.0251683296638177</c:v>
                </c:pt>
                <c:pt idx="224">
                  <c:v>1.0251683296638177</c:v>
                </c:pt>
                <c:pt idx="225">
                  <c:v>1.0251683296638177</c:v>
                </c:pt>
                <c:pt idx="226">
                  <c:v>1.0251683296638177</c:v>
                </c:pt>
                <c:pt idx="227">
                  <c:v>1.0251683296638177</c:v>
                </c:pt>
                <c:pt idx="228">
                  <c:v>1.0251683296638177</c:v>
                </c:pt>
                <c:pt idx="229">
                  <c:v>1.0251683296638177</c:v>
                </c:pt>
                <c:pt idx="230">
                  <c:v>1.0251683296638177</c:v>
                </c:pt>
                <c:pt idx="231">
                  <c:v>1.0251683296638177</c:v>
                </c:pt>
                <c:pt idx="232">
                  <c:v>1.0251683296638177</c:v>
                </c:pt>
                <c:pt idx="233">
                  <c:v>1.0251683296638177</c:v>
                </c:pt>
                <c:pt idx="234">
                  <c:v>1.0251683296638177</c:v>
                </c:pt>
                <c:pt idx="235">
                  <c:v>1.0251683296638177</c:v>
                </c:pt>
                <c:pt idx="236">
                  <c:v>1.0251683296638177</c:v>
                </c:pt>
                <c:pt idx="237">
                  <c:v>1.0251683296638177</c:v>
                </c:pt>
                <c:pt idx="238">
                  <c:v>1.0251683296638177</c:v>
                </c:pt>
                <c:pt idx="239">
                  <c:v>1.0251683296638177</c:v>
                </c:pt>
              </c:numCache>
            </c:numRef>
          </c:val>
          <c:smooth val="0"/>
          <c:extLst>
            <c:ext xmlns:c16="http://schemas.microsoft.com/office/drawing/2014/chart" uri="{C3380CC4-5D6E-409C-BE32-E72D297353CC}">
              <c16:uniqueId val="{00000001-93AD-4CAA-A4A3-00BEFFA55194}"/>
            </c:ext>
          </c:extLst>
        </c:ser>
        <c:dLbls>
          <c:showLegendKey val="0"/>
          <c:showVal val="0"/>
          <c:showCatName val="0"/>
          <c:showSerName val="0"/>
          <c:showPercent val="0"/>
          <c:showBubbleSize val="0"/>
        </c:dLbls>
        <c:smooth val="0"/>
        <c:axId val="472130063"/>
        <c:axId val="472143375"/>
      </c:lineChart>
      <c:dateAx>
        <c:axId val="472130063"/>
        <c:scaling>
          <c:orientation val="minMax"/>
          <c:max val="44804"/>
        </c:scaling>
        <c:delete val="0"/>
        <c:axPos val="b"/>
        <c:numFmt formatCode="yyyy" sourceLinked="0"/>
        <c:majorTickMark val="none"/>
        <c:minorTickMark val="none"/>
        <c:tickLblPos val="low"/>
        <c:spPr>
          <a:noFill/>
          <a:ln w="22225" cap="flat" cmpd="sng" algn="ctr">
            <a:solidFill>
              <a:sysClr val="windowText" lastClr="000000"/>
            </a:solidFill>
            <a:prstDash val="solid"/>
            <a:round/>
            <a:headEnd type="none" w="med" len="med"/>
            <a:tailEnd type="none" w="med" len="med"/>
          </a:ln>
          <a:effec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472143375"/>
        <c:crosses val="autoZero"/>
        <c:auto val="1"/>
        <c:lblOffset val="100"/>
        <c:baseTimeUnit val="months"/>
        <c:majorUnit val="4"/>
        <c:majorTimeUnit val="years"/>
      </c:dateAx>
      <c:valAx>
        <c:axId val="472143375"/>
        <c:scaling>
          <c:orientation val="minMax"/>
          <c:min val="0.60000000000000009"/>
        </c:scaling>
        <c:delete val="0"/>
        <c:axPos val="l"/>
        <c:numFmt formatCode="#,##0.0\x"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472130063"/>
        <c:crosses val="autoZero"/>
        <c:crossBetween val="between"/>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400">
          <a:solidFill>
            <a:srgbClr val="000000"/>
          </a:solidFill>
          <a:latin typeface="Frutiger 45 Light" panose="020B0603020202020204" pitchFamily="34" charset="0"/>
          <a:ea typeface="+mn-ea"/>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427384968759917E-2"/>
          <c:y val="0.14851926571334553"/>
          <c:w val="0.92627930554110938"/>
          <c:h val="0.59299645985810212"/>
        </c:manualLayout>
      </c:layout>
      <c:barChart>
        <c:barDir val="col"/>
        <c:grouping val="clustered"/>
        <c:varyColors val="0"/>
        <c:ser>
          <c:idx val="2"/>
          <c:order val="2"/>
          <c:tx>
            <c:v>Inflationary regimes</c:v>
          </c:tx>
          <c:spPr>
            <a:solidFill>
              <a:schemeClr val="accent3"/>
            </a:solidFill>
            <a:ln>
              <a:solidFill>
                <a:schemeClr val="bg1">
                  <a:lumMod val="65000"/>
                </a:schemeClr>
              </a:solidFill>
            </a:ln>
            <a:effectLst/>
          </c:spPr>
          <c:invertIfNegative val="0"/>
          <c:cat>
            <c:numRef>
              <c:f>('history chart'!$F$33:$F$34,'history chart'!$F$36:$F$718)</c:f>
              <c:numCache>
                <c:formatCode>dd\.mm\.yyyy</c:formatCode>
                <c:ptCount val="685"/>
                <c:pt idx="0">
                  <c:v>23773</c:v>
                </c:pt>
                <c:pt idx="1">
                  <c:v>23801</c:v>
                </c:pt>
                <c:pt idx="2">
                  <c:v>23862</c:v>
                </c:pt>
                <c:pt idx="3">
                  <c:v>23893</c:v>
                </c:pt>
                <c:pt idx="4">
                  <c:v>23923</c:v>
                </c:pt>
                <c:pt idx="5">
                  <c:v>23954</c:v>
                </c:pt>
                <c:pt idx="6">
                  <c:v>23985</c:v>
                </c:pt>
                <c:pt idx="7">
                  <c:v>24015</c:v>
                </c:pt>
                <c:pt idx="8">
                  <c:v>24046</c:v>
                </c:pt>
                <c:pt idx="9">
                  <c:v>24076</c:v>
                </c:pt>
                <c:pt idx="10">
                  <c:v>24107</c:v>
                </c:pt>
                <c:pt idx="11">
                  <c:v>24138</c:v>
                </c:pt>
                <c:pt idx="12">
                  <c:v>24166</c:v>
                </c:pt>
                <c:pt idx="13">
                  <c:v>24197</c:v>
                </c:pt>
                <c:pt idx="14">
                  <c:v>24227</c:v>
                </c:pt>
                <c:pt idx="15">
                  <c:v>24258</c:v>
                </c:pt>
                <c:pt idx="16">
                  <c:v>24288</c:v>
                </c:pt>
                <c:pt idx="17">
                  <c:v>24319</c:v>
                </c:pt>
                <c:pt idx="18">
                  <c:v>24350</c:v>
                </c:pt>
                <c:pt idx="19">
                  <c:v>24380</c:v>
                </c:pt>
                <c:pt idx="20">
                  <c:v>24411</c:v>
                </c:pt>
                <c:pt idx="21">
                  <c:v>24441</c:v>
                </c:pt>
                <c:pt idx="22">
                  <c:v>24472</c:v>
                </c:pt>
                <c:pt idx="23">
                  <c:v>24503</c:v>
                </c:pt>
                <c:pt idx="24">
                  <c:v>24531</c:v>
                </c:pt>
                <c:pt idx="25">
                  <c:v>24562</c:v>
                </c:pt>
                <c:pt idx="26">
                  <c:v>24592</c:v>
                </c:pt>
                <c:pt idx="27">
                  <c:v>24623</c:v>
                </c:pt>
                <c:pt idx="28">
                  <c:v>24653</c:v>
                </c:pt>
                <c:pt idx="29">
                  <c:v>24684</c:v>
                </c:pt>
                <c:pt idx="30">
                  <c:v>24715</c:v>
                </c:pt>
                <c:pt idx="31">
                  <c:v>24745</c:v>
                </c:pt>
                <c:pt idx="32">
                  <c:v>24776</c:v>
                </c:pt>
                <c:pt idx="33">
                  <c:v>24806</c:v>
                </c:pt>
                <c:pt idx="34">
                  <c:v>24837</c:v>
                </c:pt>
                <c:pt idx="35">
                  <c:v>24868</c:v>
                </c:pt>
                <c:pt idx="36">
                  <c:v>24897</c:v>
                </c:pt>
                <c:pt idx="37">
                  <c:v>24928</c:v>
                </c:pt>
                <c:pt idx="38">
                  <c:v>24958</c:v>
                </c:pt>
                <c:pt idx="39">
                  <c:v>24989</c:v>
                </c:pt>
                <c:pt idx="40">
                  <c:v>25019</c:v>
                </c:pt>
                <c:pt idx="41">
                  <c:v>25050</c:v>
                </c:pt>
                <c:pt idx="42">
                  <c:v>25081</c:v>
                </c:pt>
                <c:pt idx="43">
                  <c:v>25111</c:v>
                </c:pt>
                <c:pt idx="44">
                  <c:v>25142</c:v>
                </c:pt>
                <c:pt idx="45">
                  <c:v>25172</c:v>
                </c:pt>
                <c:pt idx="46">
                  <c:v>25203</c:v>
                </c:pt>
                <c:pt idx="47">
                  <c:v>25234</c:v>
                </c:pt>
                <c:pt idx="48">
                  <c:v>25262</c:v>
                </c:pt>
                <c:pt idx="49">
                  <c:v>25293</c:v>
                </c:pt>
                <c:pt idx="50">
                  <c:v>25323</c:v>
                </c:pt>
                <c:pt idx="51">
                  <c:v>25354</c:v>
                </c:pt>
                <c:pt idx="52">
                  <c:v>25384</c:v>
                </c:pt>
                <c:pt idx="53">
                  <c:v>25415</c:v>
                </c:pt>
                <c:pt idx="54">
                  <c:v>25446</c:v>
                </c:pt>
                <c:pt idx="55">
                  <c:v>25476</c:v>
                </c:pt>
                <c:pt idx="56">
                  <c:v>25507</c:v>
                </c:pt>
                <c:pt idx="57">
                  <c:v>25537</c:v>
                </c:pt>
                <c:pt idx="58">
                  <c:v>25568</c:v>
                </c:pt>
                <c:pt idx="59">
                  <c:v>25599</c:v>
                </c:pt>
                <c:pt idx="60">
                  <c:v>25627</c:v>
                </c:pt>
                <c:pt idx="61">
                  <c:v>25658</c:v>
                </c:pt>
                <c:pt idx="62">
                  <c:v>25688</c:v>
                </c:pt>
                <c:pt idx="63">
                  <c:v>25719</c:v>
                </c:pt>
                <c:pt idx="64">
                  <c:v>25749</c:v>
                </c:pt>
                <c:pt idx="65">
                  <c:v>25780</c:v>
                </c:pt>
                <c:pt idx="66">
                  <c:v>25811</c:v>
                </c:pt>
                <c:pt idx="67">
                  <c:v>25841</c:v>
                </c:pt>
                <c:pt idx="68">
                  <c:v>25872</c:v>
                </c:pt>
                <c:pt idx="69">
                  <c:v>25902</c:v>
                </c:pt>
                <c:pt idx="70">
                  <c:v>25933</c:v>
                </c:pt>
                <c:pt idx="71">
                  <c:v>25964</c:v>
                </c:pt>
                <c:pt idx="72">
                  <c:v>25992</c:v>
                </c:pt>
                <c:pt idx="73">
                  <c:v>26023</c:v>
                </c:pt>
                <c:pt idx="74">
                  <c:v>26053</c:v>
                </c:pt>
                <c:pt idx="75">
                  <c:v>26084</c:v>
                </c:pt>
                <c:pt idx="76">
                  <c:v>26114</c:v>
                </c:pt>
                <c:pt idx="77">
                  <c:v>26145</c:v>
                </c:pt>
                <c:pt idx="78">
                  <c:v>26176</c:v>
                </c:pt>
                <c:pt idx="79">
                  <c:v>26206</c:v>
                </c:pt>
                <c:pt idx="80">
                  <c:v>26237</c:v>
                </c:pt>
                <c:pt idx="81">
                  <c:v>26267</c:v>
                </c:pt>
                <c:pt idx="82">
                  <c:v>26298</c:v>
                </c:pt>
                <c:pt idx="83">
                  <c:v>26329</c:v>
                </c:pt>
                <c:pt idx="84">
                  <c:v>26358</c:v>
                </c:pt>
                <c:pt idx="85">
                  <c:v>26389</c:v>
                </c:pt>
                <c:pt idx="86">
                  <c:v>26419</c:v>
                </c:pt>
                <c:pt idx="87">
                  <c:v>26450</c:v>
                </c:pt>
                <c:pt idx="88">
                  <c:v>26480</c:v>
                </c:pt>
                <c:pt idx="89">
                  <c:v>26511</c:v>
                </c:pt>
                <c:pt idx="90">
                  <c:v>26542</c:v>
                </c:pt>
                <c:pt idx="91">
                  <c:v>26572</c:v>
                </c:pt>
                <c:pt idx="92">
                  <c:v>26603</c:v>
                </c:pt>
                <c:pt idx="93">
                  <c:v>26633</c:v>
                </c:pt>
                <c:pt idx="94">
                  <c:v>26664</c:v>
                </c:pt>
                <c:pt idx="95">
                  <c:v>26695</c:v>
                </c:pt>
                <c:pt idx="96">
                  <c:v>26723</c:v>
                </c:pt>
                <c:pt idx="97">
                  <c:v>26754</c:v>
                </c:pt>
                <c:pt idx="98">
                  <c:v>26784</c:v>
                </c:pt>
                <c:pt idx="99">
                  <c:v>26815</c:v>
                </c:pt>
                <c:pt idx="100">
                  <c:v>26845</c:v>
                </c:pt>
                <c:pt idx="101">
                  <c:v>26876</c:v>
                </c:pt>
                <c:pt idx="102">
                  <c:v>26907</c:v>
                </c:pt>
                <c:pt idx="103">
                  <c:v>26937</c:v>
                </c:pt>
                <c:pt idx="104">
                  <c:v>26968</c:v>
                </c:pt>
                <c:pt idx="105">
                  <c:v>26998</c:v>
                </c:pt>
                <c:pt idx="106">
                  <c:v>27029</c:v>
                </c:pt>
                <c:pt idx="107">
                  <c:v>27060</c:v>
                </c:pt>
                <c:pt idx="108">
                  <c:v>27088</c:v>
                </c:pt>
                <c:pt idx="109">
                  <c:v>27119</c:v>
                </c:pt>
                <c:pt idx="110">
                  <c:v>27149</c:v>
                </c:pt>
                <c:pt idx="111">
                  <c:v>27180</c:v>
                </c:pt>
                <c:pt idx="112">
                  <c:v>27210</c:v>
                </c:pt>
                <c:pt idx="113">
                  <c:v>27241</c:v>
                </c:pt>
                <c:pt idx="114">
                  <c:v>27272</c:v>
                </c:pt>
                <c:pt idx="115">
                  <c:v>27302</c:v>
                </c:pt>
                <c:pt idx="116">
                  <c:v>27333</c:v>
                </c:pt>
                <c:pt idx="117">
                  <c:v>27363</c:v>
                </c:pt>
                <c:pt idx="118">
                  <c:v>27394</c:v>
                </c:pt>
                <c:pt idx="119">
                  <c:v>27425</c:v>
                </c:pt>
                <c:pt idx="120">
                  <c:v>27453</c:v>
                </c:pt>
                <c:pt idx="121">
                  <c:v>27484</c:v>
                </c:pt>
                <c:pt idx="122">
                  <c:v>27514</c:v>
                </c:pt>
                <c:pt idx="123">
                  <c:v>27545</c:v>
                </c:pt>
                <c:pt idx="124">
                  <c:v>27575</c:v>
                </c:pt>
                <c:pt idx="125">
                  <c:v>27606</c:v>
                </c:pt>
                <c:pt idx="126">
                  <c:v>27637</c:v>
                </c:pt>
                <c:pt idx="127">
                  <c:v>27667</c:v>
                </c:pt>
                <c:pt idx="128">
                  <c:v>27698</c:v>
                </c:pt>
                <c:pt idx="129">
                  <c:v>27728</c:v>
                </c:pt>
                <c:pt idx="130">
                  <c:v>27759</c:v>
                </c:pt>
                <c:pt idx="131">
                  <c:v>27790</c:v>
                </c:pt>
                <c:pt idx="132">
                  <c:v>27819</c:v>
                </c:pt>
                <c:pt idx="133">
                  <c:v>27850</c:v>
                </c:pt>
                <c:pt idx="134">
                  <c:v>27880</c:v>
                </c:pt>
                <c:pt idx="135">
                  <c:v>27911</c:v>
                </c:pt>
                <c:pt idx="136">
                  <c:v>27941</c:v>
                </c:pt>
                <c:pt idx="137">
                  <c:v>27972</c:v>
                </c:pt>
                <c:pt idx="138">
                  <c:v>28003</c:v>
                </c:pt>
                <c:pt idx="139">
                  <c:v>28033</c:v>
                </c:pt>
                <c:pt idx="140">
                  <c:v>28064</c:v>
                </c:pt>
                <c:pt idx="141">
                  <c:v>28094</c:v>
                </c:pt>
                <c:pt idx="142">
                  <c:v>28125</c:v>
                </c:pt>
                <c:pt idx="143">
                  <c:v>28156</c:v>
                </c:pt>
                <c:pt idx="144">
                  <c:v>28184</c:v>
                </c:pt>
                <c:pt idx="145">
                  <c:v>28215</c:v>
                </c:pt>
                <c:pt idx="146">
                  <c:v>28245</c:v>
                </c:pt>
                <c:pt idx="147">
                  <c:v>28276</c:v>
                </c:pt>
                <c:pt idx="148">
                  <c:v>28306</c:v>
                </c:pt>
                <c:pt idx="149">
                  <c:v>28337</c:v>
                </c:pt>
                <c:pt idx="150">
                  <c:v>28368</c:v>
                </c:pt>
                <c:pt idx="151">
                  <c:v>28398</c:v>
                </c:pt>
                <c:pt idx="152">
                  <c:v>28429</c:v>
                </c:pt>
                <c:pt idx="153">
                  <c:v>28459</c:v>
                </c:pt>
                <c:pt idx="154">
                  <c:v>28490</c:v>
                </c:pt>
                <c:pt idx="155">
                  <c:v>28521</c:v>
                </c:pt>
                <c:pt idx="156">
                  <c:v>28549</c:v>
                </c:pt>
                <c:pt idx="157">
                  <c:v>28580</c:v>
                </c:pt>
                <c:pt idx="158">
                  <c:v>28610</c:v>
                </c:pt>
                <c:pt idx="159">
                  <c:v>28641</c:v>
                </c:pt>
                <c:pt idx="160">
                  <c:v>28671</c:v>
                </c:pt>
                <c:pt idx="161">
                  <c:v>28702</c:v>
                </c:pt>
                <c:pt idx="162">
                  <c:v>28733</c:v>
                </c:pt>
                <c:pt idx="163">
                  <c:v>28763</c:v>
                </c:pt>
                <c:pt idx="164">
                  <c:v>28794</c:v>
                </c:pt>
                <c:pt idx="165">
                  <c:v>28824</c:v>
                </c:pt>
                <c:pt idx="166">
                  <c:v>28855</c:v>
                </c:pt>
                <c:pt idx="167">
                  <c:v>28886</c:v>
                </c:pt>
                <c:pt idx="168">
                  <c:v>28914</c:v>
                </c:pt>
                <c:pt idx="169">
                  <c:v>28945</c:v>
                </c:pt>
                <c:pt idx="170">
                  <c:v>28975</c:v>
                </c:pt>
                <c:pt idx="171">
                  <c:v>29006</c:v>
                </c:pt>
                <c:pt idx="172">
                  <c:v>29036</c:v>
                </c:pt>
                <c:pt idx="173">
                  <c:v>29067</c:v>
                </c:pt>
                <c:pt idx="174">
                  <c:v>29098</c:v>
                </c:pt>
                <c:pt idx="175">
                  <c:v>29128</c:v>
                </c:pt>
                <c:pt idx="176">
                  <c:v>29159</c:v>
                </c:pt>
                <c:pt idx="177">
                  <c:v>29189</c:v>
                </c:pt>
                <c:pt idx="178">
                  <c:v>29220</c:v>
                </c:pt>
                <c:pt idx="179">
                  <c:v>29251</c:v>
                </c:pt>
                <c:pt idx="180">
                  <c:v>29280</c:v>
                </c:pt>
                <c:pt idx="181">
                  <c:v>29311</c:v>
                </c:pt>
                <c:pt idx="182">
                  <c:v>29341</c:v>
                </c:pt>
                <c:pt idx="183">
                  <c:v>29372</c:v>
                </c:pt>
                <c:pt idx="184">
                  <c:v>29402</c:v>
                </c:pt>
                <c:pt idx="185">
                  <c:v>29433</c:v>
                </c:pt>
                <c:pt idx="186">
                  <c:v>29464</c:v>
                </c:pt>
                <c:pt idx="187">
                  <c:v>29494</c:v>
                </c:pt>
                <c:pt idx="188">
                  <c:v>29525</c:v>
                </c:pt>
                <c:pt idx="189">
                  <c:v>29555</c:v>
                </c:pt>
                <c:pt idx="190">
                  <c:v>29586</c:v>
                </c:pt>
                <c:pt idx="191">
                  <c:v>29617</c:v>
                </c:pt>
                <c:pt idx="192">
                  <c:v>29645</c:v>
                </c:pt>
                <c:pt idx="193">
                  <c:v>29676</c:v>
                </c:pt>
                <c:pt idx="194">
                  <c:v>29706</c:v>
                </c:pt>
                <c:pt idx="195">
                  <c:v>29737</c:v>
                </c:pt>
                <c:pt idx="196">
                  <c:v>29767</c:v>
                </c:pt>
                <c:pt idx="197">
                  <c:v>29798</c:v>
                </c:pt>
                <c:pt idx="198">
                  <c:v>29829</c:v>
                </c:pt>
                <c:pt idx="199">
                  <c:v>29859</c:v>
                </c:pt>
                <c:pt idx="200">
                  <c:v>29890</c:v>
                </c:pt>
                <c:pt idx="201">
                  <c:v>29920</c:v>
                </c:pt>
                <c:pt idx="202">
                  <c:v>29951</c:v>
                </c:pt>
                <c:pt idx="203">
                  <c:v>29982</c:v>
                </c:pt>
                <c:pt idx="204">
                  <c:v>30010</c:v>
                </c:pt>
                <c:pt idx="205">
                  <c:v>30041</c:v>
                </c:pt>
                <c:pt idx="206">
                  <c:v>30071</c:v>
                </c:pt>
                <c:pt idx="207">
                  <c:v>30102</c:v>
                </c:pt>
                <c:pt idx="208">
                  <c:v>30132</c:v>
                </c:pt>
                <c:pt idx="209">
                  <c:v>30163</c:v>
                </c:pt>
                <c:pt idx="210">
                  <c:v>30194</c:v>
                </c:pt>
                <c:pt idx="211">
                  <c:v>30224</c:v>
                </c:pt>
                <c:pt idx="212">
                  <c:v>30255</c:v>
                </c:pt>
                <c:pt idx="213">
                  <c:v>30285</c:v>
                </c:pt>
                <c:pt idx="214">
                  <c:v>30316</c:v>
                </c:pt>
                <c:pt idx="215">
                  <c:v>30347</c:v>
                </c:pt>
                <c:pt idx="216">
                  <c:v>30375</c:v>
                </c:pt>
                <c:pt idx="217">
                  <c:v>30406</c:v>
                </c:pt>
                <c:pt idx="218">
                  <c:v>30436</c:v>
                </c:pt>
                <c:pt idx="219">
                  <c:v>30467</c:v>
                </c:pt>
                <c:pt idx="220">
                  <c:v>30497</c:v>
                </c:pt>
                <c:pt idx="221">
                  <c:v>30528</c:v>
                </c:pt>
                <c:pt idx="222">
                  <c:v>30559</c:v>
                </c:pt>
                <c:pt idx="223">
                  <c:v>30589</c:v>
                </c:pt>
                <c:pt idx="224">
                  <c:v>30620</c:v>
                </c:pt>
                <c:pt idx="225">
                  <c:v>30650</c:v>
                </c:pt>
                <c:pt idx="226">
                  <c:v>30681</c:v>
                </c:pt>
                <c:pt idx="227">
                  <c:v>30712</c:v>
                </c:pt>
                <c:pt idx="228">
                  <c:v>30741</c:v>
                </c:pt>
                <c:pt idx="229">
                  <c:v>30772</c:v>
                </c:pt>
                <c:pt idx="230">
                  <c:v>30802</c:v>
                </c:pt>
                <c:pt idx="231">
                  <c:v>30833</c:v>
                </c:pt>
                <c:pt idx="232">
                  <c:v>30863</c:v>
                </c:pt>
                <c:pt idx="233">
                  <c:v>30894</c:v>
                </c:pt>
                <c:pt idx="234">
                  <c:v>30925</c:v>
                </c:pt>
                <c:pt idx="235">
                  <c:v>30955</c:v>
                </c:pt>
                <c:pt idx="236">
                  <c:v>30986</c:v>
                </c:pt>
                <c:pt idx="237">
                  <c:v>31016</c:v>
                </c:pt>
                <c:pt idx="238">
                  <c:v>31047</c:v>
                </c:pt>
                <c:pt idx="239">
                  <c:v>31078</c:v>
                </c:pt>
                <c:pt idx="240">
                  <c:v>31106</c:v>
                </c:pt>
                <c:pt idx="241">
                  <c:v>31137</c:v>
                </c:pt>
                <c:pt idx="242">
                  <c:v>31167</c:v>
                </c:pt>
                <c:pt idx="243">
                  <c:v>31198</c:v>
                </c:pt>
                <c:pt idx="244">
                  <c:v>31228</c:v>
                </c:pt>
                <c:pt idx="245">
                  <c:v>31259</c:v>
                </c:pt>
                <c:pt idx="246">
                  <c:v>31290</c:v>
                </c:pt>
                <c:pt idx="247">
                  <c:v>31320</c:v>
                </c:pt>
                <c:pt idx="248">
                  <c:v>31351</c:v>
                </c:pt>
                <c:pt idx="249">
                  <c:v>31381</c:v>
                </c:pt>
                <c:pt idx="250">
                  <c:v>31412</c:v>
                </c:pt>
                <c:pt idx="251">
                  <c:v>31443</c:v>
                </c:pt>
                <c:pt idx="252">
                  <c:v>31471</c:v>
                </c:pt>
                <c:pt idx="253">
                  <c:v>31502</c:v>
                </c:pt>
                <c:pt idx="254">
                  <c:v>31532</c:v>
                </c:pt>
                <c:pt idx="255">
                  <c:v>31563</c:v>
                </c:pt>
                <c:pt idx="256">
                  <c:v>31593</c:v>
                </c:pt>
                <c:pt idx="257">
                  <c:v>31624</c:v>
                </c:pt>
                <c:pt idx="258">
                  <c:v>31655</c:v>
                </c:pt>
                <c:pt idx="259">
                  <c:v>31685</c:v>
                </c:pt>
                <c:pt idx="260">
                  <c:v>31716</c:v>
                </c:pt>
                <c:pt idx="261">
                  <c:v>31746</c:v>
                </c:pt>
                <c:pt idx="262">
                  <c:v>31777</c:v>
                </c:pt>
                <c:pt idx="263">
                  <c:v>31808</c:v>
                </c:pt>
                <c:pt idx="264">
                  <c:v>31836</c:v>
                </c:pt>
                <c:pt idx="265">
                  <c:v>31867</c:v>
                </c:pt>
                <c:pt idx="266">
                  <c:v>31897</c:v>
                </c:pt>
                <c:pt idx="267">
                  <c:v>31928</c:v>
                </c:pt>
                <c:pt idx="268">
                  <c:v>31958</c:v>
                </c:pt>
                <c:pt idx="269">
                  <c:v>31989</c:v>
                </c:pt>
                <c:pt idx="270">
                  <c:v>32020</c:v>
                </c:pt>
                <c:pt idx="271">
                  <c:v>32050</c:v>
                </c:pt>
                <c:pt idx="272">
                  <c:v>32081</c:v>
                </c:pt>
                <c:pt idx="273">
                  <c:v>32111</c:v>
                </c:pt>
                <c:pt idx="274">
                  <c:v>32142</c:v>
                </c:pt>
                <c:pt idx="275">
                  <c:v>32173</c:v>
                </c:pt>
                <c:pt idx="276">
                  <c:v>32202</c:v>
                </c:pt>
                <c:pt idx="277">
                  <c:v>32233</c:v>
                </c:pt>
                <c:pt idx="278">
                  <c:v>32263</c:v>
                </c:pt>
                <c:pt idx="279">
                  <c:v>32294</c:v>
                </c:pt>
                <c:pt idx="280">
                  <c:v>32324</c:v>
                </c:pt>
                <c:pt idx="281">
                  <c:v>32355</c:v>
                </c:pt>
                <c:pt idx="282">
                  <c:v>32386</c:v>
                </c:pt>
                <c:pt idx="283">
                  <c:v>32416</c:v>
                </c:pt>
                <c:pt idx="284">
                  <c:v>32447</c:v>
                </c:pt>
                <c:pt idx="285">
                  <c:v>32477</c:v>
                </c:pt>
                <c:pt idx="286">
                  <c:v>32508</c:v>
                </c:pt>
                <c:pt idx="287">
                  <c:v>32539</c:v>
                </c:pt>
                <c:pt idx="288">
                  <c:v>32567</c:v>
                </c:pt>
                <c:pt idx="289">
                  <c:v>32598</c:v>
                </c:pt>
                <c:pt idx="290">
                  <c:v>32628</c:v>
                </c:pt>
                <c:pt idx="291">
                  <c:v>32659</c:v>
                </c:pt>
                <c:pt idx="292">
                  <c:v>32689</c:v>
                </c:pt>
                <c:pt idx="293">
                  <c:v>32720</c:v>
                </c:pt>
                <c:pt idx="294">
                  <c:v>32751</c:v>
                </c:pt>
                <c:pt idx="295">
                  <c:v>32781</c:v>
                </c:pt>
                <c:pt idx="296">
                  <c:v>32812</c:v>
                </c:pt>
                <c:pt idx="297">
                  <c:v>32842</c:v>
                </c:pt>
                <c:pt idx="298">
                  <c:v>32873</c:v>
                </c:pt>
                <c:pt idx="299">
                  <c:v>32904</c:v>
                </c:pt>
                <c:pt idx="300">
                  <c:v>32932</c:v>
                </c:pt>
                <c:pt idx="301">
                  <c:v>32963</c:v>
                </c:pt>
                <c:pt idx="302">
                  <c:v>32993</c:v>
                </c:pt>
                <c:pt idx="303">
                  <c:v>33024</c:v>
                </c:pt>
                <c:pt idx="304">
                  <c:v>33054</c:v>
                </c:pt>
                <c:pt idx="305">
                  <c:v>33085</c:v>
                </c:pt>
                <c:pt idx="306">
                  <c:v>33116</c:v>
                </c:pt>
                <c:pt idx="307">
                  <c:v>33146</c:v>
                </c:pt>
                <c:pt idx="308">
                  <c:v>33177</c:v>
                </c:pt>
                <c:pt idx="309">
                  <c:v>33207</c:v>
                </c:pt>
                <c:pt idx="310">
                  <c:v>33238</c:v>
                </c:pt>
                <c:pt idx="311">
                  <c:v>33269</c:v>
                </c:pt>
                <c:pt idx="312">
                  <c:v>33297</c:v>
                </c:pt>
                <c:pt idx="313">
                  <c:v>33328</c:v>
                </c:pt>
                <c:pt idx="314">
                  <c:v>33358</c:v>
                </c:pt>
                <c:pt idx="315">
                  <c:v>33389</c:v>
                </c:pt>
                <c:pt idx="316">
                  <c:v>33419</c:v>
                </c:pt>
                <c:pt idx="317">
                  <c:v>33450</c:v>
                </c:pt>
                <c:pt idx="318">
                  <c:v>33481</c:v>
                </c:pt>
                <c:pt idx="319">
                  <c:v>33511</c:v>
                </c:pt>
                <c:pt idx="320">
                  <c:v>33542</c:v>
                </c:pt>
                <c:pt idx="321">
                  <c:v>33572</c:v>
                </c:pt>
                <c:pt idx="322">
                  <c:v>33603</c:v>
                </c:pt>
                <c:pt idx="323">
                  <c:v>33634</c:v>
                </c:pt>
                <c:pt idx="324">
                  <c:v>33663</c:v>
                </c:pt>
                <c:pt idx="325">
                  <c:v>33694</c:v>
                </c:pt>
                <c:pt idx="326">
                  <c:v>33724</c:v>
                </c:pt>
                <c:pt idx="327">
                  <c:v>33755</c:v>
                </c:pt>
                <c:pt idx="328">
                  <c:v>33785</c:v>
                </c:pt>
                <c:pt idx="329">
                  <c:v>33816</c:v>
                </c:pt>
                <c:pt idx="330">
                  <c:v>33847</c:v>
                </c:pt>
                <c:pt idx="331">
                  <c:v>33877</c:v>
                </c:pt>
                <c:pt idx="332">
                  <c:v>33908</c:v>
                </c:pt>
                <c:pt idx="333">
                  <c:v>33938</c:v>
                </c:pt>
                <c:pt idx="334">
                  <c:v>33969</c:v>
                </c:pt>
                <c:pt idx="335">
                  <c:v>34000</c:v>
                </c:pt>
                <c:pt idx="336">
                  <c:v>34028</c:v>
                </c:pt>
                <c:pt idx="337">
                  <c:v>34059</c:v>
                </c:pt>
                <c:pt idx="338">
                  <c:v>34089</c:v>
                </c:pt>
                <c:pt idx="339">
                  <c:v>34120</c:v>
                </c:pt>
                <c:pt idx="340">
                  <c:v>34150</c:v>
                </c:pt>
                <c:pt idx="341">
                  <c:v>34181</c:v>
                </c:pt>
                <c:pt idx="342">
                  <c:v>34212</c:v>
                </c:pt>
                <c:pt idx="343">
                  <c:v>34242</c:v>
                </c:pt>
                <c:pt idx="344">
                  <c:v>34273</c:v>
                </c:pt>
                <c:pt idx="345">
                  <c:v>34303</c:v>
                </c:pt>
                <c:pt idx="346">
                  <c:v>34334</c:v>
                </c:pt>
                <c:pt idx="347">
                  <c:v>34365</c:v>
                </c:pt>
                <c:pt idx="348">
                  <c:v>34393</c:v>
                </c:pt>
                <c:pt idx="349">
                  <c:v>34424</c:v>
                </c:pt>
                <c:pt idx="350">
                  <c:v>34454</c:v>
                </c:pt>
                <c:pt idx="351">
                  <c:v>34485</c:v>
                </c:pt>
                <c:pt idx="352">
                  <c:v>34515</c:v>
                </c:pt>
                <c:pt idx="353">
                  <c:v>34546</c:v>
                </c:pt>
                <c:pt idx="354">
                  <c:v>34577</c:v>
                </c:pt>
                <c:pt idx="355">
                  <c:v>34607</c:v>
                </c:pt>
                <c:pt idx="356">
                  <c:v>34638</c:v>
                </c:pt>
                <c:pt idx="357">
                  <c:v>34668</c:v>
                </c:pt>
                <c:pt idx="358">
                  <c:v>34699</c:v>
                </c:pt>
                <c:pt idx="359">
                  <c:v>34730</c:v>
                </c:pt>
                <c:pt idx="360">
                  <c:v>34758</c:v>
                </c:pt>
                <c:pt idx="361">
                  <c:v>34789</c:v>
                </c:pt>
                <c:pt idx="362">
                  <c:v>34819</c:v>
                </c:pt>
                <c:pt idx="363">
                  <c:v>34850</c:v>
                </c:pt>
                <c:pt idx="364">
                  <c:v>34880</c:v>
                </c:pt>
                <c:pt idx="365">
                  <c:v>34911</c:v>
                </c:pt>
                <c:pt idx="366">
                  <c:v>34942</c:v>
                </c:pt>
                <c:pt idx="367">
                  <c:v>34972</c:v>
                </c:pt>
                <c:pt idx="368">
                  <c:v>35003</c:v>
                </c:pt>
                <c:pt idx="369">
                  <c:v>35033</c:v>
                </c:pt>
                <c:pt idx="370">
                  <c:v>35064</c:v>
                </c:pt>
                <c:pt idx="371">
                  <c:v>35095</c:v>
                </c:pt>
                <c:pt idx="372">
                  <c:v>35124</c:v>
                </c:pt>
                <c:pt idx="373">
                  <c:v>35155</c:v>
                </c:pt>
                <c:pt idx="374">
                  <c:v>35185</c:v>
                </c:pt>
                <c:pt idx="375">
                  <c:v>35216</c:v>
                </c:pt>
                <c:pt idx="376">
                  <c:v>35246</c:v>
                </c:pt>
                <c:pt idx="377">
                  <c:v>35277</c:v>
                </c:pt>
                <c:pt idx="378">
                  <c:v>35308</c:v>
                </c:pt>
                <c:pt idx="379">
                  <c:v>35338</c:v>
                </c:pt>
                <c:pt idx="380">
                  <c:v>35369</c:v>
                </c:pt>
                <c:pt idx="381">
                  <c:v>35399</c:v>
                </c:pt>
                <c:pt idx="382">
                  <c:v>35430</c:v>
                </c:pt>
                <c:pt idx="383">
                  <c:v>35461</c:v>
                </c:pt>
                <c:pt idx="384">
                  <c:v>35489</c:v>
                </c:pt>
                <c:pt idx="385">
                  <c:v>35520</c:v>
                </c:pt>
                <c:pt idx="386">
                  <c:v>35550</c:v>
                </c:pt>
                <c:pt idx="387">
                  <c:v>35581</c:v>
                </c:pt>
                <c:pt idx="388">
                  <c:v>35611</c:v>
                </c:pt>
                <c:pt idx="389">
                  <c:v>35642</c:v>
                </c:pt>
                <c:pt idx="390">
                  <c:v>35673</c:v>
                </c:pt>
                <c:pt idx="391">
                  <c:v>35703</c:v>
                </c:pt>
                <c:pt idx="392">
                  <c:v>35734</c:v>
                </c:pt>
                <c:pt idx="393">
                  <c:v>35764</c:v>
                </c:pt>
                <c:pt idx="394">
                  <c:v>35795</c:v>
                </c:pt>
                <c:pt idx="395">
                  <c:v>35826</c:v>
                </c:pt>
                <c:pt idx="396">
                  <c:v>35854</c:v>
                </c:pt>
                <c:pt idx="397">
                  <c:v>35885</c:v>
                </c:pt>
                <c:pt idx="398">
                  <c:v>35915</c:v>
                </c:pt>
                <c:pt idx="399">
                  <c:v>35946</c:v>
                </c:pt>
                <c:pt idx="400">
                  <c:v>35976</c:v>
                </c:pt>
                <c:pt idx="401">
                  <c:v>36007</c:v>
                </c:pt>
                <c:pt idx="402">
                  <c:v>36038</c:v>
                </c:pt>
                <c:pt idx="403">
                  <c:v>36068</c:v>
                </c:pt>
                <c:pt idx="404">
                  <c:v>36099</c:v>
                </c:pt>
                <c:pt idx="405">
                  <c:v>36129</c:v>
                </c:pt>
                <c:pt idx="406">
                  <c:v>36160</c:v>
                </c:pt>
                <c:pt idx="407">
                  <c:v>36191</c:v>
                </c:pt>
                <c:pt idx="408">
                  <c:v>36219</c:v>
                </c:pt>
                <c:pt idx="409">
                  <c:v>36250</c:v>
                </c:pt>
                <c:pt idx="410">
                  <c:v>36280</c:v>
                </c:pt>
                <c:pt idx="411">
                  <c:v>36311</c:v>
                </c:pt>
                <c:pt idx="412">
                  <c:v>36341</c:v>
                </c:pt>
                <c:pt idx="413">
                  <c:v>36372</c:v>
                </c:pt>
                <c:pt idx="414">
                  <c:v>36403</c:v>
                </c:pt>
                <c:pt idx="415">
                  <c:v>36433</c:v>
                </c:pt>
                <c:pt idx="416">
                  <c:v>36464</c:v>
                </c:pt>
                <c:pt idx="417">
                  <c:v>36494</c:v>
                </c:pt>
                <c:pt idx="418">
                  <c:v>36525</c:v>
                </c:pt>
                <c:pt idx="419">
                  <c:v>36556</c:v>
                </c:pt>
                <c:pt idx="420">
                  <c:v>36585</c:v>
                </c:pt>
                <c:pt idx="421">
                  <c:v>36616</c:v>
                </c:pt>
                <c:pt idx="422">
                  <c:v>36646</c:v>
                </c:pt>
                <c:pt idx="423">
                  <c:v>36677</c:v>
                </c:pt>
                <c:pt idx="424">
                  <c:v>36707</c:v>
                </c:pt>
                <c:pt idx="425">
                  <c:v>36738</c:v>
                </c:pt>
                <c:pt idx="426">
                  <c:v>36769</c:v>
                </c:pt>
                <c:pt idx="427">
                  <c:v>36799</c:v>
                </c:pt>
                <c:pt idx="428">
                  <c:v>36830</c:v>
                </c:pt>
                <c:pt idx="429">
                  <c:v>36860</c:v>
                </c:pt>
                <c:pt idx="430">
                  <c:v>36891</c:v>
                </c:pt>
                <c:pt idx="431">
                  <c:v>36922</c:v>
                </c:pt>
                <c:pt idx="432">
                  <c:v>36950</c:v>
                </c:pt>
                <c:pt idx="433">
                  <c:v>36981</c:v>
                </c:pt>
                <c:pt idx="434">
                  <c:v>37011</c:v>
                </c:pt>
                <c:pt idx="435">
                  <c:v>37042</c:v>
                </c:pt>
                <c:pt idx="436">
                  <c:v>37072</c:v>
                </c:pt>
                <c:pt idx="437">
                  <c:v>37103</c:v>
                </c:pt>
                <c:pt idx="438">
                  <c:v>37134</c:v>
                </c:pt>
                <c:pt idx="439">
                  <c:v>37164</c:v>
                </c:pt>
                <c:pt idx="440">
                  <c:v>37195</c:v>
                </c:pt>
                <c:pt idx="441">
                  <c:v>37225</c:v>
                </c:pt>
                <c:pt idx="442">
                  <c:v>37256</c:v>
                </c:pt>
                <c:pt idx="443">
                  <c:v>37287</c:v>
                </c:pt>
                <c:pt idx="444">
                  <c:v>37315</c:v>
                </c:pt>
                <c:pt idx="445">
                  <c:v>37346</c:v>
                </c:pt>
                <c:pt idx="446">
                  <c:v>37376</c:v>
                </c:pt>
                <c:pt idx="447">
                  <c:v>37407</c:v>
                </c:pt>
                <c:pt idx="448">
                  <c:v>37437</c:v>
                </c:pt>
                <c:pt idx="449">
                  <c:v>37468</c:v>
                </c:pt>
                <c:pt idx="450">
                  <c:v>37499</c:v>
                </c:pt>
                <c:pt idx="451">
                  <c:v>37529</c:v>
                </c:pt>
                <c:pt idx="452">
                  <c:v>37560</c:v>
                </c:pt>
                <c:pt idx="453">
                  <c:v>37590</c:v>
                </c:pt>
                <c:pt idx="454">
                  <c:v>37621</c:v>
                </c:pt>
                <c:pt idx="455">
                  <c:v>37652</c:v>
                </c:pt>
                <c:pt idx="456">
                  <c:v>37680</c:v>
                </c:pt>
                <c:pt idx="457">
                  <c:v>37711</c:v>
                </c:pt>
                <c:pt idx="458">
                  <c:v>37741</c:v>
                </c:pt>
                <c:pt idx="459">
                  <c:v>37772</c:v>
                </c:pt>
                <c:pt idx="460">
                  <c:v>37802</c:v>
                </c:pt>
                <c:pt idx="461">
                  <c:v>37833</c:v>
                </c:pt>
                <c:pt idx="462">
                  <c:v>37864</c:v>
                </c:pt>
                <c:pt idx="463">
                  <c:v>37894</c:v>
                </c:pt>
                <c:pt idx="464">
                  <c:v>37925</c:v>
                </c:pt>
                <c:pt idx="465">
                  <c:v>37955</c:v>
                </c:pt>
                <c:pt idx="466">
                  <c:v>37986</c:v>
                </c:pt>
                <c:pt idx="467">
                  <c:v>38017</c:v>
                </c:pt>
                <c:pt idx="468">
                  <c:v>38046</c:v>
                </c:pt>
                <c:pt idx="469">
                  <c:v>38077</c:v>
                </c:pt>
                <c:pt idx="470">
                  <c:v>38107</c:v>
                </c:pt>
                <c:pt idx="471">
                  <c:v>38138</c:v>
                </c:pt>
                <c:pt idx="472">
                  <c:v>38168</c:v>
                </c:pt>
                <c:pt idx="473">
                  <c:v>38199</c:v>
                </c:pt>
                <c:pt idx="474">
                  <c:v>38230</c:v>
                </c:pt>
                <c:pt idx="475">
                  <c:v>38260</c:v>
                </c:pt>
                <c:pt idx="476">
                  <c:v>38291</c:v>
                </c:pt>
                <c:pt idx="477">
                  <c:v>38321</c:v>
                </c:pt>
                <c:pt idx="478">
                  <c:v>38352</c:v>
                </c:pt>
                <c:pt idx="479">
                  <c:v>38383</c:v>
                </c:pt>
                <c:pt idx="480">
                  <c:v>38411</c:v>
                </c:pt>
                <c:pt idx="481">
                  <c:v>38442</c:v>
                </c:pt>
                <c:pt idx="482">
                  <c:v>38472</c:v>
                </c:pt>
                <c:pt idx="483">
                  <c:v>38503</c:v>
                </c:pt>
                <c:pt idx="484">
                  <c:v>38533</c:v>
                </c:pt>
                <c:pt idx="485">
                  <c:v>38564</c:v>
                </c:pt>
                <c:pt idx="486">
                  <c:v>38595</c:v>
                </c:pt>
                <c:pt idx="487">
                  <c:v>38625</c:v>
                </c:pt>
                <c:pt idx="488">
                  <c:v>38656</c:v>
                </c:pt>
                <c:pt idx="489">
                  <c:v>38686</c:v>
                </c:pt>
                <c:pt idx="490">
                  <c:v>38717</c:v>
                </c:pt>
                <c:pt idx="491">
                  <c:v>38748</c:v>
                </c:pt>
                <c:pt idx="492">
                  <c:v>38776</c:v>
                </c:pt>
                <c:pt idx="493">
                  <c:v>38807</c:v>
                </c:pt>
                <c:pt idx="494">
                  <c:v>38837</c:v>
                </c:pt>
                <c:pt idx="495">
                  <c:v>38868</c:v>
                </c:pt>
                <c:pt idx="496">
                  <c:v>38898</c:v>
                </c:pt>
                <c:pt idx="497">
                  <c:v>38929</c:v>
                </c:pt>
                <c:pt idx="498">
                  <c:v>38960</c:v>
                </c:pt>
                <c:pt idx="499">
                  <c:v>38990</c:v>
                </c:pt>
                <c:pt idx="500">
                  <c:v>39021</c:v>
                </c:pt>
                <c:pt idx="501">
                  <c:v>39051</c:v>
                </c:pt>
                <c:pt idx="502">
                  <c:v>39082</c:v>
                </c:pt>
                <c:pt idx="503">
                  <c:v>39113</c:v>
                </c:pt>
                <c:pt idx="504">
                  <c:v>39141</c:v>
                </c:pt>
                <c:pt idx="505">
                  <c:v>39172</c:v>
                </c:pt>
                <c:pt idx="506">
                  <c:v>39202</c:v>
                </c:pt>
                <c:pt idx="507">
                  <c:v>39233</c:v>
                </c:pt>
                <c:pt idx="508">
                  <c:v>39263</c:v>
                </c:pt>
                <c:pt idx="509">
                  <c:v>39294</c:v>
                </c:pt>
                <c:pt idx="510">
                  <c:v>39325</c:v>
                </c:pt>
                <c:pt idx="511">
                  <c:v>39355</c:v>
                </c:pt>
                <c:pt idx="512">
                  <c:v>39386</c:v>
                </c:pt>
                <c:pt idx="513">
                  <c:v>39416</c:v>
                </c:pt>
                <c:pt idx="514">
                  <c:v>39447</c:v>
                </c:pt>
                <c:pt idx="515">
                  <c:v>39478</c:v>
                </c:pt>
                <c:pt idx="516">
                  <c:v>39507</c:v>
                </c:pt>
                <c:pt idx="517">
                  <c:v>39538</c:v>
                </c:pt>
                <c:pt idx="518">
                  <c:v>39568</c:v>
                </c:pt>
                <c:pt idx="519">
                  <c:v>39599</c:v>
                </c:pt>
                <c:pt idx="520">
                  <c:v>39629</c:v>
                </c:pt>
                <c:pt idx="521">
                  <c:v>39660</c:v>
                </c:pt>
                <c:pt idx="522">
                  <c:v>39691</c:v>
                </c:pt>
                <c:pt idx="523">
                  <c:v>39721</c:v>
                </c:pt>
                <c:pt idx="524">
                  <c:v>39752</c:v>
                </c:pt>
                <c:pt idx="525">
                  <c:v>39782</c:v>
                </c:pt>
                <c:pt idx="526">
                  <c:v>39813</c:v>
                </c:pt>
                <c:pt idx="527">
                  <c:v>39844</c:v>
                </c:pt>
                <c:pt idx="528">
                  <c:v>39872</c:v>
                </c:pt>
                <c:pt idx="529">
                  <c:v>39903</c:v>
                </c:pt>
                <c:pt idx="530">
                  <c:v>39933</c:v>
                </c:pt>
                <c:pt idx="531">
                  <c:v>39964</c:v>
                </c:pt>
                <c:pt idx="532">
                  <c:v>39994</c:v>
                </c:pt>
                <c:pt idx="533">
                  <c:v>40025</c:v>
                </c:pt>
                <c:pt idx="534">
                  <c:v>40056</c:v>
                </c:pt>
                <c:pt idx="535">
                  <c:v>40086</c:v>
                </c:pt>
                <c:pt idx="536">
                  <c:v>40117</c:v>
                </c:pt>
                <c:pt idx="537">
                  <c:v>40147</c:v>
                </c:pt>
                <c:pt idx="538">
                  <c:v>40178</c:v>
                </c:pt>
                <c:pt idx="539">
                  <c:v>40209</c:v>
                </c:pt>
                <c:pt idx="540">
                  <c:v>40237</c:v>
                </c:pt>
                <c:pt idx="541">
                  <c:v>40268</c:v>
                </c:pt>
                <c:pt idx="542">
                  <c:v>40298</c:v>
                </c:pt>
                <c:pt idx="543">
                  <c:v>40329</c:v>
                </c:pt>
                <c:pt idx="544">
                  <c:v>40359</c:v>
                </c:pt>
                <c:pt idx="545">
                  <c:v>40390</c:v>
                </c:pt>
                <c:pt idx="546">
                  <c:v>40421</c:v>
                </c:pt>
                <c:pt idx="547">
                  <c:v>40451</c:v>
                </c:pt>
                <c:pt idx="548">
                  <c:v>40482</c:v>
                </c:pt>
                <c:pt idx="549">
                  <c:v>40512</c:v>
                </c:pt>
                <c:pt idx="550">
                  <c:v>40543</c:v>
                </c:pt>
                <c:pt idx="551">
                  <c:v>40574</c:v>
                </c:pt>
                <c:pt idx="552">
                  <c:v>40602</c:v>
                </c:pt>
                <c:pt idx="553">
                  <c:v>40633</c:v>
                </c:pt>
                <c:pt idx="554">
                  <c:v>40663</c:v>
                </c:pt>
                <c:pt idx="555">
                  <c:v>40694</c:v>
                </c:pt>
                <c:pt idx="556">
                  <c:v>40724</c:v>
                </c:pt>
                <c:pt idx="557">
                  <c:v>40755</c:v>
                </c:pt>
                <c:pt idx="558">
                  <c:v>40786</c:v>
                </c:pt>
                <c:pt idx="559">
                  <c:v>40816</c:v>
                </c:pt>
                <c:pt idx="560">
                  <c:v>40847</c:v>
                </c:pt>
                <c:pt idx="561">
                  <c:v>40877</c:v>
                </c:pt>
                <c:pt idx="562">
                  <c:v>40908</c:v>
                </c:pt>
                <c:pt idx="563">
                  <c:v>40939</c:v>
                </c:pt>
                <c:pt idx="564">
                  <c:v>40968</c:v>
                </c:pt>
                <c:pt idx="565">
                  <c:v>40999</c:v>
                </c:pt>
                <c:pt idx="566">
                  <c:v>41029</c:v>
                </c:pt>
                <c:pt idx="567">
                  <c:v>41060</c:v>
                </c:pt>
                <c:pt idx="568">
                  <c:v>41090</c:v>
                </c:pt>
                <c:pt idx="569">
                  <c:v>41121</c:v>
                </c:pt>
                <c:pt idx="570">
                  <c:v>41152</c:v>
                </c:pt>
                <c:pt idx="571">
                  <c:v>41182</c:v>
                </c:pt>
                <c:pt idx="572">
                  <c:v>41213</c:v>
                </c:pt>
                <c:pt idx="573">
                  <c:v>41243</c:v>
                </c:pt>
                <c:pt idx="574">
                  <c:v>41274</c:v>
                </c:pt>
                <c:pt idx="575">
                  <c:v>41305</c:v>
                </c:pt>
                <c:pt idx="576">
                  <c:v>41333</c:v>
                </c:pt>
                <c:pt idx="577">
                  <c:v>41364</c:v>
                </c:pt>
                <c:pt idx="578">
                  <c:v>41394</c:v>
                </c:pt>
                <c:pt idx="579">
                  <c:v>41425</c:v>
                </c:pt>
                <c:pt idx="580">
                  <c:v>41455</c:v>
                </c:pt>
                <c:pt idx="581">
                  <c:v>41486</c:v>
                </c:pt>
                <c:pt idx="582">
                  <c:v>41517</c:v>
                </c:pt>
                <c:pt idx="583">
                  <c:v>41547</c:v>
                </c:pt>
                <c:pt idx="584">
                  <c:v>41578</c:v>
                </c:pt>
                <c:pt idx="585">
                  <c:v>41608</c:v>
                </c:pt>
                <c:pt idx="586">
                  <c:v>41639</c:v>
                </c:pt>
                <c:pt idx="587">
                  <c:v>41670</c:v>
                </c:pt>
                <c:pt idx="588">
                  <c:v>41698</c:v>
                </c:pt>
                <c:pt idx="589">
                  <c:v>41729</c:v>
                </c:pt>
                <c:pt idx="590">
                  <c:v>41759</c:v>
                </c:pt>
                <c:pt idx="591">
                  <c:v>41790</c:v>
                </c:pt>
                <c:pt idx="592">
                  <c:v>41820</c:v>
                </c:pt>
                <c:pt idx="593">
                  <c:v>41851</c:v>
                </c:pt>
                <c:pt idx="594">
                  <c:v>41882</c:v>
                </c:pt>
                <c:pt idx="595">
                  <c:v>41912</c:v>
                </c:pt>
                <c:pt idx="596">
                  <c:v>41943</c:v>
                </c:pt>
                <c:pt idx="597">
                  <c:v>41973</c:v>
                </c:pt>
                <c:pt idx="598">
                  <c:v>42004</c:v>
                </c:pt>
                <c:pt idx="599">
                  <c:v>42035</c:v>
                </c:pt>
                <c:pt idx="600">
                  <c:v>42063</c:v>
                </c:pt>
                <c:pt idx="601">
                  <c:v>42094</c:v>
                </c:pt>
                <c:pt idx="602">
                  <c:v>42124</c:v>
                </c:pt>
                <c:pt idx="603">
                  <c:v>42155</c:v>
                </c:pt>
                <c:pt idx="604">
                  <c:v>42185</c:v>
                </c:pt>
                <c:pt idx="605">
                  <c:v>42216</c:v>
                </c:pt>
                <c:pt idx="606">
                  <c:v>42247</c:v>
                </c:pt>
                <c:pt idx="607">
                  <c:v>42277</c:v>
                </c:pt>
                <c:pt idx="608">
                  <c:v>42308</c:v>
                </c:pt>
                <c:pt idx="609">
                  <c:v>42338</c:v>
                </c:pt>
                <c:pt idx="610">
                  <c:v>42369</c:v>
                </c:pt>
                <c:pt idx="611">
                  <c:v>42400</c:v>
                </c:pt>
                <c:pt idx="612">
                  <c:v>42429</c:v>
                </c:pt>
                <c:pt idx="613">
                  <c:v>42460</c:v>
                </c:pt>
                <c:pt idx="614">
                  <c:v>42490</c:v>
                </c:pt>
                <c:pt idx="615">
                  <c:v>42521</c:v>
                </c:pt>
                <c:pt idx="616">
                  <c:v>42551</c:v>
                </c:pt>
                <c:pt idx="617">
                  <c:v>42582</c:v>
                </c:pt>
                <c:pt idx="618">
                  <c:v>42613</c:v>
                </c:pt>
                <c:pt idx="619">
                  <c:v>42643</c:v>
                </c:pt>
                <c:pt idx="620">
                  <c:v>42674</c:v>
                </c:pt>
                <c:pt idx="621">
                  <c:v>42704</c:v>
                </c:pt>
                <c:pt idx="622">
                  <c:v>42735</c:v>
                </c:pt>
                <c:pt idx="623">
                  <c:v>42766</c:v>
                </c:pt>
                <c:pt idx="624">
                  <c:v>42794</c:v>
                </c:pt>
                <c:pt idx="625">
                  <c:v>42825</c:v>
                </c:pt>
                <c:pt idx="626">
                  <c:v>42855</c:v>
                </c:pt>
                <c:pt idx="627">
                  <c:v>42886</c:v>
                </c:pt>
                <c:pt idx="628">
                  <c:v>42916</c:v>
                </c:pt>
                <c:pt idx="629">
                  <c:v>42947</c:v>
                </c:pt>
                <c:pt idx="630">
                  <c:v>42978</c:v>
                </c:pt>
                <c:pt idx="631">
                  <c:v>43008</c:v>
                </c:pt>
                <c:pt idx="632">
                  <c:v>43039</c:v>
                </c:pt>
                <c:pt idx="633">
                  <c:v>43069</c:v>
                </c:pt>
                <c:pt idx="634">
                  <c:v>43100</c:v>
                </c:pt>
                <c:pt idx="635">
                  <c:v>43131</c:v>
                </c:pt>
                <c:pt idx="636">
                  <c:v>43159</c:v>
                </c:pt>
                <c:pt idx="637">
                  <c:v>43190</c:v>
                </c:pt>
                <c:pt idx="638">
                  <c:v>43220</c:v>
                </c:pt>
                <c:pt idx="639">
                  <c:v>43251</c:v>
                </c:pt>
                <c:pt idx="640">
                  <c:v>43281</c:v>
                </c:pt>
                <c:pt idx="641">
                  <c:v>43312</c:v>
                </c:pt>
                <c:pt idx="642">
                  <c:v>43343</c:v>
                </c:pt>
                <c:pt idx="643">
                  <c:v>43373</c:v>
                </c:pt>
                <c:pt idx="644">
                  <c:v>43404</c:v>
                </c:pt>
                <c:pt idx="645">
                  <c:v>43434</c:v>
                </c:pt>
                <c:pt idx="646">
                  <c:v>43465</c:v>
                </c:pt>
                <c:pt idx="647">
                  <c:v>43496</c:v>
                </c:pt>
                <c:pt idx="648">
                  <c:v>43524</c:v>
                </c:pt>
                <c:pt idx="649">
                  <c:v>43555</c:v>
                </c:pt>
                <c:pt idx="650">
                  <c:v>43585</c:v>
                </c:pt>
                <c:pt idx="651">
                  <c:v>43616</c:v>
                </c:pt>
                <c:pt idx="652">
                  <c:v>43646</c:v>
                </c:pt>
                <c:pt idx="653">
                  <c:v>43677</c:v>
                </c:pt>
                <c:pt idx="654">
                  <c:v>43708</c:v>
                </c:pt>
                <c:pt idx="655">
                  <c:v>43738</c:v>
                </c:pt>
                <c:pt idx="656">
                  <c:v>43769</c:v>
                </c:pt>
                <c:pt idx="657">
                  <c:v>43799</c:v>
                </c:pt>
                <c:pt idx="658">
                  <c:v>43830</c:v>
                </c:pt>
                <c:pt idx="659">
                  <c:v>43861</c:v>
                </c:pt>
                <c:pt idx="660">
                  <c:v>43890</c:v>
                </c:pt>
                <c:pt idx="661">
                  <c:v>43921</c:v>
                </c:pt>
                <c:pt idx="662">
                  <c:v>43951</c:v>
                </c:pt>
                <c:pt idx="663">
                  <c:v>43982</c:v>
                </c:pt>
                <c:pt idx="664">
                  <c:v>44012</c:v>
                </c:pt>
                <c:pt idx="665">
                  <c:v>44043</c:v>
                </c:pt>
                <c:pt idx="666">
                  <c:v>44074</c:v>
                </c:pt>
                <c:pt idx="667">
                  <c:v>44104</c:v>
                </c:pt>
                <c:pt idx="668">
                  <c:v>44135</c:v>
                </c:pt>
                <c:pt idx="669">
                  <c:v>44165</c:v>
                </c:pt>
                <c:pt idx="670">
                  <c:v>44196</c:v>
                </c:pt>
                <c:pt idx="671">
                  <c:v>44227</c:v>
                </c:pt>
                <c:pt idx="672">
                  <c:v>44255</c:v>
                </c:pt>
                <c:pt idx="673">
                  <c:v>44286</c:v>
                </c:pt>
                <c:pt idx="674">
                  <c:v>44316</c:v>
                </c:pt>
                <c:pt idx="675">
                  <c:v>44347</c:v>
                </c:pt>
                <c:pt idx="676">
                  <c:v>44377</c:v>
                </c:pt>
                <c:pt idx="677">
                  <c:v>44408</c:v>
                </c:pt>
                <c:pt idx="678">
                  <c:v>44439</c:v>
                </c:pt>
                <c:pt idx="679">
                  <c:v>44469</c:v>
                </c:pt>
                <c:pt idx="680">
                  <c:v>44500</c:v>
                </c:pt>
                <c:pt idx="681">
                  <c:v>44530</c:v>
                </c:pt>
                <c:pt idx="682">
                  <c:v>44561</c:v>
                </c:pt>
                <c:pt idx="683">
                  <c:v>44592</c:v>
                </c:pt>
                <c:pt idx="684">
                  <c:v>44620</c:v>
                </c:pt>
              </c:numCache>
              <c:extLst/>
            </c:numRef>
          </c:cat>
          <c:val>
            <c:numRef>
              <c:f>('history chart'!$K$33:$K$34,'history chart'!$K$36:$K$718)</c:f>
              <c:numCache>
                <c:formatCode>General</c:formatCode>
                <c:ptCount val="685"/>
                <c:pt idx="0">
                  <c:v>0</c:v>
                </c:pt>
                <c:pt idx="1">
                  <c:v>0</c:v>
                </c:pt>
                <c:pt idx="2">
                  <c:v>0</c:v>
                </c:pt>
                <c:pt idx="3">
                  <c:v>0</c:v>
                </c:pt>
                <c:pt idx="4">
                  <c:v>0</c:v>
                </c:pt>
                <c:pt idx="5">
                  <c:v>0</c:v>
                </c:pt>
                <c:pt idx="6">
                  <c:v>0</c:v>
                </c:pt>
                <c:pt idx="7">
                  <c:v>0</c:v>
                </c:pt>
                <c:pt idx="8">
                  <c:v>0</c:v>
                </c:pt>
                <c:pt idx="9">
                  <c:v>0</c:v>
                </c:pt>
                <c:pt idx="10">
                  <c:v>0</c:v>
                </c:pt>
                <c:pt idx="11">
                  <c:v>0</c:v>
                </c:pt>
                <c:pt idx="12">
                  <c:v>16</c:v>
                </c:pt>
                <c:pt idx="13">
                  <c:v>16</c:v>
                </c:pt>
                <c:pt idx="14">
                  <c:v>16</c:v>
                </c:pt>
                <c:pt idx="15">
                  <c:v>16</c:v>
                </c:pt>
                <c:pt idx="16">
                  <c:v>16</c:v>
                </c:pt>
                <c:pt idx="17">
                  <c:v>16</c:v>
                </c:pt>
                <c:pt idx="18">
                  <c:v>16</c:v>
                </c:pt>
                <c:pt idx="19">
                  <c:v>16</c:v>
                </c:pt>
                <c:pt idx="20">
                  <c:v>16</c:v>
                </c:pt>
                <c:pt idx="21">
                  <c:v>16</c:v>
                </c:pt>
                <c:pt idx="22">
                  <c:v>16</c:v>
                </c:pt>
                <c:pt idx="23">
                  <c:v>16</c:v>
                </c:pt>
                <c:pt idx="24">
                  <c:v>16</c:v>
                </c:pt>
                <c:pt idx="25">
                  <c:v>16</c:v>
                </c:pt>
                <c:pt idx="26">
                  <c:v>16</c:v>
                </c:pt>
                <c:pt idx="27">
                  <c:v>16</c:v>
                </c:pt>
                <c:pt idx="28">
                  <c:v>16</c:v>
                </c:pt>
                <c:pt idx="29">
                  <c:v>16</c:v>
                </c:pt>
                <c:pt idx="30">
                  <c:v>16</c:v>
                </c:pt>
                <c:pt idx="31">
                  <c:v>16</c:v>
                </c:pt>
                <c:pt idx="32">
                  <c:v>16</c:v>
                </c:pt>
                <c:pt idx="33">
                  <c:v>16</c:v>
                </c:pt>
                <c:pt idx="34">
                  <c:v>16</c:v>
                </c:pt>
                <c:pt idx="35">
                  <c:v>16</c:v>
                </c:pt>
                <c:pt idx="36">
                  <c:v>16</c:v>
                </c:pt>
                <c:pt idx="37">
                  <c:v>16</c:v>
                </c:pt>
                <c:pt idx="38">
                  <c:v>16</c:v>
                </c:pt>
                <c:pt idx="39">
                  <c:v>16</c:v>
                </c:pt>
                <c:pt idx="40">
                  <c:v>16</c:v>
                </c:pt>
                <c:pt idx="41">
                  <c:v>16</c:v>
                </c:pt>
                <c:pt idx="42">
                  <c:v>16</c:v>
                </c:pt>
                <c:pt idx="43">
                  <c:v>16</c:v>
                </c:pt>
                <c:pt idx="44">
                  <c:v>16</c:v>
                </c:pt>
                <c:pt idx="45">
                  <c:v>16</c:v>
                </c:pt>
                <c:pt idx="46">
                  <c:v>16</c:v>
                </c:pt>
                <c:pt idx="47">
                  <c:v>16</c:v>
                </c:pt>
                <c:pt idx="48">
                  <c:v>16</c:v>
                </c:pt>
                <c:pt idx="49">
                  <c:v>16</c:v>
                </c:pt>
                <c:pt idx="50">
                  <c:v>16</c:v>
                </c:pt>
                <c:pt idx="51">
                  <c:v>16</c:v>
                </c:pt>
                <c:pt idx="52">
                  <c:v>16</c:v>
                </c:pt>
                <c:pt idx="53">
                  <c:v>16</c:v>
                </c:pt>
                <c:pt idx="54">
                  <c:v>16</c:v>
                </c:pt>
                <c:pt idx="55">
                  <c:v>16</c:v>
                </c:pt>
                <c:pt idx="56">
                  <c:v>16</c:v>
                </c:pt>
                <c:pt idx="57">
                  <c:v>16</c:v>
                </c:pt>
                <c:pt idx="58">
                  <c:v>16</c:v>
                </c:pt>
                <c:pt idx="59">
                  <c:v>16</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16</c:v>
                </c:pt>
                <c:pt idx="90">
                  <c:v>16</c:v>
                </c:pt>
                <c:pt idx="91">
                  <c:v>16</c:v>
                </c:pt>
                <c:pt idx="92">
                  <c:v>16</c:v>
                </c:pt>
                <c:pt idx="93">
                  <c:v>16</c:v>
                </c:pt>
                <c:pt idx="94">
                  <c:v>16</c:v>
                </c:pt>
                <c:pt idx="95">
                  <c:v>16</c:v>
                </c:pt>
                <c:pt idx="96">
                  <c:v>16</c:v>
                </c:pt>
                <c:pt idx="97">
                  <c:v>16</c:v>
                </c:pt>
                <c:pt idx="98">
                  <c:v>16</c:v>
                </c:pt>
                <c:pt idx="99">
                  <c:v>16</c:v>
                </c:pt>
                <c:pt idx="100">
                  <c:v>16</c:v>
                </c:pt>
                <c:pt idx="101">
                  <c:v>16</c:v>
                </c:pt>
                <c:pt idx="102">
                  <c:v>16</c:v>
                </c:pt>
                <c:pt idx="103">
                  <c:v>16</c:v>
                </c:pt>
                <c:pt idx="104">
                  <c:v>16</c:v>
                </c:pt>
                <c:pt idx="105">
                  <c:v>16</c:v>
                </c:pt>
                <c:pt idx="106">
                  <c:v>16</c:v>
                </c:pt>
                <c:pt idx="107">
                  <c:v>16</c:v>
                </c:pt>
                <c:pt idx="108">
                  <c:v>16</c:v>
                </c:pt>
                <c:pt idx="109">
                  <c:v>16</c:v>
                </c:pt>
                <c:pt idx="110">
                  <c:v>16</c:v>
                </c:pt>
                <c:pt idx="111">
                  <c:v>16</c:v>
                </c:pt>
                <c:pt idx="112">
                  <c:v>16</c:v>
                </c:pt>
                <c:pt idx="113">
                  <c:v>16</c:v>
                </c:pt>
                <c:pt idx="114">
                  <c:v>16</c:v>
                </c:pt>
                <c:pt idx="115">
                  <c:v>16</c:v>
                </c:pt>
                <c:pt idx="116">
                  <c:v>16</c:v>
                </c:pt>
                <c:pt idx="117">
                  <c:v>16</c:v>
                </c:pt>
                <c:pt idx="118">
                  <c:v>16</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16</c:v>
                </c:pt>
                <c:pt idx="145">
                  <c:v>16</c:v>
                </c:pt>
                <c:pt idx="146">
                  <c:v>16</c:v>
                </c:pt>
                <c:pt idx="147">
                  <c:v>16</c:v>
                </c:pt>
                <c:pt idx="148">
                  <c:v>16</c:v>
                </c:pt>
                <c:pt idx="149">
                  <c:v>16</c:v>
                </c:pt>
                <c:pt idx="150">
                  <c:v>16</c:v>
                </c:pt>
                <c:pt idx="151">
                  <c:v>16</c:v>
                </c:pt>
                <c:pt idx="152">
                  <c:v>16</c:v>
                </c:pt>
                <c:pt idx="153">
                  <c:v>16</c:v>
                </c:pt>
                <c:pt idx="154">
                  <c:v>16</c:v>
                </c:pt>
                <c:pt idx="155">
                  <c:v>16</c:v>
                </c:pt>
                <c:pt idx="156">
                  <c:v>16</c:v>
                </c:pt>
                <c:pt idx="157">
                  <c:v>16</c:v>
                </c:pt>
                <c:pt idx="158">
                  <c:v>16</c:v>
                </c:pt>
                <c:pt idx="159">
                  <c:v>16</c:v>
                </c:pt>
                <c:pt idx="160">
                  <c:v>16</c:v>
                </c:pt>
                <c:pt idx="161">
                  <c:v>16</c:v>
                </c:pt>
                <c:pt idx="162">
                  <c:v>16</c:v>
                </c:pt>
                <c:pt idx="163">
                  <c:v>16</c:v>
                </c:pt>
                <c:pt idx="164">
                  <c:v>16</c:v>
                </c:pt>
                <c:pt idx="165">
                  <c:v>16</c:v>
                </c:pt>
                <c:pt idx="166">
                  <c:v>16</c:v>
                </c:pt>
                <c:pt idx="167">
                  <c:v>16</c:v>
                </c:pt>
                <c:pt idx="168">
                  <c:v>16</c:v>
                </c:pt>
                <c:pt idx="169">
                  <c:v>16</c:v>
                </c:pt>
                <c:pt idx="170">
                  <c:v>16</c:v>
                </c:pt>
                <c:pt idx="171">
                  <c:v>16</c:v>
                </c:pt>
                <c:pt idx="172">
                  <c:v>16</c:v>
                </c:pt>
                <c:pt idx="173">
                  <c:v>16</c:v>
                </c:pt>
                <c:pt idx="174">
                  <c:v>16</c:v>
                </c:pt>
                <c:pt idx="175">
                  <c:v>16</c:v>
                </c:pt>
                <c:pt idx="176">
                  <c:v>16</c:v>
                </c:pt>
                <c:pt idx="177">
                  <c:v>16</c:v>
                </c:pt>
                <c:pt idx="178">
                  <c:v>16</c:v>
                </c:pt>
                <c:pt idx="179">
                  <c:v>16</c:v>
                </c:pt>
                <c:pt idx="180">
                  <c:v>16</c:v>
                </c:pt>
                <c:pt idx="181">
                  <c:v>16</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16</c:v>
                </c:pt>
                <c:pt idx="265">
                  <c:v>16</c:v>
                </c:pt>
                <c:pt idx="266">
                  <c:v>16</c:v>
                </c:pt>
                <c:pt idx="267">
                  <c:v>16</c:v>
                </c:pt>
                <c:pt idx="268">
                  <c:v>16</c:v>
                </c:pt>
                <c:pt idx="269">
                  <c:v>16</c:v>
                </c:pt>
                <c:pt idx="270">
                  <c:v>16</c:v>
                </c:pt>
                <c:pt idx="271">
                  <c:v>16</c:v>
                </c:pt>
                <c:pt idx="272">
                  <c:v>16</c:v>
                </c:pt>
                <c:pt idx="273">
                  <c:v>16</c:v>
                </c:pt>
                <c:pt idx="274">
                  <c:v>16</c:v>
                </c:pt>
                <c:pt idx="275">
                  <c:v>16</c:v>
                </c:pt>
                <c:pt idx="276">
                  <c:v>16</c:v>
                </c:pt>
                <c:pt idx="277">
                  <c:v>16</c:v>
                </c:pt>
                <c:pt idx="278">
                  <c:v>16</c:v>
                </c:pt>
                <c:pt idx="279">
                  <c:v>16</c:v>
                </c:pt>
                <c:pt idx="280">
                  <c:v>16</c:v>
                </c:pt>
                <c:pt idx="281">
                  <c:v>16</c:v>
                </c:pt>
                <c:pt idx="282">
                  <c:v>16</c:v>
                </c:pt>
                <c:pt idx="283">
                  <c:v>16</c:v>
                </c:pt>
                <c:pt idx="284">
                  <c:v>16</c:v>
                </c:pt>
                <c:pt idx="285">
                  <c:v>16</c:v>
                </c:pt>
                <c:pt idx="286">
                  <c:v>16</c:v>
                </c:pt>
                <c:pt idx="287">
                  <c:v>16</c:v>
                </c:pt>
                <c:pt idx="288">
                  <c:v>16</c:v>
                </c:pt>
                <c:pt idx="289">
                  <c:v>16</c:v>
                </c:pt>
                <c:pt idx="290">
                  <c:v>16</c:v>
                </c:pt>
                <c:pt idx="291">
                  <c:v>16</c:v>
                </c:pt>
                <c:pt idx="292">
                  <c:v>16</c:v>
                </c:pt>
                <c:pt idx="293">
                  <c:v>16</c:v>
                </c:pt>
                <c:pt idx="294">
                  <c:v>16</c:v>
                </c:pt>
                <c:pt idx="295">
                  <c:v>16</c:v>
                </c:pt>
                <c:pt idx="296">
                  <c:v>16</c:v>
                </c:pt>
                <c:pt idx="297">
                  <c:v>16</c:v>
                </c:pt>
                <c:pt idx="298">
                  <c:v>16</c:v>
                </c:pt>
                <c:pt idx="299">
                  <c:v>16</c:v>
                </c:pt>
                <c:pt idx="300">
                  <c:v>16</c:v>
                </c:pt>
                <c:pt idx="301">
                  <c:v>16</c:v>
                </c:pt>
                <c:pt idx="302">
                  <c:v>16</c:v>
                </c:pt>
                <c:pt idx="303">
                  <c:v>16</c:v>
                </c:pt>
                <c:pt idx="304">
                  <c:v>16</c:v>
                </c:pt>
                <c:pt idx="305">
                  <c:v>16</c:v>
                </c:pt>
                <c:pt idx="306">
                  <c:v>16</c:v>
                </c:pt>
                <c:pt idx="307">
                  <c:v>16</c:v>
                </c:pt>
                <c:pt idx="308">
                  <c:v>16</c:v>
                </c:pt>
                <c:pt idx="309">
                  <c:v>16</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pt idx="401">
                  <c:v>0</c:v>
                </c:pt>
                <c:pt idx="402">
                  <c:v>0</c:v>
                </c:pt>
                <c:pt idx="403">
                  <c:v>0</c:v>
                </c:pt>
                <c:pt idx="404">
                  <c:v>0</c:v>
                </c:pt>
                <c:pt idx="405">
                  <c:v>0</c:v>
                </c:pt>
                <c:pt idx="406">
                  <c:v>0</c:v>
                </c:pt>
                <c:pt idx="407">
                  <c:v>0</c:v>
                </c:pt>
                <c:pt idx="408">
                  <c:v>0</c:v>
                </c:pt>
                <c:pt idx="409">
                  <c:v>0</c:v>
                </c:pt>
                <c:pt idx="410">
                  <c:v>0</c:v>
                </c:pt>
                <c:pt idx="411">
                  <c:v>0</c:v>
                </c:pt>
                <c:pt idx="412">
                  <c:v>0</c:v>
                </c:pt>
                <c:pt idx="413">
                  <c:v>0</c:v>
                </c:pt>
                <c:pt idx="414">
                  <c:v>0</c:v>
                </c:pt>
                <c:pt idx="415">
                  <c:v>0</c:v>
                </c:pt>
                <c:pt idx="416">
                  <c:v>0</c:v>
                </c:pt>
                <c:pt idx="417">
                  <c:v>0</c:v>
                </c:pt>
                <c:pt idx="418">
                  <c:v>0</c:v>
                </c:pt>
                <c:pt idx="419">
                  <c:v>0</c:v>
                </c:pt>
                <c:pt idx="420">
                  <c:v>0</c:v>
                </c:pt>
                <c:pt idx="421">
                  <c:v>0</c:v>
                </c:pt>
                <c:pt idx="422">
                  <c:v>0</c:v>
                </c:pt>
                <c:pt idx="423">
                  <c:v>0</c:v>
                </c:pt>
                <c:pt idx="424">
                  <c:v>0</c:v>
                </c:pt>
                <c:pt idx="425">
                  <c:v>0</c:v>
                </c:pt>
                <c:pt idx="426">
                  <c:v>0</c:v>
                </c:pt>
                <c:pt idx="427">
                  <c:v>0</c:v>
                </c:pt>
                <c:pt idx="428">
                  <c:v>0</c:v>
                </c:pt>
                <c:pt idx="429">
                  <c:v>0</c:v>
                </c:pt>
                <c:pt idx="430">
                  <c:v>0</c:v>
                </c:pt>
                <c:pt idx="431">
                  <c:v>0</c:v>
                </c:pt>
                <c:pt idx="432">
                  <c:v>0</c:v>
                </c:pt>
                <c:pt idx="433">
                  <c:v>0</c:v>
                </c:pt>
                <c:pt idx="434">
                  <c:v>0</c:v>
                </c:pt>
                <c:pt idx="435">
                  <c:v>0</c:v>
                </c:pt>
                <c:pt idx="436">
                  <c:v>0</c:v>
                </c:pt>
                <c:pt idx="437">
                  <c:v>0</c:v>
                </c:pt>
                <c:pt idx="438">
                  <c:v>0</c:v>
                </c:pt>
                <c:pt idx="439">
                  <c:v>0</c:v>
                </c:pt>
                <c:pt idx="440">
                  <c:v>0</c:v>
                </c:pt>
                <c:pt idx="441">
                  <c:v>0</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pt idx="461">
                  <c:v>0</c:v>
                </c:pt>
                <c:pt idx="462">
                  <c:v>0</c:v>
                </c:pt>
                <c:pt idx="463">
                  <c:v>0</c:v>
                </c:pt>
                <c:pt idx="464">
                  <c:v>0</c:v>
                </c:pt>
                <c:pt idx="465">
                  <c:v>0</c:v>
                </c:pt>
                <c:pt idx="466">
                  <c:v>0</c:v>
                </c:pt>
                <c:pt idx="467">
                  <c:v>0</c:v>
                </c:pt>
                <c:pt idx="468">
                  <c:v>0</c:v>
                </c:pt>
                <c:pt idx="469">
                  <c:v>0</c:v>
                </c:pt>
                <c:pt idx="470">
                  <c:v>0</c:v>
                </c:pt>
                <c:pt idx="471">
                  <c:v>0</c:v>
                </c:pt>
                <c:pt idx="472">
                  <c:v>0</c:v>
                </c:pt>
                <c:pt idx="473">
                  <c:v>0</c:v>
                </c:pt>
                <c:pt idx="474">
                  <c:v>0</c:v>
                </c:pt>
                <c:pt idx="475">
                  <c:v>0</c:v>
                </c:pt>
                <c:pt idx="476">
                  <c:v>0</c:v>
                </c:pt>
                <c:pt idx="477">
                  <c:v>0</c:v>
                </c:pt>
                <c:pt idx="478">
                  <c:v>0</c:v>
                </c:pt>
                <c:pt idx="479">
                  <c:v>0</c:v>
                </c:pt>
                <c:pt idx="480">
                  <c:v>0</c:v>
                </c:pt>
                <c:pt idx="481">
                  <c:v>0</c:v>
                </c:pt>
                <c:pt idx="482">
                  <c:v>0</c:v>
                </c:pt>
                <c:pt idx="483">
                  <c:v>0</c:v>
                </c:pt>
                <c:pt idx="484">
                  <c:v>0</c:v>
                </c:pt>
                <c:pt idx="485">
                  <c:v>0</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c:v>
                </c:pt>
                <c:pt idx="507">
                  <c:v>0</c:v>
                </c:pt>
                <c:pt idx="508">
                  <c:v>0</c:v>
                </c:pt>
                <c:pt idx="509">
                  <c:v>0</c:v>
                </c:pt>
                <c:pt idx="510">
                  <c:v>0</c:v>
                </c:pt>
                <c:pt idx="511">
                  <c:v>16</c:v>
                </c:pt>
                <c:pt idx="512">
                  <c:v>16</c:v>
                </c:pt>
                <c:pt idx="513">
                  <c:v>16</c:v>
                </c:pt>
                <c:pt idx="514">
                  <c:v>16</c:v>
                </c:pt>
                <c:pt idx="515">
                  <c:v>16</c:v>
                </c:pt>
                <c:pt idx="516">
                  <c:v>16</c:v>
                </c:pt>
                <c:pt idx="517">
                  <c:v>16</c:v>
                </c:pt>
                <c:pt idx="518">
                  <c:v>16</c:v>
                </c:pt>
                <c:pt idx="519">
                  <c:v>16</c:v>
                </c:pt>
                <c:pt idx="520">
                  <c:v>16</c:v>
                </c:pt>
                <c:pt idx="521">
                  <c:v>16</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numCache>
              <c:extLst/>
            </c:numRef>
          </c:val>
          <c:extLst>
            <c:ext xmlns:c16="http://schemas.microsoft.com/office/drawing/2014/chart" uri="{C3380CC4-5D6E-409C-BE32-E72D297353CC}">
              <c16:uniqueId val="{00000000-1957-439F-A042-1D2A317DFF78}"/>
            </c:ext>
          </c:extLst>
        </c:ser>
        <c:ser>
          <c:idx val="3"/>
          <c:order val="3"/>
          <c:tx>
            <c:v>-3</c:v>
          </c:tx>
          <c:spPr>
            <a:solidFill>
              <a:schemeClr val="accent4"/>
            </a:solidFill>
            <a:ln>
              <a:solidFill>
                <a:schemeClr val="bg1">
                  <a:lumMod val="65000"/>
                </a:schemeClr>
              </a:solidFill>
            </a:ln>
            <a:effectLst/>
          </c:spPr>
          <c:invertIfNegative val="0"/>
          <c:cat>
            <c:numRef>
              <c:f>('history chart'!$F$33:$F$34,'history chart'!$F$36:$F$718)</c:f>
              <c:numCache>
                <c:formatCode>dd\.mm\.yyyy</c:formatCode>
                <c:ptCount val="685"/>
                <c:pt idx="0">
                  <c:v>23773</c:v>
                </c:pt>
                <c:pt idx="1">
                  <c:v>23801</c:v>
                </c:pt>
                <c:pt idx="2">
                  <c:v>23862</c:v>
                </c:pt>
                <c:pt idx="3">
                  <c:v>23893</c:v>
                </c:pt>
                <c:pt idx="4">
                  <c:v>23923</c:v>
                </c:pt>
                <c:pt idx="5">
                  <c:v>23954</c:v>
                </c:pt>
                <c:pt idx="6">
                  <c:v>23985</c:v>
                </c:pt>
                <c:pt idx="7">
                  <c:v>24015</c:v>
                </c:pt>
                <c:pt idx="8">
                  <c:v>24046</c:v>
                </c:pt>
                <c:pt idx="9">
                  <c:v>24076</c:v>
                </c:pt>
                <c:pt idx="10">
                  <c:v>24107</c:v>
                </c:pt>
                <c:pt idx="11">
                  <c:v>24138</c:v>
                </c:pt>
                <c:pt idx="12">
                  <c:v>24166</c:v>
                </c:pt>
                <c:pt idx="13">
                  <c:v>24197</c:v>
                </c:pt>
                <c:pt idx="14">
                  <c:v>24227</c:v>
                </c:pt>
                <c:pt idx="15">
                  <c:v>24258</c:v>
                </c:pt>
                <c:pt idx="16">
                  <c:v>24288</c:v>
                </c:pt>
                <c:pt idx="17">
                  <c:v>24319</c:v>
                </c:pt>
                <c:pt idx="18">
                  <c:v>24350</c:v>
                </c:pt>
                <c:pt idx="19">
                  <c:v>24380</c:v>
                </c:pt>
                <c:pt idx="20">
                  <c:v>24411</c:v>
                </c:pt>
                <c:pt idx="21">
                  <c:v>24441</c:v>
                </c:pt>
                <c:pt idx="22">
                  <c:v>24472</c:v>
                </c:pt>
                <c:pt idx="23">
                  <c:v>24503</c:v>
                </c:pt>
                <c:pt idx="24">
                  <c:v>24531</c:v>
                </c:pt>
                <c:pt idx="25">
                  <c:v>24562</c:v>
                </c:pt>
                <c:pt idx="26">
                  <c:v>24592</c:v>
                </c:pt>
                <c:pt idx="27">
                  <c:v>24623</c:v>
                </c:pt>
                <c:pt idx="28">
                  <c:v>24653</c:v>
                </c:pt>
                <c:pt idx="29">
                  <c:v>24684</c:v>
                </c:pt>
                <c:pt idx="30">
                  <c:v>24715</c:v>
                </c:pt>
                <c:pt idx="31">
                  <c:v>24745</c:v>
                </c:pt>
                <c:pt idx="32">
                  <c:v>24776</c:v>
                </c:pt>
                <c:pt idx="33">
                  <c:v>24806</c:v>
                </c:pt>
                <c:pt idx="34">
                  <c:v>24837</c:v>
                </c:pt>
                <c:pt idx="35">
                  <c:v>24868</c:v>
                </c:pt>
                <c:pt idx="36">
                  <c:v>24897</c:v>
                </c:pt>
                <c:pt idx="37">
                  <c:v>24928</c:v>
                </c:pt>
                <c:pt idx="38">
                  <c:v>24958</c:v>
                </c:pt>
                <c:pt idx="39">
                  <c:v>24989</c:v>
                </c:pt>
                <c:pt idx="40">
                  <c:v>25019</c:v>
                </c:pt>
                <c:pt idx="41">
                  <c:v>25050</c:v>
                </c:pt>
                <c:pt idx="42">
                  <c:v>25081</c:v>
                </c:pt>
                <c:pt idx="43">
                  <c:v>25111</c:v>
                </c:pt>
                <c:pt idx="44">
                  <c:v>25142</c:v>
                </c:pt>
                <c:pt idx="45">
                  <c:v>25172</c:v>
                </c:pt>
                <c:pt idx="46">
                  <c:v>25203</c:v>
                </c:pt>
                <c:pt idx="47">
                  <c:v>25234</c:v>
                </c:pt>
                <c:pt idx="48">
                  <c:v>25262</c:v>
                </c:pt>
                <c:pt idx="49">
                  <c:v>25293</c:v>
                </c:pt>
                <c:pt idx="50">
                  <c:v>25323</c:v>
                </c:pt>
                <c:pt idx="51">
                  <c:v>25354</c:v>
                </c:pt>
                <c:pt idx="52">
                  <c:v>25384</c:v>
                </c:pt>
                <c:pt idx="53">
                  <c:v>25415</c:v>
                </c:pt>
                <c:pt idx="54">
                  <c:v>25446</c:v>
                </c:pt>
                <c:pt idx="55">
                  <c:v>25476</c:v>
                </c:pt>
                <c:pt idx="56">
                  <c:v>25507</c:v>
                </c:pt>
                <c:pt idx="57">
                  <c:v>25537</c:v>
                </c:pt>
                <c:pt idx="58">
                  <c:v>25568</c:v>
                </c:pt>
                <c:pt idx="59">
                  <c:v>25599</c:v>
                </c:pt>
                <c:pt idx="60">
                  <c:v>25627</c:v>
                </c:pt>
                <c:pt idx="61">
                  <c:v>25658</c:v>
                </c:pt>
                <c:pt idx="62">
                  <c:v>25688</c:v>
                </c:pt>
                <c:pt idx="63">
                  <c:v>25719</c:v>
                </c:pt>
                <c:pt idx="64">
                  <c:v>25749</c:v>
                </c:pt>
                <c:pt idx="65">
                  <c:v>25780</c:v>
                </c:pt>
                <c:pt idx="66">
                  <c:v>25811</c:v>
                </c:pt>
                <c:pt idx="67">
                  <c:v>25841</c:v>
                </c:pt>
                <c:pt idx="68">
                  <c:v>25872</c:v>
                </c:pt>
                <c:pt idx="69">
                  <c:v>25902</c:v>
                </c:pt>
                <c:pt idx="70">
                  <c:v>25933</c:v>
                </c:pt>
                <c:pt idx="71">
                  <c:v>25964</c:v>
                </c:pt>
                <c:pt idx="72">
                  <c:v>25992</c:v>
                </c:pt>
                <c:pt idx="73">
                  <c:v>26023</c:v>
                </c:pt>
                <c:pt idx="74">
                  <c:v>26053</c:v>
                </c:pt>
                <c:pt idx="75">
                  <c:v>26084</c:v>
                </c:pt>
                <c:pt idx="76">
                  <c:v>26114</c:v>
                </c:pt>
                <c:pt idx="77">
                  <c:v>26145</c:v>
                </c:pt>
                <c:pt idx="78">
                  <c:v>26176</c:v>
                </c:pt>
                <c:pt idx="79">
                  <c:v>26206</c:v>
                </c:pt>
                <c:pt idx="80">
                  <c:v>26237</c:v>
                </c:pt>
                <c:pt idx="81">
                  <c:v>26267</c:v>
                </c:pt>
                <c:pt idx="82">
                  <c:v>26298</c:v>
                </c:pt>
                <c:pt idx="83">
                  <c:v>26329</c:v>
                </c:pt>
                <c:pt idx="84">
                  <c:v>26358</c:v>
                </c:pt>
                <c:pt idx="85">
                  <c:v>26389</c:v>
                </c:pt>
                <c:pt idx="86">
                  <c:v>26419</c:v>
                </c:pt>
                <c:pt idx="87">
                  <c:v>26450</c:v>
                </c:pt>
                <c:pt idx="88">
                  <c:v>26480</c:v>
                </c:pt>
                <c:pt idx="89">
                  <c:v>26511</c:v>
                </c:pt>
                <c:pt idx="90">
                  <c:v>26542</c:v>
                </c:pt>
                <c:pt idx="91">
                  <c:v>26572</c:v>
                </c:pt>
                <c:pt idx="92">
                  <c:v>26603</c:v>
                </c:pt>
                <c:pt idx="93">
                  <c:v>26633</c:v>
                </c:pt>
                <c:pt idx="94">
                  <c:v>26664</c:v>
                </c:pt>
                <c:pt idx="95">
                  <c:v>26695</c:v>
                </c:pt>
                <c:pt idx="96">
                  <c:v>26723</c:v>
                </c:pt>
                <c:pt idx="97">
                  <c:v>26754</c:v>
                </c:pt>
                <c:pt idx="98">
                  <c:v>26784</c:v>
                </c:pt>
                <c:pt idx="99">
                  <c:v>26815</c:v>
                </c:pt>
                <c:pt idx="100">
                  <c:v>26845</c:v>
                </c:pt>
                <c:pt idx="101">
                  <c:v>26876</c:v>
                </c:pt>
                <c:pt idx="102">
                  <c:v>26907</c:v>
                </c:pt>
                <c:pt idx="103">
                  <c:v>26937</c:v>
                </c:pt>
                <c:pt idx="104">
                  <c:v>26968</c:v>
                </c:pt>
                <c:pt idx="105">
                  <c:v>26998</c:v>
                </c:pt>
                <c:pt idx="106">
                  <c:v>27029</c:v>
                </c:pt>
                <c:pt idx="107">
                  <c:v>27060</c:v>
                </c:pt>
                <c:pt idx="108">
                  <c:v>27088</c:v>
                </c:pt>
                <c:pt idx="109">
                  <c:v>27119</c:v>
                </c:pt>
                <c:pt idx="110">
                  <c:v>27149</c:v>
                </c:pt>
                <c:pt idx="111">
                  <c:v>27180</c:v>
                </c:pt>
                <c:pt idx="112">
                  <c:v>27210</c:v>
                </c:pt>
                <c:pt idx="113">
                  <c:v>27241</c:v>
                </c:pt>
                <c:pt idx="114">
                  <c:v>27272</c:v>
                </c:pt>
                <c:pt idx="115">
                  <c:v>27302</c:v>
                </c:pt>
                <c:pt idx="116">
                  <c:v>27333</c:v>
                </c:pt>
                <c:pt idx="117">
                  <c:v>27363</c:v>
                </c:pt>
                <c:pt idx="118">
                  <c:v>27394</c:v>
                </c:pt>
                <c:pt idx="119">
                  <c:v>27425</c:v>
                </c:pt>
                <c:pt idx="120">
                  <c:v>27453</c:v>
                </c:pt>
                <c:pt idx="121">
                  <c:v>27484</c:v>
                </c:pt>
                <c:pt idx="122">
                  <c:v>27514</c:v>
                </c:pt>
                <c:pt idx="123">
                  <c:v>27545</c:v>
                </c:pt>
                <c:pt idx="124">
                  <c:v>27575</c:v>
                </c:pt>
                <c:pt idx="125">
                  <c:v>27606</c:v>
                </c:pt>
                <c:pt idx="126">
                  <c:v>27637</c:v>
                </c:pt>
                <c:pt idx="127">
                  <c:v>27667</c:v>
                </c:pt>
                <c:pt idx="128">
                  <c:v>27698</c:v>
                </c:pt>
                <c:pt idx="129">
                  <c:v>27728</c:v>
                </c:pt>
                <c:pt idx="130">
                  <c:v>27759</c:v>
                </c:pt>
                <c:pt idx="131">
                  <c:v>27790</c:v>
                </c:pt>
                <c:pt idx="132">
                  <c:v>27819</c:v>
                </c:pt>
                <c:pt idx="133">
                  <c:v>27850</c:v>
                </c:pt>
                <c:pt idx="134">
                  <c:v>27880</c:v>
                </c:pt>
                <c:pt idx="135">
                  <c:v>27911</c:v>
                </c:pt>
                <c:pt idx="136">
                  <c:v>27941</c:v>
                </c:pt>
                <c:pt idx="137">
                  <c:v>27972</c:v>
                </c:pt>
                <c:pt idx="138">
                  <c:v>28003</c:v>
                </c:pt>
                <c:pt idx="139">
                  <c:v>28033</c:v>
                </c:pt>
                <c:pt idx="140">
                  <c:v>28064</c:v>
                </c:pt>
                <c:pt idx="141">
                  <c:v>28094</c:v>
                </c:pt>
                <c:pt idx="142">
                  <c:v>28125</c:v>
                </c:pt>
                <c:pt idx="143">
                  <c:v>28156</c:v>
                </c:pt>
                <c:pt idx="144">
                  <c:v>28184</c:v>
                </c:pt>
                <c:pt idx="145">
                  <c:v>28215</c:v>
                </c:pt>
                <c:pt idx="146">
                  <c:v>28245</c:v>
                </c:pt>
                <c:pt idx="147">
                  <c:v>28276</c:v>
                </c:pt>
                <c:pt idx="148">
                  <c:v>28306</c:v>
                </c:pt>
                <c:pt idx="149">
                  <c:v>28337</c:v>
                </c:pt>
                <c:pt idx="150">
                  <c:v>28368</c:v>
                </c:pt>
                <c:pt idx="151">
                  <c:v>28398</c:v>
                </c:pt>
                <c:pt idx="152">
                  <c:v>28429</c:v>
                </c:pt>
                <c:pt idx="153">
                  <c:v>28459</c:v>
                </c:pt>
                <c:pt idx="154">
                  <c:v>28490</c:v>
                </c:pt>
                <c:pt idx="155">
                  <c:v>28521</c:v>
                </c:pt>
                <c:pt idx="156">
                  <c:v>28549</c:v>
                </c:pt>
                <c:pt idx="157">
                  <c:v>28580</c:v>
                </c:pt>
                <c:pt idx="158">
                  <c:v>28610</c:v>
                </c:pt>
                <c:pt idx="159">
                  <c:v>28641</c:v>
                </c:pt>
                <c:pt idx="160">
                  <c:v>28671</c:v>
                </c:pt>
                <c:pt idx="161">
                  <c:v>28702</c:v>
                </c:pt>
                <c:pt idx="162">
                  <c:v>28733</c:v>
                </c:pt>
                <c:pt idx="163">
                  <c:v>28763</c:v>
                </c:pt>
                <c:pt idx="164">
                  <c:v>28794</c:v>
                </c:pt>
                <c:pt idx="165">
                  <c:v>28824</c:v>
                </c:pt>
                <c:pt idx="166">
                  <c:v>28855</c:v>
                </c:pt>
                <c:pt idx="167">
                  <c:v>28886</c:v>
                </c:pt>
                <c:pt idx="168">
                  <c:v>28914</c:v>
                </c:pt>
                <c:pt idx="169">
                  <c:v>28945</c:v>
                </c:pt>
                <c:pt idx="170">
                  <c:v>28975</c:v>
                </c:pt>
                <c:pt idx="171">
                  <c:v>29006</c:v>
                </c:pt>
                <c:pt idx="172">
                  <c:v>29036</c:v>
                </c:pt>
                <c:pt idx="173">
                  <c:v>29067</c:v>
                </c:pt>
                <c:pt idx="174">
                  <c:v>29098</c:v>
                </c:pt>
                <c:pt idx="175">
                  <c:v>29128</c:v>
                </c:pt>
                <c:pt idx="176">
                  <c:v>29159</c:v>
                </c:pt>
                <c:pt idx="177">
                  <c:v>29189</c:v>
                </c:pt>
                <c:pt idx="178">
                  <c:v>29220</c:v>
                </c:pt>
                <c:pt idx="179">
                  <c:v>29251</c:v>
                </c:pt>
                <c:pt idx="180">
                  <c:v>29280</c:v>
                </c:pt>
                <c:pt idx="181">
                  <c:v>29311</c:v>
                </c:pt>
                <c:pt idx="182">
                  <c:v>29341</c:v>
                </c:pt>
                <c:pt idx="183">
                  <c:v>29372</c:v>
                </c:pt>
                <c:pt idx="184">
                  <c:v>29402</c:v>
                </c:pt>
                <c:pt idx="185">
                  <c:v>29433</c:v>
                </c:pt>
                <c:pt idx="186">
                  <c:v>29464</c:v>
                </c:pt>
                <c:pt idx="187">
                  <c:v>29494</c:v>
                </c:pt>
                <c:pt idx="188">
                  <c:v>29525</c:v>
                </c:pt>
                <c:pt idx="189">
                  <c:v>29555</c:v>
                </c:pt>
                <c:pt idx="190">
                  <c:v>29586</c:v>
                </c:pt>
                <c:pt idx="191">
                  <c:v>29617</c:v>
                </c:pt>
                <c:pt idx="192">
                  <c:v>29645</c:v>
                </c:pt>
                <c:pt idx="193">
                  <c:v>29676</c:v>
                </c:pt>
                <c:pt idx="194">
                  <c:v>29706</c:v>
                </c:pt>
                <c:pt idx="195">
                  <c:v>29737</c:v>
                </c:pt>
                <c:pt idx="196">
                  <c:v>29767</c:v>
                </c:pt>
                <c:pt idx="197">
                  <c:v>29798</c:v>
                </c:pt>
                <c:pt idx="198">
                  <c:v>29829</c:v>
                </c:pt>
                <c:pt idx="199">
                  <c:v>29859</c:v>
                </c:pt>
                <c:pt idx="200">
                  <c:v>29890</c:v>
                </c:pt>
                <c:pt idx="201">
                  <c:v>29920</c:v>
                </c:pt>
                <c:pt idx="202">
                  <c:v>29951</c:v>
                </c:pt>
                <c:pt idx="203">
                  <c:v>29982</c:v>
                </c:pt>
                <c:pt idx="204">
                  <c:v>30010</c:v>
                </c:pt>
                <c:pt idx="205">
                  <c:v>30041</c:v>
                </c:pt>
                <c:pt idx="206">
                  <c:v>30071</c:v>
                </c:pt>
                <c:pt idx="207">
                  <c:v>30102</c:v>
                </c:pt>
                <c:pt idx="208">
                  <c:v>30132</c:v>
                </c:pt>
                <c:pt idx="209">
                  <c:v>30163</c:v>
                </c:pt>
                <c:pt idx="210">
                  <c:v>30194</c:v>
                </c:pt>
                <c:pt idx="211">
                  <c:v>30224</c:v>
                </c:pt>
                <c:pt idx="212">
                  <c:v>30255</c:v>
                </c:pt>
                <c:pt idx="213">
                  <c:v>30285</c:v>
                </c:pt>
                <c:pt idx="214">
                  <c:v>30316</c:v>
                </c:pt>
                <c:pt idx="215">
                  <c:v>30347</c:v>
                </c:pt>
                <c:pt idx="216">
                  <c:v>30375</c:v>
                </c:pt>
                <c:pt idx="217">
                  <c:v>30406</c:v>
                </c:pt>
                <c:pt idx="218">
                  <c:v>30436</c:v>
                </c:pt>
                <c:pt idx="219">
                  <c:v>30467</c:v>
                </c:pt>
                <c:pt idx="220">
                  <c:v>30497</c:v>
                </c:pt>
                <c:pt idx="221">
                  <c:v>30528</c:v>
                </c:pt>
                <c:pt idx="222">
                  <c:v>30559</c:v>
                </c:pt>
                <c:pt idx="223">
                  <c:v>30589</c:v>
                </c:pt>
                <c:pt idx="224">
                  <c:v>30620</c:v>
                </c:pt>
                <c:pt idx="225">
                  <c:v>30650</c:v>
                </c:pt>
                <c:pt idx="226">
                  <c:v>30681</c:v>
                </c:pt>
                <c:pt idx="227">
                  <c:v>30712</c:v>
                </c:pt>
                <c:pt idx="228">
                  <c:v>30741</c:v>
                </c:pt>
                <c:pt idx="229">
                  <c:v>30772</c:v>
                </c:pt>
                <c:pt idx="230">
                  <c:v>30802</c:v>
                </c:pt>
                <c:pt idx="231">
                  <c:v>30833</c:v>
                </c:pt>
                <c:pt idx="232">
                  <c:v>30863</c:v>
                </c:pt>
                <c:pt idx="233">
                  <c:v>30894</c:v>
                </c:pt>
                <c:pt idx="234">
                  <c:v>30925</c:v>
                </c:pt>
                <c:pt idx="235">
                  <c:v>30955</c:v>
                </c:pt>
                <c:pt idx="236">
                  <c:v>30986</c:v>
                </c:pt>
                <c:pt idx="237">
                  <c:v>31016</c:v>
                </c:pt>
                <c:pt idx="238">
                  <c:v>31047</c:v>
                </c:pt>
                <c:pt idx="239">
                  <c:v>31078</c:v>
                </c:pt>
                <c:pt idx="240">
                  <c:v>31106</c:v>
                </c:pt>
                <c:pt idx="241">
                  <c:v>31137</c:v>
                </c:pt>
                <c:pt idx="242">
                  <c:v>31167</c:v>
                </c:pt>
                <c:pt idx="243">
                  <c:v>31198</c:v>
                </c:pt>
                <c:pt idx="244">
                  <c:v>31228</c:v>
                </c:pt>
                <c:pt idx="245">
                  <c:v>31259</c:v>
                </c:pt>
                <c:pt idx="246">
                  <c:v>31290</c:v>
                </c:pt>
                <c:pt idx="247">
                  <c:v>31320</c:v>
                </c:pt>
                <c:pt idx="248">
                  <c:v>31351</c:v>
                </c:pt>
                <c:pt idx="249">
                  <c:v>31381</c:v>
                </c:pt>
                <c:pt idx="250">
                  <c:v>31412</c:v>
                </c:pt>
                <c:pt idx="251">
                  <c:v>31443</c:v>
                </c:pt>
                <c:pt idx="252">
                  <c:v>31471</c:v>
                </c:pt>
                <c:pt idx="253">
                  <c:v>31502</c:v>
                </c:pt>
                <c:pt idx="254">
                  <c:v>31532</c:v>
                </c:pt>
                <c:pt idx="255">
                  <c:v>31563</c:v>
                </c:pt>
                <c:pt idx="256">
                  <c:v>31593</c:v>
                </c:pt>
                <c:pt idx="257">
                  <c:v>31624</c:v>
                </c:pt>
                <c:pt idx="258">
                  <c:v>31655</c:v>
                </c:pt>
                <c:pt idx="259">
                  <c:v>31685</c:v>
                </c:pt>
                <c:pt idx="260">
                  <c:v>31716</c:v>
                </c:pt>
                <c:pt idx="261">
                  <c:v>31746</c:v>
                </c:pt>
                <c:pt idx="262">
                  <c:v>31777</c:v>
                </c:pt>
                <c:pt idx="263">
                  <c:v>31808</c:v>
                </c:pt>
                <c:pt idx="264">
                  <c:v>31836</c:v>
                </c:pt>
                <c:pt idx="265">
                  <c:v>31867</c:v>
                </c:pt>
                <c:pt idx="266">
                  <c:v>31897</c:v>
                </c:pt>
                <c:pt idx="267">
                  <c:v>31928</c:v>
                </c:pt>
                <c:pt idx="268">
                  <c:v>31958</c:v>
                </c:pt>
                <c:pt idx="269">
                  <c:v>31989</c:v>
                </c:pt>
                <c:pt idx="270">
                  <c:v>32020</c:v>
                </c:pt>
                <c:pt idx="271">
                  <c:v>32050</c:v>
                </c:pt>
                <c:pt idx="272">
                  <c:v>32081</c:v>
                </c:pt>
                <c:pt idx="273">
                  <c:v>32111</c:v>
                </c:pt>
                <c:pt idx="274">
                  <c:v>32142</c:v>
                </c:pt>
                <c:pt idx="275">
                  <c:v>32173</c:v>
                </c:pt>
                <c:pt idx="276">
                  <c:v>32202</c:v>
                </c:pt>
                <c:pt idx="277">
                  <c:v>32233</c:v>
                </c:pt>
                <c:pt idx="278">
                  <c:v>32263</c:v>
                </c:pt>
                <c:pt idx="279">
                  <c:v>32294</c:v>
                </c:pt>
                <c:pt idx="280">
                  <c:v>32324</c:v>
                </c:pt>
                <c:pt idx="281">
                  <c:v>32355</c:v>
                </c:pt>
                <c:pt idx="282">
                  <c:v>32386</c:v>
                </c:pt>
                <c:pt idx="283">
                  <c:v>32416</c:v>
                </c:pt>
                <c:pt idx="284">
                  <c:v>32447</c:v>
                </c:pt>
                <c:pt idx="285">
                  <c:v>32477</c:v>
                </c:pt>
                <c:pt idx="286">
                  <c:v>32508</c:v>
                </c:pt>
                <c:pt idx="287">
                  <c:v>32539</c:v>
                </c:pt>
                <c:pt idx="288">
                  <c:v>32567</c:v>
                </c:pt>
                <c:pt idx="289">
                  <c:v>32598</c:v>
                </c:pt>
                <c:pt idx="290">
                  <c:v>32628</c:v>
                </c:pt>
                <c:pt idx="291">
                  <c:v>32659</c:v>
                </c:pt>
                <c:pt idx="292">
                  <c:v>32689</c:v>
                </c:pt>
                <c:pt idx="293">
                  <c:v>32720</c:v>
                </c:pt>
                <c:pt idx="294">
                  <c:v>32751</c:v>
                </c:pt>
                <c:pt idx="295">
                  <c:v>32781</c:v>
                </c:pt>
                <c:pt idx="296">
                  <c:v>32812</c:v>
                </c:pt>
                <c:pt idx="297">
                  <c:v>32842</c:v>
                </c:pt>
                <c:pt idx="298">
                  <c:v>32873</c:v>
                </c:pt>
                <c:pt idx="299">
                  <c:v>32904</c:v>
                </c:pt>
                <c:pt idx="300">
                  <c:v>32932</c:v>
                </c:pt>
                <c:pt idx="301">
                  <c:v>32963</c:v>
                </c:pt>
                <c:pt idx="302">
                  <c:v>32993</c:v>
                </c:pt>
                <c:pt idx="303">
                  <c:v>33024</c:v>
                </c:pt>
                <c:pt idx="304">
                  <c:v>33054</c:v>
                </c:pt>
                <c:pt idx="305">
                  <c:v>33085</c:v>
                </c:pt>
                <c:pt idx="306">
                  <c:v>33116</c:v>
                </c:pt>
                <c:pt idx="307">
                  <c:v>33146</c:v>
                </c:pt>
                <c:pt idx="308">
                  <c:v>33177</c:v>
                </c:pt>
                <c:pt idx="309">
                  <c:v>33207</c:v>
                </c:pt>
                <c:pt idx="310">
                  <c:v>33238</c:v>
                </c:pt>
                <c:pt idx="311">
                  <c:v>33269</c:v>
                </c:pt>
                <c:pt idx="312">
                  <c:v>33297</c:v>
                </c:pt>
                <c:pt idx="313">
                  <c:v>33328</c:v>
                </c:pt>
                <c:pt idx="314">
                  <c:v>33358</c:v>
                </c:pt>
                <c:pt idx="315">
                  <c:v>33389</c:v>
                </c:pt>
                <c:pt idx="316">
                  <c:v>33419</c:v>
                </c:pt>
                <c:pt idx="317">
                  <c:v>33450</c:v>
                </c:pt>
                <c:pt idx="318">
                  <c:v>33481</c:v>
                </c:pt>
                <c:pt idx="319">
                  <c:v>33511</c:v>
                </c:pt>
                <c:pt idx="320">
                  <c:v>33542</c:v>
                </c:pt>
                <c:pt idx="321">
                  <c:v>33572</c:v>
                </c:pt>
                <c:pt idx="322">
                  <c:v>33603</c:v>
                </c:pt>
                <c:pt idx="323">
                  <c:v>33634</c:v>
                </c:pt>
                <c:pt idx="324">
                  <c:v>33663</c:v>
                </c:pt>
                <c:pt idx="325">
                  <c:v>33694</c:v>
                </c:pt>
                <c:pt idx="326">
                  <c:v>33724</c:v>
                </c:pt>
                <c:pt idx="327">
                  <c:v>33755</c:v>
                </c:pt>
                <c:pt idx="328">
                  <c:v>33785</c:v>
                </c:pt>
                <c:pt idx="329">
                  <c:v>33816</c:v>
                </c:pt>
                <c:pt idx="330">
                  <c:v>33847</c:v>
                </c:pt>
                <c:pt idx="331">
                  <c:v>33877</c:v>
                </c:pt>
                <c:pt idx="332">
                  <c:v>33908</c:v>
                </c:pt>
                <c:pt idx="333">
                  <c:v>33938</c:v>
                </c:pt>
                <c:pt idx="334">
                  <c:v>33969</c:v>
                </c:pt>
                <c:pt idx="335">
                  <c:v>34000</c:v>
                </c:pt>
                <c:pt idx="336">
                  <c:v>34028</c:v>
                </c:pt>
                <c:pt idx="337">
                  <c:v>34059</c:v>
                </c:pt>
                <c:pt idx="338">
                  <c:v>34089</c:v>
                </c:pt>
                <c:pt idx="339">
                  <c:v>34120</c:v>
                </c:pt>
                <c:pt idx="340">
                  <c:v>34150</c:v>
                </c:pt>
                <c:pt idx="341">
                  <c:v>34181</c:v>
                </c:pt>
                <c:pt idx="342">
                  <c:v>34212</c:v>
                </c:pt>
                <c:pt idx="343">
                  <c:v>34242</c:v>
                </c:pt>
                <c:pt idx="344">
                  <c:v>34273</c:v>
                </c:pt>
                <c:pt idx="345">
                  <c:v>34303</c:v>
                </c:pt>
                <c:pt idx="346">
                  <c:v>34334</c:v>
                </c:pt>
                <c:pt idx="347">
                  <c:v>34365</c:v>
                </c:pt>
                <c:pt idx="348">
                  <c:v>34393</c:v>
                </c:pt>
                <c:pt idx="349">
                  <c:v>34424</c:v>
                </c:pt>
                <c:pt idx="350">
                  <c:v>34454</c:v>
                </c:pt>
                <c:pt idx="351">
                  <c:v>34485</c:v>
                </c:pt>
                <c:pt idx="352">
                  <c:v>34515</c:v>
                </c:pt>
                <c:pt idx="353">
                  <c:v>34546</c:v>
                </c:pt>
                <c:pt idx="354">
                  <c:v>34577</c:v>
                </c:pt>
                <c:pt idx="355">
                  <c:v>34607</c:v>
                </c:pt>
                <c:pt idx="356">
                  <c:v>34638</c:v>
                </c:pt>
                <c:pt idx="357">
                  <c:v>34668</c:v>
                </c:pt>
                <c:pt idx="358">
                  <c:v>34699</c:v>
                </c:pt>
                <c:pt idx="359">
                  <c:v>34730</c:v>
                </c:pt>
                <c:pt idx="360">
                  <c:v>34758</c:v>
                </c:pt>
                <c:pt idx="361">
                  <c:v>34789</c:v>
                </c:pt>
                <c:pt idx="362">
                  <c:v>34819</c:v>
                </c:pt>
                <c:pt idx="363">
                  <c:v>34850</c:v>
                </c:pt>
                <c:pt idx="364">
                  <c:v>34880</c:v>
                </c:pt>
                <c:pt idx="365">
                  <c:v>34911</c:v>
                </c:pt>
                <c:pt idx="366">
                  <c:v>34942</c:v>
                </c:pt>
                <c:pt idx="367">
                  <c:v>34972</c:v>
                </c:pt>
                <c:pt idx="368">
                  <c:v>35003</c:v>
                </c:pt>
                <c:pt idx="369">
                  <c:v>35033</c:v>
                </c:pt>
                <c:pt idx="370">
                  <c:v>35064</c:v>
                </c:pt>
                <c:pt idx="371">
                  <c:v>35095</c:v>
                </c:pt>
                <c:pt idx="372">
                  <c:v>35124</c:v>
                </c:pt>
                <c:pt idx="373">
                  <c:v>35155</c:v>
                </c:pt>
                <c:pt idx="374">
                  <c:v>35185</c:v>
                </c:pt>
                <c:pt idx="375">
                  <c:v>35216</c:v>
                </c:pt>
                <c:pt idx="376">
                  <c:v>35246</c:v>
                </c:pt>
                <c:pt idx="377">
                  <c:v>35277</c:v>
                </c:pt>
                <c:pt idx="378">
                  <c:v>35308</c:v>
                </c:pt>
                <c:pt idx="379">
                  <c:v>35338</c:v>
                </c:pt>
                <c:pt idx="380">
                  <c:v>35369</c:v>
                </c:pt>
                <c:pt idx="381">
                  <c:v>35399</c:v>
                </c:pt>
                <c:pt idx="382">
                  <c:v>35430</c:v>
                </c:pt>
                <c:pt idx="383">
                  <c:v>35461</c:v>
                </c:pt>
                <c:pt idx="384">
                  <c:v>35489</c:v>
                </c:pt>
                <c:pt idx="385">
                  <c:v>35520</c:v>
                </c:pt>
                <c:pt idx="386">
                  <c:v>35550</c:v>
                </c:pt>
                <c:pt idx="387">
                  <c:v>35581</c:v>
                </c:pt>
                <c:pt idx="388">
                  <c:v>35611</c:v>
                </c:pt>
                <c:pt idx="389">
                  <c:v>35642</c:v>
                </c:pt>
                <c:pt idx="390">
                  <c:v>35673</c:v>
                </c:pt>
                <c:pt idx="391">
                  <c:v>35703</c:v>
                </c:pt>
                <c:pt idx="392">
                  <c:v>35734</c:v>
                </c:pt>
                <c:pt idx="393">
                  <c:v>35764</c:v>
                </c:pt>
                <c:pt idx="394">
                  <c:v>35795</c:v>
                </c:pt>
                <c:pt idx="395">
                  <c:v>35826</c:v>
                </c:pt>
                <c:pt idx="396">
                  <c:v>35854</c:v>
                </c:pt>
                <c:pt idx="397">
                  <c:v>35885</c:v>
                </c:pt>
                <c:pt idx="398">
                  <c:v>35915</c:v>
                </c:pt>
                <c:pt idx="399">
                  <c:v>35946</c:v>
                </c:pt>
                <c:pt idx="400">
                  <c:v>35976</c:v>
                </c:pt>
                <c:pt idx="401">
                  <c:v>36007</c:v>
                </c:pt>
                <c:pt idx="402">
                  <c:v>36038</c:v>
                </c:pt>
                <c:pt idx="403">
                  <c:v>36068</c:v>
                </c:pt>
                <c:pt idx="404">
                  <c:v>36099</c:v>
                </c:pt>
                <c:pt idx="405">
                  <c:v>36129</c:v>
                </c:pt>
                <c:pt idx="406">
                  <c:v>36160</c:v>
                </c:pt>
                <c:pt idx="407">
                  <c:v>36191</c:v>
                </c:pt>
                <c:pt idx="408">
                  <c:v>36219</c:v>
                </c:pt>
                <c:pt idx="409">
                  <c:v>36250</c:v>
                </c:pt>
                <c:pt idx="410">
                  <c:v>36280</c:v>
                </c:pt>
                <c:pt idx="411">
                  <c:v>36311</c:v>
                </c:pt>
                <c:pt idx="412">
                  <c:v>36341</c:v>
                </c:pt>
                <c:pt idx="413">
                  <c:v>36372</c:v>
                </c:pt>
                <c:pt idx="414">
                  <c:v>36403</c:v>
                </c:pt>
                <c:pt idx="415">
                  <c:v>36433</c:v>
                </c:pt>
                <c:pt idx="416">
                  <c:v>36464</c:v>
                </c:pt>
                <c:pt idx="417">
                  <c:v>36494</c:v>
                </c:pt>
                <c:pt idx="418">
                  <c:v>36525</c:v>
                </c:pt>
                <c:pt idx="419">
                  <c:v>36556</c:v>
                </c:pt>
                <c:pt idx="420">
                  <c:v>36585</c:v>
                </c:pt>
                <c:pt idx="421">
                  <c:v>36616</c:v>
                </c:pt>
                <c:pt idx="422">
                  <c:v>36646</c:v>
                </c:pt>
                <c:pt idx="423">
                  <c:v>36677</c:v>
                </c:pt>
                <c:pt idx="424">
                  <c:v>36707</c:v>
                </c:pt>
                <c:pt idx="425">
                  <c:v>36738</c:v>
                </c:pt>
                <c:pt idx="426">
                  <c:v>36769</c:v>
                </c:pt>
                <c:pt idx="427">
                  <c:v>36799</c:v>
                </c:pt>
                <c:pt idx="428">
                  <c:v>36830</c:v>
                </c:pt>
                <c:pt idx="429">
                  <c:v>36860</c:v>
                </c:pt>
                <c:pt idx="430">
                  <c:v>36891</c:v>
                </c:pt>
                <c:pt idx="431">
                  <c:v>36922</c:v>
                </c:pt>
                <c:pt idx="432">
                  <c:v>36950</c:v>
                </c:pt>
                <c:pt idx="433">
                  <c:v>36981</c:v>
                </c:pt>
                <c:pt idx="434">
                  <c:v>37011</c:v>
                </c:pt>
                <c:pt idx="435">
                  <c:v>37042</c:v>
                </c:pt>
                <c:pt idx="436">
                  <c:v>37072</c:v>
                </c:pt>
                <c:pt idx="437">
                  <c:v>37103</c:v>
                </c:pt>
                <c:pt idx="438">
                  <c:v>37134</c:v>
                </c:pt>
                <c:pt idx="439">
                  <c:v>37164</c:v>
                </c:pt>
                <c:pt idx="440">
                  <c:v>37195</c:v>
                </c:pt>
                <c:pt idx="441">
                  <c:v>37225</c:v>
                </c:pt>
                <c:pt idx="442">
                  <c:v>37256</c:v>
                </c:pt>
                <c:pt idx="443">
                  <c:v>37287</c:v>
                </c:pt>
                <c:pt idx="444">
                  <c:v>37315</c:v>
                </c:pt>
                <c:pt idx="445">
                  <c:v>37346</c:v>
                </c:pt>
                <c:pt idx="446">
                  <c:v>37376</c:v>
                </c:pt>
                <c:pt idx="447">
                  <c:v>37407</c:v>
                </c:pt>
                <c:pt idx="448">
                  <c:v>37437</c:v>
                </c:pt>
                <c:pt idx="449">
                  <c:v>37468</c:v>
                </c:pt>
                <c:pt idx="450">
                  <c:v>37499</c:v>
                </c:pt>
                <c:pt idx="451">
                  <c:v>37529</c:v>
                </c:pt>
                <c:pt idx="452">
                  <c:v>37560</c:v>
                </c:pt>
                <c:pt idx="453">
                  <c:v>37590</c:v>
                </c:pt>
                <c:pt idx="454">
                  <c:v>37621</c:v>
                </c:pt>
                <c:pt idx="455">
                  <c:v>37652</c:v>
                </c:pt>
                <c:pt idx="456">
                  <c:v>37680</c:v>
                </c:pt>
                <c:pt idx="457">
                  <c:v>37711</c:v>
                </c:pt>
                <c:pt idx="458">
                  <c:v>37741</c:v>
                </c:pt>
                <c:pt idx="459">
                  <c:v>37772</c:v>
                </c:pt>
                <c:pt idx="460">
                  <c:v>37802</c:v>
                </c:pt>
                <c:pt idx="461">
                  <c:v>37833</c:v>
                </c:pt>
                <c:pt idx="462">
                  <c:v>37864</c:v>
                </c:pt>
                <c:pt idx="463">
                  <c:v>37894</c:v>
                </c:pt>
                <c:pt idx="464">
                  <c:v>37925</c:v>
                </c:pt>
                <c:pt idx="465">
                  <c:v>37955</c:v>
                </c:pt>
                <c:pt idx="466">
                  <c:v>37986</c:v>
                </c:pt>
                <c:pt idx="467">
                  <c:v>38017</c:v>
                </c:pt>
                <c:pt idx="468">
                  <c:v>38046</c:v>
                </c:pt>
                <c:pt idx="469">
                  <c:v>38077</c:v>
                </c:pt>
                <c:pt idx="470">
                  <c:v>38107</c:v>
                </c:pt>
                <c:pt idx="471">
                  <c:v>38138</c:v>
                </c:pt>
                <c:pt idx="472">
                  <c:v>38168</c:v>
                </c:pt>
                <c:pt idx="473">
                  <c:v>38199</c:v>
                </c:pt>
                <c:pt idx="474">
                  <c:v>38230</c:v>
                </c:pt>
                <c:pt idx="475">
                  <c:v>38260</c:v>
                </c:pt>
                <c:pt idx="476">
                  <c:v>38291</c:v>
                </c:pt>
                <c:pt idx="477">
                  <c:v>38321</c:v>
                </c:pt>
                <c:pt idx="478">
                  <c:v>38352</c:v>
                </c:pt>
                <c:pt idx="479">
                  <c:v>38383</c:v>
                </c:pt>
                <c:pt idx="480">
                  <c:v>38411</c:v>
                </c:pt>
                <c:pt idx="481">
                  <c:v>38442</c:v>
                </c:pt>
                <c:pt idx="482">
                  <c:v>38472</c:v>
                </c:pt>
                <c:pt idx="483">
                  <c:v>38503</c:v>
                </c:pt>
                <c:pt idx="484">
                  <c:v>38533</c:v>
                </c:pt>
                <c:pt idx="485">
                  <c:v>38564</c:v>
                </c:pt>
                <c:pt idx="486">
                  <c:v>38595</c:v>
                </c:pt>
                <c:pt idx="487">
                  <c:v>38625</c:v>
                </c:pt>
                <c:pt idx="488">
                  <c:v>38656</c:v>
                </c:pt>
                <c:pt idx="489">
                  <c:v>38686</c:v>
                </c:pt>
                <c:pt idx="490">
                  <c:v>38717</c:v>
                </c:pt>
                <c:pt idx="491">
                  <c:v>38748</c:v>
                </c:pt>
                <c:pt idx="492">
                  <c:v>38776</c:v>
                </c:pt>
                <c:pt idx="493">
                  <c:v>38807</c:v>
                </c:pt>
                <c:pt idx="494">
                  <c:v>38837</c:v>
                </c:pt>
                <c:pt idx="495">
                  <c:v>38868</c:v>
                </c:pt>
                <c:pt idx="496">
                  <c:v>38898</c:v>
                </c:pt>
                <c:pt idx="497">
                  <c:v>38929</c:v>
                </c:pt>
                <c:pt idx="498">
                  <c:v>38960</c:v>
                </c:pt>
                <c:pt idx="499">
                  <c:v>38990</c:v>
                </c:pt>
                <c:pt idx="500">
                  <c:v>39021</c:v>
                </c:pt>
                <c:pt idx="501">
                  <c:v>39051</c:v>
                </c:pt>
                <c:pt idx="502">
                  <c:v>39082</c:v>
                </c:pt>
                <c:pt idx="503">
                  <c:v>39113</c:v>
                </c:pt>
                <c:pt idx="504">
                  <c:v>39141</c:v>
                </c:pt>
                <c:pt idx="505">
                  <c:v>39172</c:v>
                </c:pt>
                <c:pt idx="506">
                  <c:v>39202</c:v>
                </c:pt>
                <c:pt idx="507">
                  <c:v>39233</c:v>
                </c:pt>
                <c:pt idx="508">
                  <c:v>39263</c:v>
                </c:pt>
                <c:pt idx="509">
                  <c:v>39294</c:v>
                </c:pt>
                <c:pt idx="510">
                  <c:v>39325</c:v>
                </c:pt>
                <c:pt idx="511">
                  <c:v>39355</c:v>
                </c:pt>
                <c:pt idx="512">
                  <c:v>39386</c:v>
                </c:pt>
                <c:pt idx="513">
                  <c:v>39416</c:v>
                </c:pt>
                <c:pt idx="514">
                  <c:v>39447</c:v>
                </c:pt>
                <c:pt idx="515">
                  <c:v>39478</c:v>
                </c:pt>
                <c:pt idx="516">
                  <c:v>39507</c:v>
                </c:pt>
                <c:pt idx="517">
                  <c:v>39538</c:v>
                </c:pt>
                <c:pt idx="518">
                  <c:v>39568</c:v>
                </c:pt>
                <c:pt idx="519">
                  <c:v>39599</c:v>
                </c:pt>
                <c:pt idx="520">
                  <c:v>39629</c:v>
                </c:pt>
                <c:pt idx="521">
                  <c:v>39660</c:v>
                </c:pt>
                <c:pt idx="522">
                  <c:v>39691</c:v>
                </c:pt>
                <c:pt idx="523">
                  <c:v>39721</c:v>
                </c:pt>
                <c:pt idx="524">
                  <c:v>39752</c:v>
                </c:pt>
                <c:pt idx="525">
                  <c:v>39782</c:v>
                </c:pt>
                <c:pt idx="526">
                  <c:v>39813</c:v>
                </c:pt>
                <c:pt idx="527">
                  <c:v>39844</c:v>
                </c:pt>
                <c:pt idx="528">
                  <c:v>39872</c:v>
                </c:pt>
                <c:pt idx="529">
                  <c:v>39903</c:v>
                </c:pt>
                <c:pt idx="530">
                  <c:v>39933</c:v>
                </c:pt>
                <c:pt idx="531">
                  <c:v>39964</c:v>
                </c:pt>
                <c:pt idx="532">
                  <c:v>39994</c:v>
                </c:pt>
                <c:pt idx="533">
                  <c:v>40025</c:v>
                </c:pt>
                <c:pt idx="534">
                  <c:v>40056</c:v>
                </c:pt>
                <c:pt idx="535">
                  <c:v>40086</c:v>
                </c:pt>
                <c:pt idx="536">
                  <c:v>40117</c:v>
                </c:pt>
                <c:pt idx="537">
                  <c:v>40147</c:v>
                </c:pt>
                <c:pt idx="538">
                  <c:v>40178</c:v>
                </c:pt>
                <c:pt idx="539">
                  <c:v>40209</c:v>
                </c:pt>
                <c:pt idx="540">
                  <c:v>40237</c:v>
                </c:pt>
                <c:pt idx="541">
                  <c:v>40268</c:v>
                </c:pt>
                <c:pt idx="542">
                  <c:v>40298</c:v>
                </c:pt>
                <c:pt idx="543">
                  <c:v>40329</c:v>
                </c:pt>
                <c:pt idx="544">
                  <c:v>40359</c:v>
                </c:pt>
                <c:pt idx="545">
                  <c:v>40390</c:v>
                </c:pt>
                <c:pt idx="546">
                  <c:v>40421</c:v>
                </c:pt>
                <c:pt idx="547">
                  <c:v>40451</c:v>
                </c:pt>
                <c:pt idx="548">
                  <c:v>40482</c:v>
                </c:pt>
                <c:pt idx="549">
                  <c:v>40512</c:v>
                </c:pt>
                <c:pt idx="550">
                  <c:v>40543</c:v>
                </c:pt>
                <c:pt idx="551">
                  <c:v>40574</c:v>
                </c:pt>
                <c:pt idx="552">
                  <c:v>40602</c:v>
                </c:pt>
                <c:pt idx="553">
                  <c:v>40633</c:v>
                </c:pt>
                <c:pt idx="554">
                  <c:v>40663</c:v>
                </c:pt>
                <c:pt idx="555">
                  <c:v>40694</c:v>
                </c:pt>
                <c:pt idx="556">
                  <c:v>40724</c:v>
                </c:pt>
                <c:pt idx="557">
                  <c:v>40755</c:v>
                </c:pt>
                <c:pt idx="558">
                  <c:v>40786</c:v>
                </c:pt>
                <c:pt idx="559">
                  <c:v>40816</c:v>
                </c:pt>
                <c:pt idx="560">
                  <c:v>40847</c:v>
                </c:pt>
                <c:pt idx="561">
                  <c:v>40877</c:v>
                </c:pt>
                <c:pt idx="562">
                  <c:v>40908</c:v>
                </c:pt>
                <c:pt idx="563">
                  <c:v>40939</c:v>
                </c:pt>
                <c:pt idx="564">
                  <c:v>40968</c:v>
                </c:pt>
                <c:pt idx="565">
                  <c:v>40999</c:v>
                </c:pt>
                <c:pt idx="566">
                  <c:v>41029</c:v>
                </c:pt>
                <c:pt idx="567">
                  <c:v>41060</c:v>
                </c:pt>
                <c:pt idx="568">
                  <c:v>41090</c:v>
                </c:pt>
                <c:pt idx="569">
                  <c:v>41121</c:v>
                </c:pt>
                <c:pt idx="570">
                  <c:v>41152</c:v>
                </c:pt>
                <c:pt idx="571">
                  <c:v>41182</c:v>
                </c:pt>
                <c:pt idx="572">
                  <c:v>41213</c:v>
                </c:pt>
                <c:pt idx="573">
                  <c:v>41243</c:v>
                </c:pt>
                <c:pt idx="574">
                  <c:v>41274</c:v>
                </c:pt>
                <c:pt idx="575">
                  <c:v>41305</c:v>
                </c:pt>
                <c:pt idx="576">
                  <c:v>41333</c:v>
                </c:pt>
                <c:pt idx="577">
                  <c:v>41364</c:v>
                </c:pt>
                <c:pt idx="578">
                  <c:v>41394</c:v>
                </c:pt>
                <c:pt idx="579">
                  <c:v>41425</c:v>
                </c:pt>
                <c:pt idx="580">
                  <c:v>41455</c:v>
                </c:pt>
                <c:pt idx="581">
                  <c:v>41486</c:v>
                </c:pt>
                <c:pt idx="582">
                  <c:v>41517</c:v>
                </c:pt>
                <c:pt idx="583">
                  <c:v>41547</c:v>
                </c:pt>
                <c:pt idx="584">
                  <c:v>41578</c:v>
                </c:pt>
                <c:pt idx="585">
                  <c:v>41608</c:v>
                </c:pt>
                <c:pt idx="586">
                  <c:v>41639</c:v>
                </c:pt>
                <c:pt idx="587">
                  <c:v>41670</c:v>
                </c:pt>
                <c:pt idx="588">
                  <c:v>41698</c:v>
                </c:pt>
                <c:pt idx="589">
                  <c:v>41729</c:v>
                </c:pt>
                <c:pt idx="590">
                  <c:v>41759</c:v>
                </c:pt>
                <c:pt idx="591">
                  <c:v>41790</c:v>
                </c:pt>
                <c:pt idx="592">
                  <c:v>41820</c:v>
                </c:pt>
                <c:pt idx="593">
                  <c:v>41851</c:v>
                </c:pt>
                <c:pt idx="594">
                  <c:v>41882</c:v>
                </c:pt>
                <c:pt idx="595">
                  <c:v>41912</c:v>
                </c:pt>
                <c:pt idx="596">
                  <c:v>41943</c:v>
                </c:pt>
                <c:pt idx="597">
                  <c:v>41973</c:v>
                </c:pt>
                <c:pt idx="598">
                  <c:v>42004</c:v>
                </c:pt>
                <c:pt idx="599">
                  <c:v>42035</c:v>
                </c:pt>
                <c:pt idx="600">
                  <c:v>42063</c:v>
                </c:pt>
                <c:pt idx="601">
                  <c:v>42094</c:v>
                </c:pt>
                <c:pt idx="602">
                  <c:v>42124</c:v>
                </c:pt>
                <c:pt idx="603">
                  <c:v>42155</c:v>
                </c:pt>
                <c:pt idx="604">
                  <c:v>42185</c:v>
                </c:pt>
                <c:pt idx="605">
                  <c:v>42216</c:v>
                </c:pt>
                <c:pt idx="606">
                  <c:v>42247</c:v>
                </c:pt>
                <c:pt idx="607">
                  <c:v>42277</c:v>
                </c:pt>
                <c:pt idx="608">
                  <c:v>42308</c:v>
                </c:pt>
                <c:pt idx="609">
                  <c:v>42338</c:v>
                </c:pt>
                <c:pt idx="610">
                  <c:v>42369</c:v>
                </c:pt>
                <c:pt idx="611">
                  <c:v>42400</c:v>
                </c:pt>
                <c:pt idx="612">
                  <c:v>42429</c:v>
                </c:pt>
                <c:pt idx="613">
                  <c:v>42460</c:v>
                </c:pt>
                <c:pt idx="614">
                  <c:v>42490</c:v>
                </c:pt>
                <c:pt idx="615">
                  <c:v>42521</c:v>
                </c:pt>
                <c:pt idx="616">
                  <c:v>42551</c:v>
                </c:pt>
                <c:pt idx="617">
                  <c:v>42582</c:v>
                </c:pt>
                <c:pt idx="618">
                  <c:v>42613</c:v>
                </c:pt>
                <c:pt idx="619">
                  <c:v>42643</c:v>
                </c:pt>
                <c:pt idx="620">
                  <c:v>42674</c:v>
                </c:pt>
                <c:pt idx="621">
                  <c:v>42704</c:v>
                </c:pt>
                <c:pt idx="622">
                  <c:v>42735</c:v>
                </c:pt>
                <c:pt idx="623">
                  <c:v>42766</c:v>
                </c:pt>
                <c:pt idx="624">
                  <c:v>42794</c:v>
                </c:pt>
                <c:pt idx="625">
                  <c:v>42825</c:v>
                </c:pt>
                <c:pt idx="626">
                  <c:v>42855</c:v>
                </c:pt>
                <c:pt idx="627">
                  <c:v>42886</c:v>
                </c:pt>
                <c:pt idx="628">
                  <c:v>42916</c:v>
                </c:pt>
                <c:pt idx="629">
                  <c:v>42947</c:v>
                </c:pt>
                <c:pt idx="630">
                  <c:v>42978</c:v>
                </c:pt>
                <c:pt idx="631">
                  <c:v>43008</c:v>
                </c:pt>
                <c:pt idx="632">
                  <c:v>43039</c:v>
                </c:pt>
                <c:pt idx="633">
                  <c:v>43069</c:v>
                </c:pt>
                <c:pt idx="634">
                  <c:v>43100</c:v>
                </c:pt>
                <c:pt idx="635">
                  <c:v>43131</c:v>
                </c:pt>
                <c:pt idx="636">
                  <c:v>43159</c:v>
                </c:pt>
                <c:pt idx="637">
                  <c:v>43190</c:v>
                </c:pt>
                <c:pt idx="638">
                  <c:v>43220</c:v>
                </c:pt>
                <c:pt idx="639">
                  <c:v>43251</c:v>
                </c:pt>
                <c:pt idx="640">
                  <c:v>43281</c:v>
                </c:pt>
                <c:pt idx="641">
                  <c:v>43312</c:v>
                </c:pt>
                <c:pt idx="642">
                  <c:v>43343</c:v>
                </c:pt>
                <c:pt idx="643">
                  <c:v>43373</c:v>
                </c:pt>
                <c:pt idx="644">
                  <c:v>43404</c:v>
                </c:pt>
                <c:pt idx="645">
                  <c:v>43434</c:v>
                </c:pt>
                <c:pt idx="646">
                  <c:v>43465</c:v>
                </c:pt>
                <c:pt idx="647">
                  <c:v>43496</c:v>
                </c:pt>
                <c:pt idx="648">
                  <c:v>43524</c:v>
                </c:pt>
                <c:pt idx="649">
                  <c:v>43555</c:v>
                </c:pt>
                <c:pt idx="650">
                  <c:v>43585</c:v>
                </c:pt>
                <c:pt idx="651">
                  <c:v>43616</c:v>
                </c:pt>
                <c:pt idx="652">
                  <c:v>43646</c:v>
                </c:pt>
                <c:pt idx="653">
                  <c:v>43677</c:v>
                </c:pt>
                <c:pt idx="654">
                  <c:v>43708</c:v>
                </c:pt>
                <c:pt idx="655">
                  <c:v>43738</c:v>
                </c:pt>
                <c:pt idx="656">
                  <c:v>43769</c:v>
                </c:pt>
                <c:pt idx="657">
                  <c:v>43799</c:v>
                </c:pt>
                <c:pt idx="658">
                  <c:v>43830</c:v>
                </c:pt>
                <c:pt idx="659">
                  <c:v>43861</c:v>
                </c:pt>
                <c:pt idx="660">
                  <c:v>43890</c:v>
                </c:pt>
                <c:pt idx="661">
                  <c:v>43921</c:v>
                </c:pt>
                <c:pt idx="662">
                  <c:v>43951</c:v>
                </c:pt>
                <c:pt idx="663">
                  <c:v>43982</c:v>
                </c:pt>
                <c:pt idx="664">
                  <c:v>44012</c:v>
                </c:pt>
                <c:pt idx="665">
                  <c:v>44043</c:v>
                </c:pt>
                <c:pt idx="666">
                  <c:v>44074</c:v>
                </c:pt>
                <c:pt idx="667">
                  <c:v>44104</c:v>
                </c:pt>
                <c:pt idx="668">
                  <c:v>44135</c:v>
                </c:pt>
                <c:pt idx="669">
                  <c:v>44165</c:v>
                </c:pt>
                <c:pt idx="670">
                  <c:v>44196</c:v>
                </c:pt>
                <c:pt idx="671">
                  <c:v>44227</c:v>
                </c:pt>
                <c:pt idx="672">
                  <c:v>44255</c:v>
                </c:pt>
                <c:pt idx="673">
                  <c:v>44286</c:v>
                </c:pt>
                <c:pt idx="674">
                  <c:v>44316</c:v>
                </c:pt>
                <c:pt idx="675">
                  <c:v>44347</c:v>
                </c:pt>
                <c:pt idx="676">
                  <c:v>44377</c:v>
                </c:pt>
                <c:pt idx="677">
                  <c:v>44408</c:v>
                </c:pt>
                <c:pt idx="678">
                  <c:v>44439</c:v>
                </c:pt>
                <c:pt idx="679">
                  <c:v>44469</c:v>
                </c:pt>
                <c:pt idx="680">
                  <c:v>44500</c:v>
                </c:pt>
                <c:pt idx="681">
                  <c:v>44530</c:v>
                </c:pt>
                <c:pt idx="682">
                  <c:v>44561</c:v>
                </c:pt>
                <c:pt idx="683">
                  <c:v>44592</c:v>
                </c:pt>
                <c:pt idx="684">
                  <c:v>44620</c:v>
                </c:pt>
              </c:numCache>
              <c:extLst/>
            </c:numRef>
          </c:cat>
          <c:val>
            <c:numRef>
              <c:f>('history chart'!$L$33:$L$34,'history chart'!$L$36:$L$718)</c:f>
              <c:numCache>
                <c:formatCode>General</c:formatCode>
                <c:ptCount val="685"/>
                <c:pt idx="0">
                  <c:v>0</c:v>
                </c:pt>
                <c:pt idx="1">
                  <c:v>0</c:v>
                </c:pt>
                <c:pt idx="2">
                  <c:v>0</c:v>
                </c:pt>
                <c:pt idx="3">
                  <c:v>0</c:v>
                </c:pt>
                <c:pt idx="4">
                  <c:v>0</c:v>
                </c:pt>
                <c:pt idx="5">
                  <c:v>0</c:v>
                </c:pt>
                <c:pt idx="6">
                  <c:v>0</c:v>
                </c:pt>
                <c:pt idx="7">
                  <c:v>0</c:v>
                </c:pt>
                <c:pt idx="8">
                  <c:v>0</c:v>
                </c:pt>
                <c:pt idx="9">
                  <c:v>0</c:v>
                </c:pt>
                <c:pt idx="10">
                  <c:v>0</c:v>
                </c:pt>
                <c:pt idx="11">
                  <c:v>0</c:v>
                </c:pt>
                <c:pt idx="12">
                  <c:v>-3</c:v>
                </c:pt>
                <c:pt idx="13">
                  <c:v>-3</c:v>
                </c:pt>
                <c:pt idx="14">
                  <c:v>-3</c:v>
                </c:pt>
                <c:pt idx="15">
                  <c:v>-3</c:v>
                </c:pt>
                <c:pt idx="16">
                  <c:v>-3</c:v>
                </c:pt>
                <c:pt idx="17">
                  <c:v>-3</c:v>
                </c:pt>
                <c:pt idx="18">
                  <c:v>-3</c:v>
                </c:pt>
                <c:pt idx="19">
                  <c:v>-3</c:v>
                </c:pt>
                <c:pt idx="20">
                  <c:v>-3</c:v>
                </c:pt>
                <c:pt idx="21">
                  <c:v>-3</c:v>
                </c:pt>
                <c:pt idx="22">
                  <c:v>-3</c:v>
                </c:pt>
                <c:pt idx="23">
                  <c:v>-3</c:v>
                </c:pt>
                <c:pt idx="24">
                  <c:v>-3</c:v>
                </c:pt>
                <c:pt idx="25">
                  <c:v>-3</c:v>
                </c:pt>
                <c:pt idx="26">
                  <c:v>-3</c:v>
                </c:pt>
                <c:pt idx="27">
                  <c:v>-3</c:v>
                </c:pt>
                <c:pt idx="28">
                  <c:v>-3</c:v>
                </c:pt>
                <c:pt idx="29">
                  <c:v>-3</c:v>
                </c:pt>
                <c:pt idx="30">
                  <c:v>-3</c:v>
                </c:pt>
                <c:pt idx="31">
                  <c:v>-3</c:v>
                </c:pt>
                <c:pt idx="32">
                  <c:v>-3</c:v>
                </c:pt>
                <c:pt idx="33">
                  <c:v>-3</c:v>
                </c:pt>
                <c:pt idx="34">
                  <c:v>-3</c:v>
                </c:pt>
                <c:pt idx="35">
                  <c:v>-3</c:v>
                </c:pt>
                <c:pt idx="36">
                  <c:v>-3</c:v>
                </c:pt>
                <c:pt idx="37">
                  <c:v>-3</c:v>
                </c:pt>
                <c:pt idx="38">
                  <c:v>-3</c:v>
                </c:pt>
                <c:pt idx="39">
                  <c:v>-3</c:v>
                </c:pt>
                <c:pt idx="40">
                  <c:v>-3</c:v>
                </c:pt>
                <c:pt idx="41">
                  <c:v>-3</c:v>
                </c:pt>
                <c:pt idx="42">
                  <c:v>-3</c:v>
                </c:pt>
                <c:pt idx="43">
                  <c:v>-3</c:v>
                </c:pt>
                <c:pt idx="44">
                  <c:v>-3</c:v>
                </c:pt>
                <c:pt idx="45">
                  <c:v>-3</c:v>
                </c:pt>
                <c:pt idx="46">
                  <c:v>-3</c:v>
                </c:pt>
                <c:pt idx="47">
                  <c:v>-3</c:v>
                </c:pt>
                <c:pt idx="48">
                  <c:v>-3</c:v>
                </c:pt>
                <c:pt idx="49">
                  <c:v>-3</c:v>
                </c:pt>
                <c:pt idx="50">
                  <c:v>-3</c:v>
                </c:pt>
                <c:pt idx="51">
                  <c:v>-3</c:v>
                </c:pt>
                <c:pt idx="52">
                  <c:v>-3</c:v>
                </c:pt>
                <c:pt idx="53">
                  <c:v>-3</c:v>
                </c:pt>
                <c:pt idx="54">
                  <c:v>-3</c:v>
                </c:pt>
                <c:pt idx="55">
                  <c:v>-3</c:v>
                </c:pt>
                <c:pt idx="56">
                  <c:v>-3</c:v>
                </c:pt>
                <c:pt idx="57">
                  <c:v>-3</c:v>
                </c:pt>
                <c:pt idx="58">
                  <c:v>-3</c:v>
                </c:pt>
                <c:pt idx="59">
                  <c:v>-3</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-3</c:v>
                </c:pt>
                <c:pt idx="90">
                  <c:v>-3</c:v>
                </c:pt>
                <c:pt idx="91">
                  <c:v>-3</c:v>
                </c:pt>
                <c:pt idx="92">
                  <c:v>-3</c:v>
                </c:pt>
                <c:pt idx="93">
                  <c:v>-3</c:v>
                </c:pt>
                <c:pt idx="94">
                  <c:v>-3</c:v>
                </c:pt>
                <c:pt idx="95">
                  <c:v>-3</c:v>
                </c:pt>
                <c:pt idx="96">
                  <c:v>-3</c:v>
                </c:pt>
                <c:pt idx="97">
                  <c:v>-3</c:v>
                </c:pt>
                <c:pt idx="98">
                  <c:v>-3</c:v>
                </c:pt>
                <c:pt idx="99">
                  <c:v>-3</c:v>
                </c:pt>
                <c:pt idx="100">
                  <c:v>-3</c:v>
                </c:pt>
                <c:pt idx="101">
                  <c:v>-3</c:v>
                </c:pt>
                <c:pt idx="102">
                  <c:v>-3</c:v>
                </c:pt>
                <c:pt idx="103">
                  <c:v>-3</c:v>
                </c:pt>
                <c:pt idx="104">
                  <c:v>-3</c:v>
                </c:pt>
                <c:pt idx="105">
                  <c:v>-3</c:v>
                </c:pt>
                <c:pt idx="106">
                  <c:v>-3</c:v>
                </c:pt>
                <c:pt idx="107">
                  <c:v>-3</c:v>
                </c:pt>
                <c:pt idx="108">
                  <c:v>-3</c:v>
                </c:pt>
                <c:pt idx="109">
                  <c:v>-3</c:v>
                </c:pt>
                <c:pt idx="110">
                  <c:v>-3</c:v>
                </c:pt>
                <c:pt idx="111">
                  <c:v>-3</c:v>
                </c:pt>
                <c:pt idx="112">
                  <c:v>-3</c:v>
                </c:pt>
                <c:pt idx="113">
                  <c:v>-3</c:v>
                </c:pt>
                <c:pt idx="114">
                  <c:v>-3</c:v>
                </c:pt>
                <c:pt idx="115">
                  <c:v>-3</c:v>
                </c:pt>
                <c:pt idx="116">
                  <c:v>-3</c:v>
                </c:pt>
                <c:pt idx="117">
                  <c:v>-3</c:v>
                </c:pt>
                <c:pt idx="118">
                  <c:v>-3</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-3</c:v>
                </c:pt>
                <c:pt idx="145">
                  <c:v>-3</c:v>
                </c:pt>
                <c:pt idx="146">
                  <c:v>-3</c:v>
                </c:pt>
                <c:pt idx="147">
                  <c:v>-3</c:v>
                </c:pt>
                <c:pt idx="148">
                  <c:v>-3</c:v>
                </c:pt>
                <c:pt idx="149">
                  <c:v>-3</c:v>
                </c:pt>
                <c:pt idx="150">
                  <c:v>-3</c:v>
                </c:pt>
                <c:pt idx="151">
                  <c:v>-3</c:v>
                </c:pt>
                <c:pt idx="152">
                  <c:v>-3</c:v>
                </c:pt>
                <c:pt idx="153">
                  <c:v>-3</c:v>
                </c:pt>
                <c:pt idx="154">
                  <c:v>-3</c:v>
                </c:pt>
                <c:pt idx="155">
                  <c:v>-3</c:v>
                </c:pt>
                <c:pt idx="156">
                  <c:v>-3</c:v>
                </c:pt>
                <c:pt idx="157">
                  <c:v>-3</c:v>
                </c:pt>
                <c:pt idx="158">
                  <c:v>-3</c:v>
                </c:pt>
                <c:pt idx="159">
                  <c:v>-3</c:v>
                </c:pt>
                <c:pt idx="160">
                  <c:v>-3</c:v>
                </c:pt>
                <c:pt idx="161">
                  <c:v>-3</c:v>
                </c:pt>
                <c:pt idx="162">
                  <c:v>-3</c:v>
                </c:pt>
                <c:pt idx="163">
                  <c:v>-3</c:v>
                </c:pt>
                <c:pt idx="164">
                  <c:v>-3</c:v>
                </c:pt>
                <c:pt idx="165">
                  <c:v>-3</c:v>
                </c:pt>
                <c:pt idx="166">
                  <c:v>-3</c:v>
                </c:pt>
                <c:pt idx="167">
                  <c:v>-3</c:v>
                </c:pt>
                <c:pt idx="168">
                  <c:v>-3</c:v>
                </c:pt>
                <c:pt idx="169">
                  <c:v>-3</c:v>
                </c:pt>
                <c:pt idx="170">
                  <c:v>-3</c:v>
                </c:pt>
                <c:pt idx="171">
                  <c:v>-3</c:v>
                </c:pt>
                <c:pt idx="172">
                  <c:v>-3</c:v>
                </c:pt>
                <c:pt idx="173">
                  <c:v>-3</c:v>
                </c:pt>
                <c:pt idx="174">
                  <c:v>-3</c:v>
                </c:pt>
                <c:pt idx="175">
                  <c:v>-3</c:v>
                </c:pt>
                <c:pt idx="176">
                  <c:v>-3</c:v>
                </c:pt>
                <c:pt idx="177">
                  <c:v>-3</c:v>
                </c:pt>
                <c:pt idx="178">
                  <c:v>-3</c:v>
                </c:pt>
                <c:pt idx="179">
                  <c:v>-3</c:v>
                </c:pt>
                <c:pt idx="180">
                  <c:v>-3</c:v>
                </c:pt>
                <c:pt idx="181">
                  <c:v>-3</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-3</c:v>
                </c:pt>
                <c:pt idx="265">
                  <c:v>-3</c:v>
                </c:pt>
                <c:pt idx="266">
                  <c:v>-3</c:v>
                </c:pt>
                <c:pt idx="267">
                  <c:v>-3</c:v>
                </c:pt>
                <c:pt idx="268">
                  <c:v>-3</c:v>
                </c:pt>
                <c:pt idx="269">
                  <c:v>-3</c:v>
                </c:pt>
                <c:pt idx="270">
                  <c:v>-3</c:v>
                </c:pt>
                <c:pt idx="271">
                  <c:v>-3</c:v>
                </c:pt>
                <c:pt idx="272">
                  <c:v>-3</c:v>
                </c:pt>
                <c:pt idx="273">
                  <c:v>-3</c:v>
                </c:pt>
                <c:pt idx="274">
                  <c:v>-3</c:v>
                </c:pt>
                <c:pt idx="275">
                  <c:v>-3</c:v>
                </c:pt>
                <c:pt idx="276">
                  <c:v>-3</c:v>
                </c:pt>
                <c:pt idx="277">
                  <c:v>-3</c:v>
                </c:pt>
                <c:pt idx="278">
                  <c:v>-3</c:v>
                </c:pt>
                <c:pt idx="279">
                  <c:v>-3</c:v>
                </c:pt>
                <c:pt idx="280">
                  <c:v>-3</c:v>
                </c:pt>
                <c:pt idx="281">
                  <c:v>-3</c:v>
                </c:pt>
                <c:pt idx="282">
                  <c:v>-3</c:v>
                </c:pt>
                <c:pt idx="283">
                  <c:v>-3</c:v>
                </c:pt>
                <c:pt idx="284">
                  <c:v>-3</c:v>
                </c:pt>
                <c:pt idx="285">
                  <c:v>-3</c:v>
                </c:pt>
                <c:pt idx="286">
                  <c:v>-3</c:v>
                </c:pt>
                <c:pt idx="287">
                  <c:v>-3</c:v>
                </c:pt>
                <c:pt idx="288">
                  <c:v>-3</c:v>
                </c:pt>
                <c:pt idx="289">
                  <c:v>-3</c:v>
                </c:pt>
                <c:pt idx="290">
                  <c:v>-3</c:v>
                </c:pt>
                <c:pt idx="291">
                  <c:v>-3</c:v>
                </c:pt>
                <c:pt idx="292">
                  <c:v>-3</c:v>
                </c:pt>
                <c:pt idx="293">
                  <c:v>-3</c:v>
                </c:pt>
                <c:pt idx="294">
                  <c:v>-3</c:v>
                </c:pt>
                <c:pt idx="295">
                  <c:v>-3</c:v>
                </c:pt>
                <c:pt idx="296">
                  <c:v>-3</c:v>
                </c:pt>
                <c:pt idx="297">
                  <c:v>-3</c:v>
                </c:pt>
                <c:pt idx="298">
                  <c:v>-3</c:v>
                </c:pt>
                <c:pt idx="299">
                  <c:v>-3</c:v>
                </c:pt>
                <c:pt idx="300">
                  <c:v>-3</c:v>
                </c:pt>
                <c:pt idx="301">
                  <c:v>-3</c:v>
                </c:pt>
                <c:pt idx="302">
                  <c:v>-3</c:v>
                </c:pt>
                <c:pt idx="303">
                  <c:v>-3</c:v>
                </c:pt>
                <c:pt idx="304">
                  <c:v>-3</c:v>
                </c:pt>
                <c:pt idx="305">
                  <c:v>-3</c:v>
                </c:pt>
                <c:pt idx="306">
                  <c:v>-3</c:v>
                </c:pt>
                <c:pt idx="307">
                  <c:v>-3</c:v>
                </c:pt>
                <c:pt idx="308">
                  <c:v>-3</c:v>
                </c:pt>
                <c:pt idx="309">
                  <c:v>-3</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pt idx="401">
                  <c:v>0</c:v>
                </c:pt>
                <c:pt idx="402">
                  <c:v>0</c:v>
                </c:pt>
                <c:pt idx="403">
                  <c:v>0</c:v>
                </c:pt>
                <c:pt idx="404">
                  <c:v>0</c:v>
                </c:pt>
                <c:pt idx="405">
                  <c:v>0</c:v>
                </c:pt>
                <c:pt idx="406">
                  <c:v>0</c:v>
                </c:pt>
                <c:pt idx="407">
                  <c:v>0</c:v>
                </c:pt>
                <c:pt idx="408">
                  <c:v>0</c:v>
                </c:pt>
                <c:pt idx="409">
                  <c:v>0</c:v>
                </c:pt>
                <c:pt idx="410">
                  <c:v>0</c:v>
                </c:pt>
                <c:pt idx="411">
                  <c:v>0</c:v>
                </c:pt>
                <c:pt idx="412">
                  <c:v>0</c:v>
                </c:pt>
                <c:pt idx="413">
                  <c:v>0</c:v>
                </c:pt>
                <c:pt idx="414">
                  <c:v>0</c:v>
                </c:pt>
                <c:pt idx="415">
                  <c:v>0</c:v>
                </c:pt>
                <c:pt idx="416">
                  <c:v>0</c:v>
                </c:pt>
                <c:pt idx="417">
                  <c:v>0</c:v>
                </c:pt>
                <c:pt idx="418">
                  <c:v>0</c:v>
                </c:pt>
                <c:pt idx="419">
                  <c:v>0</c:v>
                </c:pt>
                <c:pt idx="420">
                  <c:v>0</c:v>
                </c:pt>
                <c:pt idx="421">
                  <c:v>0</c:v>
                </c:pt>
                <c:pt idx="422">
                  <c:v>0</c:v>
                </c:pt>
                <c:pt idx="423">
                  <c:v>0</c:v>
                </c:pt>
                <c:pt idx="424">
                  <c:v>0</c:v>
                </c:pt>
                <c:pt idx="425">
                  <c:v>0</c:v>
                </c:pt>
                <c:pt idx="426">
                  <c:v>0</c:v>
                </c:pt>
                <c:pt idx="427">
                  <c:v>0</c:v>
                </c:pt>
                <c:pt idx="428">
                  <c:v>0</c:v>
                </c:pt>
                <c:pt idx="429">
                  <c:v>0</c:v>
                </c:pt>
                <c:pt idx="430">
                  <c:v>0</c:v>
                </c:pt>
                <c:pt idx="431">
                  <c:v>0</c:v>
                </c:pt>
                <c:pt idx="432">
                  <c:v>0</c:v>
                </c:pt>
                <c:pt idx="433">
                  <c:v>0</c:v>
                </c:pt>
                <c:pt idx="434">
                  <c:v>0</c:v>
                </c:pt>
                <c:pt idx="435">
                  <c:v>0</c:v>
                </c:pt>
                <c:pt idx="436">
                  <c:v>0</c:v>
                </c:pt>
                <c:pt idx="437">
                  <c:v>0</c:v>
                </c:pt>
                <c:pt idx="438">
                  <c:v>0</c:v>
                </c:pt>
                <c:pt idx="439">
                  <c:v>0</c:v>
                </c:pt>
                <c:pt idx="440">
                  <c:v>0</c:v>
                </c:pt>
                <c:pt idx="441">
                  <c:v>0</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pt idx="461">
                  <c:v>0</c:v>
                </c:pt>
                <c:pt idx="462">
                  <c:v>0</c:v>
                </c:pt>
                <c:pt idx="463">
                  <c:v>0</c:v>
                </c:pt>
                <c:pt idx="464">
                  <c:v>0</c:v>
                </c:pt>
                <c:pt idx="465">
                  <c:v>0</c:v>
                </c:pt>
                <c:pt idx="466">
                  <c:v>0</c:v>
                </c:pt>
                <c:pt idx="467">
                  <c:v>0</c:v>
                </c:pt>
                <c:pt idx="468">
                  <c:v>0</c:v>
                </c:pt>
                <c:pt idx="469">
                  <c:v>0</c:v>
                </c:pt>
                <c:pt idx="470">
                  <c:v>0</c:v>
                </c:pt>
                <c:pt idx="471">
                  <c:v>0</c:v>
                </c:pt>
                <c:pt idx="472">
                  <c:v>0</c:v>
                </c:pt>
                <c:pt idx="473">
                  <c:v>0</c:v>
                </c:pt>
                <c:pt idx="474">
                  <c:v>0</c:v>
                </c:pt>
                <c:pt idx="475">
                  <c:v>0</c:v>
                </c:pt>
                <c:pt idx="476">
                  <c:v>0</c:v>
                </c:pt>
                <c:pt idx="477">
                  <c:v>0</c:v>
                </c:pt>
                <c:pt idx="478">
                  <c:v>0</c:v>
                </c:pt>
                <c:pt idx="479">
                  <c:v>0</c:v>
                </c:pt>
                <c:pt idx="480">
                  <c:v>0</c:v>
                </c:pt>
                <c:pt idx="481">
                  <c:v>0</c:v>
                </c:pt>
                <c:pt idx="482">
                  <c:v>0</c:v>
                </c:pt>
                <c:pt idx="483">
                  <c:v>0</c:v>
                </c:pt>
                <c:pt idx="484">
                  <c:v>0</c:v>
                </c:pt>
                <c:pt idx="485">
                  <c:v>0</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c:v>
                </c:pt>
                <c:pt idx="507">
                  <c:v>0</c:v>
                </c:pt>
                <c:pt idx="508">
                  <c:v>0</c:v>
                </c:pt>
                <c:pt idx="509">
                  <c:v>0</c:v>
                </c:pt>
                <c:pt idx="510">
                  <c:v>0</c:v>
                </c:pt>
                <c:pt idx="511">
                  <c:v>-3</c:v>
                </c:pt>
                <c:pt idx="512">
                  <c:v>-3</c:v>
                </c:pt>
                <c:pt idx="513">
                  <c:v>-3</c:v>
                </c:pt>
                <c:pt idx="514">
                  <c:v>-3</c:v>
                </c:pt>
                <c:pt idx="515">
                  <c:v>-3</c:v>
                </c:pt>
                <c:pt idx="516">
                  <c:v>-3</c:v>
                </c:pt>
                <c:pt idx="517">
                  <c:v>-3</c:v>
                </c:pt>
                <c:pt idx="518">
                  <c:v>-3</c:v>
                </c:pt>
                <c:pt idx="519">
                  <c:v>-3</c:v>
                </c:pt>
                <c:pt idx="520">
                  <c:v>-3</c:v>
                </c:pt>
                <c:pt idx="521">
                  <c:v>-3</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numCache>
              <c:extLst/>
            </c:numRef>
          </c:val>
          <c:extLst>
            <c:ext xmlns:c16="http://schemas.microsoft.com/office/drawing/2014/chart" uri="{C3380CC4-5D6E-409C-BE32-E72D297353CC}">
              <c16:uniqueId val="{00000001-1957-439F-A042-1D2A317DFF78}"/>
            </c:ext>
          </c:extLst>
        </c:ser>
        <c:dLbls>
          <c:showLegendKey val="0"/>
          <c:showVal val="0"/>
          <c:showCatName val="0"/>
          <c:showSerName val="0"/>
          <c:showPercent val="0"/>
          <c:showBubbleSize val="0"/>
        </c:dLbls>
        <c:gapWidth val="150"/>
        <c:axId val="1825247407"/>
        <c:axId val="1825266543"/>
      </c:barChart>
      <c:lineChart>
        <c:grouping val="standard"/>
        <c:varyColors val="0"/>
        <c:ser>
          <c:idx val="1"/>
          <c:order val="1"/>
          <c:tx>
            <c:strRef>
              <c:f>'history chart'!$I$26</c:f>
              <c:strCache>
                <c:ptCount val="1"/>
                <c:pt idx="0">
                  <c:v>Bloomberg Commodity Total Return Index  (log scale)</c:v>
                </c:pt>
              </c:strCache>
            </c:strRef>
          </c:tx>
          <c:spPr>
            <a:ln w="38100" cap="rnd">
              <a:solidFill>
                <a:schemeClr val="tx1"/>
              </a:solidFill>
              <a:round/>
            </a:ln>
            <a:effectLst/>
          </c:spPr>
          <c:marker>
            <c:symbol val="none"/>
          </c:marker>
          <c:cat>
            <c:numRef>
              <c:f>('history chart'!$F$33:$F$34,'history chart'!$F$36:$F$718)</c:f>
              <c:numCache>
                <c:formatCode>dd\.mm\.yyyy</c:formatCode>
                <c:ptCount val="685"/>
                <c:pt idx="0">
                  <c:v>23773</c:v>
                </c:pt>
                <c:pt idx="1">
                  <c:v>23801</c:v>
                </c:pt>
                <c:pt idx="2">
                  <c:v>23862</c:v>
                </c:pt>
                <c:pt idx="3">
                  <c:v>23893</c:v>
                </c:pt>
                <c:pt idx="4">
                  <c:v>23923</c:v>
                </c:pt>
                <c:pt idx="5">
                  <c:v>23954</c:v>
                </c:pt>
                <c:pt idx="6">
                  <c:v>23985</c:v>
                </c:pt>
                <c:pt idx="7">
                  <c:v>24015</c:v>
                </c:pt>
                <c:pt idx="8">
                  <c:v>24046</c:v>
                </c:pt>
                <c:pt idx="9">
                  <c:v>24076</c:v>
                </c:pt>
                <c:pt idx="10">
                  <c:v>24107</c:v>
                </c:pt>
                <c:pt idx="11">
                  <c:v>24138</c:v>
                </c:pt>
                <c:pt idx="12">
                  <c:v>24166</c:v>
                </c:pt>
                <c:pt idx="13">
                  <c:v>24197</c:v>
                </c:pt>
                <c:pt idx="14">
                  <c:v>24227</c:v>
                </c:pt>
                <c:pt idx="15">
                  <c:v>24258</c:v>
                </c:pt>
                <c:pt idx="16">
                  <c:v>24288</c:v>
                </c:pt>
                <c:pt idx="17">
                  <c:v>24319</c:v>
                </c:pt>
                <c:pt idx="18">
                  <c:v>24350</c:v>
                </c:pt>
                <c:pt idx="19">
                  <c:v>24380</c:v>
                </c:pt>
                <c:pt idx="20">
                  <c:v>24411</c:v>
                </c:pt>
                <c:pt idx="21">
                  <c:v>24441</c:v>
                </c:pt>
                <c:pt idx="22">
                  <c:v>24472</c:v>
                </c:pt>
                <c:pt idx="23">
                  <c:v>24503</c:v>
                </c:pt>
                <c:pt idx="24">
                  <c:v>24531</c:v>
                </c:pt>
                <c:pt idx="25">
                  <c:v>24562</c:v>
                </c:pt>
                <c:pt idx="26">
                  <c:v>24592</c:v>
                </c:pt>
                <c:pt idx="27">
                  <c:v>24623</c:v>
                </c:pt>
                <c:pt idx="28">
                  <c:v>24653</c:v>
                </c:pt>
                <c:pt idx="29">
                  <c:v>24684</c:v>
                </c:pt>
                <c:pt idx="30">
                  <c:v>24715</c:v>
                </c:pt>
                <c:pt idx="31">
                  <c:v>24745</c:v>
                </c:pt>
                <c:pt idx="32">
                  <c:v>24776</c:v>
                </c:pt>
                <c:pt idx="33">
                  <c:v>24806</c:v>
                </c:pt>
                <c:pt idx="34">
                  <c:v>24837</c:v>
                </c:pt>
                <c:pt idx="35">
                  <c:v>24868</c:v>
                </c:pt>
                <c:pt idx="36">
                  <c:v>24897</c:v>
                </c:pt>
                <c:pt idx="37">
                  <c:v>24928</c:v>
                </c:pt>
                <c:pt idx="38">
                  <c:v>24958</c:v>
                </c:pt>
                <c:pt idx="39">
                  <c:v>24989</c:v>
                </c:pt>
                <c:pt idx="40">
                  <c:v>25019</c:v>
                </c:pt>
                <c:pt idx="41">
                  <c:v>25050</c:v>
                </c:pt>
                <c:pt idx="42">
                  <c:v>25081</c:v>
                </c:pt>
                <c:pt idx="43">
                  <c:v>25111</c:v>
                </c:pt>
                <c:pt idx="44">
                  <c:v>25142</c:v>
                </c:pt>
                <c:pt idx="45">
                  <c:v>25172</c:v>
                </c:pt>
                <c:pt idx="46">
                  <c:v>25203</c:v>
                </c:pt>
                <c:pt idx="47">
                  <c:v>25234</c:v>
                </c:pt>
                <c:pt idx="48">
                  <c:v>25262</c:v>
                </c:pt>
                <c:pt idx="49">
                  <c:v>25293</c:v>
                </c:pt>
                <c:pt idx="50">
                  <c:v>25323</c:v>
                </c:pt>
                <c:pt idx="51">
                  <c:v>25354</c:v>
                </c:pt>
                <c:pt idx="52">
                  <c:v>25384</c:v>
                </c:pt>
                <c:pt idx="53">
                  <c:v>25415</c:v>
                </c:pt>
                <c:pt idx="54">
                  <c:v>25446</c:v>
                </c:pt>
                <c:pt idx="55">
                  <c:v>25476</c:v>
                </c:pt>
                <c:pt idx="56">
                  <c:v>25507</c:v>
                </c:pt>
                <c:pt idx="57">
                  <c:v>25537</c:v>
                </c:pt>
                <c:pt idx="58">
                  <c:v>25568</c:v>
                </c:pt>
                <c:pt idx="59">
                  <c:v>25599</c:v>
                </c:pt>
                <c:pt idx="60">
                  <c:v>25627</c:v>
                </c:pt>
                <c:pt idx="61">
                  <c:v>25658</c:v>
                </c:pt>
                <c:pt idx="62">
                  <c:v>25688</c:v>
                </c:pt>
                <c:pt idx="63">
                  <c:v>25719</c:v>
                </c:pt>
                <c:pt idx="64">
                  <c:v>25749</c:v>
                </c:pt>
                <c:pt idx="65">
                  <c:v>25780</c:v>
                </c:pt>
                <c:pt idx="66">
                  <c:v>25811</c:v>
                </c:pt>
                <c:pt idx="67">
                  <c:v>25841</c:v>
                </c:pt>
                <c:pt idx="68">
                  <c:v>25872</c:v>
                </c:pt>
                <c:pt idx="69">
                  <c:v>25902</c:v>
                </c:pt>
                <c:pt idx="70">
                  <c:v>25933</c:v>
                </c:pt>
                <c:pt idx="71">
                  <c:v>25964</c:v>
                </c:pt>
                <c:pt idx="72">
                  <c:v>25992</c:v>
                </c:pt>
                <c:pt idx="73">
                  <c:v>26023</c:v>
                </c:pt>
                <c:pt idx="74">
                  <c:v>26053</c:v>
                </c:pt>
                <c:pt idx="75">
                  <c:v>26084</c:v>
                </c:pt>
                <c:pt idx="76">
                  <c:v>26114</c:v>
                </c:pt>
                <c:pt idx="77">
                  <c:v>26145</c:v>
                </c:pt>
                <c:pt idx="78">
                  <c:v>26176</c:v>
                </c:pt>
                <c:pt idx="79">
                  <c:v>26206</c:v>
                </c:pt>
                <c:pt idx="80">
                  <c:v>26237</c:v>
                </c:pt>
                <c:pt idx="81">
                  <c:v>26267</c:v>
                </c:pt>
                <c:pt idx="82">
                  <c:v>26298</c:v>
                </c:pt>
                <c:pt idx="83">
                  <c:v>26329</c:v>
                </c:pt>
                <c:pt idx="84">
                  <c:v>26358</c:v>
                </c:pt>
                <c:pt idx="85">
                  <c:v>26389</c:v>
                </c:pt>
                <c:pt idx="86">
                  <c:v>26419</c:v>
                </c:pt>
                <c:pt idx="87">
                  <c:v>26450</c:v>
                </c:pt>
                <c:pt idx="88">
                  <c:v>26480</c:v>
                </c:pt>
                <c:pt idx="89">
                  <c:v>26511</c:v>
                </c:pt>
                <c:pt idx="90">
                  <c:v>26542</c:v>
                </c:pt>
                <c:pt idx="91">
                  <c:v>26572</c:v>
                </c:pt>
                <c:pt idx="92">
                  <c:v>26603</c:v>
                </c:pt>
                <c:pt idx="93">
                  <c:v>26633</c:v>
                </c:pt>
                <c:pt idx="94">
                  <c:v>26664</c:v>
                </c:pt>
                <c:pt idx="95">
                  <c:v>26695</c:v>
                </c:pt>
                <c:pt idx="96">
                  <c:v>26723</c:v>
                </c:pt>
                <c:pt idx="97">
                  <c:v>26754</c:v>
                </c:pt>
                <c:pt idx="98">
                  <c:v>26784</c:v>
                </c:pt>
                <c:pt idx="99">
                  <c:v>26815</c:v>
                </c:pt>
                <c:pt idx="100">
                  <c:v>26845</c:v>
                </c:pt>
                <c:pt idx="101">
                  <c:v>26876</c:v>
                </c:pt>
                <c:pt idx="102">
                  <c:v>26907</c:v>
                </c:pt>
                <c:pt idx="103">
                  <c:v>26937</c:v>
                </c:pt>
                <c:pt idx="104">
                  <c:v>26968</c:v>
                </c:pt>
                <c:pt idx="105">
                  <c:v>26998</c:v>
                </c:pt>
                <c:pt idx="106">
                  <c:v>27029</c:v>
                </c:pt>
                <c:pt idx="107">
                  <c:v>27060</c:v>
                </c:pt>
                <c:pt idx="108">
                  <c:v>27088</c:v>
                </c:pt>
                <c:pt idx="109">
                  <c:v>27119</c:v>
                </c:pt>
                <c:pt idx="110">
                  <c:v>27149</c:v>
                </c:pt>
                <c:pt idx="111">
                  <c:v>27180</c:v>
                </c:pt>
                <c:pt idx="112">
                  <c:v>27210</c:v>
                </c:pt>
                <c:pt idx="113">
                  <c:v>27241</c:v>
                </c:pt>
                <c:pt idx="114">
                  <c:v>27272</c:v>
                </c:pt>
                <c:pt idx="115">
                  <c:v>27302</c:v>
                </c:pt>
                <c:pt idx="116">
                  <c:v>27333</c:v>
                </c:pt>
                <c:pt idx="117">
                  <c:v>27363</c:v>
                </c:pt>
                <c:pt idx="118">
                  <c:v>27394</c:v>
                </c:pt>
                <c:pt idx="119">
                  <c:v>27425</c:v>
                </c:pt>
                <c:pt idx="120">
                  <c:v>27453</c:v>
                </c:pt>
                <c:pt idx="121">
                  <c:v>27484</c:v>
                </c:pt>
                <c:pt idx="122">
                  <c:v>27514</c:v>
                </c:pt>
                <c:pt idx="123">
                  <c:v>27545</c:v>
                </c:pt>
                <c:pt idx="124">
                  <c:v>27575</c:v>
                </c:pt>
                <c:pt idx="125">
                  <c:v>27606</c:v>
                </c:pt>
                <c:pt idx="126">
                  <c:v>27637</c:v>
                </c:pt>
                <c:pt idx="127">
                  <c:v>27667</c:v>
                </c:pt>
                <c:pt idx="128">
                  <c:v>27698</c:v>
                </c:pt>
                <c:pt idx="129">
                  <c:v>27728</c:v>
                </c:pt>
                <c:pt idx="130">
                  <c:v>27759</c:v>
                </c:pt>
                <c:pt idx="131">
                  <c:v>27790</c:v>
                </c:pt>
                <c:pt idx="132">
                  <c:v>27819</c:v>
                </c:pt>
                <c:pt idx="133">
                  <c:v>27850</c:v>
                </c:pt>
                <c:pt idx="134">
                  <c:v>27880</c:v>
                </c:pt>
                <c:pt idx="135">
                  <c:v>27911</c:v>
                </c:pt>
                <c:pt idx="136">
                  <c:v>27941</c:v>
                </c:pt>
                <c:pt idx="137">
                  <c:v>27972</c:v>
                </c:pt>
                <c:pt idx="138">
                  <c:v>28003</c:v>
                </c:pt>
                <c:pt idx="139">
                  <c:v>28033</c:v>
                </c:pt>
                <c:pt idx="140">
                  <c:v>28064</c:v>
                </c:pt>
                <c:pt idx="141">
                  <c:v>28094</c:v>
                </c:pt>
                <c:pt idx="142">
                  <c:v>28125</c:v>
                </c:pt>
                <c:pt idx="143">
                  <c:v>28156</c:v>
                </c:pt>
                <c:pt idx="144">
                  <c:v>28184</c:v>
                </c:pt>
                <c:pt idx="145">
                  <c:v>28215</c:v>
                </c:pt>
                <c:pt idx="146">
                  <c:v>28245</c:v>
                </c:pt>
                <c:pt idx="147">
                  <c:v>28276</c:v>
                </c:pt>
                <c:pt idx="148">
                  <c:v>28306</c:v>
                </c:pt>
                <c:pt idx="149">
                  <c:v>28337</c:v>
                </c:pt>
                <c:pt idx="150">
                  <c:v>28368</c:v>
                </c:pt>
                <c:pt idx="151">
                  <c:v>28398</c:v>
                </c:pt>
                <c:pt idx="152">
                  <c:v>28429</c:v>
                </c:pt>
                <c:pt idx="153">
                  <c:v>28459</c:v>
                </c:pt>
                <c:pt idx="154">
                  <c:v>28490</c:v>
                </c:pt>
                <c:pt idx="155">
                  <c:v>28521</c:v>
                </c:pt>
                <c:pt idx="156">
                  <c:v>28549</c:v>
                </c:pt>
                <c:pt idx="157">
                  <c:v>28580</c:v>
                </c:pt>
                <c:pt idx="158">
                  <c:v>28610</c:v>
                </c:pt>
                <c:pt idx="159">
                  <c:v>28641</c:v>
                </c:pt>
                <c:pt idx="160">
                  <c:v>28671</c:v>
                </c:pt>
                <c:pt idx="161">
                  <c:v>28702</c:v>
                </c:pt>
                <c:pt idx="162">
                  <c:v>28733</c:v>
                </c:pt>
                <c:pt idx="163">
                  <c:v>28763</c:v>
                </c:pt>
                <c:pt idx="164">
                  <c:v>28794</c:v>
                </c:pt>
                <c:pt idx="165">
                  <c:v>28824</c:v>
                </c:pt>
                <c:pt idx="166">
                  <c:v>28855</c:v>
                </c:pt>
                <c:pt idx="167">
                  <c:v>28886</c:v>
                </c:pt>
                <c:pt idx="168">
                  <c:v>28914</c:v>
                </c:pt>
                <c:pt idx="169">
                  <c:v>28945</c:v>
                </c:pt>
                <c:pt idx="170">
                  <c:v>28975</c:v>
                </c:pt>
                <c:pt idx="171">
                  <c:v>29006</c:v>
                </c:pt>
                <c:pt idx="172">
                  <c:v>29036</c:v>
                </c:pt>
                <c:pt idx="173">
                  <c:v>29067</c:v>
                </c:pt>
                <c:pt idx="174">
                  <c:v>29098</c:v>
                </c:pt>
                <c:pt idx="175">
                  <c:v>29128</c:v>
                </c:pt>
                <c:pt idx="176">
                  <c:v>29159</c:v>
                </c:pt>
                <c:pt idx="177">
                  <c:v>29189</c:v>
                </c:pt>
                <c:pt idx="178">
                  <c:v>29220</c:v>
                </c:pt>
                <c:pt idx="179">
                  <c:v>29251</c:v>
                </c:pt>
                <c:pt idx="180">
                  <c:v>29280</c:v>
                </c:pt>
                <c:pt idx="181">
                  <c:v>29311</c:v>
                </c:pt>
                <c:pt idx="182">
                  <c:v>29341</c:v>
                </c:pt>
                <c:pt idx="183">
                  <c:v>29372</c:v>
                </c:pt>
                <c:pt idx="184">
                  <c:v>29402</c:v>
                </c:pt>
                <c:pt idx="185">
                  <c:v>29433</c:v>
                </c:pt>
                <c:pt idx="186">
                  <c:v>29464</c:v>
                </c:pt>
                <c:pt idx="187">
                  <c:v>29494</c:v>
                </c:pt>
                <c:pt idx="188">
                  <c:v>29525</c:v>
                </c:pt>
                <c:pt idx="189">
                  <c:v>29555</c:v>
                </c:pt>
                <c:pt idx="190">
                  <c:v>29586</c:v>
                </c:pt>
                <c:pt idx="191">
                  <c:v>29617</c:v>
                </c:pt>
                <c:pt idx="192">
                  <c:v>29645</c:v>
                </c:pt>
                <c:pt idx="193">
                  <c:v>29676</c:v>
                </c:pt>
                <c:pt idx="194">
                  <c:v>29706</c:v>
                </c:pt>
                <c:pt idx="195">
                  <c:v>29737</c:v>
                </c:pt>
                <c:pt idx="196">
                  <c:v>29767</c:v>
                </c:pt>
                <c:pt idx="197">
                  <c:v>29798</c:v>
                </c:pt>
                <c:pt idx="198">
                  <c:v>29829</c:v>
                </c:pt>
                <c:pt idx="199">
                  <c:v>29859</c:v>
                </c:pt>
                <c:pt idx="200">
                  <c:v>29890</c:v>
                </c:pt>
                <c:pt idx="201">
                  <c:v>29920</c:v>
                </c:pt>
                <c:pt idx="202">
                  <c:v>29951</c:v>
                </c:pt>
                <c:pt idx="203">
                  <c:v>29982</c:v>
                </c:pt>
                <c:pt idx="204">
                  <c:v>30010</c:v>
                </c:pt>
                <c:pt idx="205">
                  <c:v>30041</c:v>
                </c:pt>
                <c:pt idx="206">
                  <c:v>30071</c:v>
                </c:pt>
                <c:pt idx="207">
                  <c:v>30102</c:v>
                </c:pt>
                <c:pt idx="208">
                  <c:v>30132</c:v>
                </c:pt>
                <c:pt idx="209">
                  <c:v>30163</c:v>
                </c:pt>
                <c:pt idx="210">
                  <c:v>30194</c:v>
                </c:pt>
                <c:pt idx="211">
                  <c:v>30224</c:v>
                </c:pt>
                <c:pt idx="212">
                  <c:v>30255</c:v>
                </c:pt>
                <c:pt idx="213">
                  <c:v>30285</c:v>
                </c:pt>
                <c:pt idx="214">
                  <c:v>30316</c:v>
                </c:pt>
                <c:pt idx="215">
                  <c:v>30347</c:v>
                </c:pt>
                <c:pt idx="216">
                  <c:v>30375</c:v>
                </c:pt>
                <c:pt idx="217">
                  <c:v>30406</c:v>
                </c:pt>
                <c:pt idx="218">
                  <c:v>30436</c:v>
                </c:pt>
                <c:pt idx="219">
                  <c:v>30467</c:v>
                </c:pt>
                <c:pt idx="220">
                  <c:v>30497</c:v>
                </c:pt>
                <c:pt idx="221">
                  <c:v>30528</c:v>
                </c:pt>
                <c:pt idx="222">
                  <c:v>30559</c:v>
                </c:pt>
                <c:pt idx="223">
                  <c:v>30589</c:v>
                </c:pt>
                <c:pt idx="224">
                  <c:v>30620</c:v>
                </c:pt>
                <c:pt idx="225">
                  <c:v>30650</c:v>
                </c:pt>
                <c:pt idx="226">
                  <c:v>30681</c:v>
                </c:pt>
                <c:pt idx="227">
                  <c:v>30712</c:v>
                </c:pt>
                <c:pt idx="228">
                  <c:v>30741</c:v>
                </c:pt>
                <c:pt idx="229">
                  <c:v>30772</c:v>
                </c:pt>
                <c:pt idx="230">
                  <c:v>30802</c:v>
                </c:pt>
                <c:pt idx="231">
                  <c:v>30833</c:v>
                </c:pt>
                <c:pt idx="232">
                  <c:v>30863</c:v>
                </c:pt>
                <c:pt idx="233">
                  <c:v>30894</c:v>
                </c:pt>
                <c:pt idx="234">
                  <c:v>30925</c:v>
                </c:pt>
                <c:pt idx="235">
                  <c:v>30955</c:v>
                </c:pt>
                <c:pt idx="236">
                  <c:v>30986</c:v>
                </c:pt>
                <c:pt idx="237">
                  <c:v>31016</c:v>
                </c:pt>
                <c:pt idx="238">
                  <c:v>31047</c:v>
                </c:pt>
                <c:pt idx="239">
                  <c:v>31078</c:v>
                </c:pt>
                <c:pt idx="240">
                  <c:v>31106</c:v>
                </c:pt>
                <c:pt idx="241">
                  <c:v>31137</c:v>
                </c:pt>
                <c:pt idx="242">
                  <c:v>31167</c:v>
                </c:pt>
                <c:pt idx="243">
                  <c:v>31198</c:v>
                </c:pt>
                <c:pt idx="244">
                  <c:v>31228</c:v>
                </c:pt>
                <c:pt idx="245">
                  <c:v>31259</c:v>
                </c:pt>
                <c:pt idx="246">
                  <c:v>31290</c:v>
                </c:pt>
                <c:pt idx="247">
                  <c:v>31320</c:v>
                </c:pt>
                <c:pt idx="248">
                  <c:v>31351</c:v>
                </c:pt>
                <c:pt idx="249">
                  <c:v>31381</c:v>
                </c:pt>
                <c:pt idx="250">
                  <c:v>31412</c:v>
                </c:pt>
                <c:pt idx="251">
                  <c:v>31443</c:v>
                </c:pt>
                <c:pt idx="252">
                  <c:v>31471</c:v>
                </c:pt>
                <c:pt idx="253">
                  <c:v>31502</c:v>
                </c:pt>
                <c:pt idx="254">
                  <c:v>31532</c:v>
                </c:pt>
                <c:pt idx="255">
                  <c:v>31563</c:v>
                </c:pt>
                <c:pt idx="256">
                  <c:v>31593</c:v>
                </c:pt>
                <c:pt idx="257">
                  <c:v>31624</c:v>
                </c:pt>
                <c:pt idx="258">
                  <c:v>31655</c:v>
                </c:pt>
                <c:pt idx="259">
                  <c:v>31685</c:v>
                </c:pt>
                <c:pt idx="260">
                  <c:v>31716</c:v>
                </c:pt>
                <c:pt idx="261">
                  <c:v>31746</c:v>
                </c:pt>
                <c:pt idx="262">
                  <c:v>31777</c:v>
                </c:pt>
                <c:pt idx="263">
                  <c:v>31808</c:v>
                </c:pt>
                <c:pt idx="264">
                  <c:v>31836</c:v>
                </c:pt>
                <c:pt idx="265">
                  <c:v>31867</c:v>
                </c:pt>
                <c:pt idx="266">
                  <c:v>31897</c:v>
                </c:pt>
                <c:pt idx="267">
                  <c:v>31928</c:v>
                </c:pt>
                <c:pt idx="268">
                  <c:v>31958</c:v>
                </c:pt>
                <c:pt idx="269">
                  <c:v>31989</c:v>
                </c:pt>
                <c:pt idx="270">
                  <c:v>32020</c:v>
                </c:pt>
                <c:pt idx="271">
                  <c:v>32050</c:v>
                </c:pt>
                <c:pt idx="272">
                  <c:v>32081</c:v>
                </c:pt>
                <c:pt idx="273">
                  <c:v>32111</c:v>
                </c:pt>
                <c:pt idx="274">
                  <c:v>32142</c:v>
                </c:pt>
                <c:pt idx="275">
                  <c:v>32173</c:v>
                </c:pt>
                <c:pt idx="276">
                  <c:v>32202</c:v>
                </c:pt>
                <c:pt idx="277">
                  <c:v>32233</c:v>
                </c:pt>
                <c:pt idx="278">
                  <c:v>32263</c:v>
                </c:pt>
                <c:pt idx="279">
                  <c:v>32294</c:v>
                </c:pt>
                <c:pt idx="280">
                  <c:v>32324</c:v>
                </c:pt>
                <c:pt idx="281">
                  <c:v>32355</c:v>
                </c:pt>
                <c:pt idx="282">
                  <c:v>32386</c:v>
                </c:pt>
                <c:pt idx="283">
                  <c:v>32416</c:v>
                </c:pt>
                <c:pt idx="284">
                  <c:v>32447</c:v>
                </c:pt>
                <c:pt idx="285">
                  <c:v>32477</c:v>
                </c:pt>
                <c:pt idx="286">
                  <c:v>32508</c:v>
                </c:pt>
                <c:pt idx="287">
                  <c:v>32539</c:v>
                </c:pt>
                <c:pt idx="288">
                  <c:v>32567</c:v>
                </c:pt>
                <c:pt idx="289">
                  <c:v>32598</c:v>
                </c:pt>
                <c:pt idx="290">
                  <c:v>32628</c:v>
                </c:pt>
                <c:pt idx="291">
                  <c:v>32659</c:v>
                </c:pt>
                <c:pt idx="292">
                  <c:v>32689</c:v>
                </c:pt>
                <c:pt idx="293">
                  <c:v>32720</c:v>
                </c:pt>
                <c:pt idx="294">
                  <c:v>32751</c:v>
                </c:pt>
                <c:pt idx="295">
                  <c:v>32781</c:v>
                </c:pt>
                <c:pt idx="296">
                  <c:v>32812</c:v>
                </c:pt>
                <c:pt idx="297">
                  <c:v>32842</c:v>
                </c:pt>
                <c:pt idx="298">
                  <c:v>32873</c:v>
                </c:pt>
                <c:pt idx="299">
                  <c:v>32904</c:v>
                </c:pt>
                <c:pt idx="300">
                  <c:v>32932</c:v>
                </c:pt>
                <c:pt idx="301">
                  <c:v>32963</c:v>
                </c:pt>
                <c:pt idx="302">
                  <c:v>32993</c:v>
                </c:pt>
                <c:pt idx="303">
                  <c:v>33024</c:v>
                </c:pt>
                <c:pt idx="304">
                  <c:v>33054</c:v>
                </c:pt>
                <c:pt idx="305">
                  <c:v>33085</c:v>
                </c:pt>
                <c:pt idx="306">
                  <c:v>33116</c:v>
                </c:pt>
                <c:pt idx="307">
                  <c:v>33146</c:v>
                </c:pt>
                <c:pt idx="308">
                  <c:v>33177</c:v>
                </c:pt>
                <c:pt idx="309">
                  <c:v>33207</c:v>
                </c:pt>
                <c:pt idx="310">
                  <c:v>33238</c:v>
                </c:pt>
                <c:pt idx="311">
                  <c:v>33269</c:v>
                </c:pt>
                <c:pt idx="312">
                  <c:v>33297</c:v>
                </c:pt>
                <c:pt idx="313">
                  <c:v>33328</c:v>
                </c:pt>
                <c:pt idx="314">
                  <c:v>33358</c:v>
                </c:pt>
                <c:pt idx="315">
                  <c:v>33389</c:v>
                </c:pt>
                <c:pt idx="316">
                  <c:v>33419</c:v>
                </c:pt>
                <c:pt idx="317">
                  <c:v>33450</c:v>
                </c:pt>
                <c:pt idx="318">
                  <c:v>33481</c:v>
                </c:pt>
                <c:pt idx="319">
                  <c:v>33511</c:v>
                </c:pt>
                <c:pt idx="320">
                  <c:v>33542</c:v>
                </c:pt>
                <c:pt idx="321">
                  <c:v>33572</c:v>
                </c:pt>
                <c:pt idx="322">
                  <c:v>33603</c:v>
                </c:pt>
                <c:pt idx="323">
                  <c:v>33634</c:v>
                </c:pt>
                <c:pt idx="324">
                  <c:v>33663</c:v>
                </c:pt>
                <c:pt idx="325">
                  <c:v>33694</c:v>
                </c:pt>
                <c:pt idx="326">
                  <c:v>33724</c:v>
                </c:pt>
                <c:pt idx="327">
                  <c:v>33755</c:v>
                </c:pt>
                <c:pt idx="328">
                  <c:v>33785</c:v>
                </c:pt>
                <c:pt idx="329">
                  <c:v>33816</c:v>
                </c:pt>
                <c:pt idx="330">
                  <c:v>33847</c:v>
                </c:pt>
                <c:pt idx="331">
                  <c:v>33877</c:v>
                </c:pt>
                <c:pt idx="332">
                  <c:v>33908</c:v>
                </c:pt>
                <c:pt idx="333">
                  <c:v>33938</c:v>
                </c:pt>
                <c:pt idx="334">
                  <c:v>33969</c:v>
                </c:pt>
                <c:pt idx="335">
                  <c:v>34000</c:v>
                </c:pt>
                <c:pt idx="336">
                  <c:v>34028</c:v>
                </c:pt>
                <c:pt idx="337">
                  <c:v>34059</c:v>
                </c:pt>
                <c:pt idx="338">
                  <c:v>34089</c:v>
                </c:pt>
                <c:pt idx="339">
                  <c:v>34120</c:v>
                </c:pt>
                <c:pt idx="340">
                  <c:v>34150</c:v>
                </c:pt>
                <c:pt idx="341">
                  <c:v>34181</c:v>
                </c:pt>
                <c:pt idx="342">
                  <c:v>34212</c:v>
                </c:pt>
                <c:pt idx="343">
                  <c:v>34242</c:v>
                </c:pt>
                <c:pt idx="344">
                  <c:v>34273</c:v>
                </c:pt>
                <c:pt idx="345">
                  <c:v>34303</c:v>
                </c:pt>
                <c:pt idx="346">
                  <c:v>34334</c:v>
                </c:pt>
                <c:pt idx="347">
                  <c:v>34365</c:v>
                </c:pt>
                <c:pt idx="348">
                  <c:v>34393</c:v>
                </c:pt>
                <c:pt idx="349">
                  <c:v>34424</c:v>
                </c:pt>
                <c:pt idx="350">
                  <c:v>34454</c:v>
                </c:pt>
                <c:pt idx="351">
                  <c:v>34485</c:v>
                </c:pt>
                <c:pt idx="352">
                  <c:v>34515</c:v>
                </c:pt>
                <c:pt idx="353">
                  <c:v>34546</c:v>
                </c:pt>
                <c:pt idx="354">
                  <c:v>34577</c:v>
                </c:pt>
                <c:pt idx="355">
                  <c:v>34607</c:v>
                </c:pt>
                <c:pt idx="356">
                  <c:v>34638</c:v>
                </c:pt>
                <c:pt idx="357">
                  <c:v>34668</c:v>
                </c:pt>
                <c:pt idx="358">
                  <c:v>34699</c:v>
                </c:pt>
                <c:pt idx="359">
                  <c:v>34730</c:v>
                </c:pt>
                <c:pt idx="360">
                  <c:v>34758</c:v>
                </c:pt>
                <c:pt idx="361">
                  <c:v>34789</c:v>
                </c:pt>
                <c:pt idx="362">
                  <c:v>34819</c:v>
                </c:pt>
                <c:pt idx="363">
                  <c:v>34850</c:v>
                </c:pt>
                <c:pt idx="364">
                  <c:v>34880</c:v>
                </c:pt>
                <c:pt idx="365">
                  <c:v>34911</c:v>
                </c:pt>
                <c:pt idx="366">
                  <c:v>34942</c:v>
                </c:pt>
                <c:pt idx="367">
                  <c:v>34972</c:v>
                </c:pt>
                <c:pt idx="368">
                  <c:v>35003</c:v>
                </c:pt>
                <c:pt idx="369">
                  <c:v>35033</c:v>
                </c:pt>
                <c:pt idx="370">
                  <c:v>35064</c:v>
                </c:pt>
                <c:pt idx="371">
                  <c:v>35095</c:v>
                </c:pt>
                <c:pt idx="372">
                  <c:v>35124</c:v>
                </c:pt>
                <c:pt idx="373">
                  <c:v>35155</c:v>
                </c:pt>
                <c:pt idx="374">
                  <c:v>35185</c:v>
                </c:pt>
                <c:pt idx="375">
                  <c:v>35216</c:v>
                </c:pt>
                <c:pt idx="376">
                  <c:v>35246</c:v>
                </c:pt>
                <c:pt idx="377">
                  <c:v>35277</c:v>
                </c:pt>
                <c:pt idx="378">
                  <c:v>35308</c:v>
                </c:pt>
                <c:pt idx="379">
                  <c:v>35338</c:v>
                </c:pt>
                <c:pt idx="380">
                  <c:v>35369</c:v>
                </c:pt>
                <c:pt idx="381">
                  <c:v>35399</c:v>
                </c:pt>
                <c:pt idx="382">
                  <c:v>35430</c:v>
                </c:pt>
                <c:pt idx="383">
                  <c:v>35461</c:v>
                </c:pt>
                <c:pt idx="384">
                  <c:v>35489</c:v>
                </c:pt>
                <c:pt idx="385">
                  <c:v>35520</c:v>
                </c:pt>
                <c:pt idx="386">
                  <c:v>35550</c:v>
                </c:pt>
                <c:pt idx="387">
                  <c:v>35581</c:v>
                </c:pt>
                <c:pt idx="388">
                  <c:v>35611</c:v>
                </c:pt>
                <c:pt idx="389">
                  <c:v>35642</c:v>
                </c:pt>
                <c:pt idx="390">
                  <c:v>35673</c:v>
                </c:pt>
                <c:pt idx="391">
                  <c:v>35703</c:v>
                </c:pt>
                <c:pt idx="392">
                  <c:v>35734</c:v>
                </c:pt>
                <c:pt idx="393">
                  <c:v>35764</c:v>
                </c:pt>
                <c:pt idx="394">
                  <c:v>35795</c:v>
                </c:pt>
                <c:pt idx="395">
                  <c:v>35826</c:v>
                </c:pt>
                <c:pt idx="396">
                  <c:v>35854</c:v>
                </c:pt>
                <c:pt idx="397">
                  <c:v>35885</c:v>
                </c:pt>
                <c:pt idx="398">
                  <c:v>35915</c:v>
                </c:pt>
                <c:pt idx="399">
                  <c:v>35946</c:v>
                </c:pt>
                <c:pt idx="400">
                  <c:v>35976</c:v>
                </c:pt>
                <c:pt idx="401">
                  <c:v>36007</c:v>
                </c:pt>
                <c:pt idx="402">
                  <c:v>36038</c:v>
                </c:pt>
                <c:pt idx="403">
                  <c:v>36068</c:v>
                </c:pt>
                <c:pt idx="404">
                  <c:v>36099</c:v>
                </c:pt>
                <c:pt idx="405">
                  <c:v>36129</c:v>
                </c:pt>
                <c:pt idx="406">
                  <c:v>36160</c:v>
                </c:pt>
                <c:pt idx="407">
                  <c:v>36191</c:v>
                </c:pt>
                <c:pt idx="408">
                  <c:v>36219</c:v>
                </c:pt>
                <c:pt idx="409">
                  <c:v>36250</c:v>
                </c:pt>
                <c:pt idx="410">
                  <c:v>36280</c:v>
                </c:pt>
                <c:pt idx="411">
                  <c:v>36311</c:v>
                </c:pt>
                <c:pt idx="412">
                  <c:v>36341</c:v>
                </c:pt>
                <c:pt idx="413">
                  <c:v>36372</c:v>
                </c:pt>
                <c:pt idx="414">
                  <c:v>36403</c:v>
                </c:pt>
                <c:pt idx="415">
                  <c:v>36433</c:v>
                </c:pt>
                <c:pt idx="416">
                  <c:v>36464</c:v>
                </c:pt>
                <c:pt idx="417">
                  <c:v>36494</c:v>
                </c:pt>
                <c:pt idx="418">
                  <c:v>36525</c:v>
                </c:pt>
                <c:pt idx="419">
                  <c:v>36556</c:v>
                </c:pt>
                <c:pt idx="420">
                  <c:v>36585</c:v>
                </c:pt>
                <c:pt idx="421">
                  <c:v>36616</c:v>
                </c:pt>
                <c:pt idx="422">
                  <c:v>36646</c:v>
                </c:pt>
                <c:pt idx="423">
                  <c:v>36677</c:v>
                </c:pt>
                <c:pt idx="424">
                  <c:v>36707</c:v>
                </c:pt>
                <c:pt idx="425">
                  <c:v>36738</c:v>
                </c:pt>
                <c:pt idx="426">
                  <c:v>36769</c:v>
                </c:pt>
                <c:pt idx="427">
                  <c:v>36799</c:v>
                </c:pt>
                <c:pt idx="428">
                  <c:v>36830</c:v>
                </c:pt>
                <c:pt idx="429">
                  <c:v>36860</c:v>
                </c:pt>
                <c:pt idx="430">
                  <c:v>36891</c:v>
                </c:pt>
                <c:pt idx="431">
                  <c:v>36922</c:v>
                </c:pt>
                <c:pt idx="432">
                  <c:v>36950</c:v>
                </c:pt>
                <c:pt idx="433">
                  <c:v>36981</c:v>
                </c:pt>
                <c:pt idx="434">
                  <c:v>37011</c:v>
                </c:pt>
                <c:pt idx="435">
                  <c:v>37042</c:v>
                </c:pt>
                <c:pt idx="436">
                  <c:v>37072</c:v>
                </c:pt>
                <c:pt idx="437">
                  <c:v>37103</c:v>
                </c:pt>
                <c:pt idx="438">
                  <c:v>37134</c:v>
                </c:pt>
                <c:pt idx="439">
                  <c:v>37164</c:v>
                </c:pt>
                <c:pt idx="440">
                  <c:v>37195</c:v>
                </c:pt>
                <c:pt idx="441">
                  <c:v>37225</c:v>
                </c:pt>
                <c:pt idx="442">
                  <c:v>37256</c:v>
                </c:pt>
                <c:pt idx="443">
                  <c:v>37287</c:v>
                </c:pt>
                <c:pt idx="444">
                  <c:v>37315</c:v>
                </c:pt>
                <c:pt idx="445">
                  <c:v>37346</c:v>
                </c:pt>
                <c:pt idx="446">
                  <c:v>37376</c:v>
                </c:pt>
                <c:pt idx="447">
                  <c:v>37407</c:v>
                </c:pt>
                <c:pt idx="448">
                  <c:v>37437</c:v>
                </c:pt>
                <c:pt idx="449">
                  <c:v>37468</c:v>
                </c:pt>
                <c:pt idx="450">
                  <c:v>37499</c:v>
                </c:pt>
                <c:pt idx="451">
                  <c:v>37529</c:v>
                </c:pt>
                <c:pt idx="452">
                  <c:v>37560</c:v>
                </c:pt>
                <c:pt idx="453">
                  <c:v>37590</c:v>
                </c:pt>
                <c:pt idx="454">
                  <c:v>37621</c:v>
                </c:pt>
                <c:pt idx="455">
                  <c:v>37652</c:v>
                </c:pt>
                <c:pt idx="456">
                  <c:v>37680</c:v>
                </c:pt>
                <c:pt idx="457">
                  <c:v>37711</c:v>
                </c:pt>
                <c:pt idx="458">
                  <c:v>37741</c:v>
                </c:pt>
                <c:pt idx="459">
                  <c:v>37772</c:v>
                </c:pt>
                <c:pt idx="460">
                  <c:v>37802</c:v>
                </c:pt>
                <c:pt idx="461">
                  <c:v>37833</c:v>
                </c:pt>
                <c:pt idx="462">
                  <c:v>37864</c:v>
                </c:pt>
                <c:pt idx="463">
                  <c:v>37894</c:v>
                </c:pt>
                <c:pt idx="464">
                  <c:v>37925</c:v>
                </c:pt>
                <c:pt idx="465">
                  <c:v>37955</c:v>
                </c:pt>
                <c:pt idx="466">
                  <c:v>37986</c:v>
                </c:pt>
                <c:pt idx="467">
                  <c:v>38017</c:v>
                </c:pt>
                <c:pt idx="468">
                  <c:v>38046</c:v>
                </c:pt>
                <c:pt idx="469">
                  <c:v>38077</c:v>
                </c:pt>
                <c:pt idx="470">
                  <c:v>38107</c:v>
                </c:pt>
                <c:pt idx="471">
                  <c:v>38138</c:v>
                </c:pt>
                <c:pt idx="472">
                  <c:v>38168</c:v>
                </c:pt>
                <c:pt idx="473">
                  <c:v>38199</c:v>
                </c:pt>
                <c:pt idx="474">
                  <c:v>38230</c:v>
                </c:pt>
                <c:pt idx="475">
                  <c:v>38260</c:v>
                </c:pt>
                <c:pt idx="476">
                  <c:v>38291</c:v>
                </c:pt>
                <c:pt idx="477">
                  <c:v>38321</c:v>
                </c:pt>
                <c:pt idx="478">
                  <c:v>38352</c:v>
                </c:pt>
                <c:pt idx="479">
                  <c:v>38383</c:v>
                </c:pt>
                <c:pt idx="480">
                  <c:v>38411</c:v>
                </c:pt>
                <c:pt idx="481">
                  <c:v>38442</c:v>
                </c:pt>
                <c:pt idx="482">
                  <c:v>38472</c:v>
                </c:pt>
                <c:pt idx="483">
                  <c:v>38503</c:v>
                </c:pt>
                <c:pt idx="484">
                  <c:v>38533</c:v>
                </c:pt>
                <c:pt idx="485">
                  <c:v>38564</c:v>
                </c:pt>
                <c:pt idx="486">
                  <c:v>38595</c:v>
                </c:pt>
                <c:pt idx="487">
                  <c:v>38625</c:v>
                </c:pt>
                <c:pt idx="488">
                  <c:v>38656</c:v>
                </c:pt>
                <c:pt idx="489">
                  <c:v>38686</c:v>
                </c:pt>
                <c:pt idx="490">
                  <c:v>38717</c:v>
                </c:pt>
                <c:pt idx="491">
                  <c:v>38748</c:v>
                </c:pt>
                <c:pt idx="492">
                  <c:v>38776</c:v>
                </c:pt>
                <c:pt idx="493">
                  <c:v>38807</c:v>
                </c:pt>
                <c:pt idx="494">
                  <c:v>38837</c:v>
                </c:pt>
                <c:pt idx="495">
                  <c:v>38868</c:v>
                </c:pt>
                <c:pt idx="496">
                  <c:v>38898</c:v>
                </c:pt>
                <c:pt idx="497">
                  <c:v>38929</c:v>
                </c:pt>
                <c:pt idx="498">
                  <c:v>38960</c:v>
                </c:pt>
                <c:pt idx="499">
                  <c:v>38990</c:v>
                </c:pt>
                <c:pt idx="500">
                  <c:v>39021</c:v>
                </c:pt>
                <c:pt idx="501">
                  <c:v>39051</c:v>
                </c:pt>
                <c:pt idx="502">
                  <c:v>39082</c:v>
                </c:pt>
                <c:pt idx="503">
                  <c:v>39113</c:v>
                </c:pt>
                <c:pt idx="504">
                  <c:v>39141</c:v>
                </c:pt>
                <c:pt idx="505">
                  <c:v>39172</c:v>
                </c:pt>
                <c:pt idx="506">
                  <c:v>39202</c:v>
                </c:pt>
                <c:pt idx="507">
                  <c:v>39233</c:v>
                </c:pt>
                <c:pt idx="508">
                  <c:v>39263</c:v>
                </c:pt>
                <c:pt idx="509">
                  <c:v>39294</c:v>
                </c:pt>
                <c:pt idx="510">
                  <c:v>39325</c:v>
                </c:pt>
                <c:pt idx="511">
                  <c:v>39355</c:v>
                </c:pt>
                <c:pt idx="512">
                  <c:v>39386</c:v>
                </c:pt>
                <c:pt idx="513">
                  <c:v>39416</c:v>
                </c:pt>
                <c:pt idx="514">
                  <c:v>39447</c:v>
                </c:pt>
                <c:pt idx="515">
                  <c:v>39478</c:v>
                </c:pt>
                <c:pt idx="516">
                  <c:v>39507</c:v>
                </c:pt>
                <c:pt idx="517">
                  <c:v>39538</c:v>
                </c:pt>
                <c:pt idx="518">
                  <c:v>39568</c:v>
                </c:pt>
                <c:pt idx="519">
                  <c:v>39599</c:v>
                </c:pt>
                <c:pt idx="520">
                  <c:v>39629</c:v>
                </c:pt>
                <c:pt idx="521">
                  <c:v>39660</c:v>
                </c:pt>
                <c:pt idx="522">
                  <c:v>39691</c:v>
                </c:pt>
                <c:pt idx="523">
                  <c:v>39721</c:v>
                </c:pt>
                <c:pt idx="524">
                  <c:v>39752</c:v>
                </c:pt>
                <c:pt idx="525">
                  <c:v>39782</c:v>
                </c:pt>
                <c:pt idx="526">
                  <c:v>39813</c:v>
                </c:pt>
                <c:pt idx="527">
                  <c:v>39844</c:v>
                </c:pt>
                <c:pt idx="528">
                  <c:v>39872</c:v>
                </c:pt>
                <c:pt idx="529">
                  <c:v>39903</c:v>
                </c:pt>
                <c:pt idx="530">
                  <c:v>39933</c:v>
                </c:pt>
                <c:pt idx="531">
                  <c:v>39964</c:v>
                </c:pt>
                <c:pt idx="532">
                  <c:v>39994</c:v>
                </c:pt>
                <c:pt idx="533">
                  <c:v>40025</c:v>
                </c:pt>
                <c:pt idx="534">
                  <c:v>40056</c:v>
                </c:pt>
                <c:pt idx="535">
                  <c:v>40086</c:v>
                </c:pt>
                <c:pt idx="536">
                  <c:v>40117</c:v>
                </c:pt>
                <c:pt idx="537">
                  <c:v>40147</c:v>
                </c:pt>
                <c:pt idx="538">
                  <c:v>40178</c:v>
                </c:pt>
                <c:pt idx="539">
                  <c:v>40209</c:v>
                </c:pt>
                <c:pt idx="540">
                  <c:v>40237</c:v>
                </c:pt>
                <c:pt idx="541">
                  <c:v>40268</c:v>
                </c:pt>
                <c:pt idx="542">
                  <c:v>40298</c:v>
                </c:pt>
                <c:pt idx="543">
                  <c:v>40329</c:v>
                </c:pt>
                <c:pt idx="544">
                  <c:v>40359</c:v>
                </c:pt>
                <c:pt idx="545">
                  <c:v>40390</c:v>
                </c:pt>
                <c:pt idx="546">
                  <c:v>40421</c:v>
                </c:pt>
                <c:pt idx="547">
                  <c:v>40451</c:v>
                </c:pt>
                <c:pt idx="548">
                  <c:v>40482</c:v>
                </c:pt>
                <c:pt idx="549">
                  <c:v>40512</c:v>
                </c:pt>
                <c:pt idx="550">
                  <c:v>40543</c:v>
                </c:pt>
                <c:pt idx="551">
                  <c:v>40574</c:v>
                </c:pt>
                <c:pt idx="552">
                  <c:v>40602</c:v>
                </c:pt>
                <c:pt idx="553">
                  <c:v>40633</c:v>
                </c:pt>
                <c:pt idx="554">
                  <c:v>40663</c:v>
                </c:pt>
                <c:pt idx="555">
                  <c:v>40694</c:v>
                </c:pt>
                <c:pt idx="556">
                  <c:v>40724</c:v>
                </c:pt>
                <c:pt idx="557">
                  <c:v>40755</c:v>
                </c:pt>
                <c:pt idx="558">
                  <c:v>40786</c:v>
                </c:pt>
                <c:pt idx="559">
                  <c:v>40816</c:v>
                </c:pt>
                <c:pt idx="560">
                  <c:v>40847</c:v>
                </c:pt>
                <c:pt idx="561">
                  <c:v>40877</c:v>
                </c:pt>
                <c:pt idx="562">
                  <c:v>40908</c:v>
                </c:pt>
                <c:pt idx="563">
                  <c:v>40939</c:v>
                </c:pt>
                <c:pt idx="564">
                  <c:v>40968</c:v>
                </c:pt>
                <c:pt idx="565">
                  <c:v>40999</c:v>
                </c:pt>
                <c:pt idx="566">
                  <c:v>41029</c:v>
                </c:pt>
                <c:pt idx="567">
                  <c:v>41060</c:v>
                </c:pt>
                <c:pt idx="568">
                  <c:v>41090</c:v>
                </c:pt>
                <c:pt idx="569">
                  <c:v>41121</c:v>
                </c:pt>
                <c:pt idx="570">
                  <c:v>41152</c:v>
                </c:pt>
                <c:pt idx="571">
                  <c:v>41182</c:v>
                </c:pt>
                <c:pt idx="572">
                  <c:v>41213</c:v>
                </c:pt>
                <c:pt idx="573">
                  <c:v>41243</c:v>
                </c:pt>
                <c:pt idx="574">
                  <c:v>41274</c:v>
                </c:pt>
                <c:pt idx="575">
                  <c:v>41305</c:v>
                </c:pt>
                <c:pt idx="576">
                  <c:v>41333</c:v>
                </c:pt>
                <c:pt idx="577">
                  <c:v>41364</c:v>
                </c:pt>
                <c:pt idx="578">
                  <c:v>41394</c:v>
                </c:pt>
                <c:pt idx="579">
                  <c:v>41425</c:v>
                </c:pt>
                <c:pt idx="580">
                  <c:v>41455</c:v>
                </c:pt>
                <c:pt idx="581">
                  <c:v>41486</c:v>
                </c:pt>
                <c:pt idx="582">
                  <c:v>41517</c:v>
                </c:pt>
                <c:pt idx="583">
                  <c:v>41547</c:v>
                </c:pt>
                <c:pt idx="584">
                  <c:v>41578</c:v>
                </c:pt>
                <c:pt idx="585">
                  <c:v>41608</c:v>
                </c:pt>
                <c:pt idx="586">
                  <c:v>41639</c:v>
                </c:pt>
                <c:pt idx="587">
                  <c:v>41670</c:v>
                </c:pt>
                <c:pt idx="588">
                  <c:v>41698</c:v>
                </c:pt>
                <c:pt idx="589">
                  <c:v>41729</c:v>
                </c:pt>
                <c:pt idx="590">
                  <c:v>41759</c:v>
                </c:pt>
                <c:pt idx="591">
                  <c:v>41790</c:v>
                </c:pt>
                <c:pt idx="592">
                  <c:v>41820</c:v>
                </c:pt>
                <c:pt idx="593">
                  <c:v>41851</c:v>
                </c:pt>
                <c:pt idx="594">
                  <c:v>41882</c:v>
                </c:pt>
                <c:pt idx="595">
                  <c:v>41912</c:v>
                </c:pt>
                <c:pt idx="596">
                  <c:v>41943</c:v>
                </c:pt>
                <c:pt idx="597">
                  <c:v>41973</c:v>
                </c:pt>
                <c:pt idx="598">
                  <c:v>42004</c:v>
                </c:pt>
                <c:pt idx="599">
                  <c:v>42035</c:v>
                </c:pt>
                <c:pt idx="600">
                  <c:v>42063</c:v>
                </c:pt>
                <c:pt idx="601">
                  <c:v>42094</c:v>
                </c:pt>
                <c:pt idx="602">
                  <c:v>42124</c:v>
                </c:pt>
                <c:pt idx="603">
                  <c:v>42155</c:v>
                </c:pt>
                <c:pt idx="604">
                  <c:v>42185</c:v>
                </c:pt>
                <c:pt idx="605">
                  <c:v>42216</c:v>
                </c:pt>
                <c:pt idx="606">
                  <c:v>42247</c:v>
                </c:pt>
                <c:pt idx="607">
                  <c:v>42277</c:v>
                </c:pt>
                <c:pt idx="608">
                  <c:v>42308</c:v>
                </c:pt>
                <c:pt idx="609">
                  <c:v>42338</c:v>
                </c:pt>
                <c:pt idx="610">
                  <c:v>42369</c:v>
                </c:pt>
                <c:pt idx="611">
                  <c:v>42400</c:v>
                </c:pt>
                <c:pt idx="612">
                  <c:v>42429</c:v>
                </c:pt>
                <c:pt idx="613">
                  <c:v>42460</c:v>
                </c:pt>
                <c:pt idx="614">
                  <c:v>42490</c:v>
                </c:pt>
                <c:pt idx="615">
                  <c:v>42521</c:v>
                </c:pt>
                <c:pt idx="616">
                  <c:v>42551</c:v>
                </c:pt>
                <c:pt idx="617">
                  <c:v>42582</c:v>
                </c:pt>
                <c:pt idx="618">
                  <c:v>42613</c:v>
                </c:pt>
                <c:pt idx="619">
                  <c:v>42643</c:v>
                </c:pt>
                <c:pt idx="620">
                  <c:v>42674</c:v>
                </c:pt>
                <c:pt idx="621">
                  <c:v>42704</c:v>
                </c:pt>
                <c:pt idx="622">
                  <c:v>42735</c:v>
                </c:pt>
                <c:pt idx="623">
                  <c:v>42766</c:v>
                </c:pt>
                <c:pt idx="624">
                  <c:v>42794</c:v>
                </c:pt>
                <c:pt idx="625">
                  <c:v>42825</c:v>
                </c:pt>
                <c:pt idx="626">
                  <c:v>42855</c:v>
                </c:pt>
                <c:pt idx="627">
                  <c:v>42886</c:v>
                </c:pt>
                <c:pt idx="628">
                  <c:v>42916</c:v>
                </c:pt>
                <c:pt idx="629">
                  <c:v>42947</c:v>
                </c:pt>
                <c:pt idx="630">
                  <c:v>42978</c:v>
                </c:pt>
                <c:pt idx="631">
                  <c:v>43008</c:v>
                </c:pt>
                <c:pt idx="632">
                  <c:v>43039</c:v>
                </c:pt>
                <c:pt idx="633">
                  <c:v>43069</c:v>
                </c:pt>
                <c:pt idx="634">
                  <c:v>43100</c:v>
                </c:pt>
                <c:pt idx="635">
                  <c:v>43131</c:v>
                </c:pt>
                <c:pt idx="636">
                  <c:v>43159</c:v>
                </c:pt>
                <c:pt idx="637">
                  <c:v>43190</c:v>
                </c:pt>
                <c:pt idx="638">
                  <c:v>43220</c:v>
                </c:pt>
                <c:pt idx="639">
                  <c:v>43251</c:v>
                </c:pt>
                <c:pt idx="640">
                  <c:v>43281</c:v>
                </c:pt>
                <c:pt idx="641">
                  <c:v>43312</c:v>
                </c:pt>
                <c:pt idx="642">
                  <c:v>43343</c:v>
                </c:pt>
                <c:pt idx="643">
                  <c:v>43373</c:v>
                </c:pt>
                <c:pt idx="644">
                  <c:v>43404</c:v>
                </c:pt>
                <c:pt idx="645">
                  <c:v>43434</c:v>
                </c:pt>
                <c:pt idx="646">
                  <c:v>43465</c:v>
                </c:pt>
                <c:pt idx="647">
                  <c:v>43496</c:v>
                </c:pt>
                <c:pt idx="648">
                  <c:v>43524</c:v>
                </c:pt>
                <c:pt idx="649">
                  <c:v>43555</c:v>
                </c:pt>
                <c:pt idx="650">
                  <c:v>43585</c:v>
                </c:pt>
                <c:pt idx="651">
                  <c:v>43616</c:v>
                </c:pt>
                <c:pt idx="652">
                  <c:v>43646</c:v>
                </c:pt>
                <c:pt idx="653">
                  <c:v>43677</c:v>
                </c:pt>
                <c:pt idx="654">
                  <c:v>43708</c:v>
                </c:pt>
                <c:pt idx="655">
                  <c:v>43738</c:v>
                </c:pt>
                <c:pt idx="656">
                  <c:v>43769</c:v>
                </c:pt>
                <c:pt idx="657">
                  <c:v>43799</c:v>
                </c:pt>
                <c:pt idx="658">
                  <c:v>43830</c:v>
                </c:pt>
                <c:pt idx="659">
                  <c:v>43861</c:v>
                </c:pt>
                <c:pt idx="660">
                  <c:v>43890</c:v>
                </c:pt>
                <c:pt idx="661">
                  <c:v>43921</c:v>
                </c:pt>
                <c:pt idx="662">
                  <c:v>43951</c:v>
                </c:pt>
                <c:pt idx="663">
                  <c:v>43982</c:v>
                </c:pt>
                <c:pt idx="664">
                  <c:v>44012</c:v>
                </c:pt>
                <c:pt idx="665">
                  <c:v>44043</c:v>
                </c:pt>
                <c:pt idx="666">
                  <c:v>44074</c:v>
                </c:pt>
                <c:pt idx="667">
                  <c:v>44104</c:v>
                </c:pt>
                <c:pt idx="668">
                  <c:v>44135</c:v>
                </c:pt>
                <c:pt idx="669">
                  <c:v>44165</c:v>
                </c:pt>
                <c:pt idx="670">
                  <c:v>44196</c:v>
                </c:pt>
                <c:pt idx="671">
                  <c:v>44227</c:v>
                </c:pt>
                <c:pt idx="672">
                  <c:v>44255</c:v>
                </c:pt>
                <c:pt idx="673">
                  <c:v>44286</c:v>
                </c:pt>
                <c:pt idx="674">
                  <c:v>44316</c:v>
                </c:pt>
                <c:pt idx="675">
                  <c:v>44347</c:v>
                </c:pt>
                <c:pt idx="676">
                  <c:v>44377</c:v>
                </c:pt>
                <c:pt idx="677">
                  <c:v>44408</c:v>
                </c:pt>
                <c:pt idx="678">
                  <c:v>44439</c:v>
                </c:pt>
                <c:pt idx="679">
                  <c:v>44469</c:v>
                </c:pt>
                <c:pt idx="680">
                  <c:v>44500</c:v>
                </c:pt>
                <c:pt idx="681">
                  <c:v>44530</c:v>
                </c:pt>
                <c:pt idx="682">
                  <c:v>44561</c:v>
                </c:pt>
                <c:pt idx="683">
                  <c:v>44592</c:v>
                </c:pt>
                <c:pt idx="684">
                  <c:v>44620</c:v>
                </c:pt>
              </c:numCache>
              <c:extLst/>
            </c:numRef>
          </c:cat>
          <c:val>
            <c:numRef>
              <c:f>('history chart'!$J$33:$J$34,'history chart'!$J$36:$J$718)</c:f>
              <c:numCache>
                <c:formatCode>General</c:formatCode>
                <c:ptCount val="685"/>
                <c:pt idx="0">
                  <c:v>2.5869999999999997</c:v>
                </c:pt>
                <c:pt idx="1">
                  <c:v>2.5642</c:v>
                </c:pt>
                <c:pt idx="2">
                  <c:v>2.5493000000000001</c:v>
                </c:pt>
                <c:pt idx="3">
                  <c:v>2.504</c:v>
                </c:pt>
                <c:pt idx="4">
                  <c:v>2.4999000000000002</c:v>
                </c:pt>
                <c:pt idx="5">
                  <c:v>2.5</c:v>
                </c:pt>
                <c:pt idx="6">
                  <c:v>2.4870000000000001</c:v>
                </c:pt>
                <c:pt idx="7">
                  <c:v>2.5577000000000001</c:v>
                </c:pt>
                <c:pt idx="8">
                  <c:v>2.5367999999999999</c:v>
                </c:pt>
                <c:pt idx="9">
                  <c:v>2.6221000000000001</c:v>
                </c:pt>
                <c:pt idx="10">
                  <c:v>2.6996000000000002</c:v>
                </c:pt>
                <c:pt idx="11">
                  <c:v>2.7934000000000001</c:v>
                </c:pt>
                <c:pt idx="12">
                  <c:v>2.7579000000000002</c:v>
                </c:pt>
                <c:pt idx="13">
                  <c:v>2.7176999999999998</c:v>
                </c:pt>
                <c:pt idx="14">
                  <c:v>2.802</c:v>
                </c:pt>
                <c:pt idx="15">
                  <c:v>2.8325</c:v>
                </c:pt>
                <c:pt idx="16">
                  <c:v>2.9695</c:v>
                </c:pt>
                <c:pt idx="17">
                  <c:v>3.0545</c:v>
                </c:pt>
                <c:pt idx="18">
                  <c:v>3.0276000000000001</c:v>
                </c:pt>
                <c:pt idx="19">
                  <c:v>2.9028</c:v>
                </c:pt>
                <c:pt idx="20">
                  <c:v>2.8140999999999998</c:v>
                </c:pt>
                <c:pt idx="21">
                  <c:v>2.8685</c:v>
                </c:pt>
                <c:pt idx="22">
                  <c:v>2.8313999999999999</c:v>
                </c:pt>
                <c:pt idx="23">
                  <c:v>2.8111999999999999</c:v>
                </c:pt>
                <c:pt idx="24">
                  <c:v>2.8677000000000001</c:v>
                </c:pt>
                <c:pt idx="25">
                  <c:v>2.9054000000000002</c:v>
                </c:pt>
                <c:pt idx="26">
                  <c:v>2.9241000000000001</c:v>
                </c:pt>
                <c:pt idx="27">
                  <c:v>3.0358000000000001</c:v>
                </c:pt>
                <c:pt idx="28">
                  <c:v>2.8214999999999999</c:v>
                </c:pt>
                <c:pt idx="29">
                  <c:v>2.7757000000000001</c:v>
                </c:pt>
                <c:pt idx="30">
                  <c:v>2.7414000000000001</c:v>
                </c:pt>
                <c:pt idx="31">
                  <c:v>2.76</c:v>
                </c:pt>
                <c:pt idx="32">
                  <c:v>2.7907999999999999</c:v>
                </c:pt>
                <c:pt idx="33">
                  <c:v>2.7738</c:v>
                </c:pt>
                <c:pt idx="34">
                  <c:v>2.7904999999999998</c:v>
                </c:pt>
                <c:pt idx="35">
                  <c:v>2.8117999999999999</c:v>
                </c:pt>
                <c:pt idx="36">
                  <c:v>2.7900999999999998</c:v>
                </c:pt>
                <c:pt idx="37">
                  <c:v>2.7504999999999997</c:v>
                </c:pt>
                <c:pt idx="38">
                  <c:v>2.6949999999999998</c:v>
                </c:pt>
                <c:pt idx="39">
                  <c:v>2.6802000000000001</c:v>
                </c:pt>
                <c:pt idx="40">
                  <c:v>2.6188000000000002</c:v>
                </c:pt>
                <c:pt idx="41">
                  <c:v>2.5709999999999997</c:v>
                </c:pt>
                <c:pt idx="42">
                  <c:v>2.5449999999999999</c:v>
                </c:pt>
                <c:pt idx="43">
                  <c:v>2.5270000000000001</c:v>
                </c:pt>
                <c:pt idx="44">
                  <c:v>2.7126000000000001</c:v>
                </c:pt>
                <c:pt idx="45">
                  <c:v>2.8268</c:v>
                </c:pt>
                <c:pt idx="46">
                  <c:v>2.8552999999999997</c:v>
                </c:pt>
                <c:pt idx="47">
                  <c:v>2.8405</c:v>
                </c:pt>
                <c:pt idx="48">
                  <c:v>2.8818000000000001</c:v>
                </c:pt>
                <c:pt idx="49">
                  <c:v>2.8590999999999998</c:v>
                </c:pt>
                <c:pt idx="50">
                  <c:v>2.9681999999999999</c:v>
                </c:pt>
                <c:pt idx="51">
                  <c:v>3.0266000000000002</c:v>
                </c:pt>
                <c:pt idx="52">
                  <c:v>3.0160999999999998</c:v>
                </c:pt>
                <c:pt idx="53">
                  <c:v>2.9491000000000001</c:v>
                </c:pt>
                <c:pt idx="54">
                  <c:v>2.9588999999999999</c:v>
                </c:pt>
                <c:pt idx="55">
                  <c:v>3.0194999999999999</c:v>
                </c:pt>
                <c:pt idx="56">
                  <c:v>3.1427</c:v>
                </c:pt>
                <c:pt idx="57">
                  <c:v>3.1250999999999998</c:v>
                </c:pt>
                <c:pt idx="58">
                  <c:v>3.1169000000000002</c:v>
                </c:pt>
                <c:pt idx="59">
                  <c:v>3.1669</c:v>
                </c:pt>
                <c:pt idx="60">
                  <c:v>3.2454999999999998</c:v>
                </c:pt>
                <c:pt idx="61">
                  <c:v>3.2808000000000002</c:v>
                </c:pt>
                <c:pt idx="62">
                  <c:v>3.3715999999999999</c:v>
                </c:pt>
                <c:pt idx="63">
                  <c:v>3.3407999999999998</c:v>
                </c:pt>
                <c:pt idx="64">
                  <c:v>3.5648</c:v>
                </c:pt>
                <c:pt idx="65">
                  <c:v>3.5432999999999999</c:v>
                </c:pt>
                <c:pt idx="66">
                  <c:v>3.7458</c:v>
                </c:pt>
                <c:pt idx="67">
                  <c:v>3.7688999999999999</c:v>
                </c:pt>
                <c:pt idx="68">
                  <c:v>3.9135999999999997</c:v>
                </c:pt>
                <c:pt idx="69">
                  <c:v>3.8547000000000002</c:v>
                </c:pt>
                <c:pt idx="70">
                  <c:v>3.8597999999999999</c:v>
                </c:pt>
                <c:pt idx="71">
                  <c:v>4.0121000000000002</c:v>
                </c:pt>
                <c:pt idx="72">
                  <c:v>3.9464999999999999</c:v>
                </c:pt>
                <c:pt idx="73">
                  <c:v>3.9119000000000002</c:v>
                </c:pt>
                <c:pt idx="74">
                  <c:v>3.883</c:v>
                </c:pt>
                <c:pt idx="75">
                  <c:v>4.0143000000000004</c:v>
                </c:pt>
                <c:pt idx="76">
                  <c:v>4.1029999999999998</c:v>
                </c:pt>
                <c:pt idx="77">
                  <c:v>4.1193</c:v>
                </c:pt>
                <c:pt idx="78">
                  <c:v>4.0372000000000003</c:v>
                </c:pt>
                <c:pt idx="79">
                  <c:v>3.9845000000000002</c:v>
                </c:pt>
                <c:pt idx="80">
                  <c:v>4.1322000000000001</c:v>
                </c:pt>
                <c:pt idx="81">
                  <c:v>4.1341000000000001</c:v>
                </c:pt>
                <c:pt idx="82">
                  <c:v>4.4020999999999999</c:v>
                </c:pt>
                <c:pt idx="83">
                  <c:v>4.4931999999999999</c:v>
                </c:pt>
                <c:pt idx="84">
                  <c:v>4.5633999999999997</c:v>
                </c:pt>
                <c:pt idx="85">
                  <c:v>4.6603000000000003</c:v>
                </c:pt>
                <c:pt idx="86">
                  <c:v>4.6790000000000003</c:v>
                </c:pt>
                <c:pt idx="87">
                  <c:v>4.7080000000000002</c:v>
                </c:pt>
                <c:pt idx="88">
                  <c:v>4.6347000000000005</c:v>
                </c:pt>
                <c:pt idx="89">
                  <c:v>4.6048999999999998</c:v>
                </c:pt>
                <c:pt idx="90">
                  <c:v>5.0042</c:v>
                </c:pt>
                <c:pt idx="91">
                  <c:v>5.2420999999999998</c:v>
                </c:pt>
                <c:pt idx="92">
                  <c:v>5.2233000000000001</c:v>
                </c:pt>
                <c:pt idx="93">
                  <c:v>5.4702000000000002</c:v>
                </c:pt>
                <c:pt idx="94">
                  <c:v>5.9970999999999997</c:v>
                </c:pt>
                <c:pt idx="95">
                  <c:v>6.3487999999999998</c:v>
                </c:pt>
                <c:pt idx="96">
                  <c:v>7.1790000000000003</c:v>
                </c:pt>
                <c:pt idx="97">
                  <c:v>6.8860999999999999</c:v>
                </c:pt>
                <c:pt idx="98">
                  <c:v>7.9417</c:v>
                </c:pt>
                <c:pt idx="99">
                  <c:v>10.316800000000001</c:v>
                </c:pt>
                <c:pt idx="100">
                  <c:v>10.317</c:v>
                </c:pt>
                <c:pt idx="101">
                  <c:v>13.361499999999999</c:v>
                </c:pt>
                <c:pt idx="102">
                  <c:v>12.9536</c:v>
                </c:pt>
                <c:pt idx="103">
                  <c:v>12.947900000000001</c:v>
                </c:pt>
                <c:pt idx="104">
                  <c:v>11.6798</c:v>
                </c:pt>
                <c:pt idx="105">
                  <c:v>12.6739</c:v>
                </c:pt>
                <c:pt idx="106">
                  <c:v>13.701599999999999</c:v>
                </c:pt>
                <c:pt idx="107">
                  <c:v>15.080399999999999</c:v>
                </c:pt>
                <c:pt idx="108">
                  <c:v>15.308299999999999</c:v>
                </c:pt>
                <c:pt idx="109">
                  <c:v>14.716200000000001</c:v>
                </c:pt>
                <c:pt idx="110">
                  <c:v>14.8887</c:v>
                </c:pt>
                <c:pt idx="111">
                  <c:v>14.142799999999999</c:v>
                </c:pt>
                <c:pt idx="112">
                  <c:v>15.5177</c:v>
                </c:pt>
                <c:pt idx="113">
                  <c:v>20.181999999999999</c:v>
                </c:pt>
                <c:pt idx="114">
                  <c:v>18.612500000000001</c:v>
                </c:pt>
                <c:pt idx="115">
                  <c:v>21.224799999999998</c:v>
                </c:pt>
                <c:pt idx="116">
                  <c:v>21.6203</c:v>
                </c:pt>
                <c:pt idx="117">
                  <c:v>21.546399999999998</c:v>
                </c:pt>
                <c:pt idx="118">
                  <c:v>19.763999999999999</c:v>
                </c:pt>
                <c:pt idx="119">
                  <c:v>17.584099999999999</c:v>
                </c:pt>
                <c:pt idx="120">
                  <c:v>16.538</c:v>
                </c:pt>
                <c:pt idx="121">
                  <c:v>17.740300000000001</c:v>
                </c:pt>
                <c:pt idx="122">
                  <c:v>16.855699999999999</c:v>
                </c:pt>
                <c:pt idx="123">
                  <c:v>16.852799999999998</c:v>
                </c:pt>
                <c:pt idx="124">
                  <c:v>17.174700000000001</c:v>
                </c:pt>
                <c:pt idx="125">
                  <c:v>18.9863</c:v>
                </c:pt>
                <c:pt idx="126">
                  <c:v>19.317</c:v>
                </c:pt>
                <c:pt idx="127">
                  <c:v>19.1327</c:v>
                </c:pt>
                <c:pt idx="128">
                  <c:v>17.9679</c:v>
                </c:pt>
                <c:pt idx="129">
                  <c:v>17.802299999999999</c:v>
                </c:pt>
                <c:pt idx="130">
                  <c:v>17.778300000000002</c:v>
                </c:pt>
                <c:pt idx="131">
                  <c:v>17.458100000000002</c:v>
                </c:pt>
                <c:pt idx="132">
                  <c:v>18.113800000000001</c:v>
                </c:pt>
                <c:pt idx="133">
                  <c:v>17.792000000000002</c:v>
                </c:pt>
                <c:pt idx="134">
                  <c:v>18.589099999999998</c:v>
                </c:pt>
                <c:pt idx="135">
                  <c:v>19.825099999999999</c:v>
                </c:pt>
                <c:pt idx="136">
                  <c:v>20.876300000000001</c:v>
                </c:pt>
                <c:pt idx="137">
                  <c:v>19.340299999999999</c:v>
                </c:pt>
                <c:pt idx="138">
                  <c:v>19.619499999999999</c:v>
                </c:pt>
                <c:pt idx="139">
                  <c:v>19.613700000000001</c:v>
                </c:pt>
                <c:pt idx="140">
                  <c:v>20.474900000000002</c:v>
                </c:pt>
                <c:pt idx="141">
                  <c:v>20.558299999999999</c:v>
                </c:pt>
                <c:pt idx="142">
                  <c:v>21.526699999999998</c:v>
                </c:pt>
                <c:pt idx="143">
                  <c:v>21.846499999999999</c:v>
                </c:pt>
                <c:pt idx="144">
                  <c:v>22.837499999999999</c:v>
                </c:pt>
                <c:pt idx="145">
                  <c:v>24.103100000000001</c:v>
                </c:pt>
                <c:pt idx="146">
                  <c:v>24.796199999999999</c:v>
                </c:pt>
                <c:pt idx="147">
                  <c:v>24.0425</c:v>
                </c:pt>
                <c:pt idx="148">
                  <c:v>22.527200000000001</c:v>
                </c:pt>
                <c:pt idx="149">
                  <c:v>21.0124</c:v>
                </c:pt>
                <c:pt idx="150">
                  <c:v>20.3414</c:v>
                </c:pt>
                <c:pt idx="151">
                  <c:v>21.1858</c:v>
                </c:pt>
                <c:pt idx="152">
                  <c:v>21.919699999999999</c:v>
                </c:pt>
                <c:pt idx="153">
                  <c:v>22.498999999999999</c:v>
                </c:pt>
                <c:pt idx="154">
                  <c:v>23.182200000000002</c:v>
                </c:pt>
                <c:pt idx="155">
                  <c:v>23.352599999999999</c:v>
                </c:pt>
                <c:pt idx="156">
                  <c:v>23.793600000000001</c:v>
                </c:pt>
                <c:pt idx="157">
                  <c:v>26.1374</c:v>
                </c:pt>
                <c:pt idx="158">
                  <c:v>25.913900000000002</c:v>
                </c:pt>
                <c:pt idx="159">
                  <c:v>27.7989</c:v>
                </c:pt>
                <c:pt idx="160">
                  <c:v>26.229199999999999</c:v>
                </c:pt>
                <c:pt idx="161">
                  <c:v>26.620999999999999</c:v>
                </c:pt>
                <c:pt idx="162">
                  <c:v>27.497199999999999</c:v>
                </c:pt>
                <c:pt idx="163">
                  <c:v>28.553699999999999</c:v>
                </c:pt>
                <c:pt idx="164">
                  <c:v>30.476400000000002</c:v>
                </c:pt>
                <c:pt idx="165">
                  <c:v>28.8627</c:v>
                </c:pt>
                <c:pt idx="166">
                  <c:v>29.631599999999999</c:v>
                </c:pt>
                <c:pt idx="167">
                  <c:v>30.421099999999999</c:v>
                </c:pt>
                <c:pt idx="168">
                  <c:v>32.410899999999998</c:v>
                </c:pt>
                <c:pt idx="169">
                  <c:v>32.170400000000001</c:v>
                </c:pt>
                <c:pt idx="170">
                  <c:v>33.186199999999999</c:v>
                </c:pt>
                <c:pt idx="171">
                  <c:v>34.170299999999997</c:v>
                </c:pt>
                <c:pt idx="172">
                  <c:v>36.075699999999998</c:v>
                </c:pt>
                <c:pt idx="173">
                  <c:v>35.1126</c:v>
                </c:pt>
                <c:pt idx="174">
                  <c:v>38.205399999999997</c:v>
                </c:pt>
                <c:pt idx="175">
                  <c:v>43.046199999999999</c:v>
                </c:pt>
                <c:pt idx="176">
                  <c:v>41.870800000000003</c:v>
                </c:pt>
                <c:pt idx="177">
                  <c:v>45.1492</c:v>
                </c:pt>
                <c:pt idx="178">
                  <c:v>51.350900000000003</c:v>
                </c:pt>
                <c:pt idx="179">
                  <c:v>58.564599999999999</c:v>
                </c:pt>
                <c:pt idx="180">
                  <c:v>57.554299999999998</c:v>
                </c:pt>
                <c:pt idx="181">
                  <c:v>49.669200000000004</c:v>
                </c:pt>
                <c:pt idx="182">
                  <c:v>49.864400000000003</c:v>
                </c:pt>
                <c:pt idx="183">
                  <c:v>52.541200000000003</c:v>
                </c:pt>
                <c:pt idx="184">
                  <c:v>55.800600000000003</c:v>
                </c:pt>
                <c:pt idx="185">
                  <c:v>57.916800000000002</c:v>
                </c:pt>
                <c:pt idx="186">
                  <c:v>59.612299999999998</c:v>
                </c:pt>
                <c:pt idx="187">
                  <c:v>61.6053</c:v>
                </c:pt>
                <c:pt idx="188">
                  <c:v>63.815199999999997</c:v>
                </c:pt>
                <c:pt idx="189">
                  <c:v>63.1997</c:v>
                </c:pt>
                <c:pt idx="190">
                  <c:v>58.493499999999997</c:v>
                </c:pt>
                <c:pt idx="191">
                  <c:v>53.246200000000002</c:v>
                </c:pt>
                <c:pt idx="192">
                  <c:v>52.672199999999997</c:v>
                </c:pt>
                <c:pt idx="193">
                  <c:v>53.526899999999998</c:v>
                </c:pt>
                <c:pt idx="194">
                  <c:v>52.375900000000001</c:v>
                </c:pt>
                <c:pt idx="195">
                  <c:v>51.005400000000002</c:v>
                </c:pt>
                <c:pt idx="196">
                  <c:v>46.8536</c:v>
                </c:pt>
                <c:pt idx="197">
                  <c:v>48.993299999999998</c:v>
                </c:pt>
                <c:pt idx="198">
                  <c:v>47.258000000000003</c:v>
                </c:pt>
                <c:pt idx="199">
                  <c:v>47.577800000000003</c:v>
                </c:pt>
                <c:pt idx="200">
                  <c:v>47.777099999999997</c:v>
                </c:pt>
                <c:pt idx="201">
                  <c:v>45.664900000000003</c:v>
                </c:pt>
                <c:pt idx="202">
                  <c:v>44.2483</c:v>
                </c:pt>
                <c:pt idx="203">
                  <c:v>45.794800000000002</c:v>
                </c:pt>
                <c:pt idx="204">
                  <c:v>44.234200000000001</c:v>
                </c:pt>
                <c:pt idx="205">
                  <c:v>43.515799999999999</c:v>
                </c:pt>
                <c:pt idx="206">
                  <c:v>44.6496</c:v>
                </c:pt>
                <c:pt idx="207">
                  <c:v>43.178899999999999</c:v>
                </c:pt>
                <c:pt idx="208">
                  <c:v>42.2973</c:v>
                </c:pt>
                <c:pt idx="209">
                  <c:v>42.421700000000001</c:v>
                </c:pt>
                <c:pt idx="210">
                  <c:v>43.1267</c:v>
                </c:pt>
                <c:pt idx="211">
                  <c:v>42.176000000000002</c:v>
                </c:pt>
                <c:pt idx="212">
                  <c:v>43.347499999999997</c:v>
                </c:pt>
                <c:pt idx="213">
                  <c:v>45.006399999999999</c:v>
                </c:pt>
                <c:pt idx="214">
                  <c:v>45.2547</c:v>
                </c:pt>
                <c:pt idx="215">
                  <c:v>49.236600000000003</c:v>
                </c:pt>
                <c:pt idx="216">
                  <c:v>46.316200000000002</c:v>
                </c:pt>
                <c:pt idx="217">
                  <c:v>49.2102</c:v>
                </c:pt>
                <c:pt idx="218">
                  <c:v>50.089500000000001</c:v>
                </c:pt>
                <c:pt idx="219">
                  <c:v>50.841700000000003</c:v>
                </c:pt>
                <c:pt idx="220">
                  <c:v>50.270699999999998</c:v>
                </c:pt>
                <c:pt idx="221">
                  <c:v>53.636000000000003</c:v>
                </c:pt>
                <c:pt idx="222">
                  <c:v>58.021799999999999</c:v>
                </c:pt>
                <c:pt idx="223">
                  <c:v>56.401899999999998</c:v>
                </c:pt>
                <c:pt idx="224">
                  <c:v>53.402200000000001</c:v>
                </c:pt>
                <c:pt idx="225">
                  <c:v>54.414499999999997</c:v>
                </c:pt>
                <c:pt idx="226">
                  <c:v>55.1738</c:v>
                </c:pt>
                <c:pt idx="227">
                  <c:v>53.1631</c:v>
                </c:pt>
                <c:pt idx="228">
                  <c:v>55.032800000000002</c:v>
                </c:pt>
                <c:pt idx="229">
                  <c:v>56.986400000000003</c:v>
                </c:pt>
                <c:pt idx="230">
                  <c:v>55.902700000000003</c:v>
                </c:pt>
                <c:pt idx="231">
                  <c:v>57.961799999999997</c:v>
                </c:pt>
                <c:pt idx="232">
                  <c:v>56.155000000000001</c:v>
                </c:pt>
                <c:pt idx="233">
                  <c:v>51.132399999999997</c:v>
                </c:pt>
                <c:pt idx="234">
                  <c:v>53.611400000000003</c:v>
                </c:pt>
                <c:pt idx="235">
                  <c:v>52.638100000000001</c:v>
                </c:pt>
                <c:pt idx="236">
                  <c:v>52.797800000000002</c:v>
                </c:pt>
                <c:pt idx="237">
                  <c:v>51.987900000000003</c:v>
                </c:pt>
                <c:pt idx="238">
                  <c:v>50.2089</c:v>
                </c:pt>
                <c:pt idx="239">
                  <c:v>51.091000000000001</c:v>
                </c:pt>
                <c:pt idx="240">
                  <c:v>49.585000000000001</c:v>
                </c:pt>
                <c:pt idx="241">
                  <c:v>53.645499999999998</c:v>
                </c:pt>
                <c:pt idx="242">
                  <c:v>52.3352</c:v>
                </c:pt>
                <c:pt idx="243">
                  <c:v>51.947800000000001</c:v>
                </c:pt>
                <c:pt idx="244">
                  <c:v>51.4467</c:v>
                </c:pt>
                <c:pt idx="245">
                  <c:v>51.509</c:v>
                </c:pt>
                <c:pt idx="246">
                  <c:v>51.989899999999999</c:v>
                </c:pt>
                <c:pt idx="247">
                  <c:v>53.065399999999997</c:v>
                </c:pt>
                <c:pt idx="248">
                  <c:v>55.387999999999998</c:v>
                </c:pt>
                <c:pt idx="249">
                  <c:v>55.709899999999998</c:v>
                </c:pt>
                <c:pt idx="250">
                  <c:v>55.993499999999997</c:v>
                </c:pt>
                <c:pt idx="251">
                  <c:v>52.919800000000002</c:v>
                </c:pt>
                <c:pt idx="252">
                  <c:v>49.466099999999997</c:v>
                </c:pt>
                <c:pt idx="253">
                  <c:v>48.914400000000001</c:v>
                </c:pt>
                <c:pt idx="254">
                  <c:v>51.2136</c:v>
                </c:pt>
                <c:pt idx="255">
                  <c:v>49.890500000000003</c:v>
                </c:pt>
                <c:pt idx="256">
                  <c:v>48.318899999999999</c:v>
                </c:pt>
                <c:pt idx="257">
                  <c:v>48.413800000000002</c:v>
                </c:pt>
                <c:pt idx="258">
                  <c:v>51.632800000000003</c:v>
                </c:pt>
                <c:pt idx="259">
                  <c:v>53.136299999999999</c:v>
                </c:pt>
                <c:pt idx="260">
                  <c:v>53.386600000000001</c:v>
                </c:pt>
                <c:pt idx="261">
                  <c:v>53.153100000000002</c:v>
                </c:pt>
                <c:pt idx="262">
                  <c:v>54.1616</c:v>
                </c:pt>
                <c:pt idx="263">
                  <c:v>55.795099999999998</c:v>
                </c:pt>
                <c:pt idx="264">
                  <c:v>53.464599999999997</c:v>
                </c:pt>
                <c:pt idx="265">
                  <c:v>56.385399999999997</c:v>
                </c:pt>
                <c:pt idx="266">
                  <c:v>60.3048</c:v>
                </c:pt>
                <c:pt idx="267">
                  <c:v>61.766100000000002</c:v>
                </c:pt>
                <c:pt idx="268">
                  <c:v>62.406700000000001</c:v>
                </c:pt>
                <c:pt idx="269">
                  <c:v>63.2196</c:v>
                </c:pt>
                <c:pt idx="270">
                  <c:v>61.310899999999997</c:v>
                </c:pt>
                <c:pt idx="271">
                  <c:v>62.378900000000002</c:v>
                </c:pt>
                <c:pt idx="272">
                  <c:v>63.040399999999998</c:v>
                </c:pt>
                <c:pt idx="273">
                  <c:v>64.3904</c:v>
                </c:pt>
                <c:pt idx="274">
                  <c:v>62.932699999999997</c:v>
                </c:pt>
                <c:pt idx="275">
                  <c:v>63.676200000000001</c:v>
                </c:pt>
                <c:pt idx="276">
                  <c:v>62.695700000000002</c:v>
                </c:pt>
                <c:pt idx="277">
                  <c:v>65.263599999999997</c:v>
                </c:pt>
                <c:pt idx="278">
                  <c:v>67.021000000000001</c:v>
                </c:pt>
                <c:pt idx="279">
                  <c:v>70.093599999999995</c:v>
                </c:pt>
                <c:pt idx="280">
                  <c:v>72.9131</c:v>
                </c:pt>
                <c:pt idx="281">
                  <c:v>69.354299999999995</c:v>
                </c:pt>
                <c:pt idx="282">
                  <c:v>69.403999999999996</c:v>
                </c:pt>
                <c:pt idx="283">
                  <c:v>66.010000000000005</c:v>
                </c:pt>
                <c:pt idx="284">
                  <c:v>67.421099999999996</c:v>
                </c:pt>
                <c:pt idx="285">
                  <c:v>69.159400000000005</c:v>
                </c:pt>
                <c:pt idx="286">
                  <c:v>73.476799999999997</c:v>
                </c:pt>
                <c:pt idx="287">
                  <c:v>72.657700000000006</c:v>
                </c:pt>
                <c:pt idx="288">
                  <c:v>74.652900000000002</c:v>
                </c:pt>
                <c:pt idx="289">
                  <c:v>77.686099999999996</c:v>
                </c:pt>
                <c:pt idx="290">
                  <c:v>78.812700000000007</c:v>
                </c:pt>
                <c:pt idx="291">
                  <c:v>77.066000000000003</c:v>
                </c:pt>
                <c:pt idx="292">
                  <c:v>79.311099999999996</c:v>
                </c:pt>
                <c:pt idx="293">
                  <c:v>76.8018</c:v>
                </c:pt>
                <c:pt idx="294">
                  <c:v>78.989199999999997</c:v>
                </c:pt>
                <c:pt idx="295">
                  <c:v>81.513000000000005</c:v>
                </c:pt>
                <c:pt idx="296">
                  <c:v>81.298699999999997</c:v>
                </c:pt>
                <c:pt idx="297">
                  <c:v>83.154700000000005</c:v>
                </c:pt>
                <c:pt idx="298">
                  <c:v>86.185500000000005</c:v>
                </c:pt>
                <c:pt idx="299">
                  <c:v>86.206999999999994</c:v>
                </c:pt>
                <c:pt idx="300">
                  <c:v>88.000699999999995</c:v>
                </c:pt>
                <c:pt idx="301">
                  <c:v>88.859899999999996</c:v>
                </c:pt>
                <c:pt idx="302">
                  <c:v>89.291899999999998</c:v>
                </c:pt>
                <c:pt idx="303">
                  <c:v>88.064899999999994</c:v>
                </c:pt>
                <c:pt idx="304">
                  <c:v>87.852400000000003</c:v>
                </c:pt>
                <c:pt idx="305">
                  <c:v>91.433199999999999</c:v>
                </c:pt>
                <c:pt idx="306">
                  <c:v>100.236</c:v>
                </c:pt>
                <c:pt idx="307">
                  <c:v>114.07299999999999</c:v>
                </c:pt>
                <c:pt idx="308">
                  <c:v>108.1176</c:v>
                </c:pt>
                <c:pt idx="309">
                  <c:v>102.8867</c:v>
                </c:pt>
                <c:pt idx="310">
                  <c:v>102.6597</c:v>
                </c:pt>
                <c:pt idx="311">
                  <c:v>94.888000000000005</c:v>
                </c:pt>
                <c:pt idx="312">
                  <c:v>96.841999999999999</c:v>
                </c:pt>
                <c:pt idx="313">
                  <c:v>97.52</c:v>
                </c:pt>
                <c:pt idx="314">
                  <c:v>97.962999999999994</c:v>
                </c:pt>
                <c:pt idx="315">
                  <c:v>96.894999999999996</c:v>
                </c:pt>
                <c:pt idx="316">
                  <c:v>94.501999999999995</c:v>
                </c:pt>
                <c:pt idx="317">
                  <c:v>98.555999999999997</c:v>
                </c:pt>
                <c:pt idx="318">
                  <c:v>98.713999999999999</c:v>
                </c:pt>
                <c:pt idx="319">
                  <c:v>100.004</c:v>
                </c:pt>
                <c:pt idx="320">
                  <c:v>100.90900000000001</c:v>
                </c:pt>
                <c:pt idx="321">
                  <c:v>98.356999999999999</c:v>
                </c:pt>
                <c:pt idx="322">
                  <c:v>94.245000000000005</c:v>
                </c:pt>
                <c:pt idx="323">
                  <c:v>96.122</c:v>
                </c:pt>
                <c:pt idx="324">
                  <c:v>96.132999999999996</c:v>
                </c:pt>
                <c:pt idx="325">
                  <c:v>97.016999999999996</c:v>
                </c:pt>
                <c:pt idx="326">
                  <c:v>97.816999999999993</c:v>
                </c:pt>
                <c:pt idx="327">
                  <c:v>101.154</c:v>
                </c:pt>
                <c:pt idx="328">
                  <c:v>101.56699999999999</c:v>
                </c:pt>
                <c:pt idx="329">
                  <c:v>101.21299999999999</c:v>
                </c:pt>
                <c:pt idx="330">
                  <c:v>100.134</c:v>
                </c:pt>
                <c:pt idx="331">
                  <c:v>101.616</c:v>
                </c:pt>
                <c:pt idx="332">
                  <c:v>98.619</c:v>
                </c:pt>
                <c:pt idx="333">
                  <c:v>97.787000000000006</c:v>
                </c:pt>
                <c:pt idx="334">
                  <c:v>97.736000000000004</c:v>
                </c:pt>
                <c:pt idx="335">
                  <c:v>97.552999999999997</c:v>
                </c:pt>
                <c:pt idx="336">
                  <c:v>98.757999999999996</c:v>
                </c:pt>
                <c:pt idx="337">
                  <c:v>101.10299999999999</c:v>
                </c:pt>
                <c:pt idx="338">
                  <c:v>102.03700000000001</c:v>
                </c:pt>
                <c:pt idx="339">
                  <c:v>100.211</c:v>
                </c:pt>
                <c:pt idx="340">
                  <c:v>99.888000000000005</c:v>
                </c:pt>
                <c:pt idx="341">
                  <c:v>101.60899999999999</c:v>
                </c:pt>
                <c:pt idx="342">
                  <c:v>99.870999999999995</c:v>
                </c:pt>
                <c:pt idx="343">
                  <c:v>97.54</c:v>
                </c:pt>
                <c:pt idx="344">
                  <c:v>96.334999999999994</c:v>
                </c:pt>
                <c:pt idx="345">
                  <c:v>95.305999999999997</c:v>
                </c:pt>
                <c:pt idx="346">
                  <c:v>96.694000000000003</c:v>
                </c:pt>
                <c:pt idx="347">
                  <c:v>100.274</c:v>
                </c:pt>
                <c:pt idx="348">
                  <c:v>99.498000000000005</c:v>
                </c:pt>
                <c:pt idx="349">
                  <c:v>99.716999999999999</c:v>
                </c:pt>
                <c:pt idx="350">
                  <c:v>101.825</c:v>
                </c:pt>
                <c:pt idx="351">
                  <c:v>107.28700000000001</c:v>
                </c:pt>
                <c:pt idx="352">
                  <c:v>110.32599999999999</c:v>
                </c:pt>
                <c:pt idx="353">
                  <c:v>111.82599999999999</c:v>
                </c:pt>
                <c:pt idx="354">
                  <c:v>108.861</c:v>
                </c:pt>
                <c:pt idx="355">
                  <c:v>109.02500000000001</c:v>
                </c:pt>
                <c:pt idx="356">
                  <c:v>109.902</c:v>
                </c:pt>
                <c:pt idx="357">
                  <c:v>109.66</c:v>
                </c:pt>
                <c:pt idx="358">
                  <c:v>112.755</c:v>
                </c:pt>
                <c:pt idx="359">
                  <c:v>112.10899999999999</c:v>
                </c:pt>
                <c:pt idx="360">
                  <c:v>111.96299999999999</c:v>
                </c:pt>
                <c:pt idx="361">
                  <c:v>114.736</c:v>
                </c:pt>
                <c:pt idx="362">
                  <c:v>117.02800000000001</c:v>
                </c:pt>
                <c:pt idx="363">
                  <c:v>116.22799999999999</c:v>
                </c:pt>
                <c:pt idx="364">
                  <c:v>115.07899999999999</c:v>
                </c:pt>
                <c:pt idx="365">
                  <c:v>117.31399999999999</c:v>
                </c:pt>
                <c:pt idx="366">
                  <c:v>119.31699999999999</c:v>
                </c:pt>
                <c:pt idx="367">
                  <c:v>120.453</c:v>
                </c:pt>
                <c:pt idx="368">
                  <c:v>121.48099999999999</c:v>
                </c:pt>
                <c:pt idx="369">
                  <c:v>123.379</c:v>
                </c:pt>
                <c:pt idx="370">
                  <c:v>129.90799999999999</c:v>
                </c:pt>
                <c:pt idx="371">
                  <c:v>130.84200000000001</c:v>
                </c:pt>
                <c:pt idx="372">
                  <c:v>133.63399999999999</c:v>
                </c:pt>
                <c:pt idx="373">
                  <c:v>139.99100000000001</c:v>
                </c:pt>
                <c:pt idx="374">
                  <c:v>146.84700000000001</c:v>
                </c:pt>
                <c:pt idx="375">
                  <c:v>146.185</c:v>
                </c:pt>
                <c:pt idx="376">
                  <c:v>145.94200000000001</c:v>
                </c:pt>
                <c:pt idx="377">
                  <c:v>143.87100000000001</c:v>
                </c:pt>
                <c:pt idx="378">
                  <c:v>150.85300000000001</c:v>
                </c:pt>
                <c:pt idx="379">
                  <c:v>151.62100000000001</c:v>
                </c:pt>
                <c:pt idx="380">
                  <c:v>149.50800000000001</c:v>
                </c:pt>
                <c:pt idx="381">
                  <c:v>157.84800000000001</c:v>
                </c:pt>
                <c:pt idx="382">
                  <c:v>160.001</c:v>
                </c:pt>
                <c:pt idx="383">
                  <c:v>161.02500000000001</c:v>
                </c:pt>
                <c:pt idx="384">
                  <c:v>162.71299999999999</c:v>
                </c:pt>
                <c:pt idx="385">
                  <c:v>166.108</c:v>
                </c:pt>
                <c:pt idx="386">
                  <c:v>167.41499999999999</c:v>
                </c:pt>
                <c:pt idx="387">
                  <c:v>169.88499999999999</c:v>
                </c:pt>
                <c:pt idx="388">
                  <c:v>160.12100000000001</c:v>
                </c:pt>
                <c:pt idx="389">
                  <c:v>165.31899999999999</c:v>
                </c:pt>
                <c:pt idx="390">
                  <c:v>165.15299999999999</c:v>
                </c:pt>
                <c:pt idx="391">
                  <c:v>167.00200000000001</c:v>
                </c:pt>
                <c:pt idx="392">
                  <c:v>167.66399999999999</c:v>
                </c:pt>
                <c:pt idx="393">
                  <c:v>161.00800000000001</c:v>
                </c:pt>
                <c:pt idx="394">
                  <c:v>154.57900000000001</c:v>
                </c:pt>
                <c:pt idx="395">
                  <c:v>155.15</c:v>
                </c:pt>
                <c:pt idx="396">
                  <c:v>148.477</c:v>
                </c:pt>
                <c:pt idx="397">
                  <c:v>148.90700000000001</c:v>
                </c:pt>
                <c:pt idx="398">
                  <c:v>146.959</c:v>
                </c:pt>
                <c:pt idx="399">
                  <c:v>139.721</c:v>
                </c:pt>
                <c:pt idx="400">
                  <c:v>136.72200000000001</c:v>
                </c:pt>
                <c:pt idx="401">
                  <c:v>128.48699999999999</c:v>
                </c:pt>
                <c:pt idx="402">
                  <c:v>120.346</c:v>
                </c:pt>
                <c:pt idx="403">
                  <c:v>129.68299999999999</c:v>
                </c:pt>
                <c:pt idx="404">
                  <c:v>125.82599999999999</c:v>
                </c:pt>
                <c:pt idx="405">
                  <c:v>116.76</c:v>
                </c:pt>
                <c:pt idx="406">
                  <c:v>112.79600000000001</c:v>
                </c:pt>
                <c:pt idx="407">
                  <c:v>112.304</c:v>
                </c:pt>
                <c:pt idx="408">
                  <c:v>108.39100000000001</c:v>
                </c:pt>
                <c:pt idx="409">
                  <c:v>118.779</c:v>
                </c:pt>
                <c:pt idx="410">
                  <c:v>123.581</c:v>
                </c:pt>
                <c:pt idx="411">
                  <c:v>115.98699999999999</c:v>
                </c:pt>
                <c:pt idx="412">
                  <c:v>122.46899999999999</c:v>
                </c:pt>
                <c:pt idx="413">
                  <c:v>124.623</c:v>
                </c:pt>
                <c:pt idx="414">
                  <c:v>131.852</c:v>
                </c:pt>
                <c:pt idx="415">
                  <c:v>138.71199999999999</c:v>
                </c:pt>
                <c:pt idx="416">
                  <c:v>133.214</c:v>
                </c:pt>
                <c:pt idx="417">
                  <c:v>136.33799999999999</c:v>
                </c:pt>
                <c:pt idx="418">
                  <c:v>140.25700000000001</c:v>
                </c:pt>
                <c:pt idx="419">
                  <c:v>147.86099999999999</c:v>
                </c:pt>
                <c:pt idx="420">
                  <c:v>150.446</c:v>
                </c:pt>
                <c:pt idx="421">
                  <c:v>151.904</c:v>
                </c:pt>
                <c:pt idx="422">
                  <c:v>150.03899999999999</c:v>
                </c:pt>
                <c:pt idx="423">
                  <c:v>160.137</c:v>
                </c:pt>
                <c:pt idx="424">
                  <c:v>163.916</c:v>
                </c:pt>
                <c:pt idx="425">
                  <c:v>155.70400000000001</c:v>
                </c:pt>
                <c:pt idx="426">
                  <c:v>171.018</c:v>
                </c:pt>
                <c:pt idx="427">
                  <c:v>169.95599999999999</c:v>
                </c:pt>
                <c:pt idx="428">
                  <c:v>165.84700000000001</c:v>
                </c:pt>
                <c:pt idx="429">
                  <c:v>179.184</c:v>
                </c:pt>
                <c:pt idx="430">
                  <c:v>184.917</c:v>
                </c:pt>
                <c:pt idx="431">
                  <c:v>180.57300000000001</c:v>
                </c:pt>
                <c:pt idx="432">
                  <c:v>179.81200000000001</c:v>
                </c:pt>
                <c:pt idx="433">
                  <c:v>172.15100000000001</c:v>
                </c:pt>
                <c:pt idx="434">
                  <c:v>178.208</c:v>
                </c:pt>
                <c:pt idx="435">
                  <c:v>174.471</c:v>
                </c:pt>
                <c:pt idx="436">
                  <c:v>167.51300000000001</c:v>
                </c:pt>
                <c:pt idx="437">
                  <c:v>169.69399999999999</c:v>
                </c:pt>
                <c:pt idx="438">
                  <c:v>169.62</c:v>
                </c:pt>
                <c:pt idx="439">
                  <c:v>158.178</c:v>
                </c:pt>
                <c:pt idx="440">
                  <c:v>150.66999999999999</c:v>
                </c:pt>
                <c:pt idx="441">
                  <c:v>151.834</c:v>
                </c:pt>
                <c:pt idx="442">
                  <c:v>148.84299999999999</c:v>
                </c:pt>
                <c:pt idx="443">
                  <c:v>147.84200000000001</c:v>
                </c:pt>
                <c:pt idx="444">
                  <c:v>151.673</c:v>
                </c:pt>
                <c:pt idx="445">
                  <c:v>167.18199999999999</c:v>
                </c:pt>
                <c:pt idx="446">
                  <c:v>167.18299999999999</c:v>
                </c:pt>
                <c:pt idx="447">
                  <c:v>164.61199999999999</c:v>
                </c:pt>
                <c:pt idx="448">
                  <c:v>167.80500000000001</c:v>
                </c:pt>
                <c:pt idx="449">
                  <c:v>166.89599999999999</c:v>
                </c:pt>
                <c:pt idx="450">
                  <c:v>173.47200000000001</c:v>
                </c:pt>
                <c:pt idx="451">
                  <c:v>180.005</c:v>
                </c:pt>
                <c:pt idx="452">
                  <c:v>178.148</c:v>
                </c:pt>
                <c:pt idx="453">
                  <c:v>178.65299999999999</c:v>
                </c:pt>
                <c:pt idx="454">
                  <c:v>187.40100000000001</c:v>
                </c:pt>
                <c:pt idx="455">
                  <c:v>201.82599999999999</c:v>
                </c:pt>
                <c:pt idx="456">
                  <c:v>208.61699999999999</c:v>
                </c:pt>
                <c:pt idx="457">
                  <c:v>192.87700000000001</c:v>
                </c:pt>
                <c:pt idx="458">
                  <c:v>191.67599999999999</c:v>
                </c:pt>
                <c:pt idx="459">
                  <c:v>202.881</c:v>
                </c:pt>
                <c:pt idx="460">
                  <c:v>197.86500000000001</c:v>
                </c:pt>
                <c:pt idx="461">
                  <c:v>199.05500000000001</c:v>
                </c:pt>
                <c:pt idx="462">
                  <c:v>206.916</c:v>
                </c:pt>
                <c:pt idx="463">
                  <c:v>207.089</c:v>
                </c:pt>
                <c:pt idx="464">
                  <c:v>216.97900000000001</c:v>
                </c:pt>
                <c:pt idx="465">
                  <c:v>216.29599999999999</c:v>
                </c:pt>
                <c:pt idx="466">
                  <c:v>232.249</c:v>
                </c:pt>
                <c:pt idx="467">
                  <c:v>236.46</c:v>
                </c:pt>
                <c:pt idx="468">
                  <c:v>251.80199999999999</c:v>
                </c:pt>
                <c:pt idx="469">
                  <c:v>259.577</c:v>
                </c:pt>
                <c:pt idx="470">
                  <c:v>254.97300000000001</c:v>
                </c:pt>
                <c:pt idx="471">
                  <c:v>259.29599999999999</c:v>
                </c:pt>
                <c:pt idx="472">
                  <c:v>248.54499999999999</c:v>
                </c:pt>
                <c:pt idx="473">
                  <c:v>252.93600000000001</c:v>
                </c:pt>
                <c:pt idx="474">
                  <c:v>248.32599999999999</c:v>
                </c:pt>
                <c:pt idx="475">
                  <c:v>265.32799999999997</c:v>
                </c:pt>
                <c:pt idx="476">
                  <c:v>269.81799999999998</c:v>
                </c:pt>
                <c:pt idx="477">
                  <c:v>266.58600000000001</c:v>
                </c:pt>
                <c:pt idx="478">
                  <c:v>253.495</c:v>
                </c:pt>
                <c:pt idx="479">
                  <c:v>256.14</c:v>
                </c:pt>
                <c:pt idx="480">
                  <c:v>274.23500000000001</c:v>
                </c:pt>
                <c:pt idx="481">
                  <c:v>284.012</c:v>
                </c:pt>
                <c:pt idx="482">
                  <c:v>267.44099999999997</c:v>
                </c:pt>
                <c:pt idx="483">
                  <c:v>265.36500000000001</c:v>
                </c:pt>
                <c:pt idx="484">
                  <c:v>269.83199999999999</c:v>
                </c:pt>
                <c:pt idx="485">
                  <c:v>281.92899999999997</c:v>
                </c:pt>
                <c:pt idx="486">
                  <c:v>303.209</c:v>
                </c:pt>
                <c:pt idx="487">
                  <c:v>317.31599999999997</c:v>
                </c:pt>
                <c:pt idx="488">
                  <c:v>297.37599999999998</c:v>
                </c:pt>
                <c:pt idx="489">
                  <c:v>298.14400000000001</c:v>
                </c:pt>
                <c:pt idx="490">
                  <c:v>307.64999999999998</c:v>
                </c:pt>
                <c:pt idx="491">
                  <c:v>313.33999999999997</c:v>
                </c:pt>
                <c:pt idx="492">
                  <c:v>293.72399999999999</c:v>
                </c:pt>
                <c:pt idx="493">
                  <c:v>300.25700000000001</c:v>
                </c:pt>
                <c:pt idx="494">
                  <c:v>320.61399999999998</c:v>
                </c:pt>
                <c:pt idx="495">
                  <c:v>323.68099999999998</c:v>
                </c:pt>
                <c:pt idx="496">
                  <c:v>318.65199999999999</c:v>
                </c:pt>
                <c:pt idx="497">
                  <c:v>328.88099999999997</c:v>
                </c:pt>
                <c:pt idx="498">
                  <c:v>317.029</c:v>
                </c:pt>
                <c:pt idx="499">
                  <c:v>297.94</c:v>
                </c:pt>
                <c:pt idx="500">
                  <c:v>312.07299999999998</c:v>
                </c:pt>
                <c:pt idx="501">
                  <c:v>329.14</c:v>
                </c:pt>
                <c:pt idx="502">
                  <c:v>314.02300000000002</c:v>
                </c:pt>
                <c:pt idx="503">
                  <c:v>314.68400000000003</c:v>
                </c:pt>
                <c:pt idx="504">
                  <c:v>325.28100000000001</c:v>
                </c:pt>
                <c:pt idx="505">
                  <c:v>328.452</c:v>
                </c:pt>
                <c:pt idx="506">
                  <c:v>332.24599999999998</c:v>
                </c:pt>
                <c:pt idx="507">
                  <c:v>332.67599999999999</c:v>
                </c:pt>
                <c:pt idx="508">
                  <c:v>328.029</c:v>
                </c:pt>
                <c:pt idx="509">
                  <c:v>334.83600000000001</c:v>
                </c:pt>
                <c:pt idx="510">
                  <c:v>322.678</c:v>
                </c:pt>
                <c:pt idx="511">
                  <c:v>348.50700000000001</c:v>
                </c:pt>
                <c:pt idx="512">
                  <c:v>360.125</c:v>
                </c:pt>
                <c:pt idx="513">
                  <c:v>348.83100000000002</c:v>
                </c:pt>
                <c:pt idx="514">
                  <c:v>364.99</c:v>
                </c:pt>
                <c:pt idx="515">
                  <c:v>380.40600000000001</c:v>
                </c:pt>
                <c:pt idx="516">
                  <c:v>427.13499999999999</c:v>
                </c:pt>
                <c:pt idx="517">
                  <c:v>400.04599999999999</c:v>
                </c:pt>
                <c:pt idx="518">
                  <c:v>414.30200000000002</c:v>
                </c:pt>
                <c:pt idx="519">
                  <c:v>425.62900000000002</c:v>
                </c:pt>
                <c:pt idx="520">
                  <c:v>464.35700000000003</c:v>
                </c:pt>
                <c:pt idx="521">
                  <c:v>409.31099999999998</c:v>
                </c:pt>
                <c:pt idx="522">
                  <c:v>379.49599999999998</c:v>
                </c:pt>
                <c:pt idx="523">
                  <c:v>335.74799999999999</c:v>
                </c:pt>
                <c:pt idx="524">
                  <c:v>264.29000000000002</c:v>
                </c:pt>
                <c:pt idx="525">
                  <c:v>245.9</c:v>
                </c:pt>
                <c:pt idx="526">
                  <c:v>234.874</c:v>
                </c:pt>
                <c:pt idx="527">
                  <c:v>222.249</c:v>
                </c:pt>
                <c:pt idx="528">
                  <c:v>212.39599999999999</c:v>
                </c:pt>
                <c:pt idx="529">
                  <c:v>220.04900000000001</c:v>
                </c:pt>
                <c:pt idx="530">
                  <c:v>221.66200000000001</c:v>
                </c:pt>
                <c:pt idx="531">
                  <c:v>250.488</c:v>
                </c:pt>
                <c:pt idx="532">
                  <c:v>245.72200000000001</c:v>
                </c:pt>
                <c:pt idx="533">
                  <c:v>253.66300000000001</c:v>
                </c:pt>
                <c:pt idx="534">
                  <c:v>252.185</c:v>
                </c:pt>
                <c:pt idx="535">
                  <c:v>256.15300000000002</c:v>
                </c:pt>
                <c:pt idx="536">
                  <c:v>264.5539</c:v>
                </c:pt>
                <c:pt idx="537">
                  <c:v>273.85939999999999</c:v>
                </c:pt>
                <c:pt idx="538">
                  <c:v>279.27890000000002</c:v>
                </c:pt>
                <c:pt idx="539">
                  <c:v>258.95319999999998</c:v>
                </c:pt>
                <c:pt idx="540">
                  <c:v>268.56740000000002</c:v>
                </c:pt>
                <c:pt idx="541">
                  <c:v>265.23079999999999</c:v>
                </c:pt>
                <c:pt idx="542">
                  <c:v>270.38760000000002</c:v>
                </c:pt>
                <c:pt idx="543">
                  <c:v>251.6688</c:v>
                </c:pt>
                <c:pt idx="544">
                  <c:v>252.46969999999999</c:v>
                </c:pt>
                <c:pt idx="545">
                  <c:v>269.57260000000002</c:v>
                </c:pt>
                <c:pt idx="546">
                  <c:v>262.71159999999998</c:v>
                </c:pt>
                <c:pt idx="547">
                  <c:v>281.78530000000001</c:v>
                </c:pt>
                <c:pt idx="548">
                  <c:v>295.82600000000002</c:v>
                </c:pt>
                <c:pt idx="549">
                  <c:v>294.77870000000001</c:v>
                </c:pt>
                <c:pt idx="550">
                  <c:v>326.28750000000002</c:v>
                </c:pt>
                <c:pt idx="551">
                  <c:v>329.56020000000001</c:v>
                </c:pt>
                <c:pt idx="552">
                  <c:v>333.90350000000001</c:v>
                </c:pt>
                <c:pt idx="553">
                  <c:v>340.7971</c:v>
                </c:pt>
                <c:pt idx="554">
                  <c:v>352.59910000000002</c:v>
                </c:pt>
                <c:pt idx="555">
                  <c:v>334.76389999999998</c:v>
                </c:pt>
                <c:pt idx="556">
                  <c:v>317.87759999999997</c:v>
                </c:pt>
                <c:pt idx="557">
                  <c:v>327.29239999999999</c:v>
                </c:pt>
                <c:pt idx="558">
                  <c:v>330.5607</c:v>
                </c:pt>
                <c:pt idx="559">
                  <c:v>281.8526</c:v>
                </c:pt>
                <c:pt idx="560">
                  <c:v>300.50659999999999</c:v>
                </c:pt>
                <c:pt idx="561">
                  <c:v>293.8383</c:v>
                </c:pt>
                <c:pt idx="562">
                  <c:v>282.82549999999998</c:v>
                </c:pt>
                <c:pt idx="563">
                  <c:v>289.81939999999997</c:v>
                </c:pt>
                <c:pt idx="564">
                  <c:v>297.64069999999998</c:v>
                </c:pt>
                <c:pt idx="565">
                  <c:v>285.32870000000003</c:v>
                </c:pt>
                <c:pt idx="566">
                  <c:v>284.12110000000001</c:v>
                </c:pt>
                <c:pt idx="567">
                  <c:v>258.17520000000002</c:v>
                </c:pt>
                <c:pt idx="568">
                  <c:v>272.35669999999999</c:v>
                </c:pt>
                <c:pt idx="569">
                  <c:v>289.9744</c:v>
                </c:pt>
                <c:pt idx="570">
                  <c:v>293.73930000000001</c:v>
                </c:pt>
                <c:pt idx="571">
                  <c:v>298.74919999999997</c:v>
                </c:pt>
                <c:pt idx="572">
                  <c:v>287.17899999999997</c:v>
                </c:pt>
                <c:pt idx="573">
                  <c:v>287.3272</c:v>
                </c:pt>
                <c:pt idx="574">
                  <c:v>279.83620000000002</c:v>
                </c:pt>
                <c:pt idx="575">
                  <c:v>286.5446</c:v>
                </c:pt>
                <c:pt idx="576">
                  <c:v>274.83409999999998</c:v>
                </c:pt>
                <c:pt idx="577">
                  <c:v>276.68599999999998</c:v>
                </c:pt>
                <c:pt idx="578">
                  <c:v>268.96370000000002</c:v>
                </c:pt>
                <c:pt idx="579">
                  <c:v>262.9314</c:v>
                </c:pt>
                <c:pt idx="580">
                  <c:v>250.53530000000001</c:v>
                </c:pt>
                <c:pt idx="581">
                  <c:v>253.9487</c:v>
                </c:pt>
                <c:pt idx="582">
                  <c:v>262.58879999999999</c:v>
                </c:pt>
                <c:pt idx="583">
                  <c:v>255.8818</c:v>
                </c:pt>
                <c:pt idx="584">
                  <c:v>252.10339999999999</c:v>
                </c:pt>
                <c:pt idx="585">
                  <c:v>250.0857</c:v>
                </c:pt>
                <c:pt idx="586">
                  <c:v>253.1865</c:v>
                </c:pt>
                <c:pt idx="587">
                  <c:v>253.9401</c:v>
                </c:pt>
                <c:pt idx="588">
                  <c:v>269.77390000000003</c:v>
                </c:pt>
                <c:pt idx="589">
                  <c:v>270.88319999999999</c:v>
                </c:pt>
                <c:pt idx="590">
                  <c:v>277.48149999999998</c:v>
                </c:pt>
                <c:pt idx="591">
                  <c:v>269.50490000000002</c:v>
                </c:pt>
                <c:pt idx="592">
                  <c:v>271.1121</c:v>
                </c:pt>
                <c:pt idx="593">
                  <c:v>257.60109999999997</c:v>
                </c:pt>
                <c:pt idx="594">
                  <c:v>254.90880000000001</c:v>
                </c:pt>
                <c:pt idx="595">
                  <c:v>239.03870000000001</c:v>
                </c:pt>
                <c:pt idx="596">
                  <c:v>237.11709999999999</c:v>
                </c:pt>
                <c:pt idx="597">
                  <c:v>227.47149999999999</c:v>
                </c:pt>
                <c:pt idx="598">
                  <c:v>210.1242</c:v>
                </c:pt>
                <c:pt idx="599">
                  <c:v>203.10560000000001</c:v>
                </c:pt>
                <c:pt idx="600">
                  <c:v>208.3382</c:v>
                </c:pt>
                <c:pt idx="601">
                  <c:v>197.63730000000001</c:v>
                </c:pt>
                <c:pt idx="602">
                  <c:v>208.96950000000001</c:v>
                </c:pt>
                <c:pt idx="603">
                  <c:v>203.3312</c:v>
                </c:pt>
                <c:pt idx="604">
                  <c:v>206.84360000000001</c:v>
                </c:pt>
                <c:pt idx="605">
                  <c:v>184.87880000000001</c:v>
                </c:pt>
                <c:pt idx="606">
                  <c:v>183.18020000000001</c:v>
                </c:pt>
                <c:pt idx="607">
                  <c:v>176.92060000000001</c:v>
                </c:pt>
                <c:pt idx="608">
                  <c:v>176.13120000000001</c:v>
                </c:pt>
                <c:pt idx="609">
                  <c:v>163.35419999999999</c:v>
                </c:pt>
                <c:pt idx="610">
                  <c:v>158.3135</c:v>
                </c:pt>
                <c:pt idx="611">
                  <c:v>155.65280000000001</c:v>
                </c:pt>
                <c:pt idx="612">
                  <c:v>153.12100000000001</c:v>
                </c:pt>
                <c:pt idx="613">
                  <c:v>158.97280000000001</c:v>
                </c:pt>
                <c:pt idx="614">
                  <c:v>172.50479999999999</c:v>
                </c:pt>
                <c:pt idx="615">
                  <c:v>172.1789</c:v>
                </c:pt>
                <c:pt idx="616">
                  <c:v>179.29130000000001</c:v>
                </c:pt>
                <c:pt idx="617">
                  <c:v>170.1268</c:v>
                </c:pt>
                <c:pt idx="618">
                  <c:v>167.12899999999999</c:v>
                </c:pt>
                <c:pt idx="619">
                  <c:v>172.36349999999999</c:v>
                </c:pt>
                <c:pt idx="620">
                  <c:v>171.5215</c:v>
                </c:pt>
                <c:pt idx="621">
                  <c:v>173.80879999999999</c:v>
                </c:pt>
                <c:pt idx="622">
                  <c:v>176.9417</c:v>
                </c:pt>
                <c:pt idx="623">
                  <c:v>177.1814</c:v>
                </c:pt>
                <c:pt idx="624">
                  <c:v>177.5513</c:v>
                </c:pt>
                <c:pt idx="625">
                  <c:v>172.82579999999999</c:v>
                </c:pt>
                <c:pt idx="626">
                  <c:v>170.22370000000001</c:v>
                </c:pt>
                <c:pt idx="627">
                  <c:v>167.96270000000001</c:v>
                </c:pt>
                <c:pt idx="628">
                  <c:v>167.63990000000001</c:v>
                </c:pt>
                <c:pt idx="629">
                  <c:v>171.43039999999999</c:v>
                </c:pt>
                <c:pt idx="630">
                  <c:v>172.12139999999999</c:v>
                </c:pt>
                <c:pt idx="631">
                  <c:v>171.8648</c:v>
                </c:pt>
                <c:pt idx="632">
                  <c:v>175.55019999999999</c:v>
                </c:pt>
                <c:pt idx="633">
                  <c:v>174.74039999999999</c:v>
                </c:pt>
                <c:pt idx="634">
                  <c:v>179.9572</c:v>
                </c:pt>
                <c:pt idx="635">
                  <c:v>183.53100000000001</c:v>
                </c:pt>
                <c:pt idx="636">
                  <c:v>180.3569</c:v>
                </c:pt>
                <c:pt idx="637">
                  <c:v>179.23599999999999</c:v>
                </c:pt>
                <c:pt idx="638">
                  <c:v>183.8683</c:v>
                </c:pt>
                <c:pt idx="639">
                  <c:v>186.47309999999999</c:v>
                </c:pt>
                <c:pt idx="640">
                  <c:v>179.9539</c:v>
                </c:pt>
                <c:pt idx="641">
                  <c:v>176.11320000000001</c:v>
                </c:pt>
                <c:pt idx="642">
                  <c:v>172.99510000000001</c:v>
                </c:pt>
                <c:pt idx="643">
                  <c:v>176.3125</c:v>
                </c:pt>
                <c:pt idx="644">
                  <c:v>172.50630000000001</c:v>
                </c:pt>
                <c:pt idx="645">
                  <c:v>171.53489999999999</c:v>
                </c:pt>
                <c:pt idx="646">
                  <c:v>159.72020000000001</c:v>
                </c:pt>
                <c:pt idx="647">
                  <c:v>168.41929999999999</c:v>
                </c:pt>
                <c:pt idx="648">
                  <c:v>170.12440000000001</c:v>
                </c:pt>
                <c:pt idx="649">
                  <c:v>169.82069999999999</c:v>
                </c:pt>
                <c:pt idx="650">
                  <c:v>169.10480000000001</c:v>
                </c:pt>
                <c:pt idx="651">
                  <c:v>163.4152</c:v>
                </c:pt>
                <c:pt idx="652">
                  <c:v>167.80369999999999</c:v>
                </c:pt>
                <c:pt idx="653">
                  <c:v>166.67509999999999</c:v>
                </c:pt>
                <c:pt idx="654">
                  <c:v>162.809</c:v>
                </c:pt>
                <c:pt idx="655">
                  <c:v>164.72139999999999</c:v>
                </c:pt>
                <c:pt idx="656">
                  <c:v>168.05199999999999</c:v>
                </c:pt>
                <c:pt idx="657">
                  <c:v>163.749</c:v>
                </c:pt>
                <c:pt idx="658">
                  <c:v>172.0042</c:v>
                </c:pt>
                <c:pt idx="659">
                  <c:v>159.3501</c:v>
                </c:pt>
                <c:pt idx="660">
                  <c:v>151.3185</c:v>
                </c:pt>
                <c:pt idx="661">
                  <c:v>131.9359</c:v>
                </c:pt>
                <c:pt idx="662">
                  <c:v>129.90620000000001</c:v>
                </c:pt>
                <c:pt idx="663">
                  <c:v>135.54470000000001</c:v>
                </c:pt>
                <c:pt idx="664">
                  <c:v>138.63820000000001</c:v>
                </c:pt>
                <c:pt idx="665">
                  <c:v>146.55099999999999</c:v>
                </c:pt>
                <c:pt idx="666">
                  <c:v>156.46250000000001</c:v>
                </c:pt>
                <c:pt idx="667">
                  <c:v>151.21889999999999</c:v>
                </c:pt>
                <c:pt idx="668">
                  <c:v>153.34899999999999</c:v>
                </c:pt>
                <c:pt idx="669">
                  <c:v>158.7354</c:v>
                </c:pt>
                <c:pt idx="670">
                  <c:v>166.631</c:v>
                </c:pt>
                <c:pt idx="671">
                  <c:v>171.00620000000001</c:v>
                </c:pt>
                <c:pt idx="672">
                  <c:v>182.0712</c:v>
                </c:pt>
                <c:pt idx="673">
                  <c:v>178.16220000000001</c:v>
                </c:pt>
                <c:pt idx="674">
                  <c:v>192.93299999999999</c:v>
                </c:pt>
                <c:pt idx="675">
                  <c:v>198.197</c:v>
                </c:pt>
                <c:pt idx="676">
                  <c:v>201.86619999999999</c:v>
                </c:pt>
                <c:pt idx="677">
                  <c:v>205.57759999999999</c:v>
                </c:pt>
                <c:pt idx="678">
                  <c:v>204.96960000000001</c:v>
                </c:pt>
                <c:pt idx="679">
                  <c:v>215.16730000000001</c:v>
                </c:pt>
                <c:pt idx="680">
                  <c:v>220.72739999999999</c:v>
                </c:pt>
                <c:pt idx="681">
                  <c:v>204.59100000000001</c:v>
                </c:pt>
                <c:pt idx="682">
                  <c:v>211.80330000000001</c:v>
                </c:pt>
                <c:pt idx="683">
                  <c:v>230.39699999999999</c:v>
                </c:pt>
                <c:pt idx="684">
                  <c:v>244.7501</c:v>
                </c:pt>
              </c:numCache>
              <c:extLst/>
            </c:numRef>
          </c:val>
          <c:smooth val="0"/>
          <c:extLst>
            <c:ext xmlns:c16="http://schemas.microsoft.com/office/drawing/2014/chart" uri="{C3380CC4-5D6E-409C-BE32-E72D297353CC}">
              <c16:uniqueId val="{00000002-1957-439F-A042-1D2A317DFF78}"/>
            </c:ext>
          </c:extLst>
        </c:ser>
        <c:dLbls>
          <c:showLegendKey val="0"/>
          <c:showVal val="0"/>
          <c:showCatName val="0"/>
          <c:showSerName val="0"/>
          <c:showPercent val="0"/>
          <c:showBubbleSize val="0"/>
        </c:dLbls>
        <c:marker val="1"/>
        <c:smooth val="0"/>
        <c:axId val="27126175"/>
        <c:axId val="27123679"/>
      </c:lineChart>
      <c:lineChart>
        <c:grouping val="standard"/>
        <c:varyColors val="0"/>
        <c:ser>
          <c:idx val="0"/>
          <c:order val="0"/>
          <c:tx>
            <c:strRef>
              <c:f>'history chart'!$G$26</c:f>
              <c:strCache>
                <c:ptCount val="1"/>
                <c:pt idx="0">
                  <c:v>US CPI y/y, % (rhs)</c:v>
                </c:pt>
              </c:strCache>
            </c:strRef>
          </c:tx>
          <c:spPr>
            <a:ln w="38100" cap="rnd">
              <a:solidFill>
                <a:srgbClr val="009BD2"/>
              </a:solidFill>
              <a:round/>
            </a:ln>
            <a:effectLst/>
          </c:spPr>
          <c:marker>
            <c:symbol val="none"/>
          </c:marker>
          <c:cat>
            <c:numRef>
              <c:f>('history chart'!$F$33:$F$34,'history chart'!$F$36:$F$718)</c:f>
              <c:numCache>
                <c:formatCode>dd\.mm\.yyyy</c:formatCode>
                <c:ptCount val="685"/>
                <c:pt idx="0">
                  <c:v>23773</c:v>
                </c:pt>
                <c:pt idx="1">
                  <c:v>23801</c:v>
                </c:pt>
                <c:pt idx="2">
                  <c:v>23862</c:v>
                </c:pt>
                <c:pt idx="3">
                  <c:v>23893</c:v>
                </c:pt>
                <c:pt idx="4">
                  <c:v>23923</c:v>
                </c:pt>
                <c:pt idx="5">
                  <c:v>23954</c:v>
                </c:pt>
                <c:pt idx="6">
                  <c:v>23985</c:v>
                </c:pt>
                <c:pt idx="7">
                  <c:v>24015</c:v>
                </c:pt>
                <c:pt idx="8">
                  <c:v>24046</c:v>
                </c:pt>
                <c:pt idx="9">
                  <c:v>24076</c:v>
                </c:pt>
                <c:pt idx="10">
                  <c:v>24107</c:v>
                </c:pt>
                <c:pt idx="11">
                  <c:v>24138</c:v>
                </c:pt>
                <c:pt idx="12">
                  <c:v>24166</c:v>
                </c:pt>
                <c:pt idx="13">
                  <c:v>24197</c:v>
                </c:pt>
                <c:pt idx="14">
                  <c:v>24227</c:v>
                </c:pt>
                <c:pt idx="15">
                  <c:v>24258</c:v>
                </c:pt>
                <c:pt idx="16">
                  <c:v>24288</c:v>
                </c:pt>
                <c:pt idx="17">
                  <c:v>24319</c:v>
                </c:pt>
                <c:pt idx="18">
                  <c:v>24350</c:v>
                </c:pt>
                <c:pt idx="19">
                  <c:v>24380</c:v>
                </c:pt>
                <c:pt idx="20">
                  <c:v>24411</c:v>
                </c:pt>
                <c:pt idx="21">
                  <c:v>24441</c:v>
                </c:pt>
                <c:pt idx="22">
                  <c:v>24472</c:v>
                </c:pt>
                <c:pt idx="23">
                  <c:v>24503</c:v>
                </c:pt>
                <c:pt idx="24">
                  <c:v>24531</c:v>
                </c:pt>
                <c:pt idx="25">
                  <c:v>24562</c:v>
                </c:pt>
                <c:pt idx="26">
                  <c:v>24592</c:v>
                </c:pt>
                <c:pt idx="27">
                  <c:v>24623</c:v>
                </c:pt>
                <c:pt idx="28">
                  <c:v>24653</c:v>
                </c:pt>
                <c:pt idx="29">
                  <c:v>24684</c:v>
                </c:pt>
                <c:pt idx="30">
                  <c:v>24715</c:v>
                </c:pt>
                <c:pt idx="31">
                  <c:v>24745</c:v>
                </c:pt>
                <c:pt idx="32">
                  <c:v>24776</c:v>
                </c:pt>
                <c:pt idx="33">
                  <c:v>24806</c:v>
                </c:pt>
                <c:pt idx="34">
                  <c:v>24837</c:v>
                </c:pt>
                <c:pt idx="35">
                  <c:v>24868</c:v>
                </c:pt>
                <c:pt idx="36">
                  <c:v>24897</c:v>
                </c:pt>
                <c:pt idx="37">
                  <c:v>24928</c:v>
                </c:pt>
                <c:pt idx="38">
                  <c:v>24958</c:v>
                </c:pt>
                <c:pt idx="39">
                  <c:v>24989</c:v>
                </c:pt>
                <c:pt idx="40">
                  <c:v>25019</c:v>
                </c:pt>
                <c:pt idx="41">
                  <c:v>25050</c:v>
                </c:pt>
                <c:pt idx="42">
                  <c:v>25081</c:v>
                </c:pt>
                <c:pt idx="43">
                  <c:v>25111</c:v>
                </c:pt>
                <c:pt idx="44">
                  <c:v>25142</c:v>
                </c:pt>
                <c:pt idx="45">
                  <c:v>25172</c:v>
                </c:pt>
                <c:pt idx="46">
                  <c:v>25203</c:v>
                </c:pt>
                <c:pt idx="47">
                  <c:v>25234</c:v>
                </c:pt>
                <c:pt idx="48">
                  <c:v>25262</c:v>
                </c:pt>
                <c:pt idx="49">
                  <c:v>25293</c:v>
                </c:pt>
                <c:pt idx="50">
                  <c:v>25323</c:v>
                </c:pt>
                <c:pt idx="51">
                  <c:v>25354</c:v>
                </c:pt>
                <c:pt idx="52">
                  <c:v>25384</c:v>
                </c:pt>
                <c:pt idx="53">
                  <c:v>25415</c:v>
                </c:pt>
                <c:pt idx="54">
                  <c:v>25446</c:v>
                </c:pt>
                <c:pt idx="55">
                  <c:v>25476</c:v>
                </c:pt>
                <c:pt idx="56">
                  <c:v>25507</c:v>
                </c:pt>
                <c:pt idx="57">
                  <c:v>25537</c:v>
                </c:pt>
                <c:pt idx="58">
                  <c:v>25568</c:v>
                </c:pt>
                <c:pt idx="59">
                  <c:v>25599</c:v>
                </c:pt>
                <c:pt idx="60">
                  <c:v>25627</c:v>
                </c:pt>
                <c:pt idx="61">
                  <c:v>25658</c:v>
                </c:pt>
                <c:pt idx="62">
                  <c:v>25688</c:v>
                </c:pt>
                <c:pt idx="63">
                  <c:v>25719</c:v>
                </c:pt>
                <c:pt idx="64">
                  <c:v>25749</c:v>
                </c:pt>
                <c:pt idx="65">
                  <c:v>25780</c:v>
                </c:pt>
                <c:pt idx="66">
                  <c:v>25811</c:v>
                </c:pt>
                <c:pt idx="67">
                  <c:v>25841</c:v>
                </c:pt>
                <c:pt idx="68">
                  <c:v>25872</c:v>
                </c:pt>
                <c:pt idx="69">
                  <c:v>25902</c:v>
                </c:pt>
                <c:pt idx="70">
                  <c:v>25933</c:v>
                </c:pt>
                <c:pt idx="71">
                  <c:v>25964</c:v>
                </c:pt>
                <c:pt idx="72">
                  <c:v>25992</c:v>
                </c:pt>
                <c:pt idx="73">
                  <c:v>26023</c:v>
                </c:pt>
                <c:pt idx="74">
                  <c:v>26053</c:v>
                </c:pt>
                <c:pt idx="75">
                  <c:v>26084</c:v>
                </c:pt>
                <c:pt idx="76">
                  <c:v>26114</c:v>
                </c:pt>
                <c:pt idx="77">
                  <c:v>26145</c:v>
                </c:pt>
                <c:pt idx="78">
                  <c:v>26176</c:v>
                </c:pt>
                <c:pt idx="79">
                  <c:v>26206</c:v>
                </c:pt>
                <c:pt idx="80">
                  <c:v>26237</c:v>
                </c:pt>
                <c:pt idx="81">
                  <c:v>26267</c:v>
                </c:pt>
                <c:pt idx="82">
                  <c:v>26298</c:v>
                </c:pt>
                <c:pt idx="83">
                  <c:v>26329</c:v>
                </c:pt>
                <c:pt idx="84">
                  <c:v>26358</c:v>
                </c:pt>
                <c:pt idx="85">
                  <c:v>26389</c:v>
                </c:pt>
                <c:pt idx="86">
                  <c:v>26419</c:v>
                </c:pt>
                <c:pt idx="87">
                  <c:v>26450</c:v>
                </c:pt>
                <c:pt idx="88">
                  <c:v>26480</c:v>
                </c:pt>
                <c:pt idx="89">
                  <c:v>26511</c:v>
                </c:pt>
                <c:pt idx="90">
                  <c:v>26542</c:v>
                </c:pt>
                <c:pt idx="91">
                  <c:v>26572</c:v>
                </c:pt>
                <c:pt idx="92">
                  <c:v>26603</c:v>
                </c:pt>
                <c:pt idx="93">
                  <c:v>26633</c:v>
                </c:pt>
                <c:pt idx="94">
                  <c:v>26664</c:v>
                </c:pt>
                <c:pt idx="95">
                  <c:v>26695</c:v>
                </c:pt>
                <c:pt idx="96">
                  <c:v>26723</c:v>
                </c:pt>
                <c:pt idx="97">
                  <c:v>26754</c:v>
                </c:pt>
                <c:pt idx="98">
                  <c:v>26784</c:v>
                </c:pt>
                <c:pt idx="99">
                  <c:v>26815</c:v>
                </c:pt>
                <c:pt idx="100">
                  <c:v>26845</c:v>
                </c:pt>
                <c:pt idx="101">
                  <c:v>26876</c:v>
                </c:pt>
                <c:pt idx="102">
                  <c:v>26907</c:v>
                </c:pt>
                <c:pt idx="103">
                  <c:v>26937</c:v>
                </c:pt>
                <c:pt idx="104">
                  <c:v>26968</c:v>
                </c:pt>
                <c:pt idx="105">
                  <c:v>26998</c:v>
                </c:pt>
                <c:pt idx="106">
                  <c:v>27029</c:v>
                </c:pt>
                <c:pt idx="107">
                  <c:v>27060</c:v>
                </c:pt>
                <c:pt idx="108">
                  <c:v>27088</c:v>
                </c:pt>
                <c:pt idx="109">
                  <c:v>27119</c:v>
                </c:pt>
                <c:pt idx="110">
                  <c:v>27149</c:v>
                </c:pt>
                <c:pt idx="111">
                  <c:v>27180</c:v>
                </c:pt>
                <c:pt idx="112">
                  <c:v>27210</c:v>
                </c:pt>
                <c:pt idx="113">
                  <c:v>27241</c:v>
                </c:pt>
                <c:pt idx="114">
                  <c:v>27272</c:v>
                </c:pt>
                <c:pt idx="115">
                  <c:v>27302</c:v>
                </c:pt>
                <c:pt idx="116">
                  <c:v>27333</c:v>
                </c:pt>
                <c:pt idx="117">
                  <c:v>27363</c:v>
                </c:pt>
                <c:pt idx="118">
                  <c:v>27394</c:v>
                </c:pt>
                <c:pt idx="119">
                  <c:v>27425</c:v>
                </c:pt>
                <c:pt idx="120">
                  <c:v>27453</c:v>
                </c:pt>
                <c:pt idx="121">
                  <c:v>27484</c:v>
                </c:pt>
                <c:pt idx="122">
                  <c:v>27514</c:v>
                </c:pt>
                <c:pt idx="123">
                  <c:v>27545</c:v>
                </c:pt>
                <c:pt idx="124">
                  <c:v>27575</c:v>
                </c:pt>
                <c:pt idx="125">
                  <c:v>27606</c:v>
                </c:pt>
                <c:pt idx="126">
                  <c:v>27637</c:v>
                </c:pt>
                <c:pt idx="127">
                  <c:v>27667</c:v>
                </c:pt>
                <c:pt idx="128">
                  <c:v>27698</c:v>
                </c:pt>
                <c:pt idx="129">
                  <c:v>27728</c:v>
                </c:pt>
                <c:pt idx="130">
                  <c:v>27759</c:v>
                </c:pt>
                <c:pt idx="131">
                  <c:v>27790</c:v>
                </c:pt>
                <c:pt idx="132">
                  <c:v>27819</c:v>
                </c:pt>
                <c:pt idx="133">
                  <c:v>27850</c:v>
                </c:pt>
                <c:pt idx="134">
                  <c:v>27880</c:v>
                </c:pt>
                <c:pt idx="135">
                  <c:v>27911</c:v>
                </c:pt>
                <c:pt idx="136">
                  <c:v>27941</c:v>
                </c:pt>
                <c:pt idx="137">
                  <c:v>27972</c:v>
                </c:pt>
                <c:pt idx="138">
                  <c:v>28003</c:v>
                </c:pt>
                <c:pt idx="139">
                  <c:v>28033</c:v>
                </c:pt>
                <c:pt idx="140">
                  <c:v>28064</c:v>
                </c:pt>
                <c:pt idx="141">
                  <c:v>28094</c:v>
                </c:pt>
                <c:pt idx="142">
                  <c:v>28125</c:v>
                </c:pt>
                <c:pt idx="143">
                  <c:v>28156</c:v>
                </c:pt>
                <c:pt idx="144">
                  <c:v>28184</c:v>
                </c:pt>
                <c:pt idx="145">
                  <c:v>28215</c:v>
                </c:pt>
                <c:pt idx="146">
                  <c:v>28245</c:v>
                </c:pt>
                <c:pt idx="147">
                  <c:v>28276</c:v>
                </c:pt>
                <c:pt idx="148">
                  <c:v>28306</c:v>
                </c:pt>
                <c:pt idx="149">
                  <c:v>28337</c:v>
                </c:pt>
                <c:pt idx="150">
                  <c:v>28368</c:v>
                </c:pt>
                <c:pt idx="151">
                  <c:v>28398</c:v>
                </c:pt>
                <c:pt idx="152">
                  <c:v>28429</c:v>
                </c:pt>
                <c:pt idx="153">
                  <c:v>28459</c:v>
                </c:pt>
                <c:pt idx="154">
                  <c:v>28490</c:v>
                </c:pt>
                <c:pt idx="155">
                  <c:v>28521</c:v>
                </c:pt>
                <c:pt idx="156">
                  <c:v>28549</c:v>
                </c:pt>
                <c:pt idx="157">
                  <c:v>28580</c:v>
                </c:pt>
                <c:pt idx="158">
                  <c:v>28610</c:v>
                </c:pt>
                <c:pt idx="159">
                  <c:v>28641</c:v>
                </c:pt>
                <c:pt idx="160">
                  <c:v>28671</c:v>
                </c:pt>
                <c:pt idx="161">
                  <c:v>28702</c:v>
                </c:pt>
                <c:pt idx="162">
                  <c:v>28733</c:v>
                </c:pt>
                <c:pt idx="163">
                  <c:v>28763</c:v>
                </c:pt>
                <c:pt idx="164">
                  <c:v>28794</c:v>
                </c:pt>
                <c:pt idx="165">
                  <c:v>28824</c:v>
                </c:pt>
                <c:pt idx="166">
                  <c:v>28855</c:v>
                </c:pt>
                <c:pt idx="167">
                  <c:v>28886</c:v>
                </c:pt>
                <c:pt idx="168">
                  <c:v>28914</c:v>
                </c:pt>
                <c:pt idx="169">
                  <c:v>28945</c:v>
                </c:pt>
                <c:pt idx="170">
                  <c:v>28975</c:v>
                </c:pt>
                <c:pt idx="171">
                  <c:v>29006</c:v>
                </c:pt>
                <c:pt idx="172">
                  <c:v>29036</c:v>
                </c:pt>
                <c:pt idx="173">
                  <c:v>29067</c:v>
                </c:pt>
                <c:pt idx="174">
                  <c:v>29098</c:v>
                </c:pt>
                <c:pt idx="175">
                  <c:v>29128</c:v>
                </c:pt>
                <c:pt idx="176">
                  <c:v>29159</c:v>
                </c:pt>
                <c:pt idx="177">
                  <c:v>29189</c:v>
                </c:pt>
                <c:pt idx="178">
                  <c:v>29220</c:v>
                </c:pt>
                <c:pt idx="179">
                  <c:v>29251</c:v>
                </c:pt>
                <c:pt idx="180">
                  <c:v>29280</c:v>
                </c:pt>
                <c:pt idx="181">
                  <c:v>29311</c:v>
                </c:pt>
                <c:pt idx="182">
                  <c:v>29341</c:v>
                </c:pt>
                <c:pt idx="183">
                  <c:v>29372</c:v>
                </c:pt>
                <c:pt idx="184">
                  <c:v>29402</c:v>
                </c:pt>
                <c:pt idx="185">
                  <c:v>29433</c:v>
                </c:pt>
                <c:pt idx="186">
                  <c:v>29464</c:v>
                </c:pt>
                <c:pt idx="187">
                  <c:v>29494</c:v>
                </c:pt>
                <c:pt idx="188">
                  <c:v>29525</c:v>
                </c:pt>
                <c:pt idx="189">
                  <c:v>29555</c:v>
                </c:pt>
                <c:pt idx="190">
                  <c:v>29586</c:v>
                </c:pt>
                <c:pt idx="191">
                  <c:v>29617</c:v>
                </c:pt>
                <c:pt idx="192">
                  <c:v>29645</c:v>
                </c:pt>
                <c:pt idx="193">
                  <c:v>29676</c:v>
                </c:pt>
                <c:pt idx="194">
                  <c:v>29706</c:v>
                </c:pt>
                <c:pt idx="195">
                  <c:v>29737</c:v>
                </c:pt>
                <c:pt idx="196">
                  <c:v>29767</c:v>
                </c:pt>
                <c:pt idx="197">
                  <c:v>29798</c:v>
                </c:pt>
                <c:pt idx="198">
                  <c:v>29829</c:v>
                </c:pt>
                <c:pt idx="199">
                  <c:v>29859</c:v>
                </c:pt>
                <c:pt idx="200">
                  <c:v>29890</c:v>
                </c:pt>
                <c:pt idx="201">
                  <c:v>29920</c:v>
                </c:pt>
                <c:pt idx="202">
                  <c:v>29951</c:v>
                </c:pt>
                <c:pt idx="203">
                  <c:v>29982</c:v>
                </c:pt>
                <c:pt idx="204">
                  <c:v>30010</c:v>
                </c:pt>
                <c:pt idx="205">
                  <c:v>30041</c:v>
                </c:pt>
                <c:pt idx="206">
                  <c:v>30071</c:v>
                </c:pt>
                <c:pt idx="207">
                  <c:v>30102</c:v>
                </c:pt>
                <c:pt idx="208">
                  <c:v>30132</c:v>
                </c:pt>
                <c:pt idx="209">
                  <c:v>30163</c:v>
                </c:pt>
                <c:pt idx="210">
                  <c:v>30194</c:v>
                </c:pt>
                <c:pt idx="211">
                  <c:v>30224</c:v>
                </c:pt>
                <c:pt idx="212">
                  <c:v>30255</c:v>
                </c:pt>
                <c:pt idx="213">
                  <c:v>30285</c:v>
                </c:pt>
                <c:pt idx="214">
                  <c:v>30316</c:v>
                </c:pt>
                <c:pt idx="215">
                  <c:v>30347</c:v>
                </c:pt>
                <c:pt idx="216">
                  <c:v>30375</c:v>
                </c:pt>
                <c:pt idx="217">
                  <c:v>30406</c:v>
                </c:pt>
                <c:pt idx="218">
                  <c:v>30436</c:v>
                </c:pt>
                <c:pt idx="219">
                  <c:v>30467</c:v>
                </c:pt>
                <c:pt idx="220">
                  <c:v>30497</c:v>
                </c:pt>
                <c:pt idx="221">
                  <c:v>30528</c:v>
                </c:pt>
                <c:pt idx="222">
                  <c:v>30559</c:v>
                </c:pt>
                <c:pt idx="223">
                  <c:v>30589</c:v>
                </c:pt>
                <c:pt idx="224">
                  <c:v>30620</c:v>
                </c:pt>
                <c:pt idx="225">
                  <c:v>30650</c:v>
                </c:pt>
                <c:pt idx="226">
                  <c:v>30681</c:v>
                </c:pt>
                <c:pt idx="227">
                  <c:v>30712</c:v>
                </c:pt>
                <c:pt idx="228">
                  <c:v>30741</c:v>
                </c:pt>
                <c:pt idx="229">
                  <c:v>30772</c:v>
                </c:pt>
                <c:pt idx="230">
                  <c:v>30802</c:v>
                </c:pt>
                <c:pt idx="231">
                  <c:v>30833</c:v>
                </c:pt>
                <c:pt idx="232">
                  <c:v>30863</c:v>
                </c:pt>
                <c:pt idx="233">
                  <c:v>30894</c:v>
                </c:pt>
                <c:pt idx="234">
                  <c:v>30925</c:v>
                </c:pt>
                <c:pt idx="235">
                  <c:v>30955</c:v>
                </c:pt>
                <c:pt idx="236">
                  <c:v>30986</c:v>
                </c:pt>
                <c:pt idx="237">
                  <c:v>31016</c:v>
                </c:pt>
                <c:pt idx="238">
                  <c:v>31047</c:v>
                </c:pt>
                <c:pt idx="239">
                  <c:v>31078</c:v>
                </c:pt>
                <c:pt idx="240">
                  <c:v>31106</c:v>
                </c:pt>
                <c:pt idx="241">
                  <c:v>31137</c:v>
                </c:pt>
                <c:pt idx="242">
                  <c:v>31167</c:v>
                </c:pt>
                <c:pt idx="243">
                  <c:v>31198</c:v>
                </c:pt>
                <c:pt idx="244">
                  <c:v>31228</c:v>
                </c:pt>
                <c:pt idx="245">
                  <c:v>31259</c:v>
                </c:pt>
                <c:pt idx="246">
                  <c:v>31290</c:v>
                </c:pt>
                <c:pt idx="247">
                  <c:v>31320</c:v>
                </c:pt>
                <c:pt idx="248">
                  <c:v>31351</c:v>
                </c:pt>
                <c:pt idx="249">
                  <c:v>31381</c:v>
                </c:pt>
                <c:pt idx="250">
                  <c:v>31412</c:v>
                </c:pt>
                <c:pt idx="251">
                  <c:v>31443</c:v>
                </c:pt>
                <c:pt idx="252">
                  <c:v>31471</c:v>
                </c:pt>
                <c:pt idx="253">
                  <c:v>31502</c:v>
                </c:pt>
                <c:pt idx="254">
                  <c:v>31532</c:v>
                </c:pt>
                <c:pt idx="255">
                  <c:v>31563</c:v>
                </c:pt>
                <c:pt idx="256">
                  <c:v>31593</c:v>
                </c:pt>
                <c:pt idx="257">
                  <c:v>31624</c:v>
                </c:pt>
                <c:pt idx="258">
                  <c:v>31655</c:v>
                </c:pt>
                <c:pt idx="259">
                  <c:v>31685</c:v>
                </c:pt>
                <c:pt idx="260">
                  <c:v>31716</c:v>
                </c:pt>
                <c:pt idx="261">
                  <c:v>31746</c:v>
                </c:pt>
                <c:pt idx="262">
                  <c:v>31777</c:v>
                </c:pt>
                <c:pt idx="263">
                  <c:v>31808</c:v>
                </c:pt>
                <c:pt idx="264">
                  <c:v>31836</c:v>
                </c:pt>
                <c:pt idx="265">
                  <c:v>31867</c:v>
                </c:pt>
                <c:pt idx="266">
                  <c:v>31897</c:v>
                </c:pt>
                <c:pt idx="267">
                  <c:v>31928</c:v>
                </c:pt>
                <c:pt idx="268">
                  <c:v>31958</c:v>
                </c:pt>
                <c:pt idx="269">
                  <c:v>31989</c:v>
                </c:pt>
                <c:pt idx="270">
                  <c:v>32020</c:v>
                </c:pt>
                <c:pt idx="271">
                  <c:v>32050</c:v>
                </c:pt>
                <c:pt idx="272">
                  <c:v>32081</c:v>
                </c:pt>
                <c:pt idx="273">
                  <c:v>32111</c:v>
                </c:pt>
                <c:pt idx="274">
                  <c:v>32142</c:v>
                </c:pt>
                <c:pt idx="275">
                  <c:v>32173</c:v>
                </c:pt>
                <c:pt idx="276">
                  <c:v>32202</c:v>
                </c:pt>
                <c:pt idx="277">
                  <c:v>32233</c:v>
                </c:pt>
                <c:pt idx="278">
                  <c:v>32263</c:v>
                </c:pt>
                <c:pt idx="279">
                  <c:v>32294</c:v>
                </c:pt>
                <c:pt idx="280">
                  <c:v>32324</c:v>
                </c:pt>
                <c:pt idx="281">
                  <c:v>32355</c:v>
                </c:pt>
                <c:pt idx="282">
                  <c:v>32386</c:v>
                </c:pt>
                <c:pt idx="283">
                  <c:v>32416</c:v>
                </c:pt>
                <c:pt idx="284">
                  <c:v>32447</c:v>
                </c:pt>
                <c:pt idx="285">
                  <c:v>32477</c:v>
                </c:pt>
                <c:pt idx="286">
                  <c:v>32508</c:v>
                </c:pt>
                <c:pt idx="287">
                  <c:v>32539</c:v>
                </c:pt>
                <c:pt idx="288">
                  <c:v>32567</c:v>
                </c:pt>
                <c:pt idx="289">
                  <c:v>32598</c:v>
                </c:pt>
                <c:pt idx="290">
                  <c:v>32628</c:v>
                </c:pt>
                <c:pt idx="291">
                  <c:v>32659</c:v>
                </c:pt>
                <c:pt idx="292">
                  <c:v>32689</c:v>
                </c:pt>
                <c:pt idx="293">
                  <c:v>32720</c:v>
                </c:pt>
                <c:pt idx="294">
                  <c:v>32751</c:v>
                </c:pt>
                <c:pt idx="295">
                  <c:v>32781</c:v>
                </c:pt>
                <c:pt idx="296">
                  <c:v>32812</c:v>
                </c:pt>
                <c:pt idx="297">
                  <c:v>32842</c:v>
                </c:pt>
                <c:pt idx="298">
                  <c:v>32873</c:v>
                </c:pt>
                <c:pt idx="299">
                  <c:v>32904</c:v>
                </c:pt>
                <c:pt idx="300">
                  <c:v>32932</c:v>
                </c:pt>
                <c:pt idx="301">
                  <c:v>32963</c:v>
                </c:pt>
                <c:pt idx="302">
                  <c:v>32993</c:v>
                </c:pt>
                <c:pt idx="303">
                  <c:v>33024</c:v>
                </c:pt>
                <c:pt idx="304">
                  <c:v>33054</c:v>
                </c:pt>
                <c:pt idx="305">
                  <c:v>33085</c:v>
                </c:pt>
                <c:pt idx="306">
                  <c:v>33116</c:v>
                </c:pt>
                <c:pt idx="307">
                  <c:v>33146</c:v>
                </c:pt>
                <c:pt idx="308">
                  <c:v>33177</c:v>
                </c:pt>
                <c:pt idx="309">
                  <c:v>33207</c:v>
                </c:pt>
                <c:pt idx="310">
                  <c:v>33238</c:v>
                </c:pt>
                <c:pt idx="311">
                  <c:v>33269</c:v>
                </c:pt>
                <c:pt idx="312">
                  <c:v>33297</c:v>
                </c:pt>
                <c:pt idx="313">
                  <c:v>33328</c:v>
                </c:pt>
                <c:pt idx="314">
                  <c:v>33358</c:v>
                </c:pt>
                <c:pt idx="315">
                  <c:v>33389</c:v>
                </c:pt>
                <c:pt idx="316">
                  <c:v>33419</c:v>
                </c:pt>
                <c:pt idx="317">
                  <c:v>33450</c:v>
                </c:pt>
                <c:pt idx="318">
                  <c:v>33481</c:v>
                </c:pt>
                <c:pt idx="319">
                  <c:v>33511</c:v>
                </c:pt>
                <c:pt idx="320">
                  <c:v>33542</c:v>
                </c:pt>
                <c:pt idx="321">
                  <c:v>33572</c:v>
                </c:pt>
                <c:pt idx="322">
                  <c:v>33603</c:v>
                </c:pt>
                <c:pt idx="323">
                  <c:v>33634</c:v>
                </c:pt>
                <c:pt idx="324">
                  <c:v>33663</c:v>
                </c:pt>
                <c:pt idx="325">
                  <c:v>33694</c:v>
                </c:pt>
                <c:pt idx="326">
                  <c:v>33724</c:v>
                </c:pt>
                <c:pt idx="327">
                  <c:v>33755</c:v>
                </c:pt>
                <c:pt idx="328">
                  <c:v>33785</c:v>
                </c:pt>
                <c:pt idx="329">
                  <c:v>33816</c:v>
                </c:pt>
                <c:pt idx="330">
                  <c:v>33847</c:v>
                </c:pt>
                <c:pt idx="331">
                  <c:v>33877</c:v>
                </c:pt>
                <c:pt idx="332">
                  <c:v>33908</c:v>
                </c:pt>
                <c:pt idx="333">
                  <c:v>33938</c:v>
                </c:pt>
                <c:pt idx="334">
                  <c:v>33969</c:v>
                </c:pt>
                <c:pt idx="335">
                  <c:v>34000</c:v>
                </c:pt>
                <c:pt idx="336">
                  <c:v>34028</c:v>
                </c:pt>
                <c:pt idx="337">
                  <c:v>34059</c:v>
                </c:pt>
                <c:pt idx="338">
                  <c:v>34089</c:v>
                </c:pt>
                <c:pt idx="339">
                  <c:v>34120</c:v>
                </c:pt>
                <c:pt idx="340">
                  <c:v>34150</c:v>
                </c:pt>
                <c:pt idx="341">
                  <c:v>34181</c:v>
                </c:pt>
                <c:pt idx="342">
                  <c:v>34212</c:v>
                </c:pt>
                <c:pt idx="343">
                  <c:v>34242</c:v>
                </c:pt>
                <c:pt idx="344">
                  <c:v>34273</c:v>
                </c:pt>
                <c:pt idx="345">
                  <c:v>34303</c:v>
                </c:pt>
                <c:pt idx="346">
                  <c:v>34334</c:v>
                </c:pt>
                <c:pt idx="347">
                  <c:v>34365</c:v>
                </c:pt>
                <c:pt idx="348">
                  <c:v>34393</c:v>
                </c:pt>
                <c:pt idx="349">
                  <c:v>34424</c:v>
                </c:pt>
                <c:pt idx="350">
                  <c:v>34454</c:v>
                </c:pt>
                <c:pt idx="351">
                  <c:v>34485</c:v>
                </c:pt>
                <c:pt idx="352">
                  <c:v>34515</c:v>
                </c:pt>
                <c:pt idx="353">
                  <c:v>34546</c:v>
                </c:pt>
                <c:pt idx="354">
                  <c:v>34577</c:v>
                </c:pt>
                <c:pt idx="355">
                  <c:v>34607</c:v>
                </c:pt>
                <c:pt idx="356">
                  <c:v>34638</c:v>
                </c:pt>
                <c:pt idx="357">
                  <c:v>34668</c:v>
                </c:pt>
                <c:pt idx="358">
                  <c:v>34699</c:v>
                </c:pt>
                <c:pt idx="359">
                  <c:v>34730</c:v>
                </c:pt>
                <c:pt idx="360">
                  <c:v>34758</c:v>
                </c:pt>
                <c:pt idx="361">
                  <c:v>34789</c:v>
                </c:pt>
                <c:pt idx="362">
                  <c:v>34819</c:v>
                </c:pt>
                <c:pt idx="363">
                  <c:v>34850</c:v>
                </c:pt>
                <c:pt idx="364">
                  <c:v>34880</c:v>
                </c:pt>
                <c:pt idx="365">
                  <c:v>34911</c:v>
                </c:pt>
                <c:pt idx="366">
                  <c:v>34942</c:v>
                </c:pt>
                <c:pt idx="367">
                  <c:v>34972</c:v>
                </c:pt>
                <c:pt idx="368">
                  <c:v>35003</c:v>
                </c:pt>
                <c:pt idx="369">
                  <c:v>35033</c:v>
                </c:pt>
                <c:pt idx="370">
                  <c:v>35064</c:v>
                </c:pt>
                <c:pt idx="371">
                  <c:v>35095</c:v>
                </c:pt>
                <c:pt idx="372">
                  <c:v>35124</c:v>
                </c:pt>
                <c:pt idx="373">
                  <c:v>35155</c:v>
                </c:pt>
                <c:pt idx="374">
                  <c:v>35185</c:v>
                </c:pt>
                <c:pt idx="375">
                  <c:v>35216</c:v>
                </c:pt>
                <c:pt idx="376">
                  <c:v>35246</c:v>
                </c:pt>
                <c:pt idx="377">
                  <c:v>35277</c:v>
                </c:pt>
                <c:pt idx="378">
                  <c:v>35308</c:v>
                </c:pt>
                <c:pt idx="379">
                  <c:v>35338</c:v>
                </c:pt>
                <c:pt idx="380">
                  <c:v>35369</c:v>
                </c:pt>
                <c:pt idx="381">
                  <c:v>35399</c:v>
                </c:pt>
                <c:pt idx="382">
                  <c:v>35430</c:v>
                </c:pt>
                <c:pt idx="383">
                  <c:v>35461</c:v>
                </c:pt>
                <c:pt idx="384">
                  <c:v>35489</c:v>
                </c:pt>
                <c:pt idx="385">
                  <c:v>35520</c:v>
                </c:pt>
                <c:pt idx="386">
                  <c:v>35550</c:v>
                </c:pt>
                <c:pt idx="387">
                  <c:v>35581</c:v>
                </c:pt>
                <c:pt idx="388">
                  <c:v>35611</c:v>
                </c:pt>
                <c:pt idx="389">
                  <c:v>35642</c:v>
                </c:pt>
                <c:pt idx="390">
                  <c:v>35673</c:v>
                </c:pt>
                <c:pt idx="391">
                  <c:v>35703</c:v>
                </c:pt>
                <c:pt idx="392">
                  <c:v>35734</c:v>
                </c:pt>
                <c:pt idx="393">
                  <c:v>35764</c:v>
                </c:pt>
                <c:pt idx="394">
                  <c:v>35795</c:v>
                </c:pt>
                <c:pt idx="395">
                  <c:v>35826</c:v>
                </c:pt>
                <c:pt idx="396">
                  <c:v>35854</c:v>
                </c:pt>
                <c:pt idx="397">
                  <c:v>35885</c:v>
                </c:pt>
                <c:pt idx="398">
                  <c:v>35915</c:v>
                </c:pt>
                <c:pt idx="399">
                  <c:v>35946</c:v>
                </c:pt>
                <c:pt idx="400">
                  <c:v>35976</c:v>
                </c:pt>
                <c:pt idx="401">
                  <c:v>36007</c:v>
                </c:pt>
                <c:pt idx="402">
                  <c:v>36038</c:v>
                </c:pt>
                <c:pt idx="403">
                  <c:v>36068</c:v>
                </c:pt>
                <c:pt idx="404">
                  <c:v>36099</c:v>
                </c:pt>
                <c:pt idx="405">
                  <c:v>36129</c:v>
                </c:pt>
                <c:pt idx="406">
                  <c:v>36160</c:v>
                </c:pt>
                <c:pt idx="407">
                  <c:v>36191</c:v>
                </c:pt>
                <c:pt idx="408">
                  <c:v>36219</c:v>
                </c:pt>
                <c:pt idx="409">
                  <c:v>36250</c:v>
                </c:pt>
                <c:pt idx="410">
                  <c:v>36280</c:v>
                </c:pt>
                <c:pt idx="411">
                  <c:v>36311</c:v>
                </c:pt>
                <c:pt idx="412">
                  <c:v>36341</c:v>
                </c:pt>
                <c:pt idx="413">
                  <c:v>36372</c:v>
                </c:pt>
                <c:pt idx="414">
                  <c:v>36403</c:v>
                </c:pt>
                <c:pt idx="415">
                  <c:v>36433</c:v>
                </c:pt>
                <c:pt idx="416">
                  <c:v>36464</c:v>
                </c:pt>
                <c:pt idx="417">
                  <c:v>36494</c:v>
                </c:pt>
                <c:pt idx="418">
                  <c:v>36525</c:v>
                </c:pt>
                <c:pt idx="419">
                  <c:v>36556</c:v>
                </c:pt>
                <c:pt idx="420">
                  <c:v>36585</c:v>
                </c:pt>
                <c:pt idx="421">
                  <c:v>36616</c:v>
                </c:pt>
                <c:pt idx="422">
                  <c:v>36646</c:v>
                </c:pt>
                <c:pt idx="423">
                  <c:v>36677</c:v>
                </c:pt>
                <c:pt idx="424">
                  <c:v>36707</c:v>
                </c:pt>
                <c:pt idx="425">
                  <c:v>36738</c:v>
                </c:pt>
                <c:pt idx="426">
                  <c:v>36769</c:v>
                </c:pt>
                <c:pt idx="427">
                  <c:v>36799</c:v>
                </c:pt>
                <c:pt idx="428">
                  <c:v>36830</c:v>
                </c:pt>
                <c:pt idx="429">
                  <c:v>36860</c:v>
                </c:pt>
                <c:pt idx="430">
                  <c:v>36891</c:v>
                </c:pt>
                <c:pt idx="431">
                  <c:v>36922</c:v>
                </c:pt>
                <c:pt idx="432">
                  <c:v>36950</c:v>
                </c:pt>
                <c:pt idx="433">
                  <c:v>36981</c:v>
                </c:pt>
                <c:pt idx="434">
                  <c:v>37011</c:v>
                </c:pt>
                <c:pt idx="435">
                  <c:v>37042</c:v>
                </c:pt>
                <c:pt idx="436">
                  <c:v>37072</c:v>
                </c:pt>
                <c:pt idx="437">
                  <c:v>37103</c:v>
                </c:pt>
                <c:pt idx="438">
                  <c:v>37134</c:v>
                </c:pt>
                <c:pt idx="439">
                  <c:v>37164</c:v>
                </c:pt>
                <c:pt idx="440">
                  <c:v>37195</c:v>
                </c:pt>
                <c:pt idx="441">
                  <c:v>37225</c:v>
                </c:pt>
                <c:pt idx="442">
                  <c:v>37256</c:v>
                </c:pt>
                <c:pt idx="443">
                  <c:v>37287</c:v>
                </c:pt>
                <c:pt idx="444">
                  <c:v>37315</c:v>
                </c:pt>
                <c:pt idx="445">
                  <c:v>37346</c:v>
                </c:pt>
                <c:pt idx="446">
                  <c:v>37376</c:v>
                </c:pt>
                <c:pt idx="447">
                  <c:v>37407</c:v>
                </c:pt>
                <c:pt idx="448">
                  <c:v>37437</c:v>
                </c:pt>
                <c:pt idx="449">
                  <c:v>37468</c:v>
                </c:pt>
                <c:pt idx="450">
                  <c:v>37499</c:v>
                </c:pt>
                <c:pt idx="451">
                  <c:v>37529</c:v>
                </c:pt>
                <c:pt idx="452">
                  <c:v>37560</c:v>
                </c:pt>
                <c:pt idx="453">
                  <c:v>37590</c:v>
                </c:pt>
                <c:pt idx="454">
                  <c:v>37621</c:v>
                </c:pt>
                <c:pt idx="455">
                  <c:v>37652</c:v>
                </c:pt>
                <c:pt idx="456">
                  <c:v>37680</c:v>
                </c:pt>
                <c:pt idx="457">
                  <c:v>37711</c:v>
                </c:pt>
                <c:pt idx="458">
                  <c:v>37741</c:v>
                </c:pt>
                <c:pt idx="459">
                  <c:v>37772</c:v>
                </c:pt>
                <c:pt idx="460">
                  <c:v>37802</c:v>
                </c:pt>
                <c:pt idx="461">
                  <c:v>37833</c:v>
                </c:pt>
                <c:pt idx="462">
                  <c:v>37864</c:v>
                </c:pt>
                <c:pt idx="463">
                  <c:v>37894</c:v>
                </c:pt>
                <c:pt idx="464">
                  <c:v>37925</c:v>
                </c:pt>
                <c:pt idx="465">
                  <c:v>37955</c:v>
                </c:pt>
                <c:pt idx="466">
                  <c:v>37986</c:v>
                </c:pt>
                <c:pt idx="467">
                  <c:v>38017</c:v>
                </c:pt>
                <c:pt idx="468">
                  <c:v>38046</c:v>
                </c:pt>
                <c:pt idx="469">
                  <c:v>38077</c:v>
                </c:pt>
                <c:pt idx="470">
                  <c:v>38107</c:v>
                </c:pt>
                <c:pt idx="471">
                  <c:v>38138</c:v>
                </c:pt>
                <c:pt idx="472">
                  <c:v>38168</c:v>
                </c:pt>
                <c:pt idx="473">
                  <c:v>38199</c:v>
                </c:pt>
                <c:pt idx="474">
                  <c:v>38230</c:v>
                </c:pt>
                <c:pt idx="475">
                  <c:v>38260</c:v>
                </c:pt>
                <c:pt idx="476">
                  <c:v>38291</c:v>
                </c:pt>
                <c:pt idx="477">
                  <c:v>38321</c:v>
                </c:pt>
                <c:pt idx="478">
                  <c:v>38352</c:v>
                </c:pt>
                <c:pt idx="479">
                  <c:v>38383</c:v>
                </c:pt>
                <c:pt idx="480">
                  <c:v>38411</c:v>
                </c:pt>
                <c:pt idx="481">
                  <c:v>38442</c:v>
                </c:pt>
                <c:pt idx="482">
                  <c:v>38472</c:v>
                </c:pt>
                <c:pt idx="483">
                  <c:v>38503</c:v>
                </c:pt>
                <c:pt idx="484">
                  <c:v>38533</c:v>
                </c:pt>
                <c:pt idx="485">
                  <c:v>38564</c:v>
                </c:pt>
                <c:pt idx="486">
                  <c:v>38595</c:v>
                </c:pt>
                <c:pt idx="487">
                  <c:v>38625</c:v>
                </c:pt>
                <c:pt idx="488">
                  <c:v>38656</c:v>
                </c:pt>
                <c:pt idx="489">
                  <c:v>38686</c:v>
                </c:pt>
                <c:pt idx="490">
                  <c:v>38717</c:v>
                </c:pt>
                <c:pt idx="491">
                  <c:v>38748</c:v>
                </c:pt>
                <c:pt idx="492">
                  <c:v>38776</c:v>
                </c:pt>
                <c:pt idx="493">
                  <c:v>38807</c:v>
                </c:pt>
                <c:pt idx="494">
                  <c:v>38837</c:v>
                </c:pt>
                <c:pt idx="495">
                  <c:v>38868</c:v>
                </c:pt>
                <c:pt idx="496">
                  <c:v>38898</c:v>
                </c:pt>
                <c:pt idx="497">
                  <c:v>38929</c:v>
                </c:pt>
                <c:pt idx="498">
                  <c:v>38960</c:v>
                </c:pt>
                <c:pt idx="499">
                  <c:v>38990</c:v>
                </c:pt>
                <c:pt idx="500">
                  <c:v>39021</c:v>
                </c:pt>
                <c:pt idx="501">
                  <c:v>39051</c:v>
                </c:pt>
                <c:pt idx="502">
                  <c:v>39082</c:v>
                </c:pt>
                <c:pt idx="503">
                  <c:v>39113</c:v>
                </c:pt>
                <c:pt idx="504">
                  <c:v>39141</c:v>
                </c:pt>
                <c:pt idx="505">
                  <c:v>39172</c:v>
                </c:pt>
                <c:pt idx="506">
                  <c:v>39202</c:v>
                </c:pt>
                <c:pt idx="507">
                  <c:v>39233</c:v>
                </c:pt>
                <c:pt idx="508">
                  <c:v>39263</c:v>
                </c:pt>
                <c:pt idx="509">
                  <c:v>39294</c:v>
                </c:pt>
                <c:pt idx="510">
                  <c:v>39325</c:v>
                </c:pt>
                <c:pt idx="511">
                  <c:v>39355</c:v>
                </c:pt>
                <c:pt idx="512">
                  <c:v>39386</c:v>
                </c:pt>
                <c:pt idx="513">
                  <c:v>39416</c:v>
                </c:pt>
                <c:pt idx="514">
                  <c:v>39447</c:v>
                </c:pt>
                <c:pt idx="515">
                  <c:v>39478</c:v>
                </c:pt>
                <c:pt idx="516">
                  <c:v>39507</c:v>
                </c:pt>
                <c:pt idx="517">
                  <c:v>39538</c:v>
                </c:pt>
                <c:pt idx="518">
                  <c:v>39568</c:v>
                </c:pt>
                <c:pt idx="519">
                  <c:v>39599</c:v>
                </c:pt>
                <c:pt idx="520">
                  <c:v>39629</c:v>
                </c:pt>
                <c:pt idx="521">
                  <c:v>39660</c:v>
                </c:pt>
                <c:pt idx="522">
                  <c:v>39691</c:v>
                </c:pt>
                <c:pt idx="523">
                  <c:v>39721</c:v>
                </c:pt>
                <c:pt idx="524">
                  <c:v>39752</c:v>
                </c:pt>
                <c:pt idx="525">
                  <c:v>39782</c:v>
                </c:pt>
                <c:pt idx="526">
                  <c:v>39813</c:v>
                </c:pt>
                <c:pt idx="527">
                  <c:v>39844</c:v>
                </c:pt>
                <c:pt idx="528">
                  <c:v>39872</c:v>
                </c:pt>
                <c:pt idx="529">
                  <c:v>39903</c:v>
                </c:pt>
                <c:pt idx="530">
                  <c:v>39933</c:v>
                </c:pt>
                <c:pt idx="531">
                  <c:v>39964</c:v>
                </c:pt>
                <c:pt idx="532">
                  <c:v>39994</c:v>
                </c:pt>
                <c:pt idx="533">
                  <c:v>40025</c:v>
                </c:pt>
                <c:pt idx="534">
                  <c:v>40056</c:v>
                </c:pt>
                <c:pt idx="535">
                  <c:v>40086</c:v>
                </c:pt>
                <c:pt idx="536">
                  <c:v>40117</c:v>
                </c:pt>
                <c:pt idx="537">
                  <c:v>40147</c:v>
                </c:pt>
                <c:pt idx="538">
                  <c:v>40178</c:v>
                </c:pt>
                <c:pt idx="539">
                  <c:v>40209</c:v>
                </c:pt>
                <c:pt idx="540">
                  <c:v>40237</c:v>
                </c:pt>
                <c:pt idx="541">
                  <c:v>40268</c:v>
                </c:pt>
                <c:pt idx="542">
                  <c:v>40298</c:v>
                </c:pt>
                <c:pt idx="543">
                  <c:v>40329</c:v>
                </c:pt>
                <c:pt idx="544">
                  <c:v>40359</c:v>
                </c:pt>
                <c:pt idx="545">
                  <c:v>40390</c:v>
                </c:pt>
                <c:pt idx="546">
                  <c:v>40421</c:v>
                </c:pt>
                <c:pt idx="547">
                  <c:v>40451</c:v>
                </c:pt>
                <c:pt idx="548">
                  <c:v>40482</c:v>
                </c:pt>
                <c:pt idx="549">
                  <c:v>40512</c:v>
                </c:pt>
                <c:pt idx="550">
                  <c:v>40543</c:v>
                </c:pt>
                <c:pt idx="551">
                  <c:v>40574</c:v>
                </c:pt>
                <c:pt idx="552">
                  <c:v>40602</c:v>
                </c:pt>
                <c:pt idx="553">
                  <c:v>40633</c:v>
                </c:pt>
                <c:pt idx="554">
                  <c:v>40663</c:v>
                </c:pt>
                <c:pt idx="555">
                  <c:v>40694</c:v>
                </c:pt>
                <c:pt idx="556">
                  <c:v>40724</c:v>
                </c:pt>
                <c:pt idx="557">
                  <c:v>40755</c:v>
                </c:pt>
                <c:pt idx="558">
                  <c:v>40786</c:v>
                </c:pt>
                <c:pt idx="559">
                  <c:v>40816</c:v>
                </c:pt>
                <c:pt idx="560">
                  <c:v>40847</c:v>
                </c:pt>
                <c:pt idx="561">
                  <c:v>40877</c:v>
                </c:pt>
                <c:pt idx="562">
                  <c:v>40908</c:v>
                </c:pt>
                <c:pt idx="563">
                  <c:v>40939</c:v>
                </c:pt>
                <c:pt idx="564">
                  <c:v>40968</c:v>
                </c:pt>
                <c:pt idx="565">
                  <c:v>40999</c:v>
                </c:pt>
                <c:pt idx="566">
                  <c:v>41029</c:v>
                </c:pt>
                <c:pt idx="567">
                  <c:v>41060</c:v>
                </c:pt>
                <c:pt idx="568">
                  <c:v>41090</c:v>
                </c:pt>
                <c:pt idx="569">
                  <c:v>41121</c:v>
                </c:pt>
                <c:pt idx="570">
                  <c:v>41152</c:v>
                </c:pt>
                <c:pt idx="571">
                  <c:v>41182</c:v>
                </c:pt>
                <c:pt idx="572">
                  <c:v>41213</c:v>
                </c:pt>
                <c:pt idx="573">
                  <c:v>41243</c:v>
                </c:pt>
                <c:pt idx="574">
                  <c:v>41274</c:v>
                </c:pt>
                <c:pt idx="575">
                  <c:v>41305</c:v>
                </c:pt>
                <c:pt idx="576">
                  <c:v>41333</c:v>
                </c:pt>
                <c:pt idx="577">
                  <c:v>41364</c:v>
                </c:pt>
                <c:pt idx="578">
                  <c:v>41394</c:v>
                </c:pt>
                <c:pt idx="579">
                  <c:v>41425</c:v>
                </c:pt>
                <c:pt idx="580">
                  <c:v>41455</c:v>
                </c:pt>
                <c:pt idx="581">
                  <c:v>41486</c:v>
                </c:pt>
                <c:pt idx="582">
                  <c:v>41517</c:v>
                </c:pt>
                <c:pt idx="583">
                  <c:v>41547</c:v>
                </c:pt>
                <c:pt idx="584">
                  <c:v>41578</c:v>
                </c:pt>
                <c:pt idx="585">
                  <c:v>41608</c:v>
                </c:pt>
                <c:pt idx="586">
                  <c:v>41639</c:v>
                </c:pt>
                <c:pt idx="587">
                  <c:v>41670</c:v>
                </c:pt>
                <c:pt idx="588">
                  <c:v>41698</c:v>
                </c:pt>
                <c:pt idx="589">
                  <c:v>41729</c:v>
                </c:pt>
                <c:pt idx="590">
                  <c:v>41759</c:v>
                </c:pt>
                <c:pt idx="591">
                  <c:v>41790</c:v>
                </c:pt>
                <c:pt idx="592">
                  <c:v>41820</c:v>
                </c:pt>
                <c:pt idx="593">
                  <c:v>41851</c:v>
                </c:pt>
                <c:pt idx="594">
                  <c:v>41882</c:v>
                </c:pt>
                <c:pt idx="595">
                  <c:v>41912</c:v>
                </c:pt>
                <c:pt idx="596">
                  <c:v>41943</c:v>
                </c:pt>
                <c:pt idx="597">
                  <c:v>41973</c:v>
                </c:pt>
                <c:pt idx="598">
                  <c:v>42004</c:v>
                </c:pt>
                <c:pt idx="599">
                  <c:v>42035</c:v>
                </c:pt>
                <c:pt idx="600">
                  <c:v>42063</c:v>
                </c:pt>
                <c:pt idx="601">
                  <c:v>42094</c:v>
                </c:pt>
                <c:pt idx="602">
                  <c:v>42124</c:v>
                </c:pt>
                <c:pt idx="603">
                  <c:v>42155</c:v>
                </c:pt>
                <c:pt idx="604">
                  <c:v>42185</c:v>
                </c:pt>
                <c:pt idx="605">
                  <c:v>42216</c:v>
                </c:pt>
                <c:pt idx="606">
                  <c:v>42247</c:v>
                </c:pt>
                <c:pt idx="607">
                  <c:v>42277</c:v>
                </c:pt>
                <c:pt idx="608">
                  <c:v>42308</c:v>
                </c:pt>
                <c:pt idx="609">
                  <c:v>42338</c:v>
                </c:pt>
                <c:pt idx="610">
                  <c:v>42369</c:v>
                </c:pt>
                <c:pt idx="611">
                  <c:v>42400</c:v>
                </c:pt>
                <c:pt idx="612">
                  <c:v>42429</c:v>
                </c:pt>
                <c:pt idx="613">
                  <c:v>42460</c:v>
                </c:pt>
                <c:pt idx="614">
                  <c:v>42490</c:v>
                </c:pt>
                <c:pt idx="615">
                  <c:v>42521</c:v>
                </c:pt>
                <c:pt idx="616">
                  <c:v>42551</c:v>
                </c:pt>
                <c:pt idx="617">
                  <c:v>42582</c:v>
                </c:pt>
                <c:pt idx="618">
                  <c:v>42613</c:v>
                </c:pt>
                <c:pt idx="619">
                  <c:v>42643</c:v>
                </c:pt>
                <c:pt idx="620">
                  <c:v>42674</c:v>
                </c:pt>
                <c:pt idx="621">
                  <c:v>42704</c:v>
                </c:pt>
                <c:pt idx="622">
                  <c:v>42735</c:v>
                </c:pt>
                <c:pt idx="623">
                  <c:v>42766</c:v>
                </c:pt>
                <c:pt idx="624">
                  <c:v>42794</c:v>
                </c:pt>
                <c:pt idx="625">
                  <c:v>42825</c:v>
                </c:pt>
                <c:pt idx="626">
                  <c:v>42855</c:v>
                </c:pt>
                <c:pt idx="627">
                  <c:v>42886</c:v>
                </c:pt>
                <c:pt idx="628">
                  <c:v>42916</c:v>
                </c:pt>
                <c:pt idx="629">
                  <c:v>42947</c:v>
                </c:pt>
                <c:pt idx="630">
                  <c:v>42978</c:v>
                </c:pt>
                <c:pt idx="631">
                  <c:v>43008</c:v>
                </c:pt>
                <c:pt idx="632">
                  <c:v>43039</c:v>
                </c:pt>
                <c:pt idx="633">
                  <c:v>43069</c:v>
                </c:pt>
                <c:pt idx="634">
                  <c:v>43100</c:v>
                </c:pt>
                <c:pt idx="635">
                  <c:v>43131</c:v>
                </c:pt>
                <c:pt idx="636">
                  <c:v>43159</c:v>
                </c:pt>
                <c:pt idx="637">
                  <c:v>43190</c:v>
                </c:pt>
                <c:pt idx="638">
                  <c:v>43220</c:v>
                </c:pt>
                <c:pt idx="639">
                  <c:v>43251</c:v>
                </c:pt>
                <c:pt idx="640">
                  <c:v>43281</c:v>
                </c:pt>
                <c:pt idx="641">
                  <c:v>43312</c:v>
                </c:pt>
                <c:pt idx="642">
                  <c:v>43343</c:v>
                </c:pt>
                <c:pt idx="643">
                  <c:v>43373</c:v>
                </c:pt>
                <c:pt idx="644">
                  <c:v>43404</c:v>
                </c:pt>
                <c:pt idx="645">
                  <c:v>43434</c:v>
                </c:pt>
                <c:pt idx="646">
                  <c:v>43465</c:v>
                </c:pt>
                <c:pt idx="647">
                  <c:v>43496</c:v>
                </c:pt>
                <c:pt idx="648">
                  <c:v>43524</c:v>
                </c:pt>
                <c:pt idx="649">
                  <c:v>43555</c:v>
                </c:pt>
                <c:pt idx="650">
                  <c:v>43585</c:v>
                </c:pt>
                <c:pt idx="651">
                  <c:v>43616</c:v>
                </c:pt>
                <c:pt idx="652">
                  <c:v>43646</c:v>
                </c:pt>
                <c:pt idx="653">
                  <c:v>43677</c:v>
                </c:pt>
                <c:pt idx="654">
                  <c:v>43708</c:v>
                </c:pt>
                <c:pt idx="655">
                  <c:v>43738</c:v>
                </c:pt>
                <c:pt idx="656">
                  <c:v>43769</c:v>
                </c:pt>
                <c:pt idx="657">
                  <c:v>43799</c:v>
                </c:pt>
                <c:pt idx="658">
                  <c:v>43830</c:v>
                </c:pt>
                <c:pt idx="659">
                  <c:v>43861</c:v>
                </c:pt>
                <c:pt idx="660">
                  <c:v>43890</c:v>
                </c:pt>
                <c:pt idx="661">
                  <c:v>43921</c:v>
                </c:pt>
                <c:pt idx="662">
                  <c:v>43951</c:v>
                </c:pt>
                <c:pt idx="663">
                  <c:v>43982</c:v>
                </c:pt>
                <c:pt idx="664">
                  <c:v>44012</c:v>
                </c:pt>
                <c:pt idx="665">
                  <c:v>44043</c:v>
                </c:pt>
                <c:pt idx="666">
                  <c:v>44074</c:v>
                </c:pt>
                <c:pt idx="667">
                  <c:v>44104</c:v>
                </c:pt>
                <c:pt idx="668">
                  <c:v>44135</c:v>
                </c:pt>
                <c:pt idx="669">
                  <c:v>44165</c:v>
                </c:pt>
                <c:pt idx="670">
                  <c:v>44196</c:v>
                </c:pt>
                <c:pt idx="671">
                  <c:v>44227</c:v>
                </c:pt>
                <c:pt idx="672">
                  <c:v>44255</c:v>
                </c:pt>
                <c:pt idx="673">
                  <c:v>44286</c:v>
                </c:pt>
                <c:pt idx="674">
                  <c:v>44316</c:v>
                </c:pt>
                <c:pt idx="675">
                  <c:v>44347</c:v>
                </c:pt>
                <c:pt idx="676">
                  <c:v>44377</c:v>
                </c:pt>
                <c:pt idx="677">
                  <c:v>44408</c:v>
                </c:pt>
                <c:pt idx="678">
                  <c:v>44439</c:v>
                </c:pt>
                <c:pt idx="679">
                  <c:v>44469</c:v>
                </c:pt>
                <c:pt idx="680">
                  <c:v>44500</c:v>
                </c:pt>
                <c:pt idx="681">
                  <c:v>44530</c:v>
                </c:pt>
                <c:pt idx="682">
                  <c:v>44561</c:v>
                </c:pt>
                <c:pt idx="683">
                  <c:v>44592</c:v>
                </c:pt>
                <c:pt idx="684">
                  <c:v>44620</c:v>
                </c:pt>
              </c:numCache>
              <c:extLst/>
            </c:numRef>
          </c:cat>
          <c:val>
            <c:numRef>
              <c:f>('history chart'!$G$33:$G$34,'history chart'!$G$36:$G$718)</c:f>
              <c:numCache>
                <c:formatCode>General</c:formatCode>
                <c:ptCount val="685"/>
                <c:pt idx="0">
                  <c:v>1</c:v>
                </c:pt>
                <c:pt idx="1">
                  <c:v>1</c:v>
                </c:pt>
                <c:pt idx="2">
                  <c:v>1.6</c:v>
                </c:pt>
                <c:pt idx="3">
                  <c:v>1.6</c:v>
                </c:pt>
                <c:pt idx="4">
                  <c:v>1.9</c:v>
                </c:pt>
                <c:pt idx="5">
                  <c:v>1.6</c:v>
                </c:pt>
                <c:pt idx="6">
                  <c:v>1.9</c:v>
                </c:pt>
                <c:pt idx="7">
                  <c:v>1.6</c:v>
                </c:pt>
                <c:pt idx="8">
                  <c:v>1.9</c:v>
                </c:pt>
                <c:pt idx="9">
                  <c:v>1.6</c:v>
                </c:pt>
                <c:pt idx="10">
                  <c:v>1.9</c:v>
                </c:pt>
                <c:pt idx="11">
                  <c:v>1.9</c:v>
                </c:pt>
                <c:pt idx="12">
                  <c:v>2.6</c:v>
                </c:pt>
                <c:pt idx="13">
                  <c:v>2.6</c:v>
                </c:pt>
                <c:pt idx="14">
                  <c:v>2.9</c:v>
                </c:pt>
                <c:pt idx="15">
                  <c:v>2.9</c:v>
                </c:pt>
                <c:pt idx="16">
                  <c:v>2.5</c:v>
                </c:pt>
                <c:pt idx="17">
                  <c:v>2.8</c:v>
                </c:pt>
                <c:pt idx="18">
                  <c:v>3.5</c:v>
                </c:pt>
                <c:pt idx="19">
                  <c:v>3.5</c:v>
                </c:pt>
                <c:pt idx="20">
                  <c:v>3.8</c:v>
                </c:pt>
                <c:pt idx="21">
                  <c:v>3.8</c:v>
                </c:pt>
                <c:pt idx="22">
                  <c:v>3.5</c:v>
                </c:pt>
                <c:pt idx="23">
                  <c:v>3.5</c:v>
                </c:pt>
                <c:pt idx="24">
                  <c:v>2.8</c:v>
                </c:pt>
                <c:pt idx="25">
                  <c:v>2.8</c:v>
                </c:pt>
                <c:pt idx="26">
                  <c:v>2.5</c:v>
                </c:pt>
                <c:pt idx="27">
                  <c:v>2.8</c:v>
                </c:pt>
                <c:pt idx="28">
                  <c:v>2.8</c:v>
                </c:pt>
                <c:pt idx="29">
                  <c:v>2.8</c:v>
                </c:pt>
                <c:pt idx="30">
                  <c:v>2.4</c:v>
                </c:pt>
                <c:pt idx="31">
                  <c:v>2.8</c:v>
                </c:pt>
                <c:pt idx="32">
                  <c:v>2.4</c:v>
                </c:pt>
                <c:pt idx="33">
                  <c:v>2.7</c:v>
                </c:pt>
                <c:pt idx="34">
                  <c:v>3</c:v>
                </c:pt>
                <c:pt idx="35">
                  <c:v>3.6</c:v>
                </c:pt>
                <c:pt idx="36">
                  <c:v>4</c:v>
                </c:pt>
                <c:pt idx="37">
                  <c:v>3.9</c:v>
                </c:pt>
                <c:pt idx="38">
                  <c:v>3.9</c:v>
                </c:pt>
                <c:pt idx="39">
                  <c:v>3.9</c:v>
                </c:pt>
                <c:pt idx="40">
                  <c:v>4.2</c:v>
                </c:pt>
                <c:pt idx="41">
                  <c:v>4.5</c:v>
                </c:pt>
                <c:pt idx="42">
                  <c:v>4.5</c:v>
                </c:pt>
                <c:pt idx="43">
                  <c:v>4.5</c:v>
                </c:pt>
                <c:pt idx="44">
                  <c:v>4.7</c:v>
                </c:pt>
                <c:pt idx="45">
                  <c:v>4.7</c:v>
                </c:pt>
                <c:pt idx="46">
                  <c:v>4.7</c:v>
                </c:pt>
                <c:pt idx="47">
                  <c:v>4.4000000000000004</c:v>
                </c:pt>
                <c:pt idx="48">
                  <c:v>4.7</c:v>
                </c:pt>
                <c:pt idx="49">
                  <c:v>5.2</c:v>
                </c:pt>
                <c:pt idx="50">
                  <c:v>5.5</c:v>
                </c:pt>
                <c:pt idx="51">
                  <c:v>5.5</c:v>
                </c:pt>
                <c:pt idx="52">
                  <c:v>5.5</c:v>
                </c:pt>
                <c:pt idx="53">
                  <c:v>5.4</c:v>
                </c:pt>
                <c:pt idx="54">
                  <c:v>5.7</c:v>
                </c:pt>
                <c:pt idx="55">
                  <c:v>5.7</c:v>
                </c:pt>
                <c:pt idx="56">
                  <c:v>5.7</c:v>
                </c:pt>
                <c:pt idx="57">
                  <c:v>5.9</c:v>
                </c:pt>
                <c:pt idx="58">
                  <c:v>6.2</c:v>
                </c:pt>
                <c:pt idx="59">
                  <c:v>6.2</c:v>
                </c:pt>
                <c:pt idx="60">
                  <c:v>6.1</c:v>
                </c:pt>
                <c:pt idx="61">
                  <c:v>5.8</c:v>
                </c:pt>
                <c:pt idx="62">
                  <c:v>6.1</c:v>
                </c:pt>
                <c:pt idx="63">
                  <c:v>6</c:v>
                </c:pt>
                <c:pt idx="64">
                  <c:v>6</c:v>
                </c:pt>
                <c:pt idx="65">
                  <c:v>6</c:v>
                </c:pt>
                <c:pt idx="66">
                  <c:v>5.4</c:v>
                </c:pt>
                <c:pt idx="67">
                  <c:v>5.7</c:v>
                </c:pt>
                <c:pt idx="68">
                  <c:v>5.6</c:v>
                </c:pt>
                <c:pt idx="69">
                  <c:v>5.6</c:v>
                </c:pt>
                <c:pt idx="70">
                  <c:v>5.6</c:v>
                </c:pt>
                <c:pt idx="71">
                  <c:v>5.3</c:v>
                </c:pt>
                <c:pt idx="72">
                  <c:v>5</c:v>
                </c:pt>
                <c:pt idx="73">
                  <c:v>4.7</c:v>
                </c:pt>
                <c:pt idx="74">
                  <c:v>4.2</c:v>
                </c:pt>
                <c:pt idx="75">
                  <c:v>4.4000000000000004</c:v>
                </c:pt>
                <c:pt idx="76">
                  <c:v>4.5999999999999996</c:v>
                </c:pt>
                <c:pt idx="77">
                  <c:v>4.4000000000000004</c:v>
                </c:pt>
                <c:pt idx="78">
                  <c:v>4.5999999999999996</c:v>
                </c:pt>
                <c:pt idx="79">
                  <c:v>4.0999999999999996</c:v>
                </c:pt>
                <c:pt idx="80">
                  <c:v>3.8</c:v>
                </c:pt>
                <c:pt idx="81">
                  <c:v>3.3</c:v>
                </c:pt>
                <c:pt idx="82">
                  <c:v>3.3</c:v>
                </c:pt>
                <c:pt idx="83">
                  <c:v>3.3</c:v>
                </c:pt>
                <c:pt idx="84">
                  <c:v>3.5</c:v>
                </c:pt>
                <c:pt idx="85">
                  <c:v>3.5</c:v>
                </c:pt>
                <c:pt idx="86">
                  <c:v>3.5</c:v>
                </c:pt>
                <c:pt idx="87">
                  <c:v>3.2</c:v>
                </c:pt>
                <c:pt idx="88">
                  <c:v>2.7</c:v>
                </c:pt>
                <c:pt idx="89">
                  <c:v>2.9</c:v>
                </c:pt>
                <c:pt idx="90">
                  <c:v>2.9</c:v>
                </c:pt>
                <c:pt idx="91">
                  <c:v>3.2</c:v>
                </c:pt>
                <c:pt idx="92">
                  <c:v>3.4</c:v>
                </c:pt>
                <c:pt idx="93">
                  <c:v>3.7</c:v>
                </c:pt>
                <c:pt idx="94">
                  <c:v>3.4</c:v>
                </c:pt>
                <c:pt idx="95">
                  <c:v>3.6</c:v>
                </c:pt>
                <c:pt idx="96">
                  <c:v>3.9</c:v>
                </c:pt>
                <c:pt idx="97">
                  <c:v>4.5999999999999996</c:v>
                </c:pt>
                <c:pt idx="98">
                  <c:v>5.0999999999999996</c:v>
                </c:pt>
                <c:pt idx="99">
                  <c:v>5.5</c:v>
                </c:pt>
                <c:pt idx="100">
                  <c:v>6</c:v>
                </c:pt>
                <c:pt idx="101">
                  <c:v>5.7</c:v>
                </c:pt>
                <c:pt idx="102">
                  <c:v>7.4</c:v>
                </c:pt>
                <c:pt idx="103">
                  <c:v>7.4</c:v>
                </c:pt>
                <c:pt idx="104">
                  <c:v>7.8</c:v>
                </c:pt>
                <c:pt idx="105">
                  <c:v>8.3000000000000007</c:v>
                </c:pt>
                <c:pt idx="106">
                  <c:v>8.6999999999999993</c:v>
                </c:pt>
                <c:pt idx="107">
                  <c:v>9.4</c:v>
                </c:pt>
                <c:pt idx="108">
                  <c:v>10</c:v>
                </c:pt>
                <c:pt idx="109">
                  <c:v>10.4</c:v>
                </c:pt>
                <c:pt idx="110">
                  <c:v>10.1</c:v>
                </c:pt>
                <c:pt idx="111">
                  <c:v>10.7</c:v>
                </c:pt>
                <c:pt idx="112">
                  <c:v>10.9</c:v>
                </c:pt>
                <c:pt idx="113">
                  <c:v>11.5</c:v>
                </c:pt>
                <c:pt idx="114">
                  <c:v>10.9</c:v>
                </c:pt>
                <c:pt idx="115">
                  <c:v>11.9</c:v>
                </c:pt>
                <c:pt idx="116">
                  <c:v>12.1</c:v>
                </c:pt>
                <c:pt idx="117">
                  <c:v>12.2</c:v>
                </c:pt>
                <c:pt idx="118">
                  <c:v>12.3</c:v>
                </c:pt>
                <c:pt idx="119">
                  <c:v>11.8</c:v>
                </c:pt>
                <c:pt idx="120">
                  <c:v>11.2</c:v>
                </c:pt>
                <c:pt idx="121">
                  <c:v>10.3</c:v>
                </c:pt>
                <c:pt idx="122">
                  <c:v>10.199999999999999</c:v>
                </c:pt>
                <c:pt idx="123">
                  <c:v>9.5</c:v>
                </c:pt>
                <c:pt idx="124">
                  <c:v>9.4</c:v>
                </c:pt>
                <c:pt idx="125">
                  <c:v>9.6999999999999993</c:v>
                </c:pt>
                <c:pt idx="126">
                  <c:v>8.6</c:v>
                </c:pt>
                <c:pt idx="127">
                  <c:v>7.9</c:v>
                </c:pt>
                <c:pt idx="128">
                  <c:v>7.4</c:v>
                </c:pt>
                <c:pt idx="129">
                  <c:v>7.4</c:v>
                </c:pt>
                <c:pt idx="130">
                  <c:v>6.9</c:v>
                </c:pt>
                <c:pt idx="131">
                  <c:v>6.7</c:v>
                </c:pt>
                <c:pt idx="132">
                  <c:v>6.3</c:v>
                </c:pt>
                <c:pt idx="133">
                  <c:v>6.1</c:v>
                </c:pt>
                <c:pt idx="134">
                  <c:v>6</c:v>
                </c:pt>
                <c:pt idx="135">
                  <c:v>6.2</c:v>
                </c:pt>
                <c:pt idx="136">
                  <c:v>6</c:v>
                </c:pt>
                <c:pt idx="137">
                  <c:v>5.4</c:v>
                </c:pt>
                <c:pt idx="138">
                  <c:v>5.7</c:v>
                </c:pt>
                <c:pt idx="139">
                  <c:v>5.5</c:v>
                </c:pt>
                <c:pt idx="140">
                  <c:v>5.5</c:v>
                </c:pt>
                <c:pt idx="141">
                  <c:v>4.9000000000000004</c:v>
                </c:pt>
                <c:pt idx="142">
                  <c:v>4.9000000000000004</c:v>
                </c:pt>
                <c:pt idx="143">
                  <c:v>5.2</c:v>
                </c:pt>
                <c:pt idx="144">
                  <c:v>5.9</c:v>
                </c:pt>
                <c:pt idx="145">
                  <c:v>6.4</c:v>
                </c:pt>
                <c:pt idx="146">
                  <c:v>7</c:v>
                </c:pt>
                <c:pt idx="147">
                  <c:v>6.7</c:v>
                </c:pt>
                <c:pt idx="148">
                  <c:v>6.9</c:v>
                </c:pt>
                <c:pt idx="149">
                  <c:v>6.8</c:v>
                </c:pt>
                <c:pt idx="150">
                  <c:v>6.6</c:v>
                </c:pt>
                <c:pt idx="151">
                  <c:v>6.6</c:v>
                </c:pt>
                <c:pt idx="152">
                  <c:v>6.4</c:v>
                </c:pt>
                <c:pt idx="153">
                  <c:v>6.7</c:v>
                </c:pt>
                <c:pt idx="154">
                  <c:v>6.7</c:v>
                </c:pt>
                <c:pt idx="155">
                  <c:v>6.8</c:v>
                </c:pt>
                <c:pt idx="156">
                  <c:v>6.4</c:v>
                </c:pt>
                <c:pt idx="157">
                  <c:v>6.6</c:v>
                </c:pt>
                <c:pt idx="158">
                  <c:v>6.5</c:v>
                </c:pt>
                <c:pt idx="159">
                  <c:v>7</c:v>
                </c:pt>
                <c:pt idx="160">
                  <c:v>7.4</c:v>
                </c:pt>
                <c:pt idx="161">
                  <c:v>7.7</c:v>
                </c:pt>
                <c:pt idx="162">
                  <c:v>7.8</c:v>
                </c:pt>
                <c:pt idx="163">
                  <c:v>8.3000000000000007</c:v>
                </c:pt>
                <c:pt idx="164">
                  <c:v>8.9</c:v>
                </c:pt>
                <c:pt idx="165">
                  <c:v>8.9</c:v>
                </c:pt>
                <c:pt idx="166">
                  <c:v>9</c:v>
                </c:pt>
                <c:pt idx="167">
                  <c:v>9.3000000000000007</c:v>
                </c:pt>
                <c:pt idx="168">
                  <c:v>9.9</c:v>
                </c:pt>
                <c:pt idx="169">
                  <c:v>10.1</c:v>
                </c:pt>
                <c:pt idx="170">
                  <c:v>10.5</c:v>
                </c:pt>
                <c:pt idx="171">
                  <c:v>10.9</c:v>
                </c:pt>
                <c:pt idx="172">
                  <c:v>10.9</c:v>
                </c:pt>
                <c:pt idx="173">
                  <c:v>11.3</c:v>
                </c:pt>
                <c:pt idx="174">
                  <c:v>11.8</c:v>
                </c:pt>
                <c:pt idx="175">
                  <c:v>12.2</c:v>
                </c:pt>
                <c:pt idx="176">
                  <c:v>12.1</c:v>
                </c:pt>
                <c:pt idx="177">
                  <c:v>12.6</c:v>
                </c:pt>
                <c:pt idx="178">
                  <c:v>13.3</c:v>
                </c:pt>
                <c:pt idx="179">
                  <c:v>13.9</c:v>
                </c:pt>
                <c:pt idx="180">
                  <c:v>14.2</c:v>
                </c:pt>
                <c:pt idx="181">
                  <c:v>14.8</c:v>
                </c:pt>
                <c:pt idx="182">
                  <c:v>14.7</c:v>
                </c:pt>
                <c:pt idx="183">
                  <c:v>14.4</c:v>
                </c:pt>
                <c:pt idx="184">
                  <c:v>14.4</c:v>
                </c:pt>
                <c:pt idx="185">
                  <c:v>13.1</c:v>
                </c:pt>
                <c:pt idx="186">
                  <c:v>12.9</c:v>
                </c:pt>
                <c:pt idx="187">
                  <c:v>12.6</c:v>
                </c:pt>
                <c:pt idx="188">
                  <c:v>12.8</c:v>
                </c:pt>
                <c:pt idx="189">
                  <c:v>12.6</c:v>
                </c:pt>
                <c:pt idx="190">
                  <c:v>12.5</c:v>
                </c:pt>
                <c:pt idx="191">
                  <c:v>11.8</c:v>
                </c:pt>
                <c:pt idx="192">
                  <c:v>11.4</c:v>
                </c:pt>
                <c:pt idx="193">
                  <c:v>10.5</c:v>
                </c:pt>
                <c:pt idx="194">
                  <c:v>10</c:v>
                </c:pt>
                <c:pt idx="195">
                  <c:v>9.8000000000000007</c:v>
                </c:pt>
                <c:pt idx="196">
                  <c:v>9.6</c:v>
                </c:pt>
                <c:pt idx="197">
                  <c:v>10.8</c:v>
                </c:pt>
                <c:pt idx="198">
                  <c:v>10.8</c:v>
                </c:pt>
                <c:pt idx="199">
                  <c:v>11</c:v>
                </c:pt>
                <c:pt idx="200">
                  <c:v>10.1</c:v>
                </c:pt>
                <c:pt idx="201">
                  <c:v>9.6</c:v>
                </c:pt>
                <c:pt idx="202">
                  <c:v>8.9</c:v>
                </c:pt>
                <c:pt idx="203">
                  <c:v>8.4</c:v>
                </c:pt>
                <c:pt idx="204">
                  <c:v>7.6</c:v>
                </c:pt>
                <c:pt idx="205">
                  <c:v>6.8</c:v>
                </c:pt>
                <c:pt idx="206">
                  <c:v>6.5</c:v>
                </c:pt>
                <c:pt idx="207">
                  <c:v>6.7</c:v>
                </c:pt>
                <c:pt idx="208">
                  <c:v>7.1</c:v>
                </c:pt>
                <c:pt idx="209">
                  <c:v>6.4</c:v>
                </c:pt>
                <c:pt idx="210">
                  <c:v>5.9</c:v>
                </c:pt>
                <c:pt idx="211">
                  <c:v>5</c:v>
                </c:pt>
                <c:pt idx="212">
                  <c:v>5.0999999999999996</c:v>
                </c:pt>
                <c:pt idx="213">
                  <c:v>4.5999999999999996</c:v>
                </c:pt>
                <c:pt idx="214">
                  <c:v>3.8</c:v>
                </c:pt>
                <c:pt idx="215">
                  <c:v>3.7</c:v>
                </c:pt>
                <c:pt idx="216">
                  <c:v>3.5</c:v>
                </c:pt>
                <c:pt idx="217">
                  <c:v>3.6</c:v>
                </c:pt>
                <c:pt idx="218">
                  <c:v>3.9</c:v>
                </c:pt>
                <c:pt idx="219">
                  <c:v>3.5</c:v>
                </c:pt>
                <c:pt idx="220">
                  <c:v>2.6</c:v>
                </c:pt>
                <c:pt idx="221">
                  <c:v>2.5</c:v>
                </c:pt>
                <c:pt idx="222">
                  <c:v>2.6</c:v>
                </c:pt>
                <c:pt idx="223">
                  <c:v>2.9</c:v>
                </c:pt>
                <c:pt idx="224">
                  <c:v>2.9</c:v>
                </c:pt>
                <c:pt idx="225">
                  <c:v>3.3</c:v>
                </c:pt>
                <c:pt idx="226">
                  <c:v>3.8</c:v>
                </c:pt>
                <c:pt idx="227">
                  <c:v>4.2</c:v>
                </c:pt>
                <c:pt idx="228">
                  <c:v>4.5999999999999996</c:v>
                </c:pt>
                <c:pt idx="229">
                  <c:v>4.8</c:v>
                </c:pt>
                <c:pt idx="230">
                  <c:v>4.5999999999999996</c:v>
                </c:pt>
                <c:pt idx="231">
                  <c:v>4.2</c:v>
                </c:pt>
                <c:pt idx="232">
                  <c:v>4.2</c:v>
                </c:pt>
                <c:pt idx="233">
                  <c:v>4.2</c:v>
                </c:pt>
                <c:pt idx="234">
                  <c:v>4.3</c:v>
                </c:pt>
                <c:pt idx="235">
                  <c:v>4.3</c:v>
                </c:pt>
                <c:pt idx="236">
                  <c:v>4.3</c:v>
                </c:pt>
                <c:pt idx="237">
                  <c:v>4.0999999999999996</c:v>
                </c:pt>
                <c:pt idx="238">
                  <c:v>3.9</c:v>
                </c:pt>
                <c:pt idx="239">
                  <c:v>3.5</c:v>
                </c:pt>
                <c:pt idx="240">
                  <c:v>3.5</c:v>
                </c:pt>
                <c:pt idx="241">
                  <c:v>3.7</c:v>
                </c:pt>
                <c:pt idx="242">
                  <c:v>3.7</c:v>
                </c:pt>
                <c:pt idx="243">
                  <c:v>3.8</c:v>
                </c:pt>
                <c:pt idx="244">
                  <c:v>3.8</c:v>
                </c:pt>
                <c:pt idx="245">
                  <c:v>3.6</c:v>
                </c:pt>
                <c:pt idx="246">
                  <c:v>3.3</c:v>
                </c:pt>
                <c:pt idx="247">
                  <c:v>3.1</c:v>
                </c:pt>
                <c:pt idx="248">
                  <c:v>3.2</c:v>
                </c:pt>
                <c:pt idx="249">
                  <c:v>3.5</c:v>
                </c:pt>
                <c:pt idx="250">
                  <c:v>3.8</c:v>
                </c:pt>
                <c:pt idx="251">
                  <c:v>3.9</c:v>
                </c:pt>
                <c:pt idx="252">
                  <c:v>3.1</c:v>
                </c:pt>
                <c:pt idx="253">
                  <c:v>2.2999999999999998</c:v>
                </c:pt>
                <c:pt idx="254">
                  <c:v>1.6</c:v>
                </c:pt>
                <c:pt idx="255">
                  <c:v>1.5</c:v>
                </c:pt>
                <c:pt idx="256">
                  <c:v>1.8</c:v>
                </c:pt>
                <c:pt idx="257">
                  <c:v>1.6</c:v>
                </c:pt>
                <c:pt idx="258">
                  <c:v>1.6</c:v>
                </c:pt>
                <c:pt idx="259">
                  <c:v>1.8</c:v>
                </c:pt>
                <c:pt idx="260">
                  <c:v>1.5</c:v>
                </c:pt>
                <c:pt idx="261">
                  <c:v>1.3</c:v>
                </c:pt>
                <c:pt idx="262">
                  <c:v>1.1000000000000001</c:v>
                </c:pt>
                <c:pt idx="263">
                  <c:v>1.5</c:v>
                </c:pt>
                <c:pt idx="264">
                  <c:v>2.1</c:v>
                </c:pt>
                <c:pt idx="265">
                  <c:v>3</c:v>
                </c:pt>
                <c:pt idx="266">
                  <c:v>3.8</c:v>
                </c:pt>
                <c:pt idx="267">
                  <c:v>3.9</c:v>
                </c:pt>
                <c:pt idx="268">
                  <c:v>3.7</c:v>
                </c:pt>
                <c:pt idx="269">
                  <c:v>3.9</c:v>
                </c:pt>
                <c:pt idx="270">
                  <c:v>4.3</c:v>
                </c:pt>
                <c:pt idx="271">
                  <c:v>4.4000000000000004</c:v>
                </c:pt>
                <c:pt idx="272">
                  <c:v>4.5</c:v>
                </c:pt>
                <c:pt idx="273">
                  <c:v>4.5</c:v>
                </c:pt>
                <c:pt idx="274">
                  <c:v>4.4000000000000004</c:v>
                </c:pt>
                <c:pt idx="275">
                  <c:v>4</c:v>
                </c:pt>
                <c:pt idx="276">
                  <c:v>3.9</c:v>
                </c:pt>
                <c:pt idx="277">
                  <c:v>3.9</c:v>
                </c:pt>
                <c:pt idx="278">
                  <c:v>3.9</c:v>
                </c:pt>
                <c:pt idx="279">
                  <c:v>3.9</c:v>
                </c:pt>
                <c:pt idx="280">
                  <c:v>4</c:v>
                </c:pt>
                <c:pt idx="281">
                  <c:v>4.0999999999999996</c:v>
                </c:pt>
                <c:pt idx="282">
                  <c:v>4</c:v>
                </c:pt>
                <c:pt idx="283">
                  <c:v>4.2</c:v>
                </c:pt>
                <c:pt idx="284">
                  <c:v>4.2</c:v>
                </c:pt>
                <c:pt idx="285">
                  <c:v>4.2</c:v>
                </c:pt>
                <c:pt idx="286">
                  <c:v>4.4000000000000004</c:v>
                </c:pt>
                <c:pt idx="287">
                  <c:v>4.7</c:v>
                </c:pt>
                <c:pt idx="288">
                  <c:v>4.8</c:v>
                </c:pt>
                <c:pt idx="289">
                  <c:v>5</c:v>
                </c:pt>
                <c:pt idx="290">
                  <c:v>5.0999999999999996</c:v>
                </c:pt>
                <c:pt idx="291">
                  <c:v>5.4</c:v>
                </c:pt>
                <c:pt idx="292">
                  <c:v>5.2</c:v>
                </c:pt>
                <c:pt idx="293">
                  <c:v>5</c:v>
                </c:pt>
                <c:pt idx="294">
                  <c:v>4.7</c:v>
                </c:pt>
                <c:pt idx="295">
                  <c:v>4.3</c:v>
                </c:pt>
                <c:pt idx="296">
                  <c:v>4.5</c:v>
                </c:pt>
                <c:pt idx="297">
                  <c:v>4.7</c:v>
                </c:pt>
                <c:pt idx="298">
                  <c:v>4.5999999999999996</c:v>
                </c:pt>
                <c:pt idx="299">
                  <c:v>5.2</c:v>
                </c:pt>
                <c:pt idx="300">
                  <c:v>5.3</c:v>
                </c:pt>
                <c:pt idx="301">
                  <c:v>5.2</c:v>
                </c:pt>
                <c:pt idx="302">
                  <c:v>4.7</c:v>
                </c:pt>
                <c:pt idx="303">
                  <c:v>4.4000000000000004</c:v>
                </c:pt>
                <c:pt idx="304">
                  <c:v>4.7</c:v>
                </c:pt>
                <c:pt idx="305">
                  <c:v>4.8</c:v>
                </c:pt>
                <c:pt idx="306">
                  <c:v>5.6</c:v>
                </c:pt>
                <c:pt idx="307">
                  <c:v>6.2</c:v>
                </c:pt>
                <c:pt idx="308">
                  <c:v>6.3</c:v>
                </c:pt>
                <c:pt idx="309">
                  <c:v>6.3</c:v>
                </c:pt>
                <c:pt idx="310">
                  <c:v>6.1</c:v>
                </c:pt>
                <c:pt idx="311">
                  <c:v>5.7</c:v>
                </c:pt>
                <c:pt idx="312">
                  <c:v>5.3</c:v>
                </c:pt>
                <c:pt idx="313">
                  <c:v>4.9000000000000004</c:v>
                </c:pt>
                <c:pt idx="314">
                  <c:v>4.9000000000000004</c:v>
                </c:pt>
                <c:pt idx="315">
                  <c:v>5</c:v>
                </c:pt>
                <c:pt idx="316">
                  <c:v>4.7</c:v>
                </c:pt>
                <c:pt idx="317">
                  <c:v>4.4000000000000004</c:v>
                </c:pt>
                <c:pt idx="318">
                  <c:v>3.8</c:v>
                </c:pt>
                <c:pt idx="319">
                  <c:v>3.4</c:v>
                </c:pt>
                <c:pt idx="320">
                  <c:v>2.9</c:v>
                </c:pt>
                <c:pt idx="321">
                  <c:v>3</c:v>
                </c:pt>
                <c:pt idx="322">
                  <c:v>3.1</c:v>
                </c:pt>
                <c:pt idx="323">
                  <c:v>2.6</c:v>
                </c:pt>
                <c:pt idx="324">
                  <c:v>2.8</c:v>
                </c:pt>
                <c:pt idx="325">
                  <c:v>3.2</c:v>
                </c:pt>
                <c:pt idx="326">
                  <c:v>3.2</c:v>
                </c:pt>
                <c:pt idx="327">
                  <c:v>3</c:v>
                </c:pt>
                <c:pt idx="328">
                  <c:v>3.1</c:v>
                </c:pt>
                <c:pt idx="329">
                  <c:v>3.2</c:v>
                </c:pt>
                <c:pt idx="330">
                  <c:v>3.1</c:v>
                </c:pt>
                <c:pt idx="331">
                  <c:v>3</c:v>
                </c:pt>
                <c:pt idx="332">
                  <c:v>3.2</c:v>
                </c:pt>
                <c:pt idx="333">
                  <c:v>3</c:v>
                </c:pt>
                <c:pt idx="334">
                  <c:v>2.9</c:v>
                </c:pt>
                <c:pt idx="335">
                  <c:v>3.3</c:v>
                </c:pt>
                <c:pt idx="336">
                  <c:v>3.2</c:v>
                </c:pt>
                <c:pt idx="337">
                  <c:v>3.1</c:v>
                </c:pt>
                <c:pt idx="338">
                  <c:v>3.2</c:v>
                </c:pt>
                <c:pt idx="339">
                  <c:v>3.2</c:v>
                </c:pt>
                <c:pt idx="340">
                  <c:v>3</c:v>
                </c:pt>
                <c:pt idx="341">
                  <c:v>2.8</c:v>
                </c:pt>
                <c:pt idx="342">
                  <c:v>2.8</c:v>
                </c:pt>
                <c:pt idx="343">
                  <c:v>2.7</c:v>
                </c:pt>
                <c:pt idx="344">
                  <c:v>2.8</c:v>
                </c:pt>
                <c:pt idx="345">
                  <c:v>2.7</c:v>
                </c:pt>
                <c:pt idx="346">
                  <c:v>2.7</c:v>
                </c:pt>
                <c:pt idx="347">
                  <c:v>2.5</c:v>
                </c:pt>
                <c:pt idx="348">
                  <c:v>2.5</c:v>
                </c:pt>
                <c:pt idx="349">
                  <c:v>2.5</c:v>
                </c:pt>
                <c:pt idx="350">
                  <c:v>2.4</c:v>
                </c:pt>
                <c:pt idx="351">
                  <c:v>2.2999999999999998</c:v>
                </c:pt>
                <c:pt idx="352">
                  <c:v>2.5</c:v>
                </c:pt>
                <c:pt idx="353">
                  <c:v>2.8</c:v>
                </c:pt>
                <c:pt idx="354">
                  <c:v>2.9</c:v>
                </c:pt>
                <c:pt idx="355">
                  <c:v>3</c:v>
                </c:pt>
                <c:pt idx="356">
                  <c:v>2.6</c:v>
                </c:pt>
                <c:pt idx="357">
                  <c:v>2.7</c:v>
                </c:pt>
                <c:pt idx="358">
                  <c:v>2.7</c:v>
                </c:pt>
                <c:pt idx="359">
                  <c:v>2.8</c:v>
                </c:pt>
                <c:pt idx="360">
                  <c:v>2.9</c:v>
                </c:pt>
                <c:pt idx="361">
                  <c:v>2.9</c:v>
                </c:pt>
                <c:pt idx="362">
                  <c:v>3.1</c:v>
                </c:pt>
                <c:pt idx="363">
                  <c:v>3.2</c:v>
                </c:pt>
                <c:pt idx="364">
                  <c:v>3</c:v>
                </c:pt>
                <c:pt idx="365">
                  <c:v>2.8</c:v>
                </c:pt>
                <c:pt idx="366">
                  <c:v>2.6</c:v>
                </c:pt>
                <c:pt idx="367">
                  <c:v>2.5</c:v>
                </c:pt>
                <c:pt idx="368">
                  <c:v>2.8</c:v>
                </c:pt>
                <c:pt idx="369">
                  <c:v>2.6</c:v>
                </c:pt>
                <c:pt idx="370">
                  <c:v>2.5</c:v>
                </c:pt>
                <c:pt idx="371">
                  <c:v>2.7</c:v>
                </c:pt>
                <c:pt idx="372">
                  <c:v>2.7</c:v>
                </c:pt>
                <c:pt idx="373">
                  <c:v>2.8</c:v>
                </c:pt>
                <c:pt idx="374">
                  <c:v>2.9</c:v>
                </c:pt>
                <c:pt idx="375">
                  <c:v>2.9</c:v>
                </c:pt>
                <c:pt idx="376">
                  <c:v>2.8</c:v>
                </c:pt>
                <c:pt idx="377">
                  <c:v>3</c:v>
                </c:pt>
                <c:pt idx="378">
                  <c:v>2.9</c:v>
                </c:pt>
                <c:pt idx="379">
                  <c:v>3</c:v>
                </c:pt>
                <c:pt idx="380">
                  <c:v>3</c:v>
                </c:pt>
                <c:pt idx="381">
                  <c:v>3.3</c:v>
                </c:pt>
                <c:pt idx="382">
                  <c:v>3.3</c:v>
                </c:pt>
                <c:pt idx="383">
                  <c:v>3</c:v>
                </c:pt>
                <c:pt idx="384">
                  <c:v>3</c:v>
                </c:pt>
                <c:pt idx="385">
                  <c:v>2.8</c:v>
                </c:pt>
                <c:pt idx="386">
                  <c:v>2.5</c:v>
                </c:pt>
                <c:pt idx="387">
                  <c:v>2.2000000000000002</c:v>
                </c:pt>
                <c:pt idx="388">
                  <c:v>2.2999999999999998</c:v>
                </c:pt>
                <c:pt idx="389">
                  <c:v>2.2000000000000002</c:v>
                </c:pt>
                <c:pt idx="390">
                  <c:v>2.2000000000000002</c:v>
                </c:pt>
                <c:pt idx="391">
                  <c:v>2.2000000000000002</c:v>
                </c:pt>
                <c:pt idx="392">
                  <c:v>2.1</c:v>
                </c:pt>
                <c:pt idx="393">
                  <c:v>1.8</c:v>
                </c:pt>
                <c:pt idx="394">
                  <c:v>1.7</c:v>
                </c:pt>
                <c:pt idx="395">
                  <c:v>1.6</c:v>
                </c:pt>
                <c:pt idx="396">
                  <c:v>1.4</c:v>
                </c:pt>
                <c:pt idx="397">
                  <c:v>1.4</c:v>
                </c:pt>
                <c:pt idx="398">
                  <c:v>1.4</c:v>
                </c:pt>
                <c:pt idx="399">
                  <c:v>1.7</c:v>
                </c:pt>
                <c:pt idx="400">
                  <c:v>1.7</c:v>
                </c:pt>
                <c:pt idx="401">
                  <c:v>1.7</c:v>
                </c:pt>
                <c:pt idx="402">
                  <c:v>1.6</c:v>
                </c:pt>
                <c:pt idx="403">
                  <c:v>1.5</c:v>
                </c:pt>
                <c:pt idx="404">
                  <c:v>1.5</c:v>
                </c:pt>
                <c:pt idx="405">
                  <c:v>1.5</c:v>
                </c:pt>
                <c:pt idx="406">
                  <c:v>1.6</c:v>
                </c:pt>
                <c:pt idx="407">
                  <c:v>1.7</c:v>
                </c:pt>
                <c:pt idx="408">
                  <c:v>1.6</c:v>
                </c:pt>
                <c:pt idx="409">
                  <c:v>1.7</c:v>
                </c:pt>
                <c:pt idx="410">
                  <c:v>2.2999999999999998</c:v>
                </c:pt>
                <c:pt idx="411">
                  <c:v>2.1</c:v>
                </c:pt>
                <c:pt idx="412">
                  <c:v>2</c:v>
                </c:pt>
                <c:pt idx="413">
                  <c:v>2.1</c:v>
                </c:pt>
                <c:pt idx="414">
                  <c:v>2.2999999999999998</c:v>
                </c:pt>
                <c:pt idx="415">
                  <c:v>2.6</c:v>
                </c:pt>
                <c:pt idx="416">
                  <c:v>2.6</c:v>
                </c:pt>
                <c:pt idx="417">
                  <c:v>2.6</c:v>
                </c:pt>
                <c:pt idx="418">
                  <c:v>2.7</c:v>
                </c:pt>
                <c:pt idx="419">
                  <c:v>2.7</c:v>
                </c:pt>
                <c:pt idx="420">
                  <c:v>3.2</c:v>
                </c:pt>
                <c:pt idx="421">
                  <c:v>3.8</c:v>
                </c:pt>
                <c:pt idx="422">
                  <c:v>3.1</c:v>
                </c:pt>
                <c:pt idx="423">
                  <c:v>3.2</c:v>
                </c:pt>
                <c:pt idx="424">
                  <c:v>3.7</c:v>
                </c:pt>
                <c:pt idx="425">
                  <c:v>3.7</c:v>
                </c:pt>
                <c:pt idx="426">
                  <c:v>3.4</c:v>
                </c:pt>
                <c:pt idx="427">
                  <c:v>3.5</c:v>
                </c:pt>
                <c:pt idx="428">
                  <c:v>3.4</c:v>
                </c:pt>
                <c:pt idx="429">
                  <c:v>3.4</c:v>
                </c:pt>
                <c:pt idx="430">
                  <c:v>3.4</c:v>
                </c:pt>
                <c:pt idx="431">
                  <c:v>3.7</c:v>
                </c:pt>
                <c:pt idx="432">
                  <c:v>3.5</c:v>
                </c:pt>
                <c:pt idx="433">
                  <c:v>2.9</c:v>
                </c:pt>
                <c:pt idx="434">
                  <c:v>3.3</c:v>
                </c:pt>
                <c:pt idx="435">
                  <c:v>3.6</c:v>
                </c:pt>
                <c:pt idx="436">
                  <c:v>3.2</c:v>
                </c:pt>
                <c:pt idx="437">
                  <c:v>2.7</c:v>
                </c:pt>
                <c:pt idx="438">
                  <c:v>2.7</c:v>
                </c:pt>
                <c:pt idx="439">
                  <c:v>2.6</c:v>
                </c:pt>
                <c:pt idx="440">
                  <c:v>2.1</c:v>
                </c:pt>
                <c:pt idx="441">
                  <c:v>1.9</c:v>
                </c:pt>
                <c:pt idx="442">
                  <c:v>1.6</c:v>
                </c:pt>
                <c:pt idx="443">
                  <c:v>1.1000000000000001</c:v>
                </c:pt>
                <c:pt idx="444">
                  <c:v>1.1000000000000001</c:v>
                </c:pt>
                <c:pt idx="445">
                  <c:v>1.5</c:v>
                </c:pt>
                <c:pt idx="446">
                  <c:v>1.6</c:v>
                </c:pt>
                <c:pt idx="447">
                  <c:v>1.2</c:v>
                </c:pt>
                <c:pt idx="448">
                  <c:v>1.1000000000000001</c:v>
                </c:pt>
                <c:pt idx="449">
                  <c:v>1.5</c:v>
                </c:pt>
                <c:pt idx="450">
                  <c:v>1.8</c:v>
                </c:pt>
                <c:pt idx="451">
                  <c:v>1.5</c:v>
                </c:pt>
                <c:pt idx="452">
                  <c:v>2</c:v>
                </c:pt>
                <c:pt idx="453">
                  <c:v>2.2000000000000002</c:v>
                </c:pt>
                <c:pt idx="454">
                  <c:v>2.4</c:v>
                </c:pt>
                <c:pt idx="455">
                  <c:v>2.6</c:v>
                </c:pt>
                <c:pt idx="456">
                  <c:v>3</c:v>
                </c:pt>
                <c:pt idx="457">
                  <c:v>3</c:v>
                </c:pt>
                <c:pt idx="458">
                  <c:v>2.2000000000000002</c:v>
                </c:pt>
                <c:pt idx="459">
                  <c:v>2.1</c:v>
                </c:pt>
                <c:pt idx="460">
                  <c:v>2.1</c:v>
                </c:pt>
                <c:pt idx="461">
                  <c:v>2.1</c:v>
                </c:pt>
                <c:pt idx="462">
                  <c:v>2.2000000000000002</c:v>
                </c:pt>
                <c:pt idx="463">
                  <c:v>2.2999999999999998</c:v>
                </c:pt>
                <c:pt idx="464">
                  <c:v>2</c:v>
                </c:pt>
                <c:pt idx="465">
                  <c:v>1.8</c:v>
                </c:pt>
                <c:pt idx="466">
                  <c:v>1.9</c:v>
                </c:pt>
                <c:pt idx="467">
                  <c:v>1.9</c:v>
                </c:pt>
                <c:pt idx="468">
                  <c:v>1.7</c:v>
                </c:pt>
                <c:pt idx="469">
                  <c:v>1.7</c:v>
                </c:pt>
                <c:pt idx="470">
                  <c:v>2.2999999999999998</c:v>
                </c:pt>
                <c:pt idx="471">
                  <c:v>3.1</c:v>
                </c:pt>
                <c:pt idx="472">
                  <c:v>3.3</c:v>
                </c:pt>
                <c:pt idx="473">
                  <c:v>3</c:v>
                </c:pt>
                <c:pt idx="474">
                  <c:v>2.7</c:v>
                </c:pt>
                <c:pt idx="475">
                  <c:v>2.5</c:v>
                </c:pt>
                <c:pt idx="476">
                  <c:v>3.2</c:v>
                </c:pt>
                <c:pt idx="477">
                  <c:v>3.5</c:v>
                </c:pt>
                <c:pt idx="478">
                  <c:v>3.3</c:v>
                </c:pt>
                <c:pt idx="479">
                  <c:v>3</c:v>
                </c:pt>
                <c:pt idx="480">
                  <c:v>3</c:v>
                </c:pt>
                <c:pt idx="481">
                  <c:v>3.1</c:v>
                </c:pt>
                <c:pt idx="482">
                  <c:v>3.5</c:v>
                </c:pt>
                <c:pt idx="483">
                  <c:v>2.8</c:v>
                </c:pt>
                <c:pt idx="484">
                  <c:v>2.5</c:v>
                </c:pt>
                <c:pt idx="485">
                  <c:v>3.2</c:v>
                </c:pt>
                <c:pt idx="486">
                  <c:v>3.6</c:v>
                </c:pt>
                <c:pt idx="487">
                  <c:v>4.7</c:v>
                </c:pt>
                <c:pt idx="488">
                  <c:v>4.3</c:v>
                </c:pt>
                <c:pt idx="489">
                  <c:v>3.5</c:v>
                </c:pt>
                <c:pt idx="490">
                  <c:v>3.4</c:v>
                </c:pt>
                <c:pt idx="491">
                  <c:v>4</c:v>
                </c:pt>
                <c:pt idx="492">
                  <c:v>3.6</c:v>
                </c:pt>
                <c:pt idx="493">
                  <c:v>3.4</c:v>
                </c:pt>
                <c:pt idx="494">
                  <c:v>3.5</c:v>
                </c:pt>
                <c:pt idx="495">
                  <c:v>4.2</c:v>
                </c:pt>
                <c:pt idx="496">
                  <c:v>4.3</c:v>
                </c:pt>
                <c:pt idx="497">
                  <c:v>4.0999999999999996</c:v>
                </c:pt>
                <c:pt idx="498">
                  <c:v>3.8</c:v>
                </c:pt>
                <c:pt idx="499">
                  <c:v>2.1</c:v>
                </c:pt>
                <c:pt idx="500">
                  <c:v>1.3</c:v>
                </c:pt>
                <c:pt idx="501">
                  <c:v>2</c:v>
                </c:pt>
                <c:pt idx="502">
                  <c:v>2.5</c:v>
                </c:pt>
                <c:pt idx="503">
                  <c:v>2.1</c:v>
                </c:pt>
                <c:pt idx="504">
                  <c:v>2.4</c:v>
                </c:pt>
                <c:pt idx="505">
                  <c:v>2.8</c:v>
                </c:pt>
                <c:pt idx="506">
                  <c:v>2.6</c:v>
                </c:pt>
                <c:pt idx="507">
                  <c:v>2.7</c:v>
                </c:pt>
                <c:pt idx="508">
                  <c:v>2.7</c:v>
                </c:pt>
                <c:pt idx="509">
                  <c:v>2.4</c:v>
                </c:pt>
                <c:pt idx="510">
                  <c:v>2</c:v>
                </c:pt>
                <c:pt idx="511">
                  <c:v>2.8</c:v>
                </c:pt>
                <c:pt idx="512">
                  <c:v>3.5</c:v>
                </c:pt>
                <c:pt idx="513">
                  <c:v>4.3</c:v>
                </c:pt>
                <c:pt idx="514">
                  <c:v>4.0999999999999996</c:v>
                </c:pt>
                <c:pt idx="515">
                  <c:v>4.3</c:v>
                </c:pt>
                <c:pt idx="516">
                  <c:v>4</c:v>
                </c:pt>
                <c:pt idx="517">
                  <c:v>4</c:v>
                </c:pt>
                <c:pt idx="518">
                  <c:v>3.9</c:v>
                </c:pt>
                <c:pt idx="519">
                  <c:v>4.2</c:v>
                </c:pt>
                <c:pt idx="520">
                  <c:v>5</c:v>
                </c:pt>
                <c:pt idx="521">
                  <c:v>5.6</c:v>
                </c:pt>
                <c:pt idx="522">
                  <c:v>5.4</c:v>
                </c:pt>
                <c:pt idx="523">
                  <c:v>4.9000000000000004</c:v>
                </c:pt>
                <c:pt idx="524">
                  <c:v>3.7</c:v>
                </c:pt>
                <c:pt idx="525">
                  <c:v>1.1000000000000001</c:v>
                </c:pt>
                <c:pt idx="526">
                  <c:v>0.1</c:v>
                </c:pt>
                <c:pt idx="527">
                  <c:v>0</c:v>
                </c:pt>
                <c:pt idx="528">
                  <c:v>0.2</c:v>
                </c:pt>
                <c:pt idx="529">
                  <c:v>-0.4</c:v>
                </c:pt>
                <c:pt idx="530">
                  <c:v>-0.7</c:v>
                </c:pt>
                <c:pt idx="531">
                  <c:v>-1.3</c:v>
                </c:pt>
                <c:pt idx="532">
                  <c:v>-1.4</c:v>
                </c:pt>
                <c:pt idx="533">
                  <c:v>-2.1</c:v>
                </c:pt>
                <c:pt idx="534">
                  <c:v>-1.5</c:v>
                </c:pt>
                <c:pt idx="535">
                  <c:v>-1.3</c:v>
                </c:pt>
                <c:pt idx="536">
                  <c:v>-0.2</c:v>
                </c:pt>
                <c:pt idx="537">
                  <c:v>1.8</c:v>
                </c:pt>
                <c:pt idx="538">
                  <c:v>2.7</c:v>
                </c:pt>
                <c:pt idx="539">
                  <c:v>2.6</c:v>
                </c:pt>
                <c:pt idx="540">
                  <c:v>2.1</c:v>
                </c:pt>
                <c:pt idx="541">
                  <c:v>2.2999999999999998</c:v>
                </c:pt>
                <c:pt idx="542">
                  <c:v>2.2000000000000002</c:v>
                </c:pt>
                <c:pt idx="543">
                  <c:v>2</c:v>
                </c:pt>
                <c:pt idx="544">
                  <c:v>1.1000000000000001</c:v>
                </c:pt>
                <c:pt idx="545">
                  <c:v>1.2</c:v>
                </c:pt>
                <c:pt idx="546">
                  <c:v>1.1000000000000001</c:v>
                </c:pt>
                <c:pt idx="547">
                  <c:v>1.1000000000000001</c:v>
                </c:pt>
                <c:pt idx="548">
                  <c:v>1.2</c:v>
                </c:pt>
                <c:pt idx="549">
                  <c:v>1.1000000000000001</c:v>
                </c:pt>
                <c:pt idx="550">
                  <c:v>1.5</c:v>
                </c:pt>
                <c:pt idx="551">
                  <c:v>1.6</c:v>
                </c:pt>
                <c:pt idx="552">
                  <c:v>2.1</c:v>
                </c:pt>
                <c:pt idx="553">
                  <c:v>2.7</c:v>
                </c:pt>
                <c:pt idx="554">
                  <c:v>3.2</c:v>
                </c:pt>
                <c:pt idx="555">
                  <c:v>3.6</c:v>
                </c:pt>
                <c:pt idx="556">
                  <c:v>3.6</c:v>
                </c:pt>
                <c:pt idx="557">
                  <c:v>3.6</c:v>
                </c:pt>
                <c:pt idx="558">
                  <c:v>3.8</c:v>
                </c:pt>
                <c:pt idx="559">
                  <c:v>3.9</c:v>
                </c:pt>
                <c:pt idx="560">
                  <c:v>3.5</c:v>
                </c:pt>
                <c:pt idx="561">
                  <c:v>3.4</c:v>
                </c:pt>
                <c:pt idx="562">
                  <c:v>3</c:v>
                </c:pt>
                <c:pt idx="563">
                  <c:v>2.9</c:v>
                </c:pt>
                <c:pt idx="564">
                  <c:v>2.9</c:v>
                </c:pt>
                <c:pt idx="565">
                  <c:v>2.7</c:v>
                </c:pt>
                <c:pt idx="566">
                  <c:v>2.2999999999999998</c:v>
                </c:pt>
                <c:pt idx="567">
                  <c:v>1.7</c:v>
                </c:pt>
                <c:pt idx="568">
                  <c:v>1.7</c:v>
                </c:pt>
                <c:pt idx="569">
                  <c:v>1.4</c:v>
                </c:pt>
                <c:pt idx="570">
                  <c:v>1.7</c:v>
                </c:pt>
                <c:pt idx="571">
                  <c:v>2</c:v>
                </c:pt>
                <c:pt idx="572">
                  <c:v>2.2000000000000002</c:v>
                </c:pt>
                <c:pt idx="573">
                  <c:v>1.8</c:v>
                </c:pt>
                <c:pt idx="574">
                  <c:v>1.7</c:v>
                </c:pt>
                <c:pt idx="575">
                  <c:v>1.6</c:v>
                </c:pt>
                <c:pt idx="576">
                  <c:v>2</c:v>
                </c:pt>
                <c:pt idx="577">
                  <c:v>1.5</c:v>
                </c:pt>
                <c:pt idx="578">
                  <c:v>1.1000000000000001</c:v>
                </c:pt>
                <c:pt idx="579">
                  <c:v>1.4</c:v>
                </c:pt>
                <c:pt idx="580">
                  <c:v>1.8</c:v>
                </c:pt>
                <c:pt idx="581">
                  <c:v>2</c:v>
                </c:pt>
                <c:pt idx="582">
                  <c:v>1.5</c:v>
                </c:pt>
                <c:pt idx="583">
                  <c:v>1.2</c:v>
                </c:pt>
                <c:pt idx="584">
                  <c:v>1</c:v>
                </c:pt>
                <c:pt idx="585">
                  <c:v>1.2</c:v>
                </c:pt>
                <c:pt idx="586">
                  <c:v>1.5</c:v>
                </c:pt>
                <c:pt idx="587">
                  <c:v>1.6</c:v>
                </c:pt>
                <c:pt idx="588">
                  <c:v>1.1000000000000001</c:v>
                </c:pt>
                <c:pt idx="589">
                  <c:v>1.5</c:v>
                </c:pt>
                <c:pt idx="590">
                  <c:v>2</c:v>
                </c:pt>
                <c:pt idx="591">
                  <c:v>2.1</c:v>
                </c:pt>
                <c:pt idx="592">
                  <c:v>2.1</c:v>
                </c:pt>
                <c:pt idx="593">
                  <c:v>2</c:v>
                </c:pt>
                <c:pt idx="594">
                  <c:v>1.7</c:v>
                </c:pt>
                <c:pt idx="595">
                  <c:v>1.7</c:v>
                </c:pt>
                <c:pt idx="596">
                  <c:v>1.7</c:v>
                </c:pt>
                <c:pt idx="597">
                  <c:v>1.3</c:v>
                </c:pt>
                <c:pt idx="598">
                  <c:v>0.8</c:v>
                </c:pt>
                <c:pt idx="599">
                  <c:v>-0.1</c:v>
                </c:pt>
                <c:pt idx="600">
                  <c:v>0</c:v>
                </c:pt>
                <c:pt idx="601">
                  <c:v>-0.1</c:v>
                </c:pt>
                <c:pt idx="602">
                  <c:v>-0.2</c:v>
                </c:pt>
                <c:pt idx="603">
                  <c:v>0</c:v>
                </c:pt>
                <c:pt idx="604">
                  <c:v>0.1</c:v>
                </c:pt>
                <c:pt idx="605">
                  <c:v>0.2</c:v>
                </c:pt>
                <c:pt idx="606">
                  <c:v>0.2</c:v>
                </c:pt>
                <c:pt idx="607">
                  <c:v>0</c:v>
                </c:pt>
                <c:pt idx="608">
                  <c:v>0.2</c:v>
                </c:pt>
                <c:pt idx="609">
                  <c:v>0.5</c:v>
                </c:pt>
                <c:pt idx="610">
                  <c:v>0.7</c:v>
                </c:pt>
                <c:pt idx="611">
                  <c:v>1.4</c:v>
                </c:pt>
                <c:pt idx="612">
                  <c:v>1</c:v>
                </c:pt>
                <c:pt idx="613">
                  <c:v>0.9</c:v>
                </c:pt>
                <c:pt idx="614">
                  <c:v>1.1000000000000001</c:v>
                </c:pt>
                <c:pt idx="615">
                  <c:v>1</c:v>
                </c:pt>
                <c:pt idx="616">
                  <c:v>1</c:v>
                </c:pt>
                <c:pt idx="617">
                  <c:v>0.8</c:v>
                </c:pt>
                <c:pt idx="618">
                  <c:v>1.1000000000000001</c:v>
                </c:pt>
                <c:pt idx="619">
                  <c:v>1.5</c:v>
                </c:pt>
                <c:pt idx="620">
                  <c:v>1.6</c:v>
                </c:pt>
                <c:pt idx="621">
                  <c:v>1.7</c:v>
                </c:pt>
                <c:pt idx="622">
                  <c:v>2.1</c:v>
                </c:pt>
                <c:pt idx="623">
                  <c:v>2.5</c:v>
                </c:pt>
                <c:pt idx="624">
                  <c:v>2.7</c:v>
                </c:pt>
                <c:pt idx="625">
                  <c:v>2.4</c:v>
                </c:pt>
                <c:pt idx="626">
                  <c:v>2.2000000000000002</c:v>
                </c:pt>
                <c:pt idx="627">
                  <c:v>1.9</c:v>
                </c:pt>
                <c:pt idx="628">
                  <c:v>1.6</c:v>
                </c:pt>
                <c:pt idx="629">
                  <c:v>1.7</c:v>
                </c:pt>
                <c:pt idx="630">
                  <c:v>1.9</c:v>
                </c:pt>
                <c:pt idx="631">
                  <c:v>2.2000000000000002</c:v>
                </c:pt>
                <c:pt idx="632">
                  <c:v>2</c:v>
                </c:pt>
                <c:pt idx="633">
                  <c:v>2.2000000000000002</c:v>
                </c:pt>
                <c:pt idx="634">
                  <c:v>2.1</c:v>
                </c:pt>
                <c:pt idx="635">
                  <c:v>2.1</c:v>
                </c:pt>
                <c:pt idx="636">
                  <c:v>2.2000000000000002</c:v>
                </c:pt>
                <c:pt idx="637">
                  <c:v>2.4</c:v>
                </c:pt>
                <c:pt idx="638">
                  <c:v>2.5</c:v>
                </c:pt>
                <c:pt idx="639">
                  <c:v>2.8</c:v>
                </c:pt>
                <c:pt idx="640">
                  <c:v>2.9</c:v>
                </c:pt>
                <c:pt idx="641">
                  <c:v>2.9</c:v>
                </c:pt>
                <c:pt idx="642">
                  <c:v>2.7</c:v>
                </c:pt>
                <c:pt idx="643">
                  <c:v>2.2999999999999998</c:v>
                </c:pt>
                <c:pt idx="644">
                  <c:v>2.5</c:v>
                </c:pt>
                <c:pt idx="645">
                  <c:v>2.2000000000000002</c:v>
                </c:pt>
                <c:pt idx="646">
                  <c:v>1.9</c:v>
                </c:pt>
                <c:pt idx="647">
                  <c:v>1.6</c:v>
                </c:pt>
                <c:pt idx="648">
                  <c:v>1.5</c:v>
                </c:pt>
                <c:pt idx="649">
                  <c:v>1.9</c:v>
                </c:pt>
                <c:pt idx="650">
                  <c:v>2</c:v>
                </c:pt>
                <c:pt idx="651">
                  <c:v>1.8</c:v>
                </c:pt>
                <c:pt idx="652">
                  <c:v>1.6</c:v>
                </c:pt>
                <c:pt idx="653">
                  <c:v>1.8</c:v>
                </c:pt>
                <c:pt idx="654">
                  <c:v>1.7</c:v>
                </c:pt>
                <c:pt idx="655">
                  <c:v>1.7</c:v>
                </c:pt>
                <c:pt idx="656">
                  <c:v>1.8</c:v>
                </c:pt>
                <c:pt idx="657">
                  <c:v>2.1</c:v>
                </c:pt>
                <c:pt idx="658">
                  <c:v>2.2999999999999998</c:v>
                </c:pt>
                <c:pt idx="659">
                  <c:v>2.5</c:v>
                </c:pt>
                <c:pt idx="660">
                  <c:v>2.2999999999999998</c:v>
                </c:pt>
                <c:pt idx="661">
                  <c:v>1.5</c:v>
                </c:pt>
                <c:pt idx="662">
                  <c:v>0.3</c:v>
                </c:pt>
                <c:pt idx="663">
                  <c:v>0.1</c:v>
                </c:pt>
                <c:pt idx="664">
                  <c:v>0.6</c:v>
                </c:pt>
                <c:pt idx="665">
                  <c:v>1</c:v>
                </c:pt>
                <c:pt idx="666">
                  <c:v>1.3</c:v>
                </c:pt>
                <c:pt idx="667">
                  <c:v>1.4</c:v>
                </c:pt>
                <c:pt idx="668">
                  <c:v>1.2</c:v>
                </c:pt>
                <c:pt idx="669">
                  <c:v>1.2</c:v>
                </c:pt>
                <c:pt idx="670">
                  <c:v>1.4</c:v>
                </c:pt>
                <c:pt idx="671">
                  <c:v>1.4</c:v>
                </c:pt>
                <c:pt idx="672">
                  <c:v>1.7</c:v>
                </c:pt>
                <c:pt idx="673">
                  <c:v>2.6</c:v>
                </c:pt>
                <c:pt idx="674">
                  <c:v>4.2</c:v>
                </c:pt>
                <c:pt idx="675">
                  <c:v>5</c:v>
                </c:pt>
                <c:pt idx="676">
                  <c:v>5.4</c:v>
                </c:pt>
                <c:pt idx="677">
                  <c:v>5.4</c:v>
                </c:pt>
                <c:pt idx="678">
                  <c:v>5.3</c:v>
                </c:pt>
                <c:pt idx="679">
                  <c:v>5.4</c:v>
                </c:pt>
                <c:pt idx="680">
                  <c:v>6.2</c:v>
                </c:pt>
                <c:pt idx="681">
                  <c:v>6.8</c:v>
                </c:pt>
                <c:pt idx="682">
                  <c:v>7</c:v>
                </c:pt>
                <c:pt idx="683">
                  <c:v>7.5</c:v>
                </c:pt>
                <c:pt idx="684">
                  <c:v>7.9</c:v>
                </c:pt>
              </c:numCache>
              <c:extLst/>
            </c:numRef>
          </c:val>
          <c:smooth val="0"/>
          <c:extLst>
            <c:ext xmlns:c16="http://schemas.microsoft.com/office/drawing/2014/chart" uri="{C3380CC4-5D6E-409C-BE32-E72D297353CC}">
              <c16:uniqueId val="{00000003-1957-439F-A042-1D2A317DFF78}"/>
            </c:ext>
          </c:extLst>
        </c:ser>
        <c:dLbls>
          <c:showLegendKey val="0"/>
          <c:showVal val="0"/>
          <c:showCatName val="0"/>
          <c:showSerName val="0"/>
          <c:showPercent val="0"/>
          <c:showBubbleSize val="0"/>
        </c:dLbls>
        <c:marker val="1"/>
        <c:smooth val="0"/>
        <c:axId val="1825247407"/>
        <c:axId val="1825266543"/>
      </c:lineChart>
      <c:dateAx>
        <c:axId val="27126175"/>
        <c:scaling>
          <c:orientation val="minMax"/>
        </c:scaling>
        <c:delete val="0"/>
        <c:axPos val="b"/>
        <c:numFmt formatCode="yyyy" sourceLinked="0"/>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27123679"/>
        <c:crosses val="autoZero"/>
        <c:auto val="0"/>
        <c:lblOffset val="100"/>
        <c:baseTimeUnit val="months"/>
        <c:majorUnit val="10"/>
        <c:majorTimeUnit val="years"/>
      </c:dateAx>
      <c:valAx>
        <c:axId val="27123679"/>
        <c:scaling>
          <c:logBase val="10"/>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27126175"/>
        <c:crosses val="autoZero"/>
        <c:crossBetween val="between"/>
      </c:valAx>
      <c:valAx>
        <c:axId val="1825266543"/>
        <c:scaling>
          <c:orientation val="minMax"/>
          <c:max val="16"/>
          <c:min val="-3"/>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1825247407"/>
        <c:crosses val="max"/>
        <c:crossBetween val="between"/>
      </c:valAx>
      <c:dateAx>
        <c:axId val="1825247407"/>
        <c:scaling>
          <c:orientation val="minMax"/>
        </c:scaling>
        <c:delete val="1"/>
        <c:axPos val="b"/>
        <c:numFmt formatCode="dd\.mm\.yyyy" sourceLinked="1"/>
        <c:majorTickMark val="out"/>
        <c:minorTickMark val="none"/>
        <c:tickLblPos val="nextTo"/>
        <c:crossAx val="1825266543"/>
        <c:crosses val="autoZero"/>
        <c:auto val="1"/>
        <c:lblOffset val="100"/>
        <c:baseTimeUnit val="months"/>
      </c:dateAx>
      <c:spPr>
        <a:noFill/>
        <a:ln>
          <a:noFill/>
        </a:ln>
        <a:effectLst/>
      </c:spPr>
    </c:plotArea>
    <c:legend>
      <c:legendPos val="b"/>
      <c:legendEntry>
        <c:idx val="1"/>
        <c:delete val="1"/>
      </c:legendEntry>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latin typeface="Frutiger 45 Light" panose="020B0603020202020204" pitchFamily="34" charset="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729855130222599E-2"/>
          <c:y val="4.230041557305337E-2"/>
          <c:w val="0.88007213477973856"/>
          <c:h val="0.76551053237567046"/>
        </c:manualLayout>
      </c:layout>
      <c:lineChart>
        <c:grouping val="standard"/>
        <c:varyColors val="0"/>
        <c:ser>
          <c:idx val="1"/>
          <c:order val="0"/>
          <c:tx>
            <c:strRef>
              <c:f>inflation!$L$1</c:f>
              <c:strCache>
                <c:ptCount val="1"/>
                <c:pt idx="0">
                  <c:v>Core goods</c:v>
                </c:pt>
              </c:strCache>
            </c:strRef>
          </c:tx>
          <c:spPr>
            <a:ln w="31750">
              <a:solidFill>
                <a:srgbClr val="CFBD9B"/>
              </a:solidFill>
              <a:prstDash val="solid"/>
            </a:ln>
          </c:spPr>
          <c:marker>
            <c:symbol val="none"/>
          </c:marker>
          <c:cat>
            <c:numRef>
              <c:f>inflation!$B$2:$B$74</c:f>
              <c:numCache>
                <c:formatCode>m/d/yyyy</c:formatCode>
                <c:ptCount val="73"/>
                <c:pt idx="0">
                  <c:v>44681</c:v>
                </c:pt>
                <c:pt idx="1">
                  <c:v>44651</c:v>
                </c:pt>
                <c:pt idx="2">
                  <c:v>44620</c:v>
                </c:pt>
                <c:pt idx="3">
                  <c:v>44592</c:v>
                </c:pt>
                <c:pt idx="4">
                  <c:v>44561</c:v>
                </c:pt>
                <c:pt idx="5">
                  <c:v>44530</c:v>
                </c:pt>
                <c:pt idx="6">
                  <c:v>44500</c:v>
                </c:pt>
                <c:pt idx="7">
                  <c:v>44469</c:v>
                </c:pt>
                <c:pt idx="8">
                  <c:v>44439</c:v>
                </c:pt>
                <c:pt idx="9">
                  <c:v>44408</c:v>
                </c:pt>
                <c:pt idx="10">
                  <c:v>44377</c:v>
                </c:pt>
                <c:pt idx="11">
                  <c:v>44347</c:v>
                </c:pt>
                <c:pt idx="12">
                  <c:v>44316</c:v>
                </c:pt>
                <c:pt idx="13">
                  <c:v>44286</c:v>
                </c:pt>
                <c:pt idx="14">
                  <c:v>44255</c:v>
                </c:pt>
                <c:pt idx="15">
                  <c:v>44227</c:v>
                </c:pt>
                <c:pt idx="16">
                  <c:v>44196</c:v>
                </c:pt>
                <c:pt idx="17">
                  <c:v>44165</c:v>
                </c:pt>
                <c:pt idx="18">
                  <c:v>44135</c:v>
                </c:pt>
                <c:pt idx="19">
                  <c:v>44104</c:v>
                </c:pt>
                <c:pt idx="20">
                  <c:v>44074</c:v>
                </c:pt>
                <c:pt idx="21">
                  <c:v>44043</c:v>
                </c:pt>
                <c:pt idx="22">
                  <c:v>44012</c:v>
                </c:pt>
                <c:pt idx="23">
                  <c:v>43982</c:v>
                </c:pt>
                <c:pt idx="24">
                  <c:v>43951</c:v>
                </c:pt>
                <c:pt idx="25">
                  <c:v>43921</c:v>
                </c:pt>
                <c:pt idx="26">
                  <c:v>43890</c:v>
                </c:pt>
                <c:pt idx="27">
                  <c:v>43861</c:v>
                </c:pt>
                <c:pt idx="28">
                  <c:v>43830</c:v>
                </c:pt>
                <c:pt idx="29">
                  <c:v>43799</c:v>
                </c:pt>
                <c:pt idx="30">
                  <c:v>43769</c:v>
                </c:pt>
                <c:pt idx="31">
                  <c:v>43738</c:v>
                </c:pt>
                <c:pt idx="32">
                  <c:v>43708</c:v>
                </c:pt>
                <c:pt idx="33">
                  <c:v>43677</c:v>
                </c:pt>
                <c:pt idx="34">
                  <c:v>43646</c:v>
                </c:pt>
                <c:pt idx="35">
                  <c:v>43616</c:v>
                </c:pt>
                <c:pt idx="36">
                  <c:v>43585</c:v>
                </c:pt>
                <c:pt idx="37">
                  <c:v>43555</c:v>
                </c:pt>
                <c:pt idx="38">
                  <c:v>43524</c:v>
                </c:pt>
                <c:pt idx="39">
                  <c:v>43496</c:v>
                </c:pt>
                <c:pt idx="40">
                  <c:v>43465</c:v>
                </c:pt>
                <c:pt idx="41">
                  <c:v>43434</c:v>
                </c:pt>
                <c:pt idx="42">
                  <c:v>43404</c:v>
                </c:pt>
                <c:pt idx="43">
                  <c:v>43373</c:v>
                </c:pt>
                <c:pt idx="44">
                  <c:v>43343</c:v>
                </c:pt>
                <c:pt idx="45">
                  <c:v>43312</c:v>
                </c:pt>
                <c:pt idx="46">
                  <c:v>43281</c:v>
                </c:pt>
                <c:pt idx="47">
                  <c:v>43251</c:v>
                </c:pt>
                <c:pt idx="48">
                  <c:v>43220</c:v>
                </c:pt>
                <c:pt idx="49">
                  <c:v>43190</c:v>
                </c:pt>
                <c:pt idx="50">
                  <c:v>43159</c:v>
                </c:pt>
                <c:pt idx="51">
                  <c:v>43131</c:v>
                </c:pt>
                <c:pt idx="52">
                  <c:v>43100</c:v>
                </c:pt>
                <c:pt idx="53">
                  <c:v>43069</c:v>
                </c:pt>
                <c:pt idx="54">
                  <c:v>43039</c:v>
                </c:pt>
                <c:pt idx="55">
                  <c:v>43008</c:v>
                </c:pt>
                <c:pt idx="56">
                  <c:v>42978</c:v>
                </c:pt>
                <c:pt idx="57">
                  <c:v>42947</c:v>
                </c:pt>
                <c:pt idx="58">
                  <c:v>42916</c:v>
                </c:pt>
                <c:pt idx="59">
                  <c:v>42886</c:v>
                </c:pt>
                <c:pt idx="60">
                  <c:v>42855</c:v>
                </c:pt>
                <c:pt idx="61">
                  <c:v>42825</c:v>
                </c:pt>
                <c:pt idx="62">
                  <c:v>42794</c:v>
                </c:pt>
                <c:pt idx="63">
                  <c:v>42766</c:v>
                </c:pt>
                <c:pt idx="64">
                  <c:v>42735</c:v>
                </c:pt>
                <c:pt idx="65">
                  <c:v>42704</c:v>
                </c:pt>
                <c:pt idx="66">
                  <c:v>42674</c:v>
                </c:pt>
                <c:pt idx="67">
                  <c:v>42643</c:v>
                </c:pt>
                <c:pt idx="68">
                  <c:v>42613</c:v>
                </c:pt>
                <c:pt idx="69">
                  <c:v>42582</c:v>
                </c:pt>
                <c:pt idx="70">
                  <c:v>42551</c:v>
                </c:pt>
                <c:pt idx="71">
                  <c:v>42521</c:v>
                </c:pt>
                <c:pt idx="72">
                  <c:v>42490</c:v>
                </c:pt>
              </c:numCache>
            </c:numRef>
          </c:cat>
          <c:val>
            <c:numRef>
              <c:f>inflation!$L$2:$L$74</c:f>
              <c:numCache>
                <c:formatCode>General</c:formatCode>
                <c:ptCount val="73"/>
                <c:pt idx="0">
                  <c:v>#N/A</c:v>
                </c:pt>
                <c:pt idx="1">
                  <c:v>11.748437075292205</c:v>
                </c:pt>
                <c:pt idx="2">
                  <c:v>12.302432233232331</c:v>
                </c:pt>
                <c:pt idx="3">
                  <c:v>11.658320374315799</c:v>
                </c:pt>
                <c:pt idx="4">
                  <c:v>10.689045328488733</c:v>
                </c:pt>
                <c:pt idx="5">
                  <c:v>9.3831903945111428</c:v>
                </c:pt>
                <c:pt idx="6">
                  <c:v>8.4021030896821447</c:v>
                </c:pt>
                <c:pt idx="7">
                  <c:v>7.2719307852370907</c:v>
                </c:pt>
                <c:pt idx="8">
                  <c:v>7.6964874029341601</c:v>
                </c:pt>
                <c:pt idx="9">
                  <c:v>8.4741398507961243</c:v>
                </c:pt>
                <c:pt idx="10">
                  <c:v>8.6601169983485882</c:v>
                </c:pt>
                <c:pt idx="11">
                  <c:v>6.4722587504546736</c:v>
                </c:pt>
                <c:pt idx="12">
                  <c:v>4.3881821283588529</c:v>
                </c:pt>
                <c:pt idx="13">
                  <c:v>1.6874196713608569</c:v>
                </c:pt>
                <c:pt idx="14">
                  <c:v>1.3325956917119131</c:v>
                </c:pt>
                <c:pt idx="15">
                  <c:v>1.7006660535629603</c:v>
                </c:pt>
                <c:pt idx="16">
                  <c:v>1.6771620486985883</c:v>
                </c:pt>
                <c:pt idx="17">
                  <c:v>1.411057458148357</c:v>
                </c:pt>
                <c:pt idx="18">
                  <c:v>1.1647772467266559</c:v>
                </c:pt>
                <c:pt idx="19">
                  <c:v>1.0373730946914073</c:v>
                </c:pt>
                <c:pt idx="20">
                  <c:v>0.40398878499507962</c:v>
                </c:pt>
                <c:pt idx="21">
                  <c:v>-0.52060256978290198</c:v>
                </c:pt>
                <c:pt idx="22">
                  <c:v>-1.075030631104601</c:v>
                </c:pt>
                <c:pt idx="23">
                  <c:v>-1.0335255473947202</c:v>
                </c:pt>
                <c:pt idx="24">
                  <c:v>-0.854671351940961</c:v>
                </c:pt>
                <c:pt idx="25">
                  <c:v>-0.19035270424984096</c:v>
                </c:pt>
                <c:pt idx="26">
                  <c:v>-2.7660795662964865E-3</c:v>
                </c:pt>
                <c:pt idx="27">
                  <c:v>-0.25018764073053701</c:v>
                </c:pt>
                <c:pt idx="28">
                  <c:v>5.6006720806478505E-2</c:v>
                </c:pt>
                <c:pt idx="29">
                  <c:v>0.12539883797078044</c:v>
                </c:pt>
                <c:pt idx="30">
                  <c:v>0.30735287995893312</c:v>
                </c:pt>
                <c:pt idx="31">
                  <c:v>0.66485195731025293</c:v>
                </c:pt>
                <c:pt idx="32">
                  <c:v>0.84053510121937514</c:v>
                </c:pt>
                <c:pt idx="33">
                  <c:v>0.4080327538387829</c:v>
                </c:pt>
                <c:pt idx="34">
                  <c:v>0.15529995770851013</c:v>
                </c:pt>
                <c:pt idx="35">
                  <c:v>-0.19897060347507933</c:v>
                </c:pt>
                <c:pt idx="36">
                  <c:v>-0.19292914677084827</c:v>
                </c:pt>
                <c:pt idx="37">
                  <c:v>-3.8607376766641721E-2</c:v>
                </c:pt>
                <c:pt idx="38">
                  <c:v>0.1364152563498866</c:v>
                </c:pt>
                <c:pt idx="39">
                  <c:v>0.33120201928640292</c:v>
                </c:pt>
                <c:pt idx="40">
                  <c:v>0.1352990248655761</c:v>
                </c:pt>
                <c:pt idx="41">
                  <c:v>0.17237168079835552</c:v>
                </c:pt>
                <c:pt idx="42">
                  <c:v>-9.6345123481189621E-2</c:v>
                </c:pt>
                <c:pt idx="43">
                  <c:v>-0.32406250867406117</c:v>
                </c:pt>
                <c:pt idx="44">
                  <c:v>-0.20570554918518669</c:v>
                </c:pt>
                <c:pt idx="45">
                  <c:v>-3.7522148490432006E-2</c:v>
                </c:pt>
                <c:pt idx="46">
                  <c:v>-0.23516880278329211</c:v>
                </c:pt>
                <c:pt idx="47">
                  <c:v>-0.2577195267332244</c:v>
                </c:pt>
                <c:pt idx="48">
                  <c:v>-0.36659458346204321</c:v>
                </c:pt>
                <c:pt idx="49">
                  <c:v>-0.32777422746292917</c:v>
                </c:pt>
                <c:pt idx="50">
                  <c:v>-0.50158467686370889</c:v>
                </c:pt>
                <c:pt idx="51">
                  <c:v>-0.65666886018079795</c:v>
                </c:pt>
                <c:pt idx="52">
                  <c:v>-0.71066625831779362</c:v>
                </c:pt>
                <c:pt idx="53">
                  <c:v>-0.89769214277316545</c:v>
                </c:pt>
                <c:pt idx="54">
                  <c:v>-0.98008936108879841</c:v>
                </c:pt>
                <c:pt idx="55">
                  <c:v>-0.99888707217543615</c:v>
                </c:pt>
                <c:pt idx="56">
                  <c:v>-0.85779247622983501</c:v>
                </c:pt>
                <c:pt idx="57">
                  <c:v>-0.6331473707468005</c:v>
                </c:pt>
                <c:pt idx="58">
                  <c:v>-0.64597263549962536</c:v>
                </c:pt>
                <c:pt idx="59">
                  <c:v>-0.75976201873759752</c:v>
                </c:pt>
                <c:pt idx="60">
                  <c:v>-0.6140620202640501</c:v>
                </c:pt>
                <c:pt idx="61">
                  <c:v>-0.57389985447540148</c:v>
                </c:pt>
                <c:pt idx="62">
                  <c:v>-0.49089512944274771</c:v>
                </c:pt>
                <c:pt idx="63">
                  <c:v>-0.24874762480565638</c:v>
                </c:pt>
                <c:pt idx="64">
                  <c:v>-0.59091349413928906</c:v>
                </c:pt>
                <c:pt idx="65">
                  <c:v>-0.70798769433609854</c:v>
                </c:pt>
                <c:pt idx="66">
                  <c:v>-0.5481079014907464</c:v>
                </c:pt>
                <c:pt idx="67">
                  <c:v>-0.64027303754264908</c:v>
                </c:pt>
                <c:pt idx="68">
                  <c:v>-0.458136727751568</c:v>
                </c:pt>
                <c:pt idx="69">
                  <c:v>-0.61075197979715279</c:v>
                </c:pt>
                <c:pt idx="70">
                  <c:v>-0.63300647346425931</c:v>
                </c:pt>
                <c:pt idx="71">
                  <c:v>-0.53328254451958657</c:v>
                </c:pt>
                <c:pt idx="72">
                  <c:v>-0.50100812610741619</c:v>
                </c:pt>
              </c:numCache>
            </c:numRef>
          </c:val>
          <c:smooth val="0"/>
          <c:extLst>
            <c:ext xmlns:c16="http://schemas.microsoft.com/office/drawing/2014/chart" uri="{C3380CC4-5D6E-409C-BE32-E72D297353CC}">
              <c16:uniqueId val="{00000000-1D7F-4B19-9659-0D829B64B41D}"/>
            </c:ext>
          </c:extLst>
        </c:ser>
        <c:ser>
          <c:idx val="0"/>
          <c:order val="1"/>
          <c:tx>
            <c:strRef>
              <c:f>inflation!$K$1</c:f>
              <c:strCache>
                <c:ptCount val="1"/>
                <c:pt idx="0">
                  <c:v>Services excluding energy</c:v>
                </c:pt>
              </c:strCache>
            </c:strRef>
          </c:tx>
          <c:spPr>
            <a:ln w="31750">
              <a:solidFill>
                <a:srgbClr val="4D3C2F"/>
              </a:solidFill>
              <a:prstDash val="solid"/>
            </a:ln>
          </c:spPr>
          <c:marker>
            <c:symbol val="none"/>
          </c:marker>
          <c:cat>
            <c:numRef>
              <c:f>inflation!$B$2:$B$74</c:f>
              <c:numCache>
                <c:formatCode>m/d/yyyy</c:formatCode>
                <c:ptCount val="73"/>
                <c:pt idx="0">
                  <c:v>44681</c:v>
                </c:pt>
                <c:pt idx="1">
                  <c:v>44651</c:v>
                </c:pt>
                <c:pt idx="2">
                  <c:v>44620</c:v>
                </c:pt>
                <c:pt idx="3">
                  <c:v>44592</c:v>
                </c:pt>
                <c:pt idx="4">
                  <c:v>44561</c:v>
                </c:pt>
                <c:pt idx="5">
                  <c:v>44530</c:v>
                </c:pt>
                <c:pt idx="6">
                  <c:v>44500</c:v>
                </c:pt>
                <c:pt idx="7">
                  <c:v>44469</c:v>
                </c:pt>
                <c:pt idx="8">
                  <c:v>44439</c:v>
                </c:pt>
                <c:pt idx="9">
                  <c:v>44408</c:v>
                </c:pt>
                <c:pt idx="10">
                  <c:v>44377</c:v>
                </c:pt>
                <c:pt idx="11">
                  <c:v>44347</c:v>
                </c:pt>
                <c:pt idx="12">
                  <c:v>44316</c:v>
                </c:pt>
                <c:pt idx="13">
                  <c:v>44286</c:v>
                </c:pt>
                <c:pt idx="14">
                  <c:v>44255</c:v>
                </c:pt>
                <c:pt idx="15">
                  <c:v>44227</c:v>
                </c:pt>
                <c:pt idx="16">
                  <c:v>44196</c:v>
                </c:pt>
                <c:pt idx="17">
                  <c:v>44165</c:v>
                </c:pt>
                <c:pt idx="18">
                  <c:v>44135</c:v>
                </c:pt>
                <c:pt idx="19">
                  <c:v>44104</c:v>
                </c:pt>
                <c:pt idx="20">
                  <c:v>44074</c:v>
                </c:pt>
                <c:pt idx="21">
                  <c:v>44043</c:v>
                </c:pt>
                <c:pt idx="22">
                  <c:v>44012</c:v>
                </c:pt>
                <c:pt idx="23">
                  <c:v>43982</c:v>
                </c:pt>
                <c:pt idx="24">
                  <c:v>43951</c:v>
                </c:pt>
                <c:pt idx="25">
                  <c:v>43921</c:v>
                </c:pt>
                <c:pt idx="26">
                  <c:v>43890</c:v>
                </c:pt>
                <c:pt idx="27">
                  <c:v>43861</c:v>
                </c:pt>
                <c:pt idx="28">
                  <c:v>43830</c:v>
                </c:pt>
                <c:pt idx="29">
                  <c:v>43799</c:v>
                </c:pt>
                <c:pt idx="30">
                  <c:v>43769</c:v>
                </c:pt>
                <c:pt idx="31">
                  <c:v>43738</c:v>
                </c:pt>
                <c:pt idx="32">
                  <c:v>43708</c:v>
                </c:pt>
                <c:pt idx="33">
                  <c:v>43677</c:v>
                </c:pt>
                <c:pt idx="34">
                  <c:v>43646</c:v>
                </c:pt>
                <c:pt idx="35">
                  <c:v>43616</c:v>
                </c:pt>
                <c:pt idx="36">
                  <c:v>43585</c:v>
                </c:pt>
                <c:pt idx="37">
                  <c:v>43555</c:v>
                </c:pt>
                <c:pt idx="38">
                  <c:v>43524</c:v>
                </c:pt>
                <c:pt idx="39">
                  <c:v>43496</c:v>
                </c:pt>
                <c:pt idx="40">
                  <c:v>43465</c:v>
                </c:pt>
                <c:pt idx="41">
                  <c:v>43434</c:v>
                </c:pt>
                <c:pt idx="42">
                  <c:v>43404</c:v>
                </c:pt>
                <c:pt idx="43">
                  <c:v>43373</c:v>
                </c:pt>
                <c:pt idx="44">
                  <c:v>43343</c:v>
                </c:pt>
                <c:pt idx="45">
                  <c:v>43312</c:v>
                </c:pt>
                <c:pt idx="46">
                  <c:v>43281</c:v>
                </c:pt>
                <c:pt idx="47">
                  <c:v>43251</c:v>
                </c:pt>
                <c:pt idx="48">
                  <c:v>43220</c:v>
                </c:pt>
                <c:pt idx="49">
                  <c:v>43190</c:v>
                </c:pt>
                <c:pt idx="50">
                  <c:v>43159</c:v>
                </c:pt>
                <c:pt idx="51">
                  <c:v>43131</c:v>
                </c:pt>
                <c:pt idx="52">
                  <c:v>43100</c:v>
                </c:pt>
                <c:pt idx="53">
                  <c:v>43069</c:v>
                </c:pt>
                <c:pt idx="54">
                  <c:v>43039</c:v>
                </c:pt>
                <c:pt idx="55">
                  <c:v>43008</c:v>
                </c:pt>
                <c:pt idx="56">
                  <c:v>42978</c:v>
                </c:pt>
                <c:pt idx="57">
                  <c:v>42947</c:v>
                </c:pt>
                <c:pt idx="58">
                  <c:v>42916</c:v>
                </c:pt>
                <c:pt idx="59">
                  <c:v>42886</c:v>
                </c:pt>
                <c:pt idx="60">
                  <c:v>42855</c:v>
                </c:pt>
                <c:pt idx="61">
                  <c:v>42825</c:v>
                </c:pt>
                <c:pt idx="62">
                  <c:v>42794</c:v>
                </c:pt>
                <c:pt idx="63">
                  <c:v>42766</c:v>
                </c:pt>
                <c:pt idx="64">
                  <c:v>42735</c:v>
                </c:pt>
                <c:pt idx="65">
                  <c:v>42704</c:v>
                </c:pt>
                <c:pt idx="66">
                  <c:v>42674</c:v>
                </c:pt>
                <c:pt idx="67">
                  <c:v>42643</c:v>
                </c:pt>
                <c:pt idx="68">
                  <c:v>42613</c:v>
                </c:pt>
                <c:pt idx="69">
                  <c:v>42582</c:v>
                </c:pt>
                <c:pt idx="70">
                  <c:v>42551</c:v>
                </c:pt>
                <c:pt idx="71">
                  <c:v>42521</c:v>
                </c:pt>
                <c:pt idx="72">
                  <c:v>42490</c:v>
                </c:pt>
              </c:numCache>
            </c:numRef>
          </c:cat>
          <c:val>
            <c:numRef>
              <c:f>inflation!$K$2:$K$74</c:f>
              <c:numCache>
                <c:formatCode>General</c:formatCode>
                <c:ptCount val="73"/>
                <c:pt idx="0">
                  <c:v>#N/A</c:v>
                </c:pt>
                <c:pt idx="1">
                  <c:v>4.6512226659495726</c:v>
                </c:pt>
                <c:pt idx="2">
                  <c:v>4.3857282277972365</c:v>
                </c:pt>
                <c:pt idx="3">
                  <c:v>4.0899307074288238</c:v>
                </c:pt>
                <c:pt idx="4">
                  <c:v>3.6962174021957894</c:v>
                </c:pt>
                <c:pt idx="5">
                  <c:v>3.4270300801715337</c:v>
                </c:pt>
                <c:pt idx="6">
                  <c:v>3.2682249171824607</c:v>
                </c:pt>
                <c:pt idx="7">
                  <c:v>2.9148973686720758</c:v>
                </c:pt>
                <c:pt idx="8">
                  <c:v>2.7177952254948679</c:v>
                </c:pt>
                <c:pt idx="9">
                  <c:v>2.7999316312607325</c:v>
                </c:pt>
                <c:pt idx="10">
                  <c:v>3.0433352065432295</c:v>
                </c:pt>
                <c:pt idx="11">
                  <c:v>2.8973282821502133</c:v>
                </c:pt>
                <c:pt idx="12">
                  <c:v>2.488590071319341</c:v>
                </c:pt>
                <c:pt idx="13">
                  <c:v>1.6455125688780381</c:v>
                </c:pt>
                <c:pt idx="14">
                  <c:v>1.2664850896596969</c:v>
                </c:pt>
                <c:pt idx="15">
                  <c:v>1.2882841919951593</c:v>
                </c:pt>
                <c:pt idx="16">
                  <c:v>1.582969911286991</c:v>
                </c:pt>
                <c:pt idx="17">
                  <c:v>1.6980645463817057</c:v>
                </c:pt>
                <c:pt idx="18">
                  <c:v>1.7338441920186298</c:v>
                </c:pt>
                <c:pt idx="19">
                  <c:v>1.9154796800660012</c:v>
                </c:pt>
                <c:pt idx="20">
                  <c:v>2.1466466584743271</c:v>
                </c:pt>
                <c:pt idx="21">
                  <c:v>2.2385517831702728</c:v>
                </c:pt>
                <c:pt idx="22">
                  <c:v>1.9448657858569751</c:v>
                </c:pt>
                <c:pt idx="23">
                  <c:v>1.9884148047602634</c:v>
                </c:pt>
                <c:pt idx="24">
                  <c:v>2.196720724804524</c:v>
                </c:pt>
                <c:pt idx="25">
                  <c:v>2.8596296030435564</c:v>
                </c:pt>
                <c:pt idx="26">
                  <c:v>3.1528479076963878</c:v>
                </c:pt>
                <c:pt idx="27">
                  <c:v>3.0975046877253609</c:v>
                </c:pt>
                <c:pt idx="28">
                  <c:v>2.9615575732935717</c:v>
                </c:pt>
                <c:pt idx="29">
                  <c:v>3.0301017280789377</c:v>
                </c:pt>
                <c:pt idx="30">
                  <c:v>2.9760427949870882</c:v>
                </c:pt>
                <c:pt idx="31">
                  <c:v>2.9117059431665426</c:v>
                </c:pt>
                <c:pt idx="32">
                  <c:v>2.8797879970339002</c:v>
                </c:pt>
                <c:pt idx="33">
                  <c:v>2.7871307926959243</c:v>
                </c:pt>
                <c:pt idx="34">
                  <c:v>2.7899909380215693</c:v>
                </c:pt>
                <c:pt idx="35">
                  <c:v>2.7345231250993862</c:v>
                </c:pt>
                <c:pt idx="36">
                  <c:v>2.8343085661011402</c:v>
                </c:pt>
                <c:pt idx="37">
                  <c:v>2.7438808905551282</c:v>
                </c:pt>
                <c:pt idx="38">
                  <c:v>2.7496818995449424</c:v>
                </c:pt>
                <c:pt idx="39">
                  <c:v>2.7669351252532115</c:v>
                </c:pt>
                <c:pt idx="40">
                  <c:v>2.87761760031231</c:v>
                </c:pt>
                <c:pt idx="41">
                  <c:v>2.8988929522413054</c:v>
                </c:pt>
                <c:pt idx="42">
                  <c:v>2.8639543858775429</c:v>
                </c:pt>
                <c:pt idx="43">
                  <c:v>2.9723401598401589</c:v>
                </c:pt>
                <c:pt idx="44">
                  <c:v>2.9593797130109012</c:v>
                </c:pt>
                <c:pt idx="45">
                  <c:v>3.1053327097347205</c:v>
                </c:pt>
                <c:pt idx="46">
                  <c:v>3.048930028989516</c:v>
                </c:pt>
                <c:pt idx="47">
                  <c:v>3.0326518137620884</c:v>
                </c:pt>
                <c:pt idx="48">
                  <c:v>2.9267307230969486</c:v>
                </c:pt>
                <c:pt idx="49">
                  <c:v>2.8824083617348339</c:v>
                </c:pt>
                <c:pt idx="50">
                  <c:v>2.5869316493783101</c:v>
                </c:pt>
                <c:pt idx="51">
                  <c:v>2.6198119515649987</c:v>
                </c:pt>
                <c:pt idx="52">
                  <c:v>2.5630678008649488</c:v>
                </c:pt>
                <c:pt idx="53">
                  <c:v>2.548685988121635</c:v>
                </c:pt>
                <c:pt idx="54">
                  <c:v>2.6595948622915033</c:v>
                </c:pt>
                <c:pt idx="55">
                  <c:v>2.5522814296873975</c:v>
                </c:pt>
                <c:pt idx="56">
                  <c:v>2.4917902406485615</c:v>
                </c:pt>
                <c:pt idx="57">
                  <c:v>2.4409144988584819</c:v>
                </c:pt>
                <c:pt idx="58">
                  <c:v>2.4784600810687119</c:v>
                </c:pt>
                <c:pt idx="59">
                  <c:v>2.571900420462736</c:v>
                </c:pt>
                <c:pt idx="60">
                  <c:v>2.7080476315524793</c:v>
                </c:pt>
                <c:pt idx="61">
                  <c:v>2.8484284868861787</c:v>
                </c:pt>
                <c:pt idx="62">
                  <c:v>3.1220361190148038</c:v>
                </c:pt>
                <c:pt idx="63">
                  <c:v>3.0955756954018865</c:v>
                </c:pt>
                <c:pt idx="64">
                  <c:v>3.1066218027056003</c:v>
                </c:pt>
                <c:pt idx="65">
                  <c:v>3.0364512030571333</c:v>
                </c:pt>
                <c:pt idx="66">
                  <c:v>3.0427539524195302</c:v>
                </c:pt>
                <c:pt idx="67">
                  <c:v>3.1484673760129978</c:v>
                </c:pt>
                <c:pt idx="68">
                  <c:v>3.2345209796923902</c:v>
                </c:pt>
                <c:pt idx="69">
                  <c:v>3.129466461948649</c:v>
                </c:pt>
                <c:pt idx="70">
                  <c:v>3.2235533589213272</c:v>
                </c:pt>
                <c:pt idx="71">
                  <c:v>3.1712847187489457</c:v>
                </c:pt>
                <c:pt idx="72">
                  <c:v>3.0412865336883366</c:v>
                </c:pt>
              </c:numCache>
            </c:numRef>
          </c:val>
          <c:smooth val="0"/>
          <c:extLst>
            <c:ext xmlns:c16="http://schemas.microsoft.com/office/drawing/2014/chart" uri="{C3380CC4-5D6E-409C-BE32-E72D297353CC}">
              <c16:uniqueId val="{00000001-1D7F-4B19-9659-0D829B64B41D}"/>
            </c:ext>
          </c:extLst>
        </c:ser>
        <c:dLbls>
          <c:showLegendKey val="0"/>
          <c:showVal val="0"/>
          <c:showCatName val="0"/>
          <c:showSerName val="0"/>
          <c:showPercent val="0"/>
          <c:showBubbleSize val="0"/>
        </c:dLbls>
        <c:smooth val="0"/>
        <c:axId val="154001008"/>
        <c:axId val="153989584"/>
      </c:lineChart>
      <c:dateAx>
        <c:axId val="154001008"/>
        <c:scaling>
          <c:orientation val="minMax"/>
        </c:scaling>
        <c:delete val="0"/>
        <c:axPos val="b"/>
        <c:numFmt formatCode="yyyy" sourceLinked="0"/>
        <c:majorTickMark val="none"/>
        <c:minorTickMark val="none"/>
        <c:tickLblPos val="low"/>
        <c:spPr>
          <a:ln w="9525">
            <a:solidFill>
              <a:srgbClr val="000000"/>
            </a:solidFill>
            <a:prstDash val="solid"/>
          </a:ln>
        </c:spPr>
        <c:txPr>
          <a:bodyPr rot="0" vert="horz"/>
          <a:lstStyle/>
          <a:p>
            <a:pPr>
              <a:defRPr>
                <a:latin typeface="Frutiger 45 Light" panose="020B0603020202020204" pitchFamily="34" charset="0"/>
              </a:defRPr>
            </a:pPr>
            <a:endParaRPr lang="en-US"/>
          </a:p>
        </c:txPr>
        <c:crossAx val="153989584"/>
        <c:crossesAt val="0"/>
        <c:auto val="1"/>
        <c:lblOffset val="100"/>
        <c:baseTimeUnit val="months"/>
        <c:majorUnit val="1"/>
        <c:majorTimeUnit val="years"/>
      </c:dateAx>
      <c:valAx>
        <c:axId val="153989584"/>
        <c:scaling>
          <c:orientation val="minMax"/>
        </c:scaling>
        <c:delete val="0"/>
        <c:axPos val="l"/>
        <c:numFmt formatCode="#,##0" sourceLinked="0"/>
        <c:majorTickMark val="none"/>
        <c:minorTickMark val="none"/>
        <c:tickLblPos val="nextTo"/>
        <c:spPr>
          <a:ln w="25400">
            <a:noFill/>
          </a:ln>
        </c:spPr>
        <c:txPr>
          <a:bodyPr rot="0" vert="horz"/>
          <a:lstStyle/>
          <a:p>
            <a:pPr>
              <a:defRPr>
                <a:latin typeface="Frutiger 45 Light" panose="020B0603020202020204" pitchFamily="34" charset="0"/>
              </a:defRPr>
            </a:pPr>
            <a:endParaRPr lang="en-US"/>
          </a:p>
        </c:txPr>
        <c:crossAx val="154001008"/>
        <c:crosses val="autoZero"/>
        <c:crossBetween val="midCat"/>
      </c:valAx>
      <c:spPr>
        <a:noFill/>
        <a:ln w="25400">
          <a:noFill/>
        </a:ln>
      </c:spPr>
    </c:plotArea>
    <c:legend>
      <c:legendPos val="b"/>
      <c:overlay val="0"/>
      <c:spPr>
        <a:noFill/>
        <a:ln w="25400">
          <a:noFill/>
        </a:ln>
        <a:effectLst/>
      </c:spPr>
      <c:txPr>
        <a:bodyPr/>
        <a:lstStyle/>
        <a:p>
          <a:pPr>
            <a:defRPr>
              <a:latin typeface="Frutiger 45 Light" panose="020B0603020202020204" pitchFamily="34" charset="0"/>
            </a:defRPr>
          </a:pPr>
          <a:endParaRPr lang="en-US"/>
        </a:p>
      </c:txPr>
    </c:legend>
    <c:plotVisOnly val="1"/>
    <c:dispBlanksAs val="gap"/>
    <c:showDLblsOverMax val="0"/>
  </c:chart>
  <c:spPr>
    <a:solidFill>
      <a:srgbClr val="FFFFFF"/>
    </a:solidFill>
    <a:ln w="25400">
      <a:noFill/>
    </a:ln>
    <a:effectLst/>
  </c:spPr>
  <c:txPr>
    <a:bodyPr/>
    <a:lstStyle/>
    <a:p>
      <a:pPr>
        <a:defRPr sz="1200" b="0" i="0" u="none" strike="noStrike" baseline="0">
          <a:solidFill>
            <a:srgbClr val="000000"/>
          </a:solidFill>
          <a:latin typeface="Frutiger 47 Light CN"/>
          <a:ea typeface="Frutiger 47 Light CN"/>
          <a:cs typeface="Frutiger 47 Light CN"/>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443205983471645E-2"/>
          <c:y val="3.0756441129705877E-2"/>
          <c:w val="0.94117245812908157"/>
          <c:h val="0.90743257910701969"/>
        </c:manualLayout>
      </c:layout>
      <c:lineChart>
        <c:grouping val="standard"/>
        <c:varyColors val="0"/>
        <c:ser>
          <c:idx val="0"/>
          <c:order val="0"/>
          <c:tx>
            <c:strRef>
              <c:f>Sheet1!$M$5</c:f>
              <c:strCache>
                <c:ptCount val="1"/>
                <c:pt idx="0">
                  <c:v>Last Yield To Convention</c:v>
                </c:pt>
              </c:strCache>
            </c:strRef>
          </c:tx>
          <c:spPr>
            <a:ln w="28575" cap="rnd">
              <a:solidFill>
                <a:schemeClr val="accent1"/>
              </a:solidFill>
              <a:round/>
            </a:ln>
            <a:effectLst/>
          </c:spPr>
          <c:marker>
            <c:symbol val="none"/>
          </c:marker>
          <c:cat>
            <c:numRef>
              <c:f>Sheet1!$L$6:$L$259</c:f>
              <c:numCache>
                <c:formatCode>m/d/yyyy</c:formatCode>
                <c:ptCount val="254"/>
                <c:pt idx="0">
                  <c:v>44683</c:v>
                </c:pt>
                <c:pt idx="1">
                  <c:v>44680</c:v>
                </c:pt>
                <c:pt idx="2">
                  <c:v>44679</c:v>
                </c:pt>
                <c:pt idx="3">
                  <c:v>44678</c:v>
                </c:pt>
                <c:pt idx="4">
                  <c:v>44677</c:v>
                </c:pt>
                <c:pt idx="5">
                  <c:v>44676</c:v>
                </c:pt>
                <c:pt idx="6">
                  <c:v>44673</c:v>
                </c:pt>
                <c:pt idx="7">
                  <c:v>44672</c:v>
                </c:pt>
                <c:pt idx="8">
                  <c:v>44671</c:v>
                </c:pt>
                <c:pt idx="9">
                  <c:v>44670</c:v>
                </c:pt>
                <c:pt idx="10">
                  <c:v>44669</c:v>
                </c:pt>
                <c:pt idx="11">
                  <c:v>44665</c:v>
                </c:pt>
                <c:pt idx="12">
                  <c:v>44664</c:v>
                </c:pt>
                <c:pt idx="13">
                  <c:v>44663</c:v>
                </c:pt>
                <c:pt idx="14">
                  <c:v>44662</c:v>
                </c:pt>
                <c:pt idx="15">
                  <c:v>44659</c:v>
                </c:pt>
                <c:pt idx="16">
                  <c:v>44658</c:v>
                </c:pt>
                <c:pt idx="17">
                  <c:v>44657</c:v>
                </c:pt>
                <c:pt idx="18">
                  <c:v>44656</c:v>
                </c:pt>
                <c:pt idx="19">
                  <c:v>44655</c:v>
                </c:pt>
                <c:pt idx="20">
                  <c:v>44652</c:v>
                </c:pt>
                <c:pt idx="21">
                  <c:v>44651</c:v>
                </c:pt>
                <c:pt idx="22">
                  <c:v>44650</c:v>
                </c:pt>
                <c:pt idx="23">
                  <c:v>44649</c:v>
                </c:pt>
                <c:pt idx="24">
                  <c:v>44648</c:v>
                </c:pt>
                <c:pt idx="25">
                  <c:v>44645</c:v>
                </c:pt>
                <c:pt idx="26">
                  <c:v>44644</c:v>
                </c:pt>
                <c:pt idx="27">
                  <c:v>44643</c:v>
                </c:pt>
                <c:pt idx="28">
                  <c:v>44642</c:v>
                </c:pt>
                <c:pt idx="29">
                  <c:v>44641</c:v>
                </c:pt>
                <c:pt idx="30">
                  <c:v>44638</c:v>
                </c:pt>
                <c:pt idx="31">
                  <c:v>44637</c:v>
                </c:pt>
                <c:pt idx="32">
                  <c:v>44636</c:v>
                </c:pt>
                <c:pt idx="33">
                  <c:v>44635</c:v>
                </c:pt>
                <c:pt idx="34">
                  <c:v>44634</c:v>
                </c:pt>
                <c:pt idx="35">
                  <c:v>44631</c:v>
                </c:pt>
                <c:pt idx="36">
                  <c:v>44630</c:v>
                </c:pt>
                <c:pt idx="37">
                  <c:v>44629</c:v>
                </c:pt>
                <c:pt idx="38">
                  <c:v>44628</c:v>
                </c:pt>
                <c:pt idx="39">
                  <c:v>44627</c:v>
                </c:pt>
                <c:pt idx="40">
                  <c:v>44624</c:v>
                </c:pt>
                <c:pt idx="41">
                  <c:v>44623</c:v>
                </c:pt>
                <c:pt idx="42">
                  <c:v>44622</c:v>
                </c:pt>
                <c:pt idx="43">
                  <c:v>44621</c:v>
                </c:pt>
                <c:pt idx="44">
                  <c:v>44620</c:v>
                </c:pt>
                <c:pt idx="45">
                  <c:v>44617</c:v>
                </c:pt>
                <c:pt idx="46">
                  <c:v>44616</c:v>
                </c:pt>
                <c:pt idx="47">
                  <c:v>44615</c:v>
                </c:pt>
                <c:pt idx="48">
                  <c:v>44614</c:v>
                </c:pt>
                <c:pt idx="49">
                  <c:v>44610</c:v>
                </c:pt>
                <c:pt idx="50">
                  <c:v>44609</c:v>
                </c:pt>
                <c:pt idx="51">
                  <c:v>44608</c:v>
                </c:pt>
                <c:pt idx="52">
                  <c:v>44607</c:v>
                </c:pt>
                <c:pt idx="53">
                  <c:v>44606</c:v>
                </c:pt>
                <c:pt idx="54">
                  <c:v>44603</c:v>
                </c:pt>
                <c:pt idx="55">
                  <c:v>44602</c:v>
                </c:pt>
                <c:pt idx="56">
                  <c:v>44601</c:v>
                </c:pt>
                <c:pt idx="57">
                  <c:v>44600</c:v>
                </c:pt>
                <c:pt idx="58">
                  <c:v>44599</c:v>
                </c:pt>
                <c:pt idx="59">
                  <c:v>44596</c:v>
                </c:pt>
                <c:pt idx="60">
                  <c:v>44595</c:v>
                </c:pt>
                <c:pt idx="61">
                  <c:v>44594</c:v>
                </c:pt>
                <c:pt idx="62">
                  <c:v>44593</c:v>
                </c:pt>
                <c:pt idx="63">
                  <c:v>44592</c:v>
                </c:pt>
                <c:pt idx="64">
                  <c:v>44589</c:v>
                </c:pt>
                <c:pt idx="65">
                  <c:v>44588</c:v>
                </c:pt>
                <c:pt idx="66">
                  <c:v>44587</c:v>
                </c:pt>
                <c:pt idx="67">
                  <c:v>44586</c:v>
                </c:pt>
                <c:pt idx="68">
                  <c:v>44585</c:v>
                </c:pt>
                <c:pt idx="69">
                  <c:v>44582</c:v>
                </c:pt>
                <c:pt idx="70">
                  <c:v>44581</c:v>
                </c:pt>
                <c:pt idx="71">
                  <c:v>44580</c:v>
                </c:pt>
                <c:pt idx="72">
                  <c:v>44579</c:v>
                </c:pt>
                <c:pt idx="73">
                  <c:v>44575</c:v>
                </c:pt>
                <c:pt idx="74">
                  <c:v>44574</c:v>
                </c:pt>
                <c:pt idx="75">
                  <c:v>44573</c:v>
                </c:pt>
                <c:pt idx="76">
                  <c:v>44572</c:v>
                </c:pt>
                <c:pt idx="77">
                  <c:v>44571</c:v>
                </c:pt>
                <c:pt idx="78">
                  <c:v>44568</c:v>
                </c:pt>
                <c:pt idx="79">
                  <c:v>44567</c:v>
                </c:pt>
                <c:pt idx="80">
                  <c:v>44566</c:v>
                </c:pt>
                <c:pt idx="81">
                  <c:v>44565</c:v>
                </c:pt>
                <c:pt idx="82">
                  <c:v>44564</c:v>
                </c:pt>
                <c:pt idx="83">
                  <c:v>44561</c:v>
                </c:pt>
                <c:pt idx="84">
                  <c:v>44560</c:v>
                </c:pt>
                <c:pt idx="85">
                  <c:v>44559</c:v>
                </c:pt>
                <c:pt idx="86">
                  <c:v>44558</c:v>
                </c:pt>
                <c:pt idx="87">
                  <c:v>44557</c:v>
                </c:pt>
                <c:pt idx="88">
                  <c:v>44553</c:v>
                </c:pt>
                <c:pt idx="89">
                  <c:v>44552</c:v>
                </c:pt>
                <c:pt idx="90">
                  <c:v>44551</c:v>
                </c:pt>
                <c:pt idx="91">
                  <c:v>44550</c:v>
                </c:pt>
                <c:pt idx="92">
                  <c:v>44547</c:v>
                </c:pt>
                <c:pt idx="93">
                  <c:v>44546</c:v>
                </c:pt>
                <c:pt idx="94">
                  <c:v>44545</c:v>
                </c:pt>
                <c:pt idx="95">
                  <c:v>44544</c:v>
                </c:pt>
                <c:pt idx="96">
                  <c:v>44543</c:v>
                </c:pt>
                <c:pt idx="97">
                  <c:v>44540</c:v>
                </c:pt>
                <c:pt idx="98">
                  <c:v>44539</c:v>
                </c:pt>
                <c:pt idx="99">
                  <c:v>44538</c:v>
                </c:pt>
                <c:pt idx="100">
                  <c:v>44537</c:v>
                </c:pt>
                <c:pt idx="101">
                  <c:v>44536</c:v>
                </c:pt>
                <c:pt idx="102">
                  <c:v>44533</c:v>
                </c:pt>
                <c:pt idx="103">
                  <c:v>44532</c:v>
                </c:pt>
                <c:pt idx="104">
                  <c:v>44531</c:v>
                </c:pt>
                <c:pt idx="105">
                  <c:v>44530</c:v>
                </c:pt>
                <c:pt idx="106">
                  <c:v>44529</c:v>
                </c:pt>
                <c:pt idx="107">
                  <c:v>44526</c:v>
                </c:pt>
                <c:pt idx="108">
                  <c:v>44524</c:v>
                </c:pt>
                <c:pt idx="109">
                  <c:v>44523</c:v>
                </c:pt>
                <c:pt idx="110">
                  <c:v>44522</c:v>
                </c:pt>
                <c:pt idx="111">
                  <c:v>44519</c:v>
                </c:pt>
                <c:pt idx="112">
                  <c:v>44518</c:v>
                </c:pt>
                <c:pt idx="113">
                  <c:v>44517</c:v>
                </c:pt>
                <c:pt idx="114">
                  <c:v>44516</c:v>
                </c:pt>
                <c:pt idx="115">
                  <c:v>44515</c:v>
                </c:pt>
                <c:pt idx="116">
                  <c:v>44512</c:v>
                </c:pt>
                <c:pt idx="117">
                  <c:v>44511</c:v>
                </c:pt>
                <c:pt idx="118">
                  <c:v>44510</c:v>
                </c:pt>
                <c:pt idx="119">
                  <c:v>44509</c:v>
                </c:pt>
                <c:pt idx="120">
                  <c:v>44508</c:v>
                </c:pt>
                <c:pt idx="121">
                  <c:v>44505</c:v>
                </c:pt>
                <c:pt idx="122">
                  <c:v>44504</c:v>
                </c:pt>
                <c:pt idx="123">
                  <c:v>44503</c:v>
                </c:pt>
                <c:pt idx="124">
                  <c:v>44502</c:v>
                </c:pt>
                <c:pt idx="125">
                  <c:v>44501</c:v>
                </c:pt>
                <c:pt idx="126">
                  <c:v>44498</c:v>
                </c:pt>
                <c:pt idx="127">
                  <c:v>44497</c:v>
                </c:pt>
                <c:pt idx="128">
                  <c:v>44496</c:v>
                </c:pt>
                <c:pt idx="129">
                  <c:v>44495</c:v>
                </c:pt>
                <c:pt idx="130">
                  <c:v>44494</c:v>
                </c:pt>
                <c:pt idx="131">
                  <c:v>44491</c:v>
                </c:pt>
                <c:pt idx="132">
                  <c:v>44490</c:v>
                </c:pt>
                <c:pt idx="133">
                  <c:v>44489</c:v>
                </c:pt>
                <c:pt idx="134">
                  <c:v>44488</c:v>
                </c:pt>
                <c:pt idx="135">
                  <c:v>44487</c:v>
                </c:pt>
                <c:pt idx="136">
                  <c:v>44484</c:v>
                </c:pt>
                <c:pt idx="137">
                  <c:v>44483</c:v>
                </c:pt>
                <c:pt idx="138">
                  <c:v>44482</c:v>
                </c:pt>
                <c:pt idx="139">
                  <c:v>44481</c:v>
                </c:pt>
                <c:pt idx="140">
                  <c:v>44480</c:v>
                </c:pt>
                <c:pt idx="141">
                  <c:v>44477</c:v>
                </c:pt>
                <c:pt idx="142">
                  <c:v>44476</c:v>
                </c:pt>
                <c:pt idx="143">
                  <c:v>44475</c:v>
                </c:pt>
                <c:pt idx="144">
                  <c:v>44474</c:v>
                </c:pt>
                <c:pt idx="145">
                  <c:v>44473</c:v>
                </c:pt>
                <c:pt idx="146">
                  <c:v>44470</c:v>
                </c:pt>
                <c:pt idx="147">
                  <c:v>44469</c:v>
                </c:pt>
                <c:pt idx="148">
                  <c:v>44468</c:v>
                </c:pt>
                <c:pt idx="149">
                  <c:v>44467</c:v>
                </c:pt>
                <c:pt idx="150">
                  <c:v>44466</c:v>
                </c:pt>
                <c:pt idx="151">
                  <c:v>44463</c:v>
                </c:pt>
                <c:pt idx="152">
                  <c:v>44462</c:v>
                </c:pt>
                <c:pt idx="153">
                  <c:v>44461</c:v>
                </c:pt>
                <c:pt idx="154">
                  <c:v>44460</c:v>
                </c:pt>
                <c:pt idx="155">
                  <c:v>44459</c:v>
                </c:pt>
                <c:pt idx="156">
                  <c:v>44456</c:v>
                </c:pt>
                <c:pt idx="157">
                  <c:v>44455</c:v>
                </c:pt>
                <c:pt idx="158">
                  <c:v>44454</c:v>
                </c:pt>
                <c:pt idx="159">
                  <c:v>44453</c:v>
                </c:pt>
                <c:pt idx="160">
                  <c:v>44452</c:v>
                </c:pt>
                <c:pt idx="161">
                  <c:v>44449</c:v>
                </c:pt>
                <c:pt idx="162">
                  <c:v>44448</c:v>
                </c:pt>
                <c:pt idx="163">
                  <c:v>44447</c:v>
                </c:pt>
                <c:pt idx="164">
                  <c:v>44446</c:v>
                </c:pt>
                <c:pt idx="165">
                  <c:v>44442</c:v>
                </c:pt>
                <c:pt idx="166">
                  <c:v>44441</c:v>
                </c:pt>
                <c:pt idx="167">
                  <c:v>44440</c:v>
                </c:pt>
                <c:pt idx="168">
                  <c:v>44439</c:v>
                </c:pt>
                <c:pt idx="169">
                  <c:v>44438</c:v>
                </c:pt>
                <c:pt idx="170">
                  <c:v>44435</c:v>
                </c:pt>
                <c:pt idx="171">
                  <c:v>44434</c:v>
                </c:pt>
                <c:pt idx="172">
                  <c:v>44433</c:v>
                </c:pt>
                <c:pt idx="173">
                  <c:v>44432</c:v>
                </c:pt>
                <c:pt idx="174">
                  <c:v>44431</c:v>
                </c:pt>
                <c:pt idx="175">
                  <c:v>44428</c:v>
                </c:pt>
                <c:pt idx="176">
                  <c:v>44427</c:v>
                </c:pt>
                <c:pt idx="177">
                  <c:v>44426</c:v>
                </c:pt>
                <c:pt idx="178">
                  <c:v>44425</c:v>
                </c:pt>
                <c:pt idx="179">
                  <c:v>44424</c:v>
                </c:pt>
                <c:pt idx="180">
                  <c:v>44421</c:v>
                </c:pt>
                <c:pt idx="181">
                  <c:v>44420</c:v>
                </c:pt>
                <c:pt idx="182">
                  <c:v>44419</c:v>
                </c:pt>
                <c:pt idx="183">
                  <c:v>44418</c:v>
                </c:pt>
                <c:pt idx="184">
                  <c:v>44417</c:v>
                </c:pt>
                <c:pt idx="185">
                  <c:v>44414</c:v>
                </c:pt>
                <c:pt idx="186">
                  <c:v>44413</c:v>
                </c:pt>
                <c:pt idx="187">
                  <c:v>44412</c:v>
                </c:pt>
                <c:pt idx="188">
                  <c:v>44411</c:v>
                </c:pt>
                <c:pt idx="189">
                  <c:v>44410</c:v>
                </c:pt>
                <c:pt idx="190">
                  <c:v>44407</c:v>
                </c:pt>
                <c:pt idx="191">
                  <c:v>44406</c:v>
                </c:pt>
                <c:pt idx="192">
                  <c:v>44405</c:v>
                </c:pt>
                <c:pt idx="193">
                  <c:v>44404</c:v>
                </c:pt>
                <c:pt idx="194">
                  <c:v>44403</c:v>
                </c:pt>
                <c:pt idx="195">
                  <c:v>44400</c:v>
                </c:pt>
                <c:pt idx="196">
                  <c:v>44399</c:v>
                </c:pt>
                <c:pt idx="197">
                  <c:v>44398</c:v>
                </c:pt>
                <c:pt idx="198">
                  <c:v>44397</c:v>
                </c:pt>
                <c:pt idx="199">
                  <c:v>44396</c:v>
                </c:pt>
                <c:pt idx="200">
                  <c:v>44393</c:v>
                </c:pt>
                <c:pt idx="201">
                  <c:v>44392</c:v>
                </c:pt>
                <c:pt idx="202">
                  <c:v>44391</c:v>
                </c:pt>
                <c:pt idx="203">
                  <c:v>44390</c:v>
                </c:pt>
                <c:pt idx="204">
                  <c:v>44389</c:v>
                </c:pt>
                <c:pt idx="205">
                  <c:v>44386</c:v>
                </c:pt>
                <c:pt idx="206">
                  <c:v>44385</c:v>
                </c:pt>
                <c:pt idx="207">
                  <c:v>44384</c:v>
                </c:pt>
                <c:pt idx="208">
                  <c:v>44383</c:v>
                </c:pt>
                <c:pt idx="209">
                  <c:v>44379</c:v>
                </c:pt>
                <c:pt idx="210">
                  <c:v>44378</c:v>
                </c:pt>
                <c:pt idx="211">
                  <c:v>44377</c:v>
                </c:pt>
                <c:pt idx="212">
                  <c:v>44376</c:v>
                </c:pt>
                <c:pt idx="213">
                  <c:v>44375</c:v>
                </c:pt>
                <c:pt idx="214">
                  <c:v>44372</c:v>
                </c:pt>
                <c:pt idx="215">
                  <c:v>44371</c:v>
                </c:pt>
                <c:pt idx="216">
                  <c:v>44370</c:v>
                </c:pt>
                <c:pt idx="217">
                  <c:v>44369</c:v>
                </c:pt>
                <c:pt idx="218">
                  <c:v>44368</c:v>
                </c:pt>
                <c:pt idx="219">
                  <c:v>44365</c:v>
                </c:pt>
                <c:pt idx="220">
                  <c:v>44364</c:v>
                </c:pt>
                <c:pt idx="221">
                  <c:v>44363</c:v>
                </c:pt>
                <c:pt idx="222">
                  <c:v>44362</c:v>
                </c:pt>
                <c:pt idx="223">
                  <c:v>44361</c:v>
                </c:pt>
                <c:pt idx="224">
                  <c:v>44358</c:v>
                </c:pt>
                <c:pt idx="225">
                  <c:v>44357</c:v>
                </c:pt>
                <c:pt idx="226">
                  <c:v>44356</c:v>
                </c:pt>
                <c:pt idx="227">
                  <c:v>44355</c:v>
                </c:pt>
                <c:pt idx="228">
                  <c:v>44354</c:v>
                </c:pt>
                <c:pt idx="229">
                  <c:v>44351</c:v>
                </c:pt>
                <c:pt idx="230">
                  <c:v>44350</c:v>
                </c:pt>
                <c:pt idx="231">
                  <c:v>44349</c:v>
                </c:pt>
                <c:pt idx="232">
                  <c:v>44348</c:v>
                </c:pt>
                <c:pt idx="233">
                  <c:v>44344</c:v>
                </c:pt>
                <c:pt idx="234">
                  <c:v>44343</c:v>
                </c:pt>
                <c:pt idx="235">
                  <c:v>44342</c:v>
                </c:pt>
                <c:pt idx="236">
                  <c:v>44341</c:v>
                </c:pt>
                <c:pt idx="237">
                  <c:v>44340</c:v>
                </c:pt>
                <c:pt idx="238">
                  <c:v>44337</c:v>
                </c:pt>
                <c:pt idx="239">
                  <c:v>44336</c:v>
                </c:pt>
                <c:pt idx="240">
                  <c:v>44335</c:v>
                </c:pt>
                <c:pt idx="241">
                  <c:v>44334</c:v>
                </c:pt>
                <c:pt idx="242">
                  <c:v>44333</c:v>
                </c:pt>
                <c:pt idx="243">
                  <c:v>44330</c:v>
                </c:pt>
                <c:pt idx="244">
                  <c:v>44329</c:v>
                </c:pt>
                <c:pt idx="245">
                  <c:v>44328</c:v>
                </c:pt>
                <c:pt idx="246">
                  <c:v>44327</c:v>
                </c:pt>
                <c:pt idx="247">
                  <c:v>44326</c:v>
                </c:pt>
                <c:pt idx="248">
                  <c:v>44323</c:v>
                </c:pt>
                <c:pt idx="249">
                  <c:v>44322</c:v>
                </c:pt>
                <c:pt idx="250">
                  <c:v>44321</c:v>
                </c:pt>
                <c:pt idx="251">
                  <c:v>44320</c:v>
                </c:pt>
                <c:pt idx="252">
                  <c:v>44319</c:v>
                </c:pt>
                <c:pt idx="253">
                  <c:v>44316</c:v>
                </c:pt>
              </c:numCache>
            </c:numRef>
          </c:cat>
          <c:val>
            <c:numRef>
              <c:f>Sheet1!$M$6:$M$259</c:f>
              <c:numCache>
                <c:formatCode>General</c:formatCode>
                <c:ptCount val="254"/>
                <c:pt idx="0">
                  <c:v>2.7050000000000001</c:v>
                </c:pt>
                <c:pt idx="1">
                  <c:v>2.73</c:v>
                </c:pt>
                <c:pt idx="2">
                  <c:v>2.65</c:v>
                </c:pt>
                <c:pt idx="3">
                  <c:v>2.61</c:v>
                </c:pt>
                <c:pt idx="4">
                  <c:v>2.6</c:v>
                </c:pt>
                <c:pt idx="5">
                  <c:v>2.64</c:v>
                </c:pt>
                <c:pt idx="6">
                  <c:v>2.7250000000000001</c:v>
                </c:pt>
                <c:pt idx="7">
                  <c:v>2.625</c:v>
                </c:pt>
                <c:pt idx="8">
                  <c:v>2.4900000000000002</c:v>
                </c:pt>
                <c:pt idx="9">
                  <c:v>2.4550000000000001</c:v>
                </c:pt>
                <c:pt idx="10">
                  <c:v>2.37</c:v>
                </c:pt>
                <c:pt idx="11">
                  <c:v>2.355</c:v>
                </c:pt>
                <c:pt idx="12">
                  <c:v>2.2799999999999998</c:v>
                </c:pt>
                <c:pt idx="13">
                  <c:v>2.3199999999999998</c:v>
                </c:pt>
                <c:pt idx="14">
                  <c:v>2.4300000000000002</c:v>
                </c:pt>
                <c:pt idx="15">
                  <c:v>2.4249999999999998</c:v>
                </c:pt>
                <c:pt idx="16">
                  <c:v>2.39</c:v>
                </c:pt>
                <c:pt idx="17">
                  <c:v>2.41</c:v>
                </c:pt>
                <c:pt idx="18">
                  <c:v>2.42</c:v>
                </c:pt>
                <c:pt idx="19">
                  <c:v>2.355</c:v>
                </c:pt>
                <c:pt idx="20">
                  <c:v>2.3650000000000002</c:v>
                </c:pt>
                <c:pt idx="21">
                  <c:v>2.2450000000000001</c:v>
                </c:pt>
                <c:pt idx="22">
                  <c:v>2.2850000000000001</c:v>
                </c:pt>
                <c:pt idx="23">
                  <c:v>2.2999999999999998</c:v>
                </c:pt>
                <c:pt idx="24">
                  <c:v>2.355</c:v>
                </c:pt>
                <c:pt idx="25">
                  <c:v>2.3050000000000002</c:v>
                </c:pt>
                <c:pt idx="26">
                  <c:v>2.165</c:v>
                </c:pt>
                <c:pt idx="27">
                  <c:v>2.11</c:v>
                </c:pt>
                <c:pt idx="28">
                  <c:v>2.1349999999999998</c:v>
                </c:pt>
                <c:pt idx="29">
                  <c:v>2.1150000000000002</c:v>
                </c:pt>
                <c:pt idx="30">
                  <c:v>1.92</c:v>
                </c:pt>
                <c:pt idx="31">
                  <c:v>1.88</c:v>
                </c:pt>
                <c:pt idx="32">
                  <c:v>1.895</c:v>
                </c:pt>
                <c:pt idx="33">
                  <c:v>1.7450000000000001</c:v>
                </c:pt>
                <c:pt idx="34">
                  <c:v>1.75</c:v>
                </c:pt>
                <c:pt idx="35">
                  <c:v>1.68</c:v>
                </c:pt>
                <c:pt idx="36">
                  <c:v>1.65</c:v>
                </c:pt>
                <c:pt idx="37">
                  <c:v>1.615</c:v>
                </c:pt>
                <c:pt idx="38">
                  <c:v>1.5649999999999999</c:v>
                </c:pt>
                <c:pt idx="39">
                  <c:v>1.4850000000000001</c:v>
                </c:pt>
                <c:pt idx="40">
                  <c:v>1.4450000000000001</c:v>
                </c:pt>
                <c:pt idx="41">
                  <c:v>1.5049999999999999</c:v>
                </c:pt>
                <c:pt idx="42">
                  <c:v>1.47</c:v>
                </c:pt>
                <c:pt idx="43">
                  <c:v>1.175</c:v>
                </c:pt>
                <c:pt idx="44">
                  <c:v>1.37</c:v>
                </c:pt>
                <c:pt idx="45">
                  <c:v>1.575</c:v>
                </c:pt>
                <c:pt idx="46">
                  <c:v>1.55</c:v>
                </c:pt>
                <c:pt idx="47">
                  <c:v>1.63</c:v>
                </c:pt>
                <c:pt idx="48">
                  <c:v>1.605</c:v>
                </c:pt>
                <c:pt idx="49">
                  <c:v>1.4950000000000001</c:v>
                </c:pt>
                <c:pt idx="50">
                  <c:v>1.52</c:v>
                </c:pt>
                <c:pt idx="51">
                  <c:v>1.58</c:v>
                </c:pt>
                <c:pt idx="52">
                  <c:v>1.625</c:v>
                </c:pt>
                <c:pt idx="53">
                  <c:v>1.68</c:v>
                </c:pt>
                <c:pt idx="54">
                  <c:v>1.595</c:v>
                </c:pt>
                <c:pt idx="55">
                  <c:v>1.65</c:v>
                </c:pt>
                <c:pt idx="56">
                  <c:v>1.385</c:v>
                </c:pt>
                <c:pt idx="57">
                  <c:v>1.38</c:v>
                </c:pt>
                <c:pt idx="58">
                  <c:v>1.345</c:v>
                </c:pt>
                <c:pt idx="59">
                  <c:v>1.37</c:v>
                </c:pt>
                <c:pt idx="60">
                  <c:v>1.2350000000000001</c:v>
                </c:pt>
                <c:pt idx="61">
                  <c:v>1.2</c:v>
                </c:pt>
                <c:pt idx="62">
                  <c:v>1.2150000000000001</c:v>
                </c:pt>
                <c:pt idx="63">
                  <c:v>1.23</c:v>
                </c:pt>
                <c:pt idx="64">
                  <c:v>1.2250000000000001</c:v>
                </c:pt>
                <c:pt idx="65">
                  <c:v>1.21</c:v>
                </c:pt>
                <c:pt idx="66">
                  <c:v>1.095</c:v>
                </c:pt>
                <c:pt idx="67">
                  <c:v>1.01</c:v>
                </c:pt>
                <c:pt idx="68">
                  <c:v>0.96</c:v>
                </c:pt>
                <c:pt idx="69">
                  <c:v>1</c:v>
                </c:pt>
                <c:pt idx="70">
                  <c:v>1.0649999999999999</c:v>
                </c:pt>
                <c:pt idx="71">
                  <c:v>1.0249999999999999</c:v>
                </c:pt>
                <c:pt idx="72">
                  <c:v>1.05</c:v>
                </c:pt>
                <c:pt idx="73">
                  <c:v>0.96499999999999997</c:v>
                </c:pt>
                <c:pt idx="74">
                  <c:v>0.90500000000000003</c:v>
                </c:pt>
                <c:pt idx="75">
                  <c:v>0.90500000000000003</c:v>
                </c:pt>
                <c:pt idx="76">
                  <c:v>0.9</c:v>
                </c:pt>
                <c:pt idx="77">
                  <c:v>0.9</c:v>
                </c:pt>
                <c:pt idx="78">
                  <c:v>0.86</c:v>
                </c:pt>
                <c:pt idx="79">
                  <c:v>0.88</c:v>
                </c:pt>
                <c:pt idx="80">
                  <c:v>0.83499999999999996</c:v>
                </c:pt>
                <c:pt idx="81">
                  <c:v>0.77</c:v>
                </c:pt>
                <c:pt idx="82">
                  <c:v>0.79</c:v>
                </c:pt>
                <c:pt idx="83">
                  <c:v>0.76</c:v>
                </c:pt>
                <c:pt idx="84">
                  <c:v>0.76500000000000001</c:v>
                </c:pt>
                <c:pt idx="85">
                  <c:v>0.78</c:v>
                </c:pt>
                <c:pt idx="86">
                  <c:v>0.77</c:v>
                </c:pt>
                <c:pt idx="87">
                  <c:v>0.77</c:v>
                </c:pt>
                <c:pt idx="88">
                  <c:v>0.755</c:v>
                </c:pt>
                <c:pt idx="89">
                  <c:v>0.73</c:v>
                </c:pt>
                <c:pt idx="90">
                  <c:v>0.73499999999999999</c:v>
                </c:pt>
                <c:pt idx="91">
                  <c:v>0.69499999999999995</c:v>
                </c:pt>
                <c:pt idx="92">
                  <c:v>0.72</c:v>
                </c:pt>
                <c:pt idx="93">
                  <c:v>0.69499999999999995</c:v>
                </c:pt>
                <c:pt idx="94">
                  <c:v>0.745</c:v>
                </c:pt>
                <c:pt idx="95">
                  <c:v>0.69499999999999995</c:v>
                </c:pt>
                <c:pt idx="96">
                  <c:v>0.67</c:v>
                </c:pt>
                <c:pt idx="97">
                  <c:v>0.68500000000000005</c:v>
                </c:pt>
                <c:pt idx="98">
                  <c:v>0.71</c:v>
                </c:pt>
                <c:pt idx="99">
                  <c:v>0.69499999999999995</c:v>
                </c:pt>
                <c:pt idx="100">
                  <c:v>0.71499999999999997</c:v>
                </c:pt>
                <c:pt idx="101">
                  <c:v>0.67</c:v>
                </c:pt>
                <c:pt idx="102">
                  <c:v>0.63</c:v>
                </c:pt>
                <c:pt idx="103">
                  <c:v>0.66500000000000004</c:v>
                </c:pt>
                <c:pt idx="104">
                  <c:v>0.61</c:v>
                </c:pt>
                <c:pt idx="105">
                  <c:v>0.57999999999999996</c:v>
                </c:pt>
                <c:pt idx="106">
                  <c:v>0.55500000000000005</c:v>
                </c:pt>
                <c:pt idx="107">
                  <c:v>0.56000000000000005</c:v>
                </c:pt>
                <c:pt idx="108">
                  <c:v>0.72</c:v>
                </c:pt>
                <c:pt idx="109">
                  <c:v>0.68</c:v>
                </c:pt>
                <c:pt idx="110">
                  <c:v>0.70499999999999996</c:v>
                </c:pt>
                <c:pt idx="111">
                  <c:v>0.63</c:v>
                </c:pt>
                <c:pt idx="112">
                  <c:v>0.61</c:v>
                </c:pt>
                <c:pt idx="113">
                  <c:v>0.62</c:v>
                </c:pt>
                <c:pt idx="114">
                  <c:v>0.64500000000000002</c:v>
                </c:pt>
                <c:pt idx="115">
                  <c:v>0.64</c:v>
                </c:pt>
                <c:pt idx="116">
                  <c:v>0.64500000000000002</c:v>
                </c:pt>
                <c:pt idx="117">
                  <c:v>0.65</c:v>
                </c:pt>
                <c:pt idx="118">
                  <c:v>0.59499999999999997</c:v>
                </c:pt>
                <c:pt idx="119">
                  <c:v>0.49</c:v>
                </c:pt>
                <c:pt idx="120">
                  <c:v>0.53</c:v>
                </c:pt>
                <c:pt idx="121">
                  <c:v>0.48</c:v>
                </c:pt>
                <c:pt idx="122">
                  <c:v>0.51</c:v>
                </c:pt>
                <c:pt idx="123">
                  <c:v>0.56999999999999995</c:v>
                </c:pt>
                <c:pt idx="124">
                  <c:v>0.54</c:v>
                </c:pt>
                <c:pt idx="125">
                  <c:v>0.61</c:v>
                </c:pt>
                <c:pt idx="126">
                  <c:v>0.59</c:v>
                </c:pt>
                <c:pt idx="127">
                  <c:v>0.57999999999999996</c:v>
                </c:pt>
                <c:pt idx="128">
                  <c:v>0.56999999999999995</c:v>
                </c:pt>
                <c:pt idx="129">
                  <c:v>0.53500000000000003</c:v>
                </c:pt>
                <c:pt idx="130">
                  <c:v>0.52500000000000002</c:v>
                </c:pt>
                <c:pt idx="131">
                  <c:v>0.55500000000000005</c:v>
                </c:pt>
                <c:pt idx="132">
                  <c:v>0.51</c:v>
                </c:pt>
                <c:pt idx="133">
                  <c:v>0.45</c:v>
                </c:pt>
                <c:pt idx="134">
                  <c:v>0.45500000000000002</c:v>
                </c:pt>
                <c:pt idx="135">
                  <c:v>0.49</c:v>
                </c:pt>
                <c:pt idx="136">
                  <c:v>0.46500000000000002</c:v>
                </c:pt>
                <c:pt idx="137">
                  <c:v>0.40500000000000003</c:v>
                </c:pt>
                <c:pt idx="138">
                  <c:v>0.41499999999999998</c:v>
                </c:pt>
                <c:pt idx="139">
                  <c:v>0.38500000000000001</c:v>
                </c:pt>
                <c:pt idx="140">
                  <c:v>0.37</c:v>
                </c:pt>
                <c:pt idx="141">
                  <c:v>0.34499999999999997</c:v>
                </c:pt>
                <c:pt idx="142">
                  <c:v>0.32</c:v>
                </c:pt>
                <c:pt idx="143">
                  <c:v>0.31</c:v>
                </c:pt>
                <c:pt idx="144">
                  <c:v>0.28999999999999998</c:v>
                </c:pt>
                <c:pt idx="145">
                  <c:v>0.28499999999999998</c:v>
                </c:pt>
                <c:pt idx="146">
                  <c:v>0.28000000000000003</c:v>
                </c:pt>
                <c:pt idx="147">
                  <c:v>0.3</c:v>
                </c:pt>
                <c:pt idx="148">
                  <c:v>0.30499999999999999</c:v>
                </c:pt>
                <c:pt idx="149">
                  <c:v>0.31</c:v>
                </c:pt>
                <c:pt idx="150">
                  <c:v>0.30499999999999999</c:v>
                </c:pt>
                <c:pt idx="151">
                  <c:v>0.3</c:v>
                </c:pt>
                <c:pt idx="152">
                  <c:v>0.28000000000000003</c:v>
                </c:pt>
                <c:pt idx="153">
                  <c:v>0.26</c:v>
                </c:pt>
                <c:pt idx="154">
                  <c:v>0.23</c:v>
                </c:pt>
                <c:pt idx="155">
                  <c:v>0.23</c:v>
                </c:pt>
                <c:pt idx="156">
                  <c:v>0.24</c:v>
                </c:pt>
                <c:pt idx="157">
                  <c:v>0.23499999999999999</c:v>
                </c:pt>
                <c:pt idx="158">
                  <c:v>0.23</c:v>
                </c:pt>
                <c:pt idx="159">
                  <c:v>0.23</c:v>
                </c:pt>
                <c:pt idx="160">
                  <c:v>0.24</c:v>
                </c:pt>
                <c:pt idx="161">
                  <c:v>0.24</c:v>
                </c:pt>
                <c:pt idx="162">
                  <c:v>0.23</c:v>
                </c:pt>
                <c:pt idx="163">
                  <c:v>0.23</c:v>
                </c:pt>
                <c:pt idx="164">
                  <c:v>0.23499999999999999</c:v>
                </c:pt>
                <c:pt idx="165">
                  <c:v>0.22</c:v>
                </c:pt>
                <c:pt idx="166">
                  <c:v>0.23</c:v>
                </c:pt>
                <c:pt idx="167">
                  <c:v>0.23499999999999999</c:v>
                </c:pt>
                <c:pt idx="168">
                  <c:v>0.23499999999999999</c:v>
                </c:pt>
                <c:pt idx="169">
                  <c:v>0.24</c:v>
                </c:pt>
                <c:pt idx="170">
                  <c:v>0.25</c:v>
                </c:pt>
                <c:pt idx="171">
                  <c:v>0.27500000000000002</c:v>
                </c:pt>
                <c:pt idx="172">
                  <c:v>0.27500000000000002</c:v>
                </c:pt>
                <c:pt idx="173">
                  <c:v>0.27</c:v>
                </c:pt>
                <c:pt idx="174">
                  <c:v>0.26500000000000001</c:v>
                </c:pt>
                <c:pt idx="175">
                  <c:v>0.27</c:v>
                </c:pt>
                <c:pt idx="176">
                  <c:v>0.26500000000000001</c:v>
                </c:pt>
                <c:pt idx="177">
                  <c:v>0.27</c:v>
                </c:pt>
                <c:pt idx="178">
                  <c:v>0.26500000000000001</c:v>
                </c:pt>
                <c:pt idx="179">
                  <c:v>0.255</c:v>
                </c:pt>
                <c:pt idx="180">
                  <c:v>0.27</c:v>
                </c:pt>
                <c:pt idx="181">
                  <c:v>0.27500000000000002</c:v>
                </c:pt>
                <c:pt idx="182">
                  <c:v>0.27</c:v>
                </c:pt>
                <c:pt idx="183">
                  <c:v>0.28499999999999998</c:v>
                </c:pt>
                <c:pt idx="184">
                  <c:v>0.26500000000000001</c:v>
                </c:pt>
                <c:pt idx="185">
                  <c:v>0.26</c:v>
                </c:pt>
                <c:pt idx="186">
                  <c:v>0.245</c:v>
                </c:pt>
                <c:pt idx="187">
                  <c:v>0.22500000000000001</c:v>
                </c:pt>
                <c:pt idx="188">
                  <c:v>0.20499999999999999</c:v>
                </c:pt>
                <c:pt idx="189">
                  <c:v>0.21</c:v>
                </c:pt>
                <c:pt idx="190">
                  <c:v>0.22500000000000001</c:v>
                </c:pt>
                <c:pt idx="191">
                  <c:v>0.245</c:v>
                </c:pt>
                <c:pt idx="192">
                  <c:v>0.255</c:v>
                </c:pt>
                <c:pt idx="193">
                  <c:v>0.23499999999999999</c:v>
                </c:pt>
                <c:pt idx="194">
                  <c:v>0.25</c:v>
                </c:pt>
                <c:pt idx="195">
                  <c:v>0.25</c:v>
                </c:pt>
                <c:pt idx="196">
                  <c:v>0.25</c:v>
                </c:pt>
                <c:pt idx="197">
                  <c:v>0.255</c:v>
                </c:pt>
                <c:pt idx="198">
                  <c:v>0.23</c:v>
                </c:pt>
                <c:pt idx="199">
                  <c:v>0.255</c:v>
                </c:pt>
                <c:pt idx="200">
                  <c:v>0.28999999999999998</c:v>
                </c:pt>
                <c:pt idx="201">
                  <c:v>0.28999999999999998</c:v>
                </c:pt>
                <c:pt idx="202">
                  <c:v>0.29499999999999998</c:v>
                </c:pt>
                <c:pt idx="203">
                  <c:v>0.32500000000000001</c:v>
                </c:pt>
                <c:pt idx="204">
                  <c:v>0.28999999999999998</c:v>
                </c:pt>
                <c:pt idx="205">
                  <c:v>0.27500000000000002</c:v>
                </c:pt>
                <c:pt idx="206">
                  <c:v>0.25</c:v>
                </c:pt>
                <c:pt idx="207">
                  <c:v>0.27500000000000002</c:v>
                </c:pt>
                <c:pt idx="208">
                  <c:v>0.28499999999999998</c:v>
                </c:pt>
                <c:pt idx="209">
                  <c:v>0.30499999999999999</c:v>
                </c:pt>
                <c:pt idx="210">
                  <c:v>0.33500000000000002</c:v>
                </c:pt>
                <c:pt idx="211">
                  <c:v>0.32500000000000001</c:v>
                </c:pt>
                <c:pt idx="212">
                  <c:v>0.32500000000000001</c:v>
                </c:pt>
                <c:pt idx="213">
                  <c:v>0.32500000000000001</c:v>
                </c:pt>
                <c:pt idx="214">
                  <c:v>0.33500000000000002</c:v>
                </c:pt>
                <c:pt idx="215">
                  <c:v>0.33</c:v>
                </c:pt>
                <c:pt idx="216">
                  <c:v>0.32</c:v>
                </c:pt>
                <c:pt idx="217">
                  <c:v>0.29499999999999998</c:v>
                </c:pt>
                <c:pt idx="218">
                  <c:v>0.31</c:v>
                </c:pt>
                <c:pt idx="219">
                  <c:v>0.32</c:v>
                </c:pt>
                <c:pt idx="220">
                  <c:v>0.28000000000000003</c:v>
                </c:pt>
                <c:pt idx="221">
                  <c:v>0.25</c:v>
                </c:pt>
                <c:pt idx="222">
                  <c:v>0.21</c:v>
                </c:pt>
                <c:pt idx="223">
                  <c:v>0.21</c:v>
                </c:pt>
                <c:pt idx="224">
                  <c:v>0.2</c:v>
                </c:pt>
                <c:pt idx="225">
                  <c:v>0.19</c:v>
                </c:pt>
                <c:pt idx="226">
                  <c:v>0.19</c:v>
                </c:pt>
                <c:pt idx="227">
                  <c:v>0.2</c:v>
                </c:pt>
                <c:pt idx="228">
                  <c:v>0.20499999999999999</c:v>
                </c:pt>
                <c:pt idx="229">
                  <c:v>0.19500000000000001</c:v>
                </c:pt>
                <c:pt idx="230">
                  <c:v>0.215</c:v>
                </c:pt>
                <c:pt idx="231">
                  <c:v>0.20499999999999999</c:v>
                </c:pt>
                <c:pt idx="232">
                  <c:v>0.215</c:v>
                </c:pt>
                <c:pt idx="233">
                  <c:v>0.215</c:v>
                </c:pt>
                <c:pt idx="234">
                  <c:v>0.215</c:v>
                </c:pt>
                <c:pt idx="235">
                  <c:v>0.20499999999999999</c:v>
                </c:pt>
                <c:pt idx="236">
                  <c:v>0.2</c:v>
                </c:pt>
                <c:pt idx="237">
                  <c:v>0.215</c:v>
                </c:pt>
                <c:pt idx="238">
                  <c:v>0.22</c:v>
                </c:pt>
                <c:pt idx="239">
                  <c:v>0.22500000000000001</c:v>
                </c:pt>
                <c:pt idx="240">
                  <c:v>0.23499999999999999</c:v>
                </c:pt>
                <c:pt idx="241">
                  <c:v>0.22</c:v>
                </c:pt>
                <c:pt idx="242">
                  <c:v>0.22</c:v>
                </c:pt>
                <c:pt idx="243">
                  <c:v>0.22</c:v>
                </c:pt>
                <c:pt idx="244">
                  <c:v>0.22</c:v>
                </c:pt>
                <c:pt idx="245">
                  <c:v>0.23</c:v>
                </c:pt>
                <c:pt idx="246">
                  <c:v>0.20499999999999999</c:v>
                </c:pt>
                <c:pt idx="247">
                  <c:v>0.19</c:v>
                </c:pt>
                <c:pt idx="248">
                  <c:v>0.19</c:v>
                </c:pt>
                <c:pt idx="249">
                  <c:v>0.22</c:v>
                </c:pt>
                <c:pt idx="250">
                  <c:v>0.23</c:v>
                </c:pt>
                <c:pt idx="251">
                  <c:v>0.23</c:v>
                </c:pt>
                <c:pt idx="252">
                  <c:v>0.23</c:v>
                </c:pt>
                <c:pt idx="253">
                  <c:v>0.24</c:v>
                </c:pt>
              </c:numCache>
            </c:numRef>
          </c:val>
          <c:smooth val="0"/>
          <c:extLst>
            <c:ext xmlns:c16="http://schemas.microsoft.com/office/drawing/2014/chart" uri="{C3380CC4-5D6E-409C-BE32-E72D297353CC}">
              <c16:uniqueId val="{00000000-2D5D-4C17-8E25-A55CFACE10B7}"/>
            </c:ext>
          </c:extLst>
        </c:ser>
        <c:dLbls>
          <c:showLegendKey val="0"/>
          <c:showVal val="0"/>
          <c:showCatName val="0"/>
          <c:showSerName val="0"/>
          <c:showPercent val="0"/>
          <c:showBubbleSize val="0"/>
        </c:dLbls>
        <c:smooth val="0"/>
        <c:axId val="756603999"/>
        <c:axId val="756606911"/>
      </c:lineChart>
      <c:dateAx>
        <c:axId val="756603999"/>
        <c:scaling>
          <c:orientation val="minMax"/>
        </c:scaling>
        <c:delete val="0"/>
        <c:axPos val="b"/>
        <c:numFmt formatCode="[$-409]d\-mmm\-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756606911"/>
        <c:crosses val="autoZero"/>
        <c:auto val="1"/>
        <c:lblOffset val="100"/>
        <c:baseTimeUnit val="days"/>
        <c:majorUnit val="2"/>
        <c:majorTimeUnit val="months"/>
      </c:dateAx>
      <c:valAx>
        <c:axId val="756606911"/>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7566039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a:ln>
              <a:noFill/>
            </a:ln>
            <a:effectLst/>
          </c:spPr>
          <c:invertIfNegative val="0"/>
          <c:dPt>
            <c:idx val="0"/>
            <c:invertIfNegative val="0"/>
            <c:bubble3D val="0"/>
            <c:spPr>
              <a:solidFill>
                <a:schemeClr val="tx1"/>
              </a:solidFill>
              <a:ln>
                <a:noFill/>
              </a:ln>
              <a:effectLst/>
            </c:spPr>
            <c:extLst>
              <c:ext xmlns:c16="http://schemas.microsoft.com/office/drawing/2014/chart" uri="{C3380CC4-5D6E-409C-BE32-E72D297353CC}">
                <c16:uniqueId val="{00000001-A35F-4A9B-8E54-6367241F972E}"/>
              </c:ext>
            </c:extLst>
          </c:dPt>
          <c:cat>
            <c:strRef>
              <c:f>'GDP contributions'!$T$80:$T$85</c:f>
              <c:strCache>
                <c:ptCount val="6"/>
                <c:pt idx="0">
                  <c:v>GDP</c:v>
                </c:pt>
                <c:pt idx="1">
                  <c:v>Consumption</c:v>
                </c:pt>
                <c:pt idx="2">
                  <c:v>Business investment</c:v>
                </c:pt>
                <c:pt idx="3">
                  <c:v>Net exports</c:v>
                </c:pt>
                <c:pt idx="4">
                  <c:v>Government</c:v>
                </c:pt>
                <c:pt idx="5">
                  <c:v>Inventories</c:v>
                </c:pt>
              </c:strCache>
            </c:strRef>
          </c:cat>
          <c:val>
            <c:numRef>
              <c:f>'GDP contributions'!$U$80:$U$85</c:f>
              <c:numCache>
                <c:formatCode>0.0</c:formatCode>
                <c:ptCount val="6"/>
                <c:pt idx="0">
                  <c:v>-1.4</c:v>
                </c:pt>
                <c:pt idx="1">
                  <c:v>1.83</c:v>
                </c:pt>
                <c:pt idx="2">
                  <c:v>1.17</c:v>
                </c:pt>
                <c:pt idx="3">
                  <c:v>-3.2</c:v>
                </c:pt>
                <c:pt idx="4">
                  <c:v>-0.48</c:v>
                </c:pt>
                <c:pt idx="5">
                  <c:v>-0.84</c:v>
                </c:pt>
              </c:numCache>
            </c:numRef>
          </c:val>
          <c:extLst>
            <c:ext xmlns:c16="http://schemas.microsoft.com/office/drawing/2014/chart" uri="{C3380CC4-5D6E-409C-BE32-E72D297353CC}">
              <c16:uniqueId val="{00000002-A35F-4A9B-8E54-6367241F972E}"/>
            </c:ext>
          </c:extLst>
        </c:ser>
        <c:dLbls>
          <c:showLegendKey val="0"/>
          <c:showVal val="0"/>
          <c:showCatName val="0"/>
          <c:showSerName val="0"/>
          <c:showPercent val="0"/>
          <c:showBubbleSize val="0"/>
        </c:dLbls>
        <c:gapWidth val="75"/>
        <c:overlap val="-27"/>
        <c:axId val="1063901039"/>
        <c:axId val="1127568703"/>
      </c:barChart>
      <c:catAx>
        <c:axId val="1063901039"/>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1127568703"/>
        <c:crosses val="autoZero"/>
        <c:auto val="1"/>
        <c:lblAlgn val="ctr"/>
        <c:lblOffset val="100"/>
        <c:noMultiLvlLbl val="0"/>
      </c:catAx>
      <c:valAx>
        <c:axId val="1127568703"/>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10639010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latin typeface="Frutiger 47 Light CN" panose="020B050303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2946273499173408E-2"/>
          <c:y val="7.0185185185185184E-2"/>
          <c:w val="0.92203816368094016"/>
          <c:h val="0.75981408573928244"/>
        </c:manualLayout>
      </c:layout>
      <c:lineChart>
        <c:grouping val="standard"/>
        <c:varyColors val="0"/>
        <c:ser>
          <c:idx val="0"/>
          <c:order val="0"/>
          <c:tx>
            <c:strRef>
              <c:f>Sheet1!$D$3</c:f>
              <c:strCache>
                <c:ptCount val="1"/>
                <c:pt idx="0">
                  <c:v>Relative P/E</c:v>
                </c:pt>
              </c:strCache>
            </c:strRef>
          </c:tx>
          <c:spPr>
            <a:ln w="22225" cap="rnd" cmpd="sng" algn="ctr">
              <a:solidFill>
                <a:srgbClr val="4D3C2F"/>
              </a:solidFill>
              <a:prstDash val="solid"/>
              <a:round/>
              <a:headEnd type="none" w="med" len="med"/>
              <a:tailEnd type="none" w="med" len="med"/>
            </a:ln>
            <a:effectLst/>
          </c:spPr>
          <c:marker>
            <c:symbol val="none"/>
          </c:marker>
          <c:cat>
            <c:numRef>
              <c:f>Sheet1!$A$7:$A$3746</c:f>
              <c:numCache>
                <c:formatCode>m/d/yyyy</c:formatCode>
                <c:ptCount val="3740"/>
                <c:pt idx="0">
                  <c:v>39448</c:v>
                </c:pt>
                <c:pt idx="1">
                  <c:v>39449</c:v>
                </c:pt>
                <c:pt idx="2">
                  <c:v>39450</c:v>
                </c:pt>
                <c:pt idx="3">
                  <c:v>39451</c:v>
                </c:pt>
                <c:pt idx="4">
                  <c:v>39454</c:v>
                </c:pt>
                <c:pt idx="5">
                  <c:v>39455</c:v>
                </c:pt>
                <c:pt idx="6">
                  <c:v>39456</c:v>
                </c:pt>
                <c:pt idx="7">
                  <c:v>39457</c:v>
                </c:pt>
                <c:pt idx="8">
                  <c:v>39458</c:v>
                </c:pt>
                <c:pt idx="9">
                  <c:v>39461</c:v>
                </c:pt>
                <c:pt idx="10">
                  <c:v>39462</c:v>
                </c:pt>
                <c:pt idx="11">
                  <c:v>39463</c:v>
                </c:pt>
                <c:pt idx="12">
                  <c:v>39464</c:v>
                </c:pt>
                <c:pt idx="13">
                  <c:v>39465</c:v>
                </c:pt>
                <c:pt idx="14">
                  <c:v>39468</c:v>
                </c:pt>
                <c:pt idx="15">
                  <c:v>39469</c:v>
                </c:pt>
                <c:pt idx="16">
                  <c:v>39470</c:v>
                </c:pt>
                <c:pt idx="17">
                  <c:v>39471</c:v>
                </c:pt>
                <c:pt idx="18">
                  <c:v>39472</c:v>
                </c:pt>
                <c:pt idx="19">
                  <c:v>39475</c:v>
                </c:pt>
                <c:pt idx="20">
                  <c:v>39476</c:v>
                </c:pt>
                <c:pt idx="21">
                  <c:v>39477</c:v>
                </c:pt>
                <c:pt idx="22">
                  <c:v>39478</c:v>
                </c:pt>
                <c:pt idx="23">
                  <c:v>39479</c:v>
                </c:pt>
                <c:pt idx="24">
                  <c:v>39482</c:v>
                </c:pt>
                <c:pt idx="25">
                  <c:v>39483</c:v>
                </c:pt>
                <c:pt idx="26">
                  <c:v>39484</c:v>
                </c:pt>
                <c:pt idx="27">
                  <c:v>39485</c:v>
                </c:pt>
                <c:pt idx="28">
                  <c:v>39486</c:v>
                </c:pt>
                <c:pt idx="29">
                  <c:v>39489</c:v>
                </c:pt>
                <c:pt idx="30">
                  <c:v>39490</c:v>
                </c:pt>
                <c:pt idx="31">
                  <c:v>39491</c:v>
                </c:pt>
                <c:pt idx="32">
                  <c:v>39492</c:v>
                </c:pt>
                <c:pt idx="33">
                  <c:v>39493</c:v>
                </c:pt>
                <c:pt idx="34">
                  <c:v>39496</c:v>
                </c:pt>
                <c:pt idx="35">
                  <c:v>39497</c:v>
                </c:pt>
                <c:pt idx="36">
                  <c:v>39498</c:v>
                </c:pt>
                <c:pt idx="37">
                  <c:v>39499</c:v>
                </c:pt>
                <c:pt idx="38">
                  <c:v>39500</c:v>
                </c:pt>
                <c:pt idx="39">
                  <c:v>39503</c:v>
                </c:pt>
                <c:pt idx="40">
                  <c:v>39504</c:v>
                </c:pt>
                <c:pt idx="41">
                  <c:v>39505</c:v>
                </c:pt>
                <c:pt idx="42">
                  <c:v>39506</c:v>
                </c:pt>
                <c:pt idx="43">
                  <c:v>39507</c:v>
                </c:pt>
                <c:pt idx="44">
                  <c:v>39510</c:v>
                </c:pt>
                <c:pt idx="45">
                  <c:v>39511</c:v>
                </c:pt>
                <c:pt idx="46">
                  <c:v>39512</c:v>
                </c:pt>
                <c:pt idx="47">
                  <c:v>39513</c:v>
                </c:pt>
                <c:pt idx="48">
                  <c:v>39514</c:v>
                </c:pt>
                <c:pt idx="49">
                  <c:v>39517</c:v>
                </c:pt>
                <c:pt idx="50">
                  <c:v>39518</c:v>
                </c:pt>
                <c:pt idx="51">
                  <c:v>39519</c:v>
                </c:pt>
                <c:pt idx="52">
                  <c:v>39520</c:v>
                </c:pt>
                <c:pt idx="53">
                  <c:v>39521</c:v>
                </c:pt>
                <c:pt idx="54">
                  <c:v>39524</c:v>
                </c:pt>
                <c:pt idx="55">
                  <c:v>39525</c:v>
                </c:pt>
                <c:pt idx="56">
                  <c:v>39526</c:v>
                </c:pt>
                <c:pt idx="57">
                  <c:v>39527</c:v>
                </c:pt>
                <c:pt idx="58">
                  <c:v>39528</c:v>
                </c:pt>
                <c:pt idx="59">
                  <c:v>39531</c:v>
                </c:pt>
                <c:pt idx="60">
                  <c:v>39532</c:v>
                </c:pt>
                <c:pt idx="61">
                  <c:v>39533</c:v>
                </c:pt>
                <c:pt idx="62">
                  <c:v>39534</c:v>
                </c:pt>
                <c:pt idx="63">
                  <c:v>39535</c:v>
                </c:pt>
                <c:pt idx="64">
                  <c:v>39538</c:v>
                </c:pt>
                <c:pt idx="65">
                  <c:v>39539</c:v>
                </c:pt>
                <c:pt idx="66">
                  <c:v>39540</c:v>
                </c:pt>
                <c:pt idx="67">
                  <c:v>39541</c:v>
                </c:pt>
                <c:pt idx="68">
                  <c:v>39542</c:v>
                </c:pt>
                <c:pt idx="69">
                  <c:v>39545</c:v>
                </c:pt>
                <c:pt idx="70">
                  <c:v>39546</c:v>
                </c:pt>
                <c:pt idx="71">
                  <c:v>39547</c:v>
                </c:pt>
                <c:pt idx="72">
                  <c:v>39548</c:v>
                </c:pt>
                <c:pt idx="73">
                  <c:v>39549</c:v>
                </c:pt>
                <c:pt idx="74">
                  <c:v>39552</c:v>
                </c:pt>
                <c:pt idx="75">
                  <c:v>39553</c:v>
                </c:pt>
                <c:pt idx="76">
                  <c:v>39554</c:v>
                </c:pt>
                <c:pt idx="77">
                  <c:v>39555</c:v>
                </c:pt>
                <c:pt idx="78">
                  <c:v>39556</c:v>
                </c:pt>
                <c:pt idx="79">
                  <c:v>39559</c:v>
                </c:pt>
                <c:pt idx="80">
                  <c:v>39560</c:v>
                </c:pt>
                <c:pt idx="81">
                  <c:v>39561</c:v>
                </c:pt>
                <c:pt idx="82">
                  <c:v>39562</c:v>
                </c:pt>
                <c:pt idx="83">
                  <c:v>39563</c:v>
                </c:pt>
                <c:pt idx="84">
                  <c:v>39566</c:v>
                </c:pt>
                <c:pt idx="85">
                  <c:v>39567</c:v>
                </c:pt>
                <c:pt idx="86">
                  <c:v>39568</c:v>
                </c:pt>
                <c:pt idx="87">
                  <c:v>39569</c:v>
                </c:pt>
                <c:pt idx="88">
                  <c:v>39570</c:v>
                </c:pt>
                <c:pt idx="89">
                  <c:v>39573</c:v>
                </c:pt>
                <c:pt idx="90">
                  <c:v>39574</c:v>
                </c:pt>
                <c:pt idx="91">
                  <c:v>39575</c:v>
                </c:pt>
                <c:pt idx="92">
                  <c:v>39576</c:v>
                </c:pt>
                <c:pt idx="93">
                  <c:v>39577</c:v>
                </c:pt>
                <c:pt idx="94">
                  <c:v>39580</c:v>
                </c:pt>
                <c:pt idx="95">
                  <c:v>39581</c:v>
                </c:pt>
                <c:pt idx="96">
                  <c:v>39582</c:v>
                </c:pt>
                <c:pt idx="97">
                  <c:v>39583</c:v>
                </c:pt>
                <c:pt idx="98">
                  <c:v>39584</c:v>
                </c:pt>
                <c:pt idx="99">
                  <c:v>39587</c:v>
                </c:pt>
                <c:pt idx="100">
                  <c:v>39588</c:v>
                </c:pt>
                <c:pt idx="101">
                  <c:v>39589</c:v>
                </c:pt>
                <c:pt idx="102">
                  <c:v>39590</c:v>
                </c:pt>
                <c:pt idx="103">
                  <c:v>39591</c:v>
                </c:pt>
                <c:pt idx="104">
                  <c:v>39594</c:v>
                </c:pt>
                <c:pt idx="105">
                  <c:v>39595</c:v>
                </c:pt>
                <c:pt idx="106">
                  <c:v>39596</c:v>
                </c:pt>
                <c:pt idx="107">
                  <c:v>39597</c:v>
                </c:pt>
                <c:pt idx="108">
                  <c:v>39598</c:v>
                </c:pt>
                <c:pt idx="109">
                  <c:v>39601</c:v>
                </c:pt>
                <c:pt idx="110">
                  <c:v>39602</c:v>
                </c:pt>
                <c:pt idx="111">
                  <c:v>39603</c:v>
                </c:pt>
                <c:pt idx="112">
                  <c:v>39604</c:v>
                </c:pt>
                <c:pt idx="113">
                  <c:v>39605</c:v>
                </c:pt>
                <c:pt idx="114">
                  <c:v>39608</c:v>
                </c:pt>
                <c:pt idx="115">
                  <c:v>39609</c:v>
                </c:pt>
                <c:pt idx="116">
                  <c:v>39610</c:v>
                </c:pt>
                <c:pt idx="117">
                  <c:v>39611</c:v>
                </c:pt>
                <c:pt idx="118">
                  <c:v>39612</c:v>
                </c:pt>
                <c:pt idx="119">
                  <c:v>39615</c:v>
                </c:pt>
                <c:pt idx="120">
                  <c:v>39616</c:v>
                </c:pt>
                <c:pt idx="121">
                  <c:v>39617</c:v>
                </c:pt>
                <c:pt idx="122">
                  <c:v>39618</c:v>
                </c:pt>
                <c:pt idx="123">
                  <c:v>39619</c:v>
                </c:pt>
                <c:pt idx="124">
                  <c:v>39622</c:v>
                </c:pt>
                <c:pt idx="125">
                  <c:v>39623</c:v>
                </c:pt>
                <c:pt idx="126">
                  <c:v>39624</c:v>
                </c:pt>
                <c:pt idx="127">
                  <c:v>39625</c:v>
                </c:pt>
                <c:pt idx="128">
                  <c:v>39626</c:v>
                </c:pt>
                <c:pt idx="129">
                  <c:v>39629</c:v>
                </c:pt>
                <c:pt idx="130">
                  <c:v>39630</c:v>
                </c:pt>
                <c:pt idx="131">
                  <c:v>39631</c:v>
                </c:pt>
                <c:pt idx="132">
                  <c:v>39632</c:v>
                </c:pt>
                <c:pt idx="133">
                  <c:v>39633</c:v>
                </c:pt>
                <c:pt idx="134">
                  <c:v>39636</c:v>
                </c:pt>
                <c:pt idx="135">
                  <c:v>39637</c:v>
                </c:pt>
                <c:pt idx="136">
                  <c:v>39638</c:v>
                </c:pt>
                <c:pt idx="137">
                  <c:v>39639</c:v>
                </c:pt>
                <c:pt idx="138">
                  <c:v>39640</c:v>
                </c:pt>
                <c:pt idx="139">
                  <c:v>39643</c:v>
                </c:pt>
                <c:pt idx="140">
                  <c:v>39644</c:v>
                </c:pt>
                <c:pt idx="141">
                  <c:v>39645</c:v>
                </c:pt>
                <c:pt idx="142">
                  <c:v>39646</c:v>
                </c:pt>
                <c:pt idx="143">
                  <c:v>39647</c:v>
                </c:pt>
                <c:pt idx="144">
                  <c:v>39650</c:v>
                </c:pt>
                <c:pt idx="145">
                  <c:v>39651</c:v>
                </c:pt>
                <c:pt idx="146">
                  <c:v>39652</c:v>
                </c:pt>
                <c:pt idx="147">
                  <c:v>39653</c:v>
                </c:pt>
                <c:pt idx="148">
                  <c:v>39654</c:v>
                </c:pt>
                <c:pt idx="149">
                  <c:v>39657</c:v>
                </c:pt>
                <c:pt idx="150">
                  <c:v>39658</c:v>
                </c:pt>
                <c:pt idx="151">
                  <c:v>39659</c:v>
                </c:pt>
                <c:pt idx="152">
                  <c:v>39660</c:v>
                </c:pt>
                <c:pt idx="153">
                  <c:v>39661</c:v>
                </c:pt>
                <c:pt idx="154">
                  <c:v>39664</c:v>
                </c:pt>
                <c:pt idx="155">
                  <c:v>39665</c:v>
                </c:pt>
                <c:pt idx="156">
                  <c:v>39666</c:v>
                </c:pt>
                <c:pt idx="157">
                  <c:v>39667</c:v>
                </c:pt>
                <c:pt idx="158">
                  <c:v>39668</c:v>
                </c:pt>
                <c:pt idx="159">
                  <c:v>39671</c:v>
                </c:pt>
                <c:pt idx="160">
                  <c:v>39672</c:v>
                </c:pt>
                <c:pt idx="161">
                  <c:v>39673</c:v>
                </c:pt>
                <c:pt idx="162">
                  <c:v>39674</c:v>
                </c:pt>
                <c:pt idx="163">
                  <c:v>39675</c:v>
                </c:pt>
                <c:pt idx="164">
                  <c:v>39678</c:v>
                </c:pt>
                <c:pt idx="165">
                  <c:v>39679</c:v>
                </c:pt>
                <c:pt idx="166">
                  <c:v>39680</c:v>
                </c:pt>
                <c:pt idx="167">
                  <c:v>39681</c:v>
                </c:pt>
                <c:pt idx="168">
                  <c:v>39682</c:v>
                </c:pt>
                <c:pt idx="169">
                  <c:v>39685</c:v>
                </c:pt>
                <c:pt idx="170">
                  <c:v>39686</c:v>
                </c:pt>
                <c:pt idx="171">
                  <c:v>39687</c:v>
                </c:pt>
                <c:pt idx="172">
                  <c:v>39688</c:v>
                </c:pt>
                <c:pt idx="173">
                  <c:v>39689</c:v>
                </c:pt>
                <c:pt idx="174">
                  <c:v>39692</c:v>
                </c:pt>
                <c:pt idx="175">
                  <c:v>39693</c:v>
                </c:pt>
                <c:pt idx="176">
                  <c:v>39694</c:v>
                </c:pt>
                <c:pt idx="177">
                  <c:v>39695</c:v>
                </c:pt>
                <c:pt idx="178">
                  <c:v>39696</c:v>
                </c:pt>
                <c:pt idx="179">
                  <c:v>39699</c:v>
                </c:pt>
                <c:pt idx="180">
                  <c:v>39700</c:v>
                </c:pt>
                <c:pt idx="181">
                  <c:v>39701</c:v>
                </c:pt>
                <c:pt idx="182">
                  <c:v>39702</c:v>
                </c:pt>
                <c:pt idx="183">
                  <c:v>39703</c:v>
                </c:pt>
                <c:pt idx="184">
                  <c:v>39706</c:v>
                </c:pt>
                <c:pt idx="185">
                  <c:v>39707</c:v>
                </c:pt>
                <c:pt idx="186">
                  <c:v>39708</c:v>
                </c:pt>
                <c:pt idx="187">
                  <c:v>39709</c:v>
                </c:pt>
                <c:pt idx="188">
                  <c:v>39710</c:v>
                </c:pt>
                <c:pt idx="189">
                  <c:v>39713</c:v>
                </c:pt>
                <c:pt idx="190">
                  <c:v>39714</c:v>
                </c:pt>
                <c:pt idx="191">
                  <c:v>39715</c:v>
                </c:pt>
                <c:pt idx="192">
                  <c:v>39716</c:v>
                </c:pt>
                <c:pt idx="193">
                  <c:v>39717</c:v>
                </c:pt>
                <c:pt idx="194">
                  <c:v>39720</c:v>
                </c:pt>
                <c:pt idx="195">
                  <c:v>39721</c:v>
                </c:pt>
                <c:pt idx="196">
                  <c:v>39722</c:v>
                </c:pt>
                <c:pt idx="197">
                  <c:v>39723</c:v>
                </c:pt>
                <c:pt idx="198">
                  <c:v>39724</c:v>
                </c:pt>
                <c:pt idx="199">
                  <c:v>39727</c:v>
                </c:pt>
                <c:pt idx="200">
                  <c:v>39728</c:v>
                </c:pt>
                <c:pt idx="201">
                  <c:v>39729</c:v>
                </c:pt>
                <c:pt idx="202">
                  <c:v>39730</c:v>
                </c:pt>
                <c:pt idx="203">
                  <c:v>39731</c:v>
                </c:pt>
                <c:pt idx="204">
                  <c:v>39734</c:v>
                </c:pt>
                <c:pt idx="205">
                  <c:v>39735</c:v>
                </c:pt>
                <c:pt idx="206">
                  <c:v>39736</c:v>
                </c:pt>
                <c:pt idx="207">
                  <c:v>39737</c:v>
                </c:pt>
                <c:pt idx="208">
                  <c:v>39738</c:v>
                </c:pt>
                <c:pt idx="209">
                  <c:v>39741</c:v>
                </c:pt>
                <c:pt idx="210">
                  <c:v>39742</c:v>
                </c:pt>
                <c:pt idx="211">
                  <c:v>39743</c:v>
                </c:pt>
                <c:pt idx="212">
                  <c:v>39744</c:v>
                </c:pt>
                <c:pt idx="213">
                  <c:v>39745</c:v>
                </c:pt>
                <c:pt idx="214">
                  <c:v>39748</c:v>
                </c:pt>
                <c:pt idx="215">
                  <c:v>39749</c:v>
                </c:pt>
                <c:pt idx="216">
                  <c:v>39750</c:v>
                </c:pt>
                <c:pt idx="217">
                  <c:v>39751</c:v>
                </c:pt>
                <c:pt idx="218">
                  <c:v>39752</c:v>
                </c:pt>
                <c:pt idx="219">
                  <c:v>39755</c:v>
                </c:pt>
                <c:pt idx="220">
                  <c:v>39756</c:v>
                </c:pt>
                <c:pt idx="221">
                  <c:v>39757</c:v>
                </c:pt>
                <c:pt idx="222">
                  <c:v>39758</c:v>
                </c:pt>
                <c:pt idx="223">
                  <c:v>39759</c:v>
                </c:pt>
                <c:pt idx="224">
                  <c:v>39762</c:v>
                </c:pt>
                <c:pt idx="225">
                  <c:v>39763</c:v>
                </c:pt>
                <c:pt idx="226">
                  <c:v>39764</c:v>
                </c:pt>
                <c:pt idx="227">
                  <c:v>39765</c:v>
                </c:pt>
                <c:pt idx="228">
                  <c:v>39766</c:v>
                </c:pt>
                <c:pt idx="229">
                  <c:v>39769</c:v>
                </c:pt>
                <c:pt idx="230">
                  <c:v>39770</c:v>
                </c:pt>
                <c:pt idx="231">
                  <c:v>39771</c:v>
                </c:pt>
                <c:pt idx="232">
                  <c:v>39772</c:v>
                </c:pt>
                <c:pt idx="233">
                  <c:v>39773</c:v>
                </c:pt>
                <c:pt idx="234">
                  <c:v>39776</c:v>
                </c:pt>
                <c:pt idx="235">
                  <c:v>39777</c:v>
                </c:pt>
                <c:pt idx="236">
                  <c:v>39778</c:v>
                </c:pt>
                <c:pt idx="237">
                  <c:v>39779</c:v>
                </c:pt>
                <c:pt idx="238">
                  <c:v>39780</c:v>
                </c:pt>
                <c:pt idx="239">
                  <c:v>39783</c:v>
                </c:pt>
                <c:pt idx="240">
                  <c:v>39784</c:v>
                </c:pt>
                <c:pt idx="241">
                  <c:v>39785</c:v>
                </c:pt>
                <c:pt idx="242">
                  <c:v>39786</c:v>
                </c:pt>
                <c:pt idx="243">
                  <c:v>39787</c:v>
                </c:pt>
                <c:pt idx="244">
                  <c:v>39790</c:v>
                </c:pt>
                <c:pt idx="245">
                  <c:v>39791</c:v>
                </c:pt>
                <c:pt idx="246">
                  <c:v>39792</c:v>
                </c:pt>
                <c:pt idx="247">
                  <c:v>39793</c:v>
                </c:pt>
                <c:pt idx="248">
                  <c:v>39794</c:v>
                </c:pt>
                <c:pt idx="249">
                  <c:v>39797</c:v>
                </c:pt>
                <c:pt idx="250">
                  <c:v>39798</c:v>
                </c:pt>
                <c:pt idx="251">
                  <c:v>39799</c:v>
                </c:pt>
                <c:pt idx="252">
                  <c:v>39800</c:v>
                </c:pt>
                <c:pt idx="253">
                  <c:v>39801</c:v>
                </c:pt>
                <c:pt idx="254">
                  <c:v>39804</c:v>
                </c:pt>
                <c:pt idx="255">
                  <c:v>39805</c:v>
                </c:pt>
                <c:pt idx="256">
                  <c:v>39806</c:v>
                </c:pt>
                <c:pt idx="257">
                  <c:v>39807</c:v>
                </c:pt>
                <c:pt idx="258">
                  <c:v>39808</c:v>
                </c:pt>
                <c:pt idx="259">
                  <c:v>39811</c:v>
                </c:pt>
                <c:pt idx="260">
                  <c:v>39812</c:v>
                </c:pt>
                <c:pt idx="261">
                  <c:v>39813</c:v>
                </c:pt>
                <c:pt idx="262">
                  <c:v>39814</c:v>
                </c:pt>
                <c:pt idx="263">
                  <c:v>39815</c:v>
                </c:pt>
                <c:pt idx="264">
                  <c:v>39818</c:v>
                </c:pt>
                <c:pt idx="265">
                  <c:v>39819</c:v>
                </c:pt>
                <c:pt idx="266">
                  <c:v>39820</c:v>
                </c:pt>
                <c:pt idx="267">
                  <c:v>39821</c:v>
                </c:pt>
                <c:pt idx="268">
                  <c:v>39822</c:v>
                </c:pt>
                <c:pt idx="269">
                  <c:v>39825</c:v>
                </c:pt>
                <c:pt idx="270">
                  <c:v>39826</c:v>
                </c:pt>
                <c:pt idx="271">
                  <c:v>39827</c:v>
                </c:pt>
                <c:pt idx="272">
                  <c:v>39828</c:v>
                </c:pt>
                <c:pt idx="273">
                  <c:v>39829</c:v>
                </c:pt>
                <c:pt idx="274">
                  <c:v>39832</c:v>
                </c:pt>
                <c:pt idx="275">
                  <c:v>39833</c:v>
                </c:pt>
                <c:pt idx="276">
                  <c:v>39834</c:v>
                </c:pt>
                <c:pt idx="277">
                  <c:v>39835</c:v>
                </c:pt>
                <c:pt idx="278">
                  <c:v>39836</c:v>
                </c:pt>
                <c:pt idx="279">
                  <c:v>39839</c:v>
                </c:pt>
                <c:pt idx="280">
                  <c:v>39840</c:v>
                </c:pt>
                <c:pt idx="281">
                  <c:v>39841</c:v>
                </c:pt>
                <c:pt idx="282">
                  <c:v>39842</c:v>
                </c:pt>
                <c:pt idx="283">
                  <c:v>39843</c:v>
                </c:pt>
                <c:pt idx="284">
                  <c:v>39846</c:v>
                </c:pt>
                <c:pt idx="285">
                  <c:v>39847</c:v>
                </c:pt>
                <c:pt idx="286">
                  <c:v>39848</c:v>
                </c:pt>
                <c:pt idx="287">
                  <c:v>39849</c:v>
                </c:pt>
                <c:pt idx="288">
                  <c:v>39850</c:v>
                </c:pt>
                <c:pt idx="289">
                  <c:v>39853</c:v>
                </c:pt>
                <c:pt idx="290">
                  <c:v>39854</c:v>
                </c:pt>
                <c:pt idx="291">
                  <c:v>39855</c:v>
                </c:pt>
                <c:pt idx="292">
                  <c:v>39856</c:v>
                </c:pt>
                <c:pt idx="293">
                  <c:v>39857</c:v>
                </c:pt>
                <c:pt idx="294">
                  <c:v>39860</c:v>
                </c:pt>
                <c:pt idx="295">
                  <c:v>39861</c:v>
                </c:pt>
                <c:pt idx="296">
                  <c:v>39862</c:v>
                </c:pt>
                <c:pt idx="297">
                  <c:v>39863</c:v>
                </c:pt>
                <c:pt idx="298">
                  <c:v>39864</c:v>
                </c:pt>
                <c:pt idx="299">
                  <c:v>39867</c:v>
                </c:pt>
                <c:pt idx="300">
                  <c:v>39868</c:v>
                </c:pt>
                <c:pt idx="301">
                  <c:v>39869</c:v>
                </c:pt>
                <c:pt idx="302">
                  <c:v>39870</c:v>
                </c:pt>
                <c:pt idx="303">
                  <c:v>39871</c:v>
                </c:pt>
                <c:pt idx="304">
                  <c:v>39874</c:v>
                </c:pt>
                <c:pt idx="305">
                  <c:v>39875</c:v>
                </c:pt>
                <c:pt idx="306">
                  <c:v>39876</c:v>
                </c:pt>
                <c:pt idx="307">
                  <c:v>39877</c:v>
                </c:pt>
                <c:pt idx="308">
                  <c:v>39878</c:v>
                </c:pt>
                <c:pt idx="309">
                  <c:v>39881</c:v>
                </c:pt>
                <c:pt idx="310">
                  <c:v>39882</c:v>
                </c:pt>
                <c:pt idx="311">
                  <c:v>39883</c:v>
                </c:pt>
                <c:pt idx="312">
                  <c:v>39884</c:v>
                </c:pt>
                <c:pt idx="313">
                  <c:v>39885</c:v>
                </c:pt>
                <c:pt idx="314">
                  <c:v>39888</c:v>
                </c:pt>
                <c:pt idx="315">
                  <c:v>39889</c:v>
                </c:pt>
                <c:pt idx="316">
                  <c:v>39890</c:v>
                </c:pt>
                <c:pt idx="317">
                  <c:v>39891</c:v>
                </c:pt>
                <c:pt idx="318">
                  <c:v>39892</c:v>
                </c:pt>
                <c:pt idx="319">
                  <c:v>39895</c:v>
                </c:pt>
                <c:pt idx="320">
                  <c:v>39896</c:v>
                </c:pt>
                <c:pt idx="321">
                  <c:v>39897</c:v>
                </c:pt>
                <c:pt idx="322">
                  <c:v>39898</c:v>
                </c:pt>
                <c:pt idx="323">
                  <c:v>39899</c:v>
                </c:pt>
                <c:pt idx="324">
                  <c:v>39902</c:v>
                </c:pt>
                <c:pt idx="325">
                  <c:v>39903</c:v>
                </c:pt>
                <c:pt idx="326">
                  <c:v>39904</c:v>
                </c:pt>
                <c:pt idx="327">
                  <c:v>39905</c:v>
                </c:pt>
                <c:pt idx="328">
                  <c:v>39906</c:v>
                </c:pt>
                <c:pt idx="329">
                  <c:v>39909</c:v>
                </c:pt>
                <c:pt idx="330">
                  <c:v>39910</c:v>
                </c:pt>
                <c:pt idx="331">
                  <c:v>39911</c:v>
                </c:pt>
                <c:pt idx="332">
                  <c:v>39912</c:v>
                </c:pt>
                <c:pt idx="333">
                  <c:v>39913</c:v>
                </c:pt>
                <c:pt idx="334">
                  <c:v>39916</c:v>
                </c:pt>
                <c:pt idx="335">
                  <c:v>39917</c:v>
                </c:pt>
                <c:pt idx="336">
                  <c:v>39918</c:v>
                </c:pt>
                <c:pt idx="337">
                  <c:v>39919</c:v>
                </c:pt>
                <c:pt idx="338">
                  <c:v>39920</c:v>
                </c:pt>
                <c:pt idx="339">
                  <c:v>39923</c:v>
                </c:pt>
                <c:pt idx="340">
                  <c:v>39924</c:v>
                </c:pt>
                <c:pt idx="341">
                  <c:v>39925</c:v>
                </c:pt>
                <c:pt idx="342">
                  <c:v>39926</c:v>
                </c:pt>
                <c:pt idx="343">
                  <c:v>39927</c:v>
                </c:pt>
                <c:pt idx="344">
                  <c:v>39930</c:v>
                </c:pt>
                <c:pt idx="345">
                  <c:v>39931</c:v>
                </c:pt>
                <c:pt idx="346">
                  <c:v>39932</c:v>
                </c:pt>
                <c:pt idx="347">
                  <c:v>39933</c:v>
                </c:pt>
                <c:pt idx="348">
                  <c:v>39934</c:v>
                </c:pt>
                <c:pt idx="349">
                  <c:v>39937</c:v>
                </c:pt>
                <c:pt idx="350">
                  <c:v>39938</c:v>
                </c:pt>
                <c:pt idx="351">
                  <c:v>39939</c:v>
                </c:pt>
                <c:pt idx="352">
                  <c:v>39940</c:v>
                </c:pt>
                <c:pt idx="353">
                  <c:v>39941</c:v>
                </c:pt>
                <c:pt idx="354">
                  <c:v>39944</c:v>
                </c:pt>
                <c:pt idx="355">
                  <c:v>39945</c:v>
                </c:pt>
                <c:pt idx="356">
                  <c:v>39946</c:v>
                </c:pt>
                <c:pt idx="357">
                  <c:v>39947</c:v>
                </c:pt>
                <c:pt idx="358">
                  <c:v>39948</c:v>
                </c:pt>
                <c:pt idx="359">
                  <c:v>39951</c:v>
                </c:pt>
                <c:pt idx="360">
                  <c:v>39952</c:v>
                </c:pt>
                <c:pt idx="361">
                  <c:v>39953</c:v>
                </c:pt>
                <c:pt idx="362">
                  <c:v>39954</c:v>
                </c:pt>
                <c:pt idx="363">
                  <c:v>39955</c:v>
                </c:pt>
                <c:pt idx="364">
                  <c:v>39958</c:v>
                </c:pt>
                <c:pt idx="365">
                  <c:v>39959</c:v>
                </c:pt>
                <c:pt idx="366">
                  <c:v>39960</c:v>
                </c:pt>
                <c:pt idx="367">
                  <c:v>39961</c:v>
                </c:pt>
                <c:pt idx="368">
                  <c:v>39962</c:v>
                </c:pt>
                <c:pt idx="369">
                  <c:v>39965</c:v>
                </c:pt>
                <c:pt idx="370">
                  <c:v>39966</c:v>
                </c:pt>
                <c:pt idx="371">
                  <c:v>39967</c:v>
                </c:pt>
                <c:pt idx="372">
                  <c:v>39968</c:v>
                </c:pt>
                <c:pt idx="373">
                  <c:v>39969</c:v>
                </c:pt>
                <c:pt idx="374">
                  <c:v>39972</c:v>
                </c:pt>
                <c:pt idx="375">
                  <c:v>39973</c:v>
                </c:pt>
                <c:pt idx="376">
                  <c:v>39974</c:v>
                </c:pt>
                <c:pt idx="377">
                  <c:v>39975</c:v>
                </c:pt>
                <c:pt idx="378">
                  <c:v>39976</c:v>
                </c:pt>
                <c:pt idx="379">
                  <c:v>39979</c:v>
                </c:pt>
                <c:pt idx="380">
                  <c:v>39980</c:v>
                </c:pt>
                <c:pt idx="381">
                  <c:v>39981</c:v>
                </c:pt>
                <c:pt idx="382">
                  <c:v>39982</c:v>
                </c:pt>
                <c:pt idx="383">
                  <c:v>39983</c:v>
                </c:pt>
                <c:pt idx="384">
                  <c:v>39986</c:v>
                </c:pt>
                <c:pt idx="385">
                  <c:v>39987</c:v>
                </c:pt>
                <c:pt idx="386">
                  <c:v>39988</c:v>
                </c:pt>
                <c:pt idx="387">
                  <c:v>39989</c:v>
                </c:pt>
                <c:pt idx="388">
                  <c:v>39990</c:v>
                </c:pt>
                <c:pt idx="389">
                  <c:v>39993</c:v>
                </c:pt>
                <c:pt idx="390">
                  <c:v>39994</c:v>
                </c:pt>
                <c:pt idx="391">
                  <c:v>39995</c:v>
                </c:pt>
                <c:pt idx="392">
                  <c:v>39996</c:v>
                </c:pt>
                <c:pt idx="393">
                  <c:v>39997</c:v>
                </c:pt>
                <c:pt idx="394">
                  <c:v>40000</c:v>
                </c:pt>
                <c:pt idx="395">
                  <c:v>40001</c:v>
                </c:pt>
                <c:pt idx="396">
                  <c:v>40002</c:v>
                </c:pt>
                <c:pt idx="397">
                  <c:v>40003</c:v>
                </c:pt>
                <c:pt idx="398">
                  <c:v>40004</c:v>
                </c:pt>
                <c:pt idx="399">
                  <c:v>40007</c:v>
                </c:pt>
                <c:pt idx="400">
                  <c:v>40008</c:v>
                </c:pt>
                <c:pt idx="401">
                  <c:v>40009</c:v>
                </c:pt>
                <c:pt idx="402">
                  <c:v>40010</c:v>
                </c:pt>
                <c:pt idx="403">
                  <c:v>40011</c:v>
                </c:pt>
                <c:pt idx="404">
                  <c:v>40014</c:v>
                </c:pt>
                <c:pt idx="405">
                  <c:v>40015</c:v>
                </c:pt>
                <c:pt idx="406">
                  <c:v>40016</c:v>
                </c:pt>
                <c:pt idx="407">
                  <c:v>40017</c:v>
                </c:pt>
                <c:pt idx="408">
                  <c:v>40018</c:v>
                </c:pt>
                <c:pt idx="409">
                  <c:v>40021</c:v>
                </c:pt>
                <c:pt idx="410">
                  <c:v>40022</c:v>
                </c:pt>
                <c:pt idx="411">
                  <c:v>40023</c:v>
                </c:pt>
                <c:pt idx="412">
                  <c:v>40024</c:v>
                </c:pt>
                <c:pt idx="413">
                  <c:v>40025</c:v>
                </c:pt>
                <c:pt idx="414">
                  <c:v>40028</c:v>
                </c:pt>
                <c:pt idx="415">
                  <c:v>40029</c:v>
                </c:pt>
                <c:pt idx="416">
                  <c:v>40030</c:v>
                </c:pt>
                <c:pt idx="417">
                  <c:v>40031</c:v>
                </c:pt>
                <c:pt idx="418">
                  <c:v>40032</c:v>
                </c:pt>
                <c:pt idx="419">
                  <c:v>40035</c:v>
                </c:pt>
                <c:pt idx="420">
                  <c:v>40036</c:v>
                </c:pt>
                <c:pt idx="421">
                  <c:v>40037</c:v>
                </c:pt>
                <c:pt idx="422">
                  <c:v>40038</c:v>
                </c:pt>
                <c:pt idx="423">
                  <c:v>40039</c:v>
                </c:pt>
                <c:pt idx="424">
                  <c:v>40042</c:v>
                </c:pt>
                <c:pt idx="425">
                  <c:v>40043</c:v>
                </c:pt>
                <c:pt idx="426">
                  <c:v>40044</c:v>
                </c:pt>
                <c:pt idx="427">
                  <c:v>40045</c:v>
                </c:pt>
                <c:pt idx="428">
                  <c:v>40046</c:v>
                </c:pt>
                <c:pt idx="429">
                  <c:v>40049</c:v>
                </c:pt>
                <c:pt idx="430">
                  <c:v>40050</c:v>
                </c:pt>
                <c:pt idx="431">
                  <c:v>40051</c:v>
                </c:pt>
                <c:pt idx="432">
                  <c:v>40052</c:v>
                </c:pt>
                <c:pt idx="433">
                  <c:v>40053</c:v>
                </c:pt>
                <c:pt idx="434">
                  <c:v>40056</c:v>
                </c:pt>
                <c:pt idx="435">
                  <c:v>40057</c:v>
                </c:pt>
                <c:pt idx="436">
                  <c:v>40058</c:v>
                </c:pt>
                <c:pt idx="437">
                  <c:v>40059</c:v>
                </c:pt>
                <c:pt idx="438">
                  <c:v>40060</c:v>
                </c:pt>
                <c:pt idx="439">
                  <c:v>40063</c:v>
                </c:pt>
                <c:pt idx="440">
                  <c:v>40064</c:v>
                </c:pt>
                <c:pt idx="441">
                  <c:v>40065</c:v>
                </c:pt>
                <c:pt idx="442">
                  <c:v>40066</c:v>
                </c:pt>
                <c:pt idx="443">
                  <c:v>40067</c:v>
                </c:pt>
                <c:pt idx="444">
                  <c:v>40070</c:v>
                </c:pt>
                <c:pt idx="445">
                  <c:v>40071</c:v>
                </c:pt>
                <c:pt idx="446">
                  <c:v>40072</c:v>
                </c:pt>
                <c:pt idx="447">
                  <c:v>40073</c:v>
                </c:pt>
                <c:pt idx="448">
                  <c:v>40074</c:v>
                </c:pt>
                <c:pt idx="449">
                  <c:v>40077</c:v>
                </c:pt>
                <c:pt idx="450">
                  <c:v>40078</c:v>
                </c:pt>
                <c:pt idx="451">
                  <c:v>40079</c:v>
                </c:pt>
                <c:pt idx="452">
                  <c:v>40080</c:v>
                </c:pt>
                <c:pt idx="453">
                  <c:v>40081</c:v>
                </c:pt>
                <c:pt idx="454">
                  <c:v>40084</c:v>
                </c:pt>
                <c:pt idx="455">
                  <c:v>40085</c:v>
                </c:pt>
                <c:pt idx="456">
                  <c:v>40086</c:v>
                </c:pt>
                <c:pt idx="457">
                  <c:v>40087</c:v>
                </c:pt>
                <c:pt idx="458">
                  <c:v>40088</c:v>
                </c:pt>
                <c:pt idx="459">
                  <c:v>40091</c:v>
                </c:pt>
                <c:pt idx="460">
                  <c:v>40092</c:v>
                </c:pt>
                <c:pt idx="461">
                  <c:v>40093</c:v>
                </c:pt>
                <c:pt idx="462">
                  <c:v>40094</c:v>
                </c:pt>
                <c:pt idx="463">
                  <c:v>40095</c:v>
                </c:pt>
                <c:pt idx="464">
                  <c:v>40098</c:v>
                </c:pt>
                <c:pt idx="465">
                  <c:v>40099</c:v>
                </c:pt>
                <c:pt idx="466">
                  <c:v>40100</c:v>
                </c:pt>
                <c:pt idx="467">
                  <c:v>40101</c:v>
                </c:pt>
                <c:pt idx="468">
                  <c:v>40102</c:v>
                </c:pt>
                <c:pt idx="469">
                  <c:v>40105</c:v>
                </c:pt>
                <c:pt idx="470">
                  <c:v>40106</c:v>
                </c:pt>
                <c:pt idx="471">
                  <c:v>40107</c:v>
                </c:pt>
                <c:pt idx="472">
                  <c:v>40108</c:v>
                </c:pt>
                <c:pt idx="473">
                  <c:v>40109</c:v>
                </c:pt>
                <c:pt idx="474">
                  <c:v>40112</c:v>
                </c:pt>
                <c:pt idx="475">
                  <c:v>40113</c:v>
                </c:pt>
                <c:pt idx="476">
                  <c:v>40114</c:v>
                </c:pt>
                <c:pt idx="477">
                  <c:v>40115</c:v>
                </c:pt>
                <c:pt idx="478">
                  <c:v>40116</c:v>
                </c:pt>
                <c:pt idx="479">
                  <c:v>40119</c:v>
                </c:pt>
                <c:pt idx="480">
                  <c:v>40120</c:v>
                </c:pt>
                <c:pt idx="481">
                  <c:v>40121</c:v>
                </c:pt>
                <c:pt idx="482">
                  <c:v>40122</c:v>
                </c:pt>
                <c:pt idx="483">
                  <c:v>40123</c:v>
                </c:pt>
                <c:pt idx="484">
                  <c:v>40126</c:v>
                </c:pt>
                <c:pt idx="485">
                  <c:v>40127</c:v>
                </c:pt>
                <c:pt idx="486">
                  <c:v>40128</c:v>
                </c:pt>
                <c:pt idx="487">
                  <c:v>40129</c:v>
                </c:pt>
                <c:pt idx="488">
                  <c:v>40130</c:v>
                </c:pt>
                <c:pt idx="489">
                  <c:v>40133</c:v>
                </c:pt>
                <c:pt idx="490">
                  <c:v>40134</c:v>
                </c:pt>
                <c:pt idx="491">
                  <c:v>40135</c:v>
                </c:pt>
                <c:pt idx="492">
                  <c:v>40136</c:v>
                </c:pt>
                <c:pt idx="493">
                  <c:v>40137</c:v>
                </c:pt>
                <c:pt idx="494">
                  <c:v>40140</c:v>
                </c:pt>
                <c:pt idx="495">
                  <c:v>40141</c:v>
                </c:pt>
                <c:pt idx="496">
                  <c:v>40142</c:v>
                </c:pt>
                <c:pt idx="497">
                  <c:v>40143</c:v>
                </c:pt>
                <c:pt idx="498">
                  <c:v>40144</c:v>
                </c:pt>
                <c:pt idx="499">
                  <c:v>40147</c:v>
                </c:pt>
                <c:pt idx="500">
                  <c:v>40148</c:v>
                </c:pt>
                <c:pt idx="501">
                  <c:v>40149</c:v>
                </c:pt>
                <c:pt idx="502">
                  <c:v>40150</c:v>
                </c:pt>
                <c:pt idx="503">
                  <c:v>40151</c:v>
                </c:pt>
                <c:pt idx="504">
                  <c:v>40154</c:v>
                </c:pt>
                <c:pt idx="505">
                  <c:v>40155</c:v>
                </c:pt>
                <c:pt idx="506">
                  <c:v>40156</c:v>
                </c:pt>
                <c:pt idx="507">
                  <c:v>40157</c:v>
                </c:pt>
                <c:pt idx="508">
                  <c:v>40158</c:v>
                </c:pt>
                <c:pt idx="509">
                  <c:v>40161</c:v>
                </c:pt>
                <c:pt idx="510">
                  <c:v>40162</c:v>
                </c:pt>
                <c:pt idx="511">
                  <c:v>40163</c:v>
                </c:pt>
                <c:pt idx="512">
                  <c:v>40164</c:v>
                </c:pt>
                <c:pt idx="513">
                  <c:v>40165</c:v>
                </c:pt>
                <c:pt idx="514">
                  <c:v>40168</c:v>
                </c:pt>
                <c:pt idx="515">
                  <c:v>40169</c:v>
                </c:pt>
                <c:pt idx="516">
                  <c:v>40170</c:v>
                </c:pt>
                <c:pt idx="517">
                  <c:v>40171</c:v>
                </c:pt>
                <c:pt idx="518">
                  <c:v>40172</c:v>
                </c:pt>
                <c:pt idx="519">
                  <c:v>40175</c:v>
                </c:pt>
                <c:pt idx="520">
                  <c:v>40176</c:v>
                </c:pt>
                <c:pt idx="521">
                  <c:v>40177</c:v>
                </c:pt>
                <c:pt idx="522">
                  <c:v>40178</c:v>
                </c:pt>
                <c:pt idx="523">
                  <c:v>40179</c:v>
                </c:pt>
                <c:pt idx="524">
                  <c:v>40182</c:v>
                </c:pt>
                <c:pt idx="525">
                  <c:v>40183</c:v>
                </c:pt>
                <c:pt idx="526">
                  <c:v>40184</c:v>
                </c:pt>
                <c:pt idx="527">
                  <c:v>40185</c:v>
                </c:pt>
                <c:pt idx="528">
                  <c:v>40186</c:v>
                </c:pt>
                <c:pt idx="529">
                  <c:v>40189</c:v>
                </c:pt>
                <c:pt idx="530">
                  <c:v>40190</c:v>
                </c:pt>
                <c:pt idx="531">
                  <c:v>40191</c:v>
                </c:pt>
                <c:pt idx="532">
                  <c:v>40192</c:v>
                </c:pt>
                <c:pt idx="533">
                  <c:v>40193</c:v>
                </c:pt>
                <c:pt idx="534">
                  <c:v>40196</c:v>
                </c:pt>
                <c:pt idx="535">
                  <c:v>40197</c:v>
                </c:pt>
                <c:pt idx="536">
                  <c:v>40198</c:v>
                </c:pt>
                <c:pt idx="537">
                  <c:v>40199</c:v>
                </c:pt>
                <c:pt idx="538">
                  <c:v>40200</c:v>
                </c:pt>
                <c:pt idx="539">
                  <c:v>40203</c:v>
                </c:pt>
                <c:pt idx="540">
                  <c:v>40204</c:v>
                </c:pt>
                <c:pt idx="541">
                  <c:v>40205</c:v>
                </c:pt>
                <c:pt idx="542">
                  <c:v>40206</c:v>
                </c:pt>
                <c:pt idx="543">
                  <c:v>40207</c:v>
                </c:pt>
                <c:pt idx="544">
                  <c:v>40210</c:v>
                </c:pt>
                <c:pt idx="545">
                  <c:v>40211</c:v>
                </c:pt>
                <c:pt idx="546">
                  <c:v>40212</c:v>
                </c:pt>
                <c:pt idx="547">
                  <c:v>40213</c:v>
                </c:pt>
                <c:pt idx="548">
                  <c:v>40214</c:v>
                </c:pt>
                <c:pt idx="549">
                  <c:v>40217</c:v>
                </c:pt>
                <c:pt idx="550">
                  <c:v>40218</c:v>
                </c:pt>
                <c:pt idx="551">
                  <c:v>40219</c:v>
                </c:pt>
                <c:pt idx="552">
                  <c:v>40220</c:v>
                </c:pt>
                <c:pt idx="553">
                  <c:v>40221</c:v>
                </c:pt>
                <c:pt idx="554">
                  <c:v>40224</c:v>
                </c:pt>
                <c:pt idx="555">
                  <c:v>40225</c:v>
                </c:pt>
                <c:pt idx="556">
                  <c:v>40226</c:v>
                </c:pt>
                <c:pt idx="557">
                  <c:v>40227</c:v>
                </c:pt>
                <c:pt idx="558">
                  <c:v>40228</c:v>
                </c:pt>
                <c:pt idx="559">
                  <c:v>40231</c:v>
                </c:pt>
                <c:pt idx="560">
                  <c:v>40232</c:v>
                </c:pt>
                <c:pt idx="561">
                  <c:v>40233</c:v>
                </c:pt>
                <c:pt idx="562">
                  <c:v>40234</c:v>
                </c:pt>
                <c:pt idx="563">
                  <c:v>40235</c:v>
                </c:pt>
                <c:pt idx="564">
                  <c:v>40238</c:v>
                </c:pt>
                <c:pt idx="565">
                  <c:v>40239</c:v>
                </c:pt>
                <c:pt idx="566">
                  <c:v>40240</c:v>
                </c:pt>
                <c:pt idx="567">
                  <c:v>40241</c:v>
                </c:pt>
                <c:pt idx="568">
                  <c:v>40242</c:v>
                </c:pt>
                <c:pt idx="569">
                  <c:v>40245</c:v>
                </c:pt>
                <c:pt idx="570">
                  <c:v>40246</c:v>
                </c:pt>
                <c:pt idx="571">
                  <c:v>40247</c:v>
                </c:pt>
                <c:pt idx="572">
                  <c:v>40248</c:v>
                </c:pt>
                <c:pt idx="573">
                  <c:v>40249</c:v>
                </c:pt>
                <c:pt idx="574">
                  <c:v>40252</c:v>
                </c:pt>
                <c:pt idx="575">
                  <c:v>40253</c:v>
                </c:pt>
                <c:pt idx="576">
                  <c:v>40254</c:v>
                </c:pt>
                <c:pt idx="577">
                  <c:v>40255</c:v>
                </c:pt>
                <c:pt idx="578">
                  <c:v>40256</c:v>
                </c:pt>
                <c:pt idx="579">
                  <c:v>40259</c:v>
                </c:pt>
                <c:pt idx="580">
                  <c:v>40260</c:v>
                </c:pt>
                <c:pt idx="581">
                  <c:v>40261</c:v>
                </c:pt>
                <c:pt idx="582">
                  <c:v>40262</c:v>
                </c:pt>
                <c:pt idx="583">
                  <c:v>40263</c:v>
                </c:pt>
                <c:pt idx="584">
                  <c:v>40266</c:v>
                </c:pt>
                <c:pt idx="585">
                  <c:v>40267</c:v>
                </c:pt>
                <c:pt idx="586">
                  <c:v>40268</c:v>
                </c:pt>
                <c:pt idx="587">
                  <c:v>40269</c:v>
                </c:pt>
                <c:pt idx="588">
                  <c:v>40270</c:v>
                </c:pt>
                <c:pt idx="589">
                  <c:v>40273</c:v>
                </c:pt>
                <c:pt idx="590">
                  <c:v>40274</c:v>
                </c:pt>
                <c:pt idx="591">
                  <c:v>40275</c:v>
                </c:pt>
                <c:pt idx="592">
                  <c:v>40276</c:v>
                </c:pt>
                <c:pt idx="593">
                  <c:v>40277</c:v>
                </c:pt>
                <c:pt idx="594">
                  <c:v>40280</c:v>
                </c:pt>
                <c:pt idx="595">
                  <c:v>40281</c:v>
                </c:pt>
                <c:pt idx="596">
                  <c:v>40282</c:v>
                </c:pt>
                <c:pt idx="597">
                  <c:v>40283</c:v>
                </c:pt>
                <c:pt idx="598">
                  <c:v>40284</c:v>
                </c:pt>
                <c:pt idx="599">
                  <c:v>40287</c:v>
                </c:pt>
                <c:pt idx="600">
                  <c:v>40288</c:v>
                </c:pt>
                <c:pt idx="601">
                  <c:v>40289</c:v>
                </c:pt>
                <c:pt idx="602">
                  <c:v>40290</c:v>
                </c:pt>
                <c:pt idx="603">
                  <c:v>40291</c:v>
                </c:pt>
                <c:pt idx="604">
                  <c:v>40294</c:v>
                </c:pt>
                <c:pt idx="605">
                  <c:v>40295</c:v>
                </c:pt>
                <c:pt idx="606">
                  <c:v>40296</c:v>
                </c:pt>
                <c:pt idx="607">
                  <c:v>40297</c:v>
                </c:pt>
                <c:pt idx="608">
                  <c:v>40298</c:v>
                </c:pt>
                <c:pt idx="609">
                  <c:v>40301</c:v>
                </c:pt>
                <c:pt idx="610">
                  <c:v>40302</c:v>
                </c:pt>
                <c:pt idx="611">
                  <c:v>40303</c:v>
                </c:pt>
                <c:pt idx="612">
                  <c:v>40304</c:v>
                </c:pt>
                <c:pt idx="613">
                  <c:v>40305</c:v>
                </c:pt>
                <c:pt idx="614">
                  <c:v>40308</c:v>
                </c:pt>
                <c:pt idx="615">
                  <c:v>40309</c:v>
                </c:pt>
                <c:pt idx="616">
                  <c:v>40310</c:v>
                </c:pt>
                <c:pt idx="617">
                  <c:v>40311</c:v>
                </c:pt>
                <c:pt idx="618">
                  <c:v>40312</c:v>
                </c:pt>
                <c:pt idx="619">
                  <c:v>40315</c:v>
                </c:pt>
                <c:pt idx="620">
                  <c:v>40316</c:v>
                </c:pt>
                <c:pt idx="621">
                  <c:v>40317</c:v>
                </c:pt>
                <c:pt idx="622">
                  <c:v>40318</c:v>
                </c:pt>
                <c:pt idx="623">
                  <c:v>40319</c:v>
                </c:pt>
                <c:pt idx="624">
                  <c:v>40322</c:v>
                </c:pt>
                <c:pt idx="625">
                  <c:v>40323</c:v>
                </c:pt>
                <c:pt idx="626">
                  <c:v>40324</c:v>
                </c:pt>
                <c:pt idx="627">
                  <c:v>40325</c:v>
                </c:pt>
                <c:pt idx="628">
                  <c:v>40326</c:v>
                </c:pt>
                <c:pt idx="629">
                  <c:v>40329</c:v>
                </c:pt>
                <c:pt idx="630">
                  <c:v>40330</c:v>
                </c:pt>
                <c:pt idx="631">
                  <c:v>40331</c:v>
                </c:pt>
                <c:pt idx="632">
                  <c:v>40332</c:v>
                </c:pt>
                <c:pt idx="633">
                  <c:v>40333</c:v>
                </c:pt>
                <c:pt idx="634">
                  <c:v>40336</c:v>
                </c:pt>
                <c:pt idx="635">
                  <c:v>40337</c:v>
                </c:pt>
                <c:pt idx="636">
                  <c:v>40338</c:v>
                </c:pt>
                <c:pt idx="637">
                  <c:v>40339</c:v>
                </c:pt>
                <c:pt idx="638">
                  <c:v>40340</c:v>
                </c:pt>
                <c:pt idx="639">
                  <c:v>40343</c:v>
                </c:pt>
                <c:pt idx="640">
                  <c:v>40344</c:v>
                </c:pt>
                <c:pt idx="641">
                  <c:v>40345</c:v>
                </c:pt>
                <c:pt idx="642">
                  <c:v>40346</c:v>
                </c:pt>
                <c:pt idx="643">
                  <c:v>40347</c:v>
                </c:pt>
                <c:pt idx="644">
                  <c:v>40350</c:v>
                </c:pt>
                <c:pt idx="645">
                  <c:v>40351</c:v>
                </c:pt>
                <c:pt idx="646">
                  <c:v>40352</c:v>
                </c:pt>
                <c:pt idx="647">
                  <c:v>40353</c:v>
                </c:pt>
                <c:pt idx="648">
                  <c:v>40354</c:v>
                </c:pt>
                <c:pt idx="649">
                  <c:v>40357</c:v>
                </c:pt>
                <c:pt idx="650">
                  <c:v>40358</c:v>
                </c:pt>
                <c:pt idx="651">
                  <c:v>40359</c:v>
                </c:pt>
                <c:pt idx="652">
                  <c:v>40360</c:v>
                </c:pt>
                <c:pt idx="653">
                  <c:v>40361</c:v>
                </c:pt>
                <c:pt idx="654">
                  <c:v>40364</c:v>
                </c:pt>
                <c:pt idx="655">
                  <c:v>40365</c:v>
                </c:pt>
                <c:pt idx="656">
                  <c:v>40366</c:v>
                </c:pt>
                <c:pt idx="657">
                  <c:v>40367</c:v>
                </c:pt>
                <c:pt idx="658">
                  <c:v>40368</c:v>
                </c:pt>
                <c:pt idx="659">
                  <c:v>40371</c:v>
                </c:pt>
                <c:pt idx="660">
                  <c:v>40372</c:v>
                </c:pt>
                <c:pt idx="661">
                  <c:v>40373</c:v>
                </c:pt>
                <c:pt idx="662">
                  <c:v>40374</c:v>
                </c:pt>
                <c:pt idx="663">
                  <c:v>40375</c:v>
                </c:pt>
                <c:pt idx="664">
                  <c:v>40378</c:v>
                </c:pt>
                <c:pt idx="665">
                  <c:v>40379</c:v>
                </c:pt>
                <c:pt idx="666">
                  <c:v>40380</c:v>
                </c:pt>
                <c:pt idx="667">
                  <c:v>40381</c:v>
                </c:pt>
                <c:pt idx="668">
                  <c:v>40382</c:v>
                </c:pt>
                <c:pt idx="669">
                  <c:v>40385</c:v>
                </c:pt>
                <c:pt idx="670">
                  <c:v>40386</c:v>
                </c:pt>
                <c:pt idx="671">
                  <c:v>40387</c:v>
                </c:pt>
                <c:pt idx="672">
                  <c:v>40388</c:v>
                </c:pt>
                <c:pt idx="673">
                  <c:v>40389</c:v>
                </c:pt>
                <c:pt idx="674">
                  <c:v>40392</c:v>
                </c:pt>
                <c:pt idx="675">
                  <c:v>40393</c:v>
                </c:pt>
                <c:pt idx="676">
                  <c:v>40394</c:v>
                </c:pt>
                <c:pt idx="677">
                  <c:v>40395</c:v>
                </c:pt>
                <c:pt idx="678">
                  <c:v>40396</c:v>
                </c:pt>
                <c:pt idx="679">
                  <c:v>40399</c:v>
                </c:pt>
                <c:pt idx="680">
                  <c:v>40400</c:v>
                </c:pt>
                <c:pt idx="681">
                  <c:v>40401</c:v>
                </c:pt>
                <c:pt idx="682">
                  <c:v>40402</c:v>
                </c:pt>
                <c:pt idx="683">
                  <c:v>40403</c:v>
                </c:pt>
                <c:pt idx="684">
                  <c:v>40406</c:v>
                </c:pt>
                <c:pt idx="685">
                  <c:v>40407</c:v>
                </c:pt>
                <c:pt idx="686">
                  <c:v>40408</c:v>
                </c:pt>
                <c:pt idx="687">
                  <c:v>40409</c:v>
                </c:pt>
                <c:pt idx="688">
                  <c:v>40410</c:v>
                </c:pt>
                <c:pt idx="689">
                  <c:v>40413</c:v>
                </c:pt>
                <c:pt idx="690">
                  <c:v>40414</c:v>
                </c:pt>
                <c:pt idx="691">
                  <c:v>40415</c:v>
                </c:pt>
                <c:pt idx="692">
                  <c:v>40416</c:v>
                </c:pt>
                <c:pt idx="693">
                  <c:v>40417</c:v>
                </c:pt>
                <c:pt idx="694">
                  <c:v>40420</c:v>
                </c:pt>
                <c:pt idx="695">
                  <c:v>40421</c:v>
                </c:pt>
                <c:pt idx="696">
                  <c:v>40422</c:v>
                </c:pt>
                <c:pt idx="697">
                  <c:v>40423</c:v>
                </c:pt>
                <c:pt idx="698">
                  <c:v>40424</c:v>
                </c:pt>
                <c:pt idx="699">
                  <c:v>40427</c:v>
                </c:pt>
                <c:pt idx="700">
                  <c:v>40428</c:v>
                </c:pt>
                <c:pt idx="701">
                  <c:v>40429</c:v>
                </c:pt>
                <c:pt idx="702">
                  <c:v>40430</c:v>
                </c:pt>
                <c:pt idx="703">
                  <c:v>40431</c:v>
                </c:pt>
                <c:pt idx="704">
                  <c:v>40434</c:v>
                </c:pt>
                <c:pt idx="705">
                  <c:v>40435</c:v>
                </c:pt>
                <c:pt idx="706">
                  <c:v>40436</c:v>
                </c:pt>
                <c:pt idx="707">
                  <c:v>40437</c:v>
                </c:pt>
                <c:pt idx="708">
                  <c:v>40438</c:v>
                </c:pt>
                <c:pt idx="709">
                  <c:v>40441</c:v>
                </c:pt>
                <c:pt idx="710">
                  <c:v>40442</c:v>
                </c:pt>
                <c:pt idx="711">
                  <c:v>40443</c:v>
                </c:pt>
                <c:pt idx="712">
                  <c:v>40444</c:v>
                </c:pt>
                <c:pt idx="713">
                  <c:v>40445</c:v>
                </c:pt>
                <c:pt idx="714">
                  <c:v>40448</c:v>
                </c:pt>
                <c:pt idx="715">
                  <c:v>40449</c:v>
                </c:pt>
                <c:pt idx="716">
                  <c:v>40450</c:v>
                </c:pt>
                <c:pt idx="717">
                  <c:v>40451</c:v>
                </c:pt>
                <c:pt idx="718">
                  <c:v>40452</c:v>
                </c:pt>
                <c:pt idx="719">
                  <c:v>40455</c:v>
                </c:pt>
                <c:pt idx="720">
                  <c:v>40456</c:v>
                </c:pt>
                <c:pt idx="721">
                  <c:v>40457</c:v>
                </c:pt>
                <c:pt idx="722">
                  <c:v>40458</c:v>
                </c:pt>
                <c:pt idx="723">
                  <c:v>40459</c:v>
                </c:pt>
                <c:pt idx="724">
                  <c:v>40462</c:v>
                </c:pt>
                <c:pt idx="725">
                  <c:v>40463</c:v>
                </c:pt>
                <c:pt idx="726">
                  <c:v>40464</c:v>
                </c:pt>
                <c:pt idx="727">
                  <c:v>40465</c:v>
                </c:pt>
                <c:pt idx="728">
                  <c:v>40466</c:v>
                </c:pt>
                <c:pt idx="729">
                  <c:v>40469</c:v>
                </c:pt>
                <c:pt idx="730">
                  <c:v>40470</c:v>
                </c:pt>
                <c:pt idx="731">
                  <c:v>40471</c:v>
                </c:pt>
                <c:pt idx="732">
                  <c:v>40472</c:v>
                </c:pt>
                <c:pt idx="733">
                  <c:v>40473</c:v>
                </c:pt>
                <c:pt idx="734">
                  <c:v>40476</c:v>
                </c:pt>
                <c:pt idx="735">
                  <c:v>40477</c:v>
                </c:pt>
                <c:pt idx="736">
                  <c:v>40478</c:v>
                </c:pt>
                <c:pt idx="737">
                  <c:v>40479</c:v>
                </c:pt>
                <c:pt idx="738">
                  <c:v>40480</c:v>
                </c:pt>
                <c:pt idx="739">
                  <c:v>40483</c:v>
                </c:pt>
                <c:pt idx="740">
                  <c:v>40484</c:v>
                </c:pt>
                <c:pt idx="741">
                  <c:v>40485</c:v>
                </c:pt>
                <c:pt idx="742">
                  <c:v>40486</c:v>
                </c:pt>
                <c:pt idx="743">
                  <c:v>40487</c:v>
                </c:pt>
                <c:pt idx="744">
                  <c:v>40490</c:v>
                </c:pt>
                <c:pt idx="745">
                  <c:v>40491</c:v>
                </c:pt>
                <c:pt idx="746">
                  <c:v>40492</c:v>
                </c:pt>
                <c:pt idx="747">
                  <c:v>40493</c:v>
                </c:pt>
                <c:pt idx="748">
                  <c:v>40494</c:v>
                </c:pt>
                <c:pt idx="749">
                  <c:v>40497</c:v>
                </c:pt>
                <c:pt idx="750">
                  <c:v>40498</c:v>
                </c:pt>
                <c:pt idx="751">
                  <c:v>40499</c:v>
                </c:pt>
                <c:pt idx="752">
                  <c:v>40500</c:v>
                </c:pt>
                <c:pt idx="753">
                  <c:v>40501</c:v>
                </c:pt>
                <c:pt idx="754">
                  <c:v>40504</c:v>
                </c:pt>
                <c:pt idx="755">
                  <c:v>40505</c:v>
                </c:pt>
                <c:pt idx="756">
                  <c:v>40506</c:v>
                </c:pt>
                <c:pt idx="757">
                  <c:v>40507</c:v>
                </c:pt>
                <c:pt idx="758">
                  <c:v>40508</c:v>
                </c:pt>
                <c:pt idx="759">
                  <c:v>40511</c:v>
                </c:pt>
                <c:pt idx="760">
                  <c:v>40512</c:v>
                </c:pt>
                <c:pt idx="761">
                  <c:v>40513</c:v>
                </c:pt>
                <c:pt idx="762">
                  <c:v>40514</c:v>
                </c:pt>
                <c:pt idx="763">
                  <c:v>40515</c:v>
                </c:pt>
                <c:pt idx="764">
                  <c:v>40518</c:v>
                </c:pt>
                <c:pt idx="765">
                  <c:v>40519</c:v>
                </c:pt>
                <c:pt idx="766">
                  <c:v>40520</c:v>
                </c:pt>
                <c:pt idx="767">
                  <c:v>40521</c:v>
                </c:pt>
                <c:pt idx="768">
                  <c:v>40522</c:v>
                </c:pt>
                <c:pt idx="769">
                  <c:v>40525</c:v>
                </c:pt>
                <c:pt idx="770">
                  <c:v>40526</c:v>
                </c:pt>
                <c:pt idx="771">
                  <c:v>40527</c:v>
                </c:pt>
                <c:pt idx="772">
                  <c:v>40528</c:v>
                </c:pt>
                <c:pt idx="773">
                  <c:v>40529</c:v>
                </c:pt>
                <c:pt idx="774">
                  <c:v>40532</c:v>
                </c:pt>
                <c:pt idx="775">
                  <c:v>40533</c:v>
                </c:pt>
                <c:pt idx="776">
                  <c:v>40534</c:v>
                </c:pt>
                <c:pt idx="777">
                  <c:v>40535</c:v>
                </c:pt>
                <c:pt idx="778">
                  <c:v>40536</c:v>
                </c:pt>
                <c:pt idx="779">
                  <c:v>40539</c:v>
                </c:pt>
                <c:pt idx="780">
                  <c:v>40540</c:v>
                </c:pt>
                <c:pt idx="781">
                  <c:v>40541</c:v>
                </c:pt>
                <c:pt idx="782">
                  <c:v>40542</c:v>
                </c:pt>
                <c:pt idx="783">
                  <c:v>40543</c:v>
                </c:pt>
                <c:pt idx="784">
                  <c:v>40546</c:v>
                </c:pt>
                <c:pt idx="785">
                  <c:v>40547</c:v>
                </c:pt>
                <c:pt idx="786">
                  <c:v>40548</c:v>
                </c:pt>
                <c:pt idx="787">
                  <c:v>40549</c:v>
                </c:pt>
                <c:pt idx="788">
                  <c:v>40550</c:v>
                </c:pt>
                <c:pt idx="789">
                  <c:v>40553</c:v>
                </c:pt>
                <c:pt idx="790">
                  <c:v>40554</c:v>
                </c:pt>
                <c:pt idx="791">
                  <c:v>40555</c:v>
                </c:pt>
                <c:pt idx="792">
                  <c:v>40556</c:v>
                </c:pt>
                <c:pt idx="793">
                  <c:v>40557</c:v>
                </c:pt>
                <c:pt idx="794">
                  <c:v>40560</c:v>
                </c:pt>
                <c:pt idx="795">
                  <c:v>40561</c:v>
                </c:pt>
                <c:pt idx="796">
                  <c:v>40562</c:v>
                </c:pt>
                <c:pt idx="797">
                  <c:v>40563</c:v>
                </c:pt>
                <c:pt idx="798">
                  <c:v>40564</c:v>
                </c:pt>
                <c:pt idx="799">
                  <c:v>40567</c:v>
                </c:pt>
                <c:pt idx="800">
                  <c:v>40568</c:v>
                </c:pt>
                <c:pt idx="801">
                  <c:v>40569</c:v>
                </c:pt>
                <c:pt idx="802">
                  <c:v>40570</c:v>
                </c:pt>
                <c:pt idx="803">
                  <c:v>40571</c:v>
                </c:pt>
                <c:pt idx="804">
                  <c:v>40574</c:v>
                </c:pt>
                <c:pt idx="805">
                  <c:v>40575</c:v>
                </c:pt>
                <c:pt idx="806">
                  <c:v>40576</c:v>
                </c:pt>
                <c:pt idx="807">
                  <c:v>40577</c:v>
                </c:pt>
                <c:pt idx="808">
                  <c:v>40578</c:v>
                </c:pt>
                <c:pt idx="809">
                  <c:v>40581</c:v>
                </c:pt>
                <c:pt idx="810">
                  <c:v>40582</c:v>
                </c:pt>
                <c:pt idx="811">
                  <c:v>40583</c:v>
                </c:pt>
                <c:pt idx="812">
                  <c:v>40584</c:v>
                </c:pt>
                <c:pt idx="813">
                  <c:v>40585</c:v>
                </c:pt>
                <c:pt idx="814">
                  <c:v>40588</c:v>
                </c:pt>
                <c:pt idx="815">
                  <c:v>40589</c:v>
                </c:pt>
                <c:pt idx="816">
                  <c:v>40590</c:v>
                </c:pt>
                <c:pt idx="817">
                  <c:v>40591</c:v>
                </c:pt>
                <c:pt idx="818">
                  <c:v>40592</c:v>
                </c:pt>
                <c:pt idx="819">
                  <c:v>40595</c:v>
                </c:pt>
                <c:pt idx="820">
                  <c:v>40596</c:v>
                </c:pt>
                <c:pt idx="821">
                  <c:v>40597</c:v>
                </c:pt>
                <c:pt idx="822">
                  <c:v>40598</c:v>
                </c:pt>
                <c:pt idx="823">
                  <c:v>40599</c:v>
                </c:pt>
                <c:pt idx="824">
                  <c:v>40602</c:v>
                </c:pt>
                <c:pt idx="825">
                  <c:v>40603</c:v>
                </c:pt>
                <c:pt idx="826">
                  <c:v>40604</c:v>
                </c:pt>
                <c:pt idx="827">
                  <c:v>40605</c:v>
                </c:pt>
                <c:pt idx="828">
                  <c:v>40606</c:v>
                </c:pt>
                <c:pt idx="829">
                  <c:v>40609</c:v>
                </c:pt>
                <c:pt idx="830">
                  <c:v>40610</c:v>
                </c:pt>
                <c:pt idx="831">
                  <c:v>40611</c:v>
                </c:pt>
                <c:pt idx="832">
                  <c:v>40612</c:v>
                </c:pt>
                <c:pt idx="833">
                  <c:v>40613</c:v>
                </c:pt>
                <c:pt idx="834">
                  <c:v>40616</c:v>
                </c:pt>
                <c:pt idx="835">
                  <c:v>40617</c:v>
                </c:pt>
                <c:pt idx="836">
                  <c:v>40618</c:v>
                </c:pt>
                <c:pt idx="837">
                  <c:v>40619</c:v>
                </c:pt>
                <c:pt idx="838">
                  <c:v>40620</c:v>
                </c:pt>
                <c:pt idx="839">
                  <c:v>40623</c:v>
                </c:pt>
                <c:pt idx="840">
                  <c:v>40624</c:v>
                </c:pt>
                <c:pt idx="841">
                  <c:v>40625</c:v>
                </c:pt>
                <c:pt idx="842">
                  <c:v>40626</c:v>
                </c:pt>
                <c:pt idx="843">
                  <c:v>40627</c:v>
                </c:pt>
                <c:pt idx="844">
                  <c:v>40630</c:v>
                </c:pt>
                <c:pt idx="845">
                  <c:v>40631</c:v>
                </c:pt>
                <c:pt idx="846">
                  <c:v>40632</c:v>
                </c:pt>
                <c:pt idx="847">
                  <c:v>40633</c:v>
                </c:pt>
                <c:pt idx="848">
                  <c:v>40634</c:v>
                </c:pt>
                <c:pt idx="849">
                  <c:v>40637</c:v>
                </c:pt>
                <c:pt idx="850">
                  <c:v>40638</c:v>
                </c:pt>
                <c:pt idx="851">
                  <c:v>40639</c:v>
                </c:pt>
                <c:pt idx="852">
                  <c:v>40640</c:v>
                </c:pt>
                <c:pt idx="853">
                  <c:v>40641</c:v>
                </c:pt>
                <c:pt idx="854">
                  <c:v>40644</c:v>
                </c:pt>
                <c:pt idx="855">
                  <c:v>40645</c:v>
                </c:pt>
                <c:pt idx="856">
                  <c:v>40646</c:v>
                </c:pt>
                <c:pt idx="857">
                  <c:v>40647</c:v>
                </c:pt>
                <c:pt idx="858">
                  <c:v>40648</c:v>
                </c:pt>
                <c:pt idx="859">
                  <c:v>40651</c:v>
                </c:pt>
                <c:pt idx="860">
                  <c:v>40652</c:v>
                </c:pt>
                <c:pt idx="861">
                  <c:v>40653</c:v>
                </c:pt>
                <c:pt idx="862">
                  <c:v>40654</c:v>
                </c:pt>
                <c:pt idx="863">
                  <c:v>40655</c:v>
                </c:pt>
                <c:pt idx="864">
                  <c:v>40658</c:v>
                </c:pt>
                <c:pt idx="865">
                  <c:v>40659</c:v>
                </c:pt>
                <c:pt idx="866">
                  <c:v>40660</c:v>
                </c:pt>
                <c:pt idx="867">
                  <c:v>40661</c:v>
                </c:pt>
                <c:pt idx="868">
                  <c:v>40662</c:v>
                </c:pt>
                <c:pt idx="869">
                  <c:v>40665</c:v>
                </c:pt>
                <c:pt idx="870">
                  <c:v>40666</c:v>
                </c:pt>
                <c:pt idx="871">
                  <c:v>40667</c:v>
                </c:pt>
                <c:pt idx="872">
                  <c:v>40668</c:v>
                </c:pt>
                <c:pt idx="873">
                  <c:v>40669</c:v>
                </c:pt>
                <c:pt idx="874">
                  <c:v>40672</c:v>
                </c:pt>
                <c:pt idx="875">
                  <c:v>40673</c:v>
                </c:pt>
                <c:pt idx="876">
                  <c:v>40674</c:v>
                </c:pt>
                <c:pt idx="877">
                  <c:v>40675</c:v>
                </c:pt>
                <c:pt idx="878">
                  <c:v>40676</c:v>
                </c:pt>
                <c:pt idx="879">
                  <c:v>40679</c:v>
                </c:pt>
                <c:pt idx="880">
                  <c:v>40680</c:v>
                </c:pt>
                <c:pt idx="881">
                  <c:v>40681</c:v>
                </c:pt>
                <c:pt idx="882">
                  <c:v>40682</c:v>
                </c:pt>
                <c:pt idx="883">
                  <c:v>40683</c:v>
                </c:pt>
                <c:pt idx="884">
                  <c:v>40686</c:v>
                </c:pt>
                <c:pt idx="885">
                  <c:v>40687</c:v>
                </c:pt>
                <c:pt idx="886">
                  <c:v>40688</c:v>
                </c:pt>
                <c:pt idx="887">
                  <c:v>40689</c:v>
                </c:pt>
                <c:pt idx="888">
                  <c:v>40690</c:v>
                </c:pt>
                <c:pt idx="889">
                  <c:v>40693</c:v>
                </c:pt>
                <c:pt idx="890">
                  <c:v>40694</c:v>
                </c:pt>
                <c:pt idx="891">
                  <c:v>40695</c:v>
                </c:pt>
                <c:pt idx="892">
                  <c:v>40696</c:v>
                </c:pt>
                <c:pt idx="893">
                  <c:v>40697</c:v>
                </c:pt>
                <c:pt idx="894">
                  <c:v>40700</c:v>
                </c:pt>
                <c:pt idx="895">
                  <c:v>40701</c:v>
                </c:pt>
                <c:pt idx="896">
                  <c:v>40702</c:v>
                </c:pt>
                <c:pt idx="897">
                  <c:v>40703</c:v>
                </c:pt>
                <c:pt idx="898">
                  <c:v>40704</c:v>
                </c:pt>
                <c:pt idx="899">
                  <c:v>40707</c:v>
                </c:pt>
                <c:pt idx="900">
                  <c:v>40708</c:v>
                </c:pt>
                <c:pt idx="901">
                  <c:v>40709</c:v>
                </c:pt>
                <c:pt idx="902">
                  <c:v>40710</c:v>
                </c:pt>
                <c:pt idx="903">
                  <c:v>40711</c:v>
                </c:pt>
                <c:pt idx="904">
                  <c:v>40714</c:v>
                </c:pt>
                <c:pt idx="905">
                  <c:v>40715</c:v>
                </c:pt>
                <c:pt idx="906">
                  <c:v>40716</c:v>
                </c:pt>
                <c:pt idx="907">
                  <c:v>40717</c:v>
                </c:pt>
                <c:pt idx="908">
                  <c:v>40718</c:v>
                </c:pt>
                <c:pt idx="909">
                  <c:v>40721</c:v>
                </c:pt>
                <c:pt idx="910">
                  <c:v>40722</c:v>
                </c:pt>
                <c:pt idx="911">
                  <c:v>40723</c:v>
                </c:pt>
                <c:pt idx="912">
                  <c:v>40724</c:v>
                </c:pt>
                <c:pt idx="913">
                  <c:v>40725</c:v>
                </c:pt>
                <c:pt idx="914">
                  <c:v>40728</c:v>
                </c:pt>
                <c:pt idx="915">
                  <c:v>40729</c:v>
                </c:pt>
                <c:pt idx="916">
                  <c:v>40730</c:v>
                </c:pt>
                <c:pt idx="917">
                  <c:v>40731</c:v>
                </c:pt>
                <c:pt idx="918">
                  <c:v>40732</c:v>
                </c:pt>
                <c:pt idx="919">
                  <c:v>40735</c:v>
                </c:pt>
                <c:pt idx="920">
                  <c:v>40736</c:v>
                </c:pt>
                <c:pt idx="921">
                  <c:v>40737</c:v>
                </c:pt>
                <c:pt idx="922">
                  <c:v>40738</c:v>
                </c:pt>
                <c:pt idx="923">
                  <c:v>40739</c:v>
                </c:pt>
                <c:pt idx="924">
                  <c:v>40742</c:v>
                </c:pt>
                <c:pt idx="925">
                  <c:v>40743</c:v>
                </c:pt>
                <c:pt idx="926">
                  <c:v>40744</c:v>
                </c:pt>
                <c:pt idx="927">
                  <c:v>40745</c:v>
                </c:pt>
                <c:pt idx="928">
                  <c:v>40746</c:v>
                </c:pt>
                <c:pt idx="929">
                  <c:v>40749</c:v>
                </c:pt>
                <c:pt idx="930">
                  <c:v>40750</c:v>
                </c:pt>
                <c:pt idx="931">
                  <c:v>40751</c:v>
                </c:pt>
                <c:pt idx="932">
                  <c:v>40752</c:v>
                </c:pt>
                <c:pt idx="933">
                  <c:v>40753</c:v>
                </c:pt>
                <c:pt idx="934">
                  <c:v>40756</c:v>
                </c:pt>
                <c:pt idx="935">
                  <c:v>40757</c:v>
                </c:pt>
                <c:pt idx="936">
                  <c:v>40758</c:v>
                </c:pt>
                <c:pt idx="937">
                  <c:v>40759</c:v>
                </c:pt>
                <c:pt idx="938">
                  <c:v>40760</c:v>
                </c:pt>
                <c:pt idx="939">
                  <c:v>40763</c:v>
                </c:pt>
                <c:pt idx="940">
                  <c:v>40764</c:v>
                </c:pt>
                <c:pt idx="941">
                  <c:v>40765</c:v>
                </c:pt>
                <c:pt idx="942">
                  <c:v>40766</c:v>
                </c:pt>
                <c:pt idx="943">
                  <c:v>40767</c:v>
                </c:pt>
                <c:pt idx="944">
                  <c:v>40770</c:v>
                </c:pt>
                <c:pt idx="945">
                  <c:v>40771</c:v>
                </c:pt>
                <c:pt idx="946">
                  <c:v>40772</c:v>
                </c:pt>
                <c:pt idx="947">
                  <c:v>40773</c:v>
                </c:pt>
                <c:pt idx="948">
                  <c:v>40774</c:v>
                </c:pt>
                <c:pt idx="949">
                  <c:v>40777</c:v>
                </c:pt>
                <c:pt idx="950">
                  <c:v>40778</c:v>
                </c:pt>
                <c:pt idx="951">
                  <c:v>40779</c:v>
                </c:pt>
                <c:pt idx="952">
                  <c:v>40780</c:v>
                </c:pt>
                <c:pt idx="953">
                  <c:v>40781</c:v>
                </c:pt>
                <c:pt idx="954">
                  <c:v>40784</c:v>
                </c:pt>
                <c:pt idx="955">
                  <c:v>40785</c:v>
                </c:pt>
                <c:pt idx="956">
                  <c:v>40786</c:v>
                </c:pt>
                <c:pt idx="957">
                  <c:v>40787</c:v>
                </c:pt>
                <c:pt idx="958">
                  <c:v>40788</c:v>
                </c:pt>
                <c:pt idx="959">
                  <c:v>40791</c:v>
                </c:pt>
                <c:pt idx="960">
                  <c:v>40792</c:v>
                </c:pt>
                <c:pt idx="961">
                  <c:v>40793</c:v>
                </c:pt>
                <c:pt idx="962">
                  <c:v>40794</c:v>
                </c:pt>
                <c:pt idx="963">
                  <c:v>40795</c:v>
                </c:pt>
                <c:pt idx="964">
                  <c:v>40798</c:v>
                </c:pt>
                <c:pt idx="965">
                  <c:v>40799</c:v>
                </c:pt>
                <c:pt idx="966">
                  <c:v>40800</c:v>
                </c:pt>
                <c:pt idx="967">
                  <c:v>40801</c:v>
                </c:pt>
                <c:pt idx="968">
                  <c:v>40802</c:v>
                </c:pt>
                <c:pt idx="969">
                  <c:v>40805</c:v>
                </c:pt>
                <c:pt idx="970">
                  <c:v>40806</c:v>
                </c:pt>
                <c:pt idx="971">
                  <c:v>40807</c:v>
                </c:pt>
                <c:pt idx="972">
                  <c:v>40808</c:v>
                </c:pt>
                <c:pt idx="973">
                  <c:v>40809</c:v>
                </c:pt>
                <c:pt idx="974">
                  <c:v>40812</c:v>
                </c:pt>
                <c:pt idx="975">
                  <c:v>40813</c:v>
                </c:pt>
                <c:pt idx="976">
                  <c:v>40814</c:v>
                </c:pt>
                <c:pt idx="977">
                  <c:v>40815</c:v>
                </c:pt>
                <c:pt idx="978">
                  <c:v>40816</c:v>
                </c:pt>
                <c:pt idx="979">
                  <c:v>40819</c:v>
                </c:pt>
                <c:pt idx="980">
                  <c:v>40820</c:v>
                </c:pt>
                <c:pt idx="981">
                  <c:v>40821</c:v>
                </c:pt>
                <c:pt idx="982">
                  <c:v>40822</c:v>
                </c:pt>
                <c:pt idx="983">
                  <c:v>40823</c:v>
                </c:pt>
                <c:pt idx="984">
                  <c:v>40826</c:v>
                </c:pt>
                <c:pt idx="985">
                  <c:v>40827</c:v>
                </c:pt>
                <c:pt idx="986">
                  <c:v>40828</c:v>
                </c:pt>
                <c:pt idx="987">
                  <c:v>40829</c:v>
                </c:pt>
                <c:pt idx="988">
                  <c:v>40830</c:v>
                </c:pt>
                <c:pt idx="989">
                  <c:v>40833</c:v>
                </c:pt>
                <c:pt idx="990">
                  <c:v>40834</c:v>
                </c:pt>
                <c:pt idx="991">
                  <c:v>40835</c:v>
                </c:pt>
                <c:pt idx="992">
                  <c:v>40836</c:v>
                </c:pt>
                <c:pt idx="993">
                  <c:v>40837</c:v>
                </c:pt>
                <c:pt idx="994">
                  <c:v>40840</c:v>
                </c:pt>
                <c:pt idx="995">
                  <c:v>40841</c:v>
                </c:pt>
                <c:pt idx="996">
                  <c:v>40842</c:v>
                </c:pt>
                <c:pt idx="997">
                  <c:v>40843</c:v>
                </c:pt>
                <c:pt idx="998">
                  <c:v>40844</c:v>
                </c:pt>
                <c:pt idx="999">
                  <c:v>40847</c:v>
                </c:pt>
                <c:pt idx="1000">
                  <c:v>40848</c:v>
                </c:pt>
                <c:pt idx="1001">
                  <c:v>40849</c:v>
                </c:pt>
                <c:pt idx="1002">
                  <c:v>40850</c:v>
                </c:pt>
                <c:pt idx="1003">
                  <c:v>40851</c:v>
                </c:pt>
                <c:pt idx="1004">
                  <c:v>40854</c:v>
                </c:pt>
                <c:pt idx="1005">
                  <c:v>40855</c:v>
                </c:pt>
                <c:pt idx="1006">
                  <c:v>40856</c:v>
                </c:pt>
                <c:pt idx="1007">
                  <c:v>40857</c:v>
                </c:pt>
                <c:pt idx="1008">
                  <c:v>40858</c:v>
                </c:pt>
                <c:pt idx="1009">
                  <c:v>40861</c:v>
                </c:pt>
                <c:pt idx="1010">
                  <c:v>40862</c:v>
                </c:pt>
                <c:pt idx="1011">
                  <c:v>40863</c:v>
                </c:pt>
                <c:pt idx="1012">
                  <c:v>40864</c:v>
                </c:pt>
                <c:pt idx="1013">
                  <c:v>40865</c:v>
                </c:pt>
                <c:pt idx="1014">
                  <c:v>40868</c:v>
                </c:pt>
                <c:pt idx="1015">
                  <c:v>40869</c:v>
                </c:pt>
                <c:pt idx="1016">
                  <c:v>40870</c:v>
                </c:pt>
                <c:pt idx="1017">
                  <c:v>40871</c:v>
                </c:pt>
                <c:pt idx="1018">
                  <c:v>40872</c:v>
                </c:pt>
                <c:pt idx="1019">
                  <c:v>40875</c:v>
                </c:pt>
                <c:pt idx="1020">
                  <c:v>40876</c:v>
                </c:pt>
                <c:pt idx="1021">
                  <c:v>40877</c:v>
                </c:pt>
                <c:pt idx="1022">
                  <c:v>40878</c:v>
                </c:pt>
                <c:pt idx="1023">
                  <c:v>40879</c:v>
                </c:pt>
                <c:pt idx="1024">
                  <c:v>40882</c:v>
                </c:pt>
                <c:pt idx="1025">
                  <c:v>40883</c:v>
                </c:pt>
                <c:pt idx="1026">
                  <c:v>40884</c:v>
                </c:pt>
                <c:pt idx="1027">
                  <c:v>40885</c:v>
                </c:pt>
                <c:pt idx="1028">
                  <c:v>40886</c:v>
                </c:pt>
                <c:pt idx="1029">
                  <c:v>40889</c:v>
                </c:pt>
                <c:pt idx="1030">
                  <c:v>40890</c:v>
                </c:pt>
                <c:pt idx="1031">
                  <c:v>40891</c:v>
                </c:pt>
                <c:pt idx="1032">
                  <c:v>40892</c:v>
                </c:pt>
                <c:pt idx="1033">
                  <c:v>40893</c:v>
                </c:pt>
                <c:pt idx="1034">
                  <c:v>40896</c:v>
                </c:pt>
                <c:pt idx="1035">
                  <c:v>40897</c:v>
                </c:pt>
                <c:pt idx="1036">
                  <c:v>40898</c:v>
                </c:pt>
                <c:pt idx="1037">
                  <c:v>40899</c:v>
                </c:pt>
                <c:pt idx="1038">
                  <c:v>40900</c:v>
                </c:pt>
                <c:pt idx="1039">
                  <c:v>40903</c:v>
                </c:pt>
                <c:pt idx="1040">
                  <c:v>40904</c:v>
                </c:pt>
                <c:pt idx="1041">
                  <c:v>40905</c:v>
                </c:pt>
                <c:pt idx="1042">
                  <c:v>40906</c:v>
                </c:pt>
                <c:pt idx="1043">
                  <c:v>40907</c:v>
                </c:pt>
                <c:pt idx="1044">
                  <c:v>40910</c:v>
                </c:pt>
                <c:pt idx="1045">
                  <c:v>40911</c:v>
                </c:pt>
                <c:pt idx="1046">
                  <c:v>40912</c:v>
                </c:pt>
                <c:pt idx="1047">
                  <c:v>40913</c:v>
                </c:pt>
                <c:pt idx="1048">
                  <c:v>40914</c:v>
                </c:pt>
                <c:pt idx="1049">
                  <c:v>40917</c:v>
                </c:pt>
                <c:pt idx="1050">
                  <c:v>40918</c:v>
                </c:pt>
                <c:pt idx="1051">
                  <c:v>40919</c:v>
                </c:pt>
                <c:pt idx="1052">
                  <c:v>40920</c:v>
                </c:pt>
                <c:pt idx="1053">
                  <c:v>40921</c:v>
                </c:pt>
                <c:pt idx="1054">
                  <c:v>40924</c:v>
                </c:pt>
                <c:pt idx="1055">
                  <c:v>40925</c:v>
                </c:pt>
                <c:pt idx="1056">
                  <c:v>40926</c:v>
                </c:pt>
                <c:pt idx="1057">
                  <c:v>40927</c:v>
                </c:pt>
                <c:pt idx="1058">
                  <c:v>40928</c:v>
                </c:pt>
                <c:pt idx="1059">
                  <c:v>40931</c:v>
                </c:pt>
                <c:pt idx="1060">
                  <c:v>40932</c:v>
                </c:pt>
                <c:pt idx="1061">
                  <c:v>40933</c:v>
                </c:pt>
                <c:pt idx="1062">
                  <c:v>40934</c:v>
                </c:pt>
                <c:pt idx="1063">
                  <c:v>40935</c:v>
                </c:pt>
                <c:pt idx="1064">
                  <c:v>40938</c:v>
                </c:pt>
                <c:pt idx="1065">
                  <c:v>40939</c:v>
                </c:pt>
                <c:pt idx="1066">
                  <c:v>40940</c:v>
                </c:pt>
                <c:pt idx="1067">
                  <c:v>40941</c:v>
                </c:pt>
                <c:pt idx="1068">
                  <c:v>40942</c:v>
                </c:pt>
                <c:pt idx="1069">
                  <c:v>40945</c:v>
                </c:pt>
                <c:pt idx="1070">
                  <c:v>40946</c:v>
                </c:pt>
                <c:pt idx="1071">
                  <c:v>40947</c:v>
                </c:pt>
                <c:pt idx="1072">
                  <c:v>40948</c:v>
                </c:pt>
                <c:pt idx="1073">
                  <c:v>40949</c:v>
                </c:pt>
                <c:pt idx="1074">
                  <c:v>40952</c:v>
                </c:pt>
                <c:pt idx="1075">
                  <c:v>40953</c:v>
                </c:pt>
                <c:pt idx="1076">
                  <c:v>40954</c:v>
                </c:pt>
                <c:pt idx="1077">
                  <c:v>40955</c:v>
                </c:pt>
                <c:pt idx="1078">
                  <c:v>40956</c:v>
                </c:pt>
                <c:pt idx="1079">
                  <c:v>40959</c:v>
                </c:pt>
                <c:pt idx="1080">
                  <c:v>40960</c:v>
                </c:pt>
                <c:pt idx="1081">
                  <c:v>40961</c:v>
                </c:pt>
                <c:pt idx="1082">
                  <c:v>40962</c:v>
                </c:pt>
                <c:pt idx="1083">
                  <c:v>40963</c:v>
                </c:pt>
                <c:pt idx="1084">
                  <c:v>40966</c:v>
                </c:pt>
                <c:pt idx="1085">
                  <c:v>40967</c:v>
                </c:pt>
                <c:pt idx="1086">
                  <c:v>40968</c:v>
                </c:pt>
                <c:pt idx="1087">
                  <c:v>40969</c:v>
                </c:pt>
                <c:pt idx="1088">
                  <c:v>40970</c:v>
                </c:pt>
                <c:pt idx="1089">
                  <c:v>40973</c:v>
                </c:pt>
                <c:pt idx="1090">
                  <c:v>40974</c:v>
                </c:pt>
                <c:pt idx="1091">
                  <c:v>40975</c:v>
                </c:pt>
                <c:pt idx="1092">
                  <c:v>40976</c:v>
                </c:pt>
                <c:pt idx="1093">
                  <c:v>40977</c:v>
                </c:pt>
                <c:pt idx="1094">
                  <c:v>40980</c:v>
                </c:pt>
                <c:pt idx="1095">
                  <c:v>40981</c:v>
                </c:pt>
                <c:pt idx="1096">
                  <c:v>40982</c:v>
                </c:pt>
                <c:pt idx="1097">
                  <c:v>40983</c:v>
                </c:pt>
                <c:pt idx="1098">
                  <c:v>40984</c:v>
                </c:pt>
                <c:pt idx="1099">
                  <c:v>40987</c:v>
                </c:pt>
                <c:pt idx="1100">
                  <c:v>40988</c:v>
                </c:pt>
                <c:pt idx="1101">
                  <c:v>40989</c:v>
                </c:pt>
                <c:pt idx="1102">
                  <c:v>40990</c:v>
                </c:pt>
                <c:pt idx="1103">
                  <c:v>40991</c:v>
                </c:pt>
                <c:pt idx="1104">
                  <c:v>40994</c:v>
                </c:pt>
                <c:pt idx="1105">
                  <c:v>40995</c:v>
                </c:pt>
                <c:pt idx="1106">
                  <c:v>40996</c:v>
                </c:pt>
                <c:pt idx="1107">
                  <c:v>40997</c:v>
                </c:pt>
                <c:pt idx="1108">
                  <c:v>40998</c:v>
                </c:pt>
                <c:pt idx="1109">
                  <c:v>41001</c:v>
                </c:pt>
                <c:pt idx="1110">
                  <c:v>41002</c:v>
                </c:pt>
                <c:pt idx="1111">
                  <c:v>41003</c:v>
                </c:pt>
                <c:pt idx="1112">
                  <c:v>41004</c:v>
                </c:pt>
                <c:pt idx="1113">
                  <c:v>41005</c:v>
                </c:pt>
                <c:pt idx="1114">
                  <c:v>41008</c:v>
                </c:pt>
                <c:pt idx="1115">
                  <c:v>41009</c:v>
                </c:pt>
                <c:pt idx="1116">
                  <c:v>41010</c:v>
                </c:pt>
                <c:pt idx="1117">
                  <c:v>41011</c:v>
                </c:pt>
                <c:pt idx="1118">
                  <c:v>41012</c:v>
                </c:pt>
                <c:pt idx="1119">
                  <c:v>41015</c:v>
                </c:pt>
                <c:pt idx="1120">
                  <c:v>41016</c:v>
                </c:pt>
                <c:pt idx="1121">
                  <c:v>41017</c:v>
                </c:pt>
                <c:pt idx="1122">
                  <c:v>41018</c:v>
                </c:pt>
                <c:pt idx="1123">
                  <c:v>41019</c:v>
                </c:pt>
                <c:pt idx="1124">
                  <c:v>41022</c:v>
                </c:pt>
                <c:pt idx="1125">
                  <c:v>41023</c:v>
                </c:pt>
                <c:pt idx="1126">
                  <c:v>41024</c:v>
                </c:pt>
                <c:pt idx="1127">
                  <c:v>41025</c:v>
                </c:pt>
                <c:pt idx="1128">
                  <c:v>41026</c:v>
                </c:pt>
                <c:pt idx="1129">
                  <c:v>41029</c:v>
                </c:pt>
                <c:pt idx="1130">
                  <c:v>41030</c:v>
                </c:pt>
                <c:pt idx="1131">
                  <c:v>41031</c:v>
                </c:pt>
                <c:pt idx="1132">
                  <c:v>41032</c:v>
                </c:pt>
                <c:pt idx="1133">
                  <c:v>41033</c:v>
                </c:pt>
                <c:pt idx="1134">
                  <c:v>41036</c:v>
                </c:pt>
                <c:pt idx="1135">
                  <c:v>41037</c:v>
                </c:pt>
                <c:pt idx="1136">
                  <c:v>41038</c:v>
                </c:pt>
                <c:pt idx="1137">
                  <c:v>41039</c:v>
                </c:pt>
                <c:pt idx="1138">
                  <c:v>41040</c:v>
                </c:pt>
                <c:pt idx="1139">
                  <c:v>41043</c:v>
                </c:pt>
                <c:pt idx="1140">
                  <c:v>41044</c:v>
                </c:pt>
                <c:pt idx="1141">
                  <c:v>41045</c:v>
                </c:pt>
                <c:pt idx="1142">
                  <c:v>41046</c:v>
                </c:pt>
                <c:pt idx="1143">
                  <c:v>41047</c:v>
                </c:pt>
                <c:pt idx="1144">
                  <c:v>41050</c:v>
                </c:pt>
                <c:pt idx="1145">
                  <c:v>41051</c:v>
                </c:pt>
                <c:pt idx="1146">
                  <c:v>41052</c:v>
                </c:pt>
                <c:pt idx="1147">
                  <c:v>41053</c:v>
                </c:pt>
                <c:pt idx="1148">
                  <c:v>41054</c:v>
                </c:pt>
                <c:pt idx="1149">
                  <c:v>41057</c:v>
                </c:pt>
                <c:pt idx="1150">
                  <c:v>41058</c:v>
                </c:pt>
                <c:pt idx="1151">
                  <c:v>41059</c:v>
                </c:pt>
                <c:pt idx="1152">
                  <c:v>41060</c:v>
                </c:pt>
                <c:pt idx="1153">
                  <c:v>41061</c:v>
                </c:pt>
                <c:pt idx="1154">
                  <c:v>41064</c:v>
                </c:pt>
                <c:pt idx="1155">
                  <c:v>41065</c:v>
                </c:pt>
                <c:pt idx="1156">
                  <c:v>41066</c:v>
                </c:pt>
                <c:pt idx="1157">
                  <c:v>41067</c:v>
                </c:pt>
                <c:pt idx="1158">
                  <c:v>41068</c:v>
                </c:pt>
                <c:pt idx="1159">
                  <c:v>41071</c:v>
                </c:pt>
                <c:pt idx="1160">
                  <c:v>41072</c:v>
                </c:pt>
                <c:pt idx="1161">
                  <c:v>41073</c:v>
                </c:pt>
                <c:pt idx="1162">
                  <c:v>41074</c:v>
                </c:pt>
                <c:pt idx="1163">
                  <c:v>41075</c:v>
                </c:pt>
                <c:pt idx="1164">
                  <c:v>41078</c:v>
                </c:pt>
                <c:pt idx="1165">
                  <c:v>41079</c:v>
                </c:pt>
                <c:pt idx="1166">
                  <c:v>41080</c:v>
                </c:pt>
                <c:pt idx="1167">
                  <c:v>41081</c:v>
                </c:pt>
                <c:pt idx="1168">
                  <c:v>41082</c:v>
                </c:pt>
                <c:pt idx="1169">
                  <c:v>41085</c:v>
                </c:pt>
                <c:pt idx="1170">
                  <c:v>41086</c:v>
                </c:pt>
                <c:pt idx="1171">
                  <c:v>41087</c:v>
                </c:pt>
                <c:pt idx="1172">
                  <c:v>41088</c:v>
                </c:pt>
                <c:pt idx="1173">
                  <c:v>41089</c:v>
                </c:pt>
                <c:pt idx="1174">
                  <c:v>41092</c:v>
                </c:pt>
                <c:pt idx="1175">
                  <c:v>41093</c:v>
                </c:pt>
                <c:pt idx="1176">
                  <c:v>41094</c:v>
                </c:pt>
                <c:pt idx="1177">
                  <c:v>41095</c:v>
                </c:pt>
                <c:pt idx="1178">
                  <c:v>41096</c:v>
                </c:pt>
                <c:pt idx="1179">
                  <c:v>41099</c:v>
                </c:pt>
                <c:pt idx="1180">
                  <c:v>41100</c:v>
                </c:pt>
                <c:pt idx="1181">
                  <c:v>41101</c:v>
                </c:pt>
                <c:pt idx="1182">
                  <c:v>41102</c:v>
                </c:pt>
                <c:pt idx="1183">
                  <c:v>41103</c:v>
                </c:pt>
                <c:pt idx="1184">
                  <c:v>41106</c:v>
                </c:pt>
                <c:pt idx="1185">
                  <c:v>41107</c:v>
                </c:pt>
                <c:pt idx="1186">
                  <c:v>41108</c:v>
                </c:pt>
                <c:pt idx="1187">
                  <c:v>41109</c:v>
                </c:pt>
                <c:pt idx="1188">
                  <c:v>41110</c:v>
                </c:pt>
                <c:pt idx="1189">
                  <c:v>41113</c:v>
                </c:pt>
                <c:pt idx="1190">
                  <c:v>41114</c:v>
                </c:pt>
                <c:pt idx="1191">
                  <c:v>41115</c:v>
                </c:pt>
                <c:pt idx="1192">
                  <c:v>41116</c:v>
                </c:pt>
                <c:pt idx="1193">
                  <c:v>41117</c:v>
                </c:pt>
                <c:pt idx="1194">
                  <c:v>41120</c:v>
                </c:pt>
                <c:pt idx="1195">
                  <c:v>41121</c:v>
                </c:pt>
                <c:pt idx="1196">
                  <c:v>41122</c:v>
                </c:pt>
                <c:pt idx="1197">
                  <c:v>41123</c:v>
                </c:pt>
                <c:pt idx="1198">
                  <c:v>41124</c:v>
                </c:pt>
                <c:pt idx="1199">
                  <c:v>41127</c:v>
                </c:pt>
                <c:pt idx="1200">
                  <c:v>41128</c:v>
                </c:pt>
                <c:pt idx="1201">
                  <c:v>41129</c:v>
                </c:pt>
                <c:pt idx="1202">
                  <c:v>41130</c:v>
                </c:pt>
                <c:pt idx="1203">
                  <c:v>41131</c:v>
                </c:pt>
                <c:pt idx="1204">
                  <c:v>41134</c:v>
                </c:pt>
                <c:pt idx="1205">
                  <c:v>41135</c:v>
                </c:pt>
                <c:pt idx="1206">
                  <c:v>41136</c:v>
                </c:pt>
                <c:pt idx="1207">
                  <c:v>41137</c:v>
                </c:pt>
                <c:pt idx="1208">
                  <c:v>41138</c:v>
                </c:pt>
                <c:pt idx="1209">
                  <c:v>41141</c:v>
                </c:pt>
                <c:pt idx="1210">
                  <c:v>41142</c:v>
                </c:pt>
                <c:pt idx="1211">
                  <c:v>41143</c:v>
                </c:pt>
                <c:pt idx="1212">
                  <c:v>41144</c:v>
                </c:pt>
                <c:pt idx="1213">
                  <c:v>41145</c:v>
                </c:pt>
                <c:pt idx="1214">
                  <c:v>41148</c:v>
                </c:pt>
                <c:pt idx="1215">
                  <c:v>41149</c:v>
                </c:pt>
                <c:pt idx="1216">
                  <c:v>41150</c:v>
                </c:pt>
                <c:pt idx="1217">
                  <c:v>41151</c:v>
                </c:pt>
                <c:pt idx="1218">
                  <c:v>41152</c:v>
                </c:pt>
                <c:pt idx="1219">
                  <c:v>41155</c:v>
                </c:pt>
                <c:pt idx="1220">
                  <c:v>41156</c:v>
                </c:pt>
                <c:pt idx="1221">
                  <c:v>41157</c:v>
                </c:pt>
                <c:pt idx="1222">
                  <c:v>41158</c:v>
                </c:pt>
                <c:pt idx="1223">
                  <c:v>41159</c:v>
                </c:pt>
                <c:pt idx="1224">
                  <c:v>41162</c:v>
                </c:pt>
                <c:pt idx="1225">
                  <c:v>41163</c:v>
                </c:pt>
                <c:pt idx="1226">
                  <c:v>41164</c:v>
                </c:pt>
                <c:pt idx="1227">
                  <c:v>41165</c:v>
                </c:pt>
                <c:pt idx="1228">
                  <c:v>41166</c:v>
                </c:pt>
                <c:pt idx="1229">
                  <c:v>41169</c:v>
                </c:pt>
                <c:pt idx="1230">
                  <c:v>41170</c:v>
                </c:pt>
                <c:pt idx="1231">
                  <c:v>41171</c:v>
                </c:pt>
                <c:pt idx="1232">
                  <c:v>41172</c:v>
                </c:pt>
                <c:pt idx="1233">
                  <c:v>41173</c:v>
                </c:pt>
                <c:pt idx="1234">
                  <c:v>41176</c:v>
                </c:pt>
                <c:pt idx="1235">
                  <c:v>41177</c:v>
                </c:pt>
                <c:pt idx="1236">
                  <c:v>41178</c:v>
                </c:pt>
                <c:pt idx="1237">
                  <c:v>41179</c:v>
                </c:pt>
                <c:pt idx="1238">
                  <c:v>41180</c:v>
                </c:pt>
                <c:pt idx="1239">
                  <c:v>41183</c:v>
                </c:pt>
                <c:pt idx="1240">
                  <c:v>41184</c:v>
                </c:pt>
                <c:pt idx="1241">
                  <c:v>41185</c:v>
                </c:pt>
                <c:pt idx="1242">
                  <c:v>41186</c:v>
                </c:pt>
                <c:pt idx="1243">
                  <c:v>41187</c:v>
                </c:pt>
                <c:pt idx="1244">
                  <c:v>41190</c:v>
                </c:pt>
                <c:pt idx="1245">
                  <c:v>41191</c:v>
                </c:pt>
                <c:pt idx="1246">
                  <c:v>41192</c:v>
                </c:pt>
                <c:pt idx="1247">
                  <c:v>41193</c:v>
                </c:pt>
                <c:pt idx="1248">
                  <c:v>41194</c:v>
                </c:pt>
                <c:pt idx="1249">
                  <c:v>41197</c:v>
                </c:pt>
                <c:pt idx="1250">
                  <c:v>41198</c:v>
                </c:pt>
                <c:pt idx="1251">
                  <c:v>41199</c:v>
                </c:pt>
                <c:pt idx="1252">
                  <c:v>41200</c:v>
                </c:pt>
                <c:pt idx="1253">
                  <c:v>41201</c:v>
                </c:pt>
                <c:pt idx="1254">
                  <c:v>41204</c:v>
                </c:pt>
                <c:pt idx="1255">
                  <c:v>41205</c:v>
                </c:pt>
                <c:pt idx="1256">
                  <c:v>41206</c:v>
                </c:pt>
                <c:pt idx="1257">
                  <c:v>41207</c:v>
                </c:pt>
                <c:pt idx="1258">
                  <c:v>41208</c:v>
                </c:pt>
                <c:pt idx="1259">
                  <c:v>41211</c:v>
                </c:pt>
                <c:pt idx="1260">
                  <c:v>41212</c:v>
                </c:pt>
                <c:pt idx="1261">
                  <c:v>41213</c:v>
                </c:pt>
                <c:pt idx="1262">
                  <c:v>41214</c:v>
                </c:pt>
                <c:pt idx="1263">
                  <c:v>41215</c:v>
                </c:pt>
                <c:pt idx="1264">
                  <c:v>41218</c:v>
                </c:pt>
                <c:pt idx="1265">
                  <c:v>41219</c:v>
                </c:pt>
                <c:pt idx="1266">
                  <c:v>41220</c:v>
                </c:pt>
                <c:pt idx="1267">
                  <c:v>41221</c:v>
                </c:pt>
                <c:pt idx="1268">
                  <c:v>41222</c:v>
                </c:pt>
                <c:pt idx="1269">
                  <c:v>41225</c:v>
                </c:pt>
                <c:pt idx="1270">
                  <c:v>41226</c:v>
                </c:pt>
                <c:pt idx="1271">
                  <c:v>41227</c:v>
                </c:pt>
                <c:pt idx="1272">
                  <c:v>41228</c:v>
                </c:pt>
                <c:pt idx="1273">
                  <c:v>41229</c:v>
                </c:pt>
                <c:pt idx="1274">
                  <c:v>41232</c:v>
                </c:pt>
                <c:pt idx="1275">
                  <c:v>41233</c:v>
                </c:pt>
                <c:pt idx="1276">
                  <c:v>41234</c:v>
                </c:pt>
                <c:pt idx="1277">
                  <c:v>41235</c:v>
                </c:pt>
                <c:pt idx="1278">
                  <c:v>41236</c:v>
                </c:pt>
                <c:pt idx="1279">
                  <c:v>41239</c:v>
                </c:pt>
                <c:pt idx="1280">
                  <c:v>41240</c:v>
                </c:pt>
                <c:pt idx="1281">
                  <c:v>41241</c:v>
                </c:pt>
                <c:pt idx="1282">
                  <c:v>41242</c:v>
                </c:pt>
                <c:pt idx="1283">
                  <c:v>41243</c:v>
                </c:pt>
                <c:pt idx="1284">
                  <c:v>41246</c:v>
                </c:pt>
                <c:pt idx="1285">
                  <c:v>41247</c:v>
                </c:pt>
                <c:pt idx="1286">
                  <c:v>41248</c:v>
                </c:pt>
                <c:pt idx="1287">
                  <c:v>41249</c:v>
                </c:pt>
                <c:pt idx="1288">
                  <c:v>41250</c:v>
                </c:pt>
                <c:pt idx="1289">
                  <c:v>41253</c:v>
                </c:pt>
                <c:pt idx="1290">
                  <c:v>41254</c:v>
                </c:pt>
                <c:pt idx="1291">
                  <c:v>41255</c:v>
                </c:pt>
                <c:pt idx="1292">
                  <c:v>41256</c:v>
                </c:pt>
                <c:pt idx="1293">
                  <c:v>41257</c:v>
                </c:pt>
                <c:pt idx="1294">
                  <c:v>41260</c:v>
                </c:pt>
                <c:pt idx="1295">
                  <c:v>41261</c:v>
                </c:pt>
                <c:pt idx="1296">
                  <c:v>41262</c:v>
                </c:pt>
                <c:pt idx="1297">
                  <c:v>41263</c:v>
                </c:pt>
                <c:pt idx="1298">
                  <c:v>41264</c:v>
                </c:pt>
                <c:pt idx="1299">
                  <c:v>41267</c:v>
                </c:pt>
                <c:pt idx="1300">
                  <c:v>41268</c:v>
                </c:pt>
                <c:pt idx="1301">
                  <c:v>41269</c:v>
                </c:pt>
                <c:pt idx="1302">
                  <c:v>41270</c:v>
                </c:pt>
                <c:pt idx="1303">
                  <c:v>41271</c:v>
                </c:pt>
                <c:pt idx="1304">
                  <c:v>41274</c:v>
                </c:pt>
                <c:pt idx="1305">
                  <c:v>41275</c:v>
                </c:pt>
                <c:pt idx="1306">
                  <c:v>41276</c:v>
                </c:pt>
                <c:pt idx="1307">
                  <c:v>41277</c:v>
                </c:pt>
                <c:pt idx="1308">
                  <c:v>41278</c:v>
                </c:pt>
                <c:pt idx="1309">
                  <c:v>41281</c:v>
                </c:pt>
                <c:pt idx="1310">
                  <c:v>41282</c:v>
                </c:pt>
                <c:pt idx="1311">
                  <c:v>41283</c:v>
                </c:pt>
                <c:pt idx="1312">
                  <c:v>41284</c:v>
                </c:pt>
                <c:pt idx="1313">
                  <c:v>41285</c:v>
                </c:pt>
                <c:pt idx="1314">
                  <c:v>41288</c:v>
                </c:pt>
                <c:pt idx="1315">
                  <c:v>41289</c:v>
                </c:pt>
                <c:pt idx="1316">
                  <c:v>41290</c:v>
                </c:pt>
                <c:pt idx="1317">
                  <c:v>41291</c:v>
                </c:pt>
                <c:pt idx="1318">
                  <c:v>41292</c:v>
                </c:pt>
                <c:pt idx="1319">
                  <c:v>41295</c:v>
                </c:pt>
                <c:pt idx="1320">
                  <c:v>41296</c:v>
                </c:pt>
                <c:pt idx="1321">
                  <c:v>41297</c:v>
                </c:pt>
                <c:pt idx="1322">
                  <c:v>41298</c:v>
                </c:pt>
                <c:pt idx="1323">
                  <c:v>41299</c:v>
                </c:pt>
                <c:pt idx="1324">
                  <c:v>41302</c:v>
                </c:pt>
                <c:pt idx="1325">
                  <c:v>41303</c:v>
                </c:pt>
                <c:pt idx="1326">
                  <c:v>41304</c:v>
                </c:pt>
                <c:pt idx="1327">
                  <c:v>41305</c:v>
                </c:pt>
                <c:pt idx="1328">
                  <c:v>41306</c:v>
                </c:pt>
                <c:pt idx="1329">
                  <c:v>41309</c:v>
                </c:pt>
                <c:pt idx="1330">
                  <c:v>41310</c:v>
                </c:pt>
                <c:pt idx="1331">
                  <c:v>41311</c:v>
                </c:pt>
                <c:pt idx="1332">
                  <c:v>41312</c:v>
                </c:pt>
                <c:pt idx="1333">
                  <c:v>41313</c:v>
                </c:pt>
                <c:pt idx="1334">
                  <c:v>41316</c:v>
                </c:pt>
                <c:pt idx="1335">
                  <c:v>41317</c:v>
                </c:pt>
                <c:pt idx="1336">
                  <c:v>41318</c:v>
                </c:pt>
                <c:pt idx="1337">
                  <c:v>41319</c:v>
                </c:pt>
                <c:pt idx="1338">
                  <c:v>41320</c:v>
                </c:pt>
                <c:pt idx="1339">
                  <c:v>41323</c:v>
                </c:pt>
                <c:pt idx="1340">
                  <c:v>41324</c:v>
                </c:pt>
                <c:pt idx="1341">
                  <c:v>41325</c:v>
                </c:pt>
                <c:pt idx="1342">
                  <c:v>41326</c:v>
                </c:pt>
                <c:pt idx="1343">
                  <c:v>41327</c:v>
                </c:pt>
                <c:pt idx="1344">
                  <c:v>41330</c:v>
                </c:pt>
                <c:pt idx="1345">
                  <c:v>41331</c:v>
                </c:pt>
                <c:pt idx="1346">
                  <c:v>41332</c:v>
                </c:pt>
                <c:pt idx="1347">
                  <c:v>41333</c:v>
                </c:pt>
                <c:pt idx="1348">
                  <c:v>41334</c:v>
                </c:pt>
                <c:pt idx="1349">
                  <c:v>41337</c:v>
                </c:pt>
                <c:pt idx="1350">
                  <c:v>41338</c:v>
                </c:pt>
                <c:pt idx="1351">
                  <c:v>41339</c:v>
                </c:pt>
                <c:pt idx="1352">
                  <c:v>41340</c:v>
                </c:pt>
                <c:pt idx="1353">
                  <c:v>41341</c:v>
                </c:pt>
                <c:pt idx="1354">
                  <c:v>41344</c:v>
                </c:pt>
                <c:pt idx="1355">
                  <c:v>41345</c:v>
                </c:pt>
                <c:pt idx="1356">
                  <c:v>41346</c:v>
                </c:pt>
                <c:pt idx="1357">
                  <c:v>41347</c:v>
                </c:pt>
                <c:pt idx="1358">
                  <c:v>41348</c:v>
                </c:pt>
                <c:pt idx="1359">
                  <c:v>41351</c:v>
                </c:pt>
                <c:pt idx="1360">
                  <c:v>41352</c:v>
                </c:pt>
                <c:pt idx="1361">
                  <c:v>41353</c:v>
                </c:pt>
                <c:pt idx="1362">
                  <c:v>41354</c:v>
                </c:pt>
                <c:pt idx="1363">
                  <c:v>41355</c:v>
                </c:pt>
                <c:pt idx="1364">
                  <c:v>41358</c:v>
                </c:pt>
                <c:pt idx="1365">
                  <c:v>41359</c:v>
                </c:pt>
                <c:pt idx="1366">
                  <c:v>41360</c:v>
                </c:pt>
                <c:pt idx="1367">
                  <c:v>41361</c:v>
                </c:pt>
                <c:pt idx="1368">
                  <c:v>41362</c:v>
                </c:pt>
                <c:pt idx="1369">
                  <c:v>41365</c:v>
                </c:pt>
                <c:pt idx="1370">
                  <c:v>41366</c:v>
                </c:pt>
                <c:pt idx="1371">
                  <c:v>41367</c:v>
                </c:pt>
                <c:pt idx="1372">
                  <c:v>41368</c:v>
                </c:pt>
                <c:pt idx="1373">
                  <c:v>41369</c:v>
                </c:pt>
                <c:pt idx="1374">
                  <c:v>41372</c:v>
                </c:pt>
                <c:pt idx="1375">
                  <c:v>41373</c:v>
                </c:pt>
                <c:pt idx="1376">
                  <c:v>41374</c:v>
                </c:pt>
                <c:pt idx="1377">
                  <c:v>41375</c:v>
                </c:pt>
                <c:pt idx="1378">
                  <c:v>41376</c:v>
                </c:pt>
                <c:pt idx="1379">
                  <c:v>41379</c:v>
                </c:pt>
                <c:pt idx="1380">
                  <c:v>41380</c:v>
                </c:pt>
                <c:pt idx="1381">
                  <c:v>41381</c:v>
                </c:pt>
                <c:pt idx="1382">
                  <c:v>41382</c:v>
                </c:pt>
                <c:pt idx="1383">
                  <c:v>41383</c:v>
                </c:pt>
                <c:pt idx="1384">
                  <c:v>41386</c:v>
                </c:pt>
                <c:pt idx="1385">
                  <c:v>41387</c:v>
                </c:pt>
                <c:pt idx="1386">
                  <c:v>41388</c:v>
                </c:pt>
                <c:pt idx="1387">
                  <c:v>41389</c:v>
                </c:pt>
                <c:pt idx="1388">
                  <c:v>41390</c:v>
                </c:pt>
                <c:pt idx="1389">
                  <c:v>41393</c:v>
                </c:pt>
                <c:pt idx="1390">
                  <c:v>41394</c:v>
                </c:pt>
                <c:pt idx="1391">
                  <c:v>41395</c:v>
                </c:pt>
                <c:pt idx="1392">
                  <c:v>41396</c:v>
                </c:pt>
                <c:pt idx="1393">
                  <c:v>41397</c:v>
                </c:pt>
                <c:pt idx="1394">
                  <c:v>41400</c:v>
                </c:pt>
                <c:pt idx="1395">
                  <c:v>41401</c:v>
                </c:pt>
                <c:pt idx="1396">
                  <c:v>41402</c:v>
                </c:pt>
                <c:pt idx="1397">
                  <c:v>41403</c:v>
                </c:pt>
                <c:pt idx="1398">
                  <c:v>41404</c:v>
                </c:pt>
                <c:pt idx="1399">
                  <c:v>41407</c:v>
                </c:pt>
                <c:pt idx="1400">
                  <c:v>41408</c:v>
                </c:pt>
                <c:pt idx="1401">
                  <c:v>41409</c:v>
                </c:pt>
                <c:pt idx="1402">
                  <c:v>41410</c:v>
                </c:pt>
                <c:pt idx="1403">
                  <c:v>41411</c:v>
                </c:pt>
                <c:pt idx="1404">
                  <c:v>41414</c:v>
                </c:pt>
                <c:pt idx="1405">
                  <c:v>41415</c:v>
                </c:pt>
                <c:pt idx="1406">
                  <c:v>41416</c:v>
                </c:pt>
                <c:pt idx="1407">
                  <c:v>41417</c:v>
                </c:pt>
                <c:pt idx="1408">
                  <c:v>41418</c:v>
                </c:pt>
                <c:pt idx="1409">
                  <c:v>41421</c:v>
                </c:pt>
                <c:pt idx="1410">
                  <c:v>41422</c:v>
                </c:pt>
                <c:pt idx="1411">
                  <c:v>41423</c:v>
                </c:pt>
                <c:pt idx="1412">
                  <c:v>41424</c:v>
                </c:pt>
                <c:pt idx="1413">
                  <c:v>41425</c:v>
                </c:pt>
                <c:pt idx="1414">
                  <c:v>41428</c:v>
                </c:pt>
                <c:pt idx="1415">
                  <c:v>41429</c:v>
                </c:pt>
                <c:pt idx="1416">
                  <c:v>41430</c:v>
                </c:pt>
                <c:pt idx="1417">
                  <c:v>41431</c:v>
                </c:pt>
                <c:pt idx="1418">
                  <c:v>41432</c:v>
                </c:pt>
                <c:pt idx="1419">
                  <c:v>41435</c:v>
                </c:pt>
                <c:pt idx="1420">
                  <c:v>41436</c:v>
                </c:pt>
                <c:pt idx="1421">
                  <c:v>41437</c:v>
                </c:pt>
                <c:pt idx="1422">
                  <c:v>41438</c:v>
                </c:pt>
                <c:pt idx="1423">
                  <c:v>41439</c:v>
                </c:pt>
                <c:pt idx="1424">
                  <c:v>41442</c:v>
                </c:pt>
                <c:pt idx="1425">
                  <c:v>41443</c:v>
                </c:pt>
                <c:pt idx="1426">
                  <c:v>41444</c:v>
                </c:pt>
                <c:pt idx="1427">
                  <c:v>41445</c:v>
                </c:pt>
                <c:pt idx="1428">
                  <c:v>41446</c:v>
                </c:pt>
                <c:pt idx="1429">
                  <c:v>41449</c:v>
                </c:pt>
                <c:pt idx="1430">
                  <c:v>41450</c:v>
                </c:pt>
                <c:pt idx="1431">
                  <c:v>41451</c:v>
                </c:pt>
                <c:pt idx="1432">
                  <c:v>41452</c:v>
                </c:pt>
                <c:pt idx="1433">
                  <c:v>41453</c:v>
                </c:pt>
                <c:pt idx="1434">
                  <c:v>41456</c:v>
                </c:pt>
                <c:pt idx="1435">
                  <c:v>41457</c:v>
                </c:pt>
                <c:pt idx="1436">
                  <c:v>41458</c:v>
                </c:pt>
                <c:pt idx="1437">
                  <c:v>41459</c:v>
                </c:pt>
                <c:pt idx="1438">
                  <c:v>41460</c:v>
                </c:pt>
                <c:pt idx="1439">
                  <c:v>41463</c:v>
                </c:pt>
                <c:pt idx="1440">
                  <c:v>41464</c:v>
                </c:pt>
                <c:pt idx="1441">
                  <c:v>41465</c:v>
                </c:pt>
                <c:pt idx="1442">
                  <c:v>41466</c:v>
                </c:pt>
                <c:pt idx="1443">
                  <c:v>41467</c:v>
                </c:pt>
                <c:pt idx="1444">
                  <c:v>41470</c:v>
                </c:pt>
                <c:pt idx="1445">
                  <c:v>41471</c:v>
                </c:pt>
                <c:pt idx="1446">
                  <c:v>41472</c:v>
                </c:pt>
                <c:pt idx="1447">
                  <c:v>41473</c:v>
                </c:pt>
                <c:pt idx="1448">
                  <c:v>41474</c:v>
                </c:pt>
                <c:pt idx="1449">
                  <c:v>41477</c:v>
                </c:pt>
                <c:pt idx="1450">
                  <c:v>41478</c:v>
                </c:pt>
                <c:pt idx="1451">
                  <c:v>41479</c:v>
                </c:pt>
                <c:pt idx="1452">
                  <c:v>41480</c:v>
                </c:pt>
                <c:pt idx="1453">
                  <c:v>41481</c:v>
                </c:pt>
                <c:pt idx="1454">
                  <c:v>41484</c:v>
                </c:pt>
                <c:pt idx="1455">
                  <c:v>41485</c:v>
                </c:pt>
                <c:pt idx="1456">
                  <c:v>41486</c:v>
                </c:pt>
                <c:pt idx="1457">
                  <c:v>41487</c:v>
                </c:pt>
                <c:pt idx="1458">
                  <c:v>41488</c:v>
                </c:pt>
                <c:pt idx="1459">
                  <c:v>41491</c:v>
                </c:pt>
                <c:pt idx="1460">
                  <c:v>41492</c:v>
                </c:pt>
                <c:pt idx="1461">
                  <c:v>41493</c:v>
                </c:pt>
                <c:pt idx="1462">
                  <c:v>41494</c:v>
                </c:pt>
                <c:pt idx="1463">
                  <c:v>41495</c:v>
                </c:pt>
                <c:pt idx="1464">
                  <c:v>41498</c:v>
                </c:pt>
                <c:pt idx="1465">
                  <c:v>41499</c:v>
                </c:pt>
                <c:pt idx="1466">
                  <c:v>41500</c:v>
                </c:pt>
                <c:pt idx="1467">
                  <c:v>41501</c:v>
                </c:pt>
                <c:pt idx="1468">
                  <c:v>41502</c:v>
                </c:pt>
                <c:pt idx="1469">
                  <c:v>41505</c:v>
                </c:pt>
                <c:pt idx="1470">
                  <c:v>41506</c:v>
                </c:pt>
                <c:pt idx="1471">
                  <c:v>41507</c:v>
                </c:pt>
                <c:pt idx="1472">
                  <c:v>41508</c:v>
                </c:pt>
                <c:pt idx="1473">
                  <c:v>41509</c:v>
                </c:pt>
                <c:pt idx="1474">
                  <c:v>41512</c:v>
                </c:pt>
                <c:pt idx="1475">
                  <c:v>41513</c:v>
                </c:pt>
                <c:pt idx="1476">
                  <c:v>41514</c:v>
                </c:pt>
                <c:pt idx="1477">
                  <c:v>41515</c:v>
                </c:pt>
                <c:pt idx="1478">
                  <c:v>41516</c:v>
                </c:pt>
                <c:pt idx="1479">
                  <c:v>41519</c:v>
                </c:pt>
                <c:pt idx="1480">
                  <c:v>41520</c:v>
                </c:pt>
                <c:pt idx="1481">
                  <c:v>41521</c:v>
                </c:pt>
                <c:pt idx="1482">
                  <c:v>41522</c:v>
                </c:pt>
                <c:pt idx="1483">
                  <c:v>41523</c:v>
                </c:pt>
                <c:pt idx="1484">
                  <c:v>41526</c:v>
                </c:pt>
                <c:pt idx="1485">
                  <c:v>41527</c:v>
                </c:pt>
                <c:pt idx="1486">
                  <c:v>41528</c:v>
                </c:pt>
                <c:pt idx="1487">
                  <c:v>41529</c:v>
                </c:pt>
                <c:pt idx="1488">
                  <c:v>41530</c:v>
                </c:pt>
                <c:pt idx="1489">
                  <c:v>41533</c:v>
                </c:pt>
                <c:pt idx="1490">
                  <c:v>41534</c:v>
                </c:pt>
                <c:pt idx="1491">
                  <c:v>41535</c:v>
                </c:pt>
                <c:pt idx="1492">
                  <c:v>41536</c:v>
                </c:pt>
                <c:pt idx="1493">
                  <c:v>41537</c:v>
                </c:pt>
                <c:pt idx="1494">
                  <c:v>41540</c:v>
                </c:pt>
                <c:pt idx="1495">
                  <c:v>41541</c:v>
                </c:pt>
                <c:pt idx="1496">
                  <c:v>41542</c:v>
                </c:pt>
                <c:pt idx="1497">
                  <c:v>41543</c:v>
                </c:pt>
                <c:pt idx="1498">
                  <c:v>41544</c:v>
                </c:pt>
                <c:pt idx="1499">
                  <c:v>41547</c:v>
                </c:pt>
                <c:pt idx="1500">
                  <c:v>41548</c:v>
                </c:pt>
                <c:pt idx="1501">
                  <c:v>41549</c:v>
                </c:pt>
                <c:pt idx="1502">
                  <c:v>41550</c:v>
                </c:pt>
                <c:pt idx="1503">
                  <c:v>41551</c:v>
                </c:pt>
                <c:pt idx="1504">
                  <c:v>41554</c:v>
                </c:pt>
                <c:pt idx="1505">
                  <c:v>41555</c:v>
                </c:pt>
                <c:pt idx="1506">
                  <c:v>41556</c:v>
                </c:pt>
                <c:pt idx="1507">
                  <c:v>41557</c:v>
                </c:pt>
                <c:pt idx="1508">
                  <c:v>41558</c:v>
                </c:pt>
                <c:pt idx="1509">
                  <c:v>41561</c:v>
                </c:pt>
                <c:pt idx="1510">
                  <c:v>41562</c:v>
                </c:pt>
                <c:pt idx="1511">
                  <c:v>41563</c:v>
                </c:pt>
                <c:pt idx="1512">
                  <c:v>41564</c:v>
                </c:pt>
                <c:pt idx="1513">
                  <c:v>41565</c:v>
                </c:pt>
                <c:pt idx="1514">
                  <c:v>41568</c:v>
                </c:pt>
                <c:pt idx="1515">
                  <c:v>41569</c:v>
                </c:pt>
                <c:pt idx="1516">
                  <c:v>41570</c:v>
                </c:pt>
                <c:pt idx="1517">
                  <c:v>41571</c:v>
                </c:pt>
                <c:pt idx="1518">
                  <c:v>41572</c:v>
                </c:pt>
                <c:pt idx="1519">
                  <c:v>41575</c:v>
                </c:pt>
                <c:pt idx="1520">
                  <c:v>41576</c:v>
                </c:pt>
                <c:pt idx="1521">
                  <c:v>41577</c:v>
                </c:pt>
                <c:pt idx="1522">
                  <c:v>41578</c:v>
                </c:pt>
                <c:pt idx="1523">
                  <c:v>41579</c:v>
                </c:pt>
                <c:pt idx="1524">
                  <c:v>41582</c:v>
                </c:pt>
                <c:pt idx="1525">
                  <c:v>41583</c:v>
                </c:pt>
                <c:pt idx="1526">
                  <c:v>41584</c:v>
                </c:pt>
                <c:pt idx="1527">
                  <c:v>41585</c:v>
                </c:pt>
                <c:pt idx="1528">
                  <c:v>41586</c:v>
                </c:pt>
                <c:pt idx="1529">
                  <c:v>41589</c:v>
                </c:pt>
                <c:pt idx="1530">
                  <c:v>41590</c:v>
                </c:pt>
                <c:pt idx="1531">
                  <c:v>41591</c:v>
                </c:pt>
                <c:pt idx="1532">
                  <c:v>41592</c:v>
                </c:pt>
                <c:pt idx="1533">
                  <c:v>41593</c:v>
                </c:pt>
                <c:pt idx="1534">
                  <c:v>41596</c:v>
                </c:pt>
                <c:pt idx="1535">
                  <c:v>41597</c:v>
                </c:pt>
                <c:pt idx="1536">
                  <c:v>41598</c:v>
                </c:pt>
                <c:pt idx="1537">
                  <c:v>41599</c:v>
                </c:pt>
                <c:pt idx="1538">
                  <c:v>41600</c:v>
                </c:pt>
                <c:pt idx="1539">
                  <c:v>41603</c:v>
                </c:pt>
                <c:pt idx="1540">
                  <c:v>41604</c:v>
                </c:pt>
                <c:pt idx="1541">
                  <c:v>41605</c:v>
                </c:pt>
                <c:pt idx="1542">
                  <c:v>41606</c:v>
                </c:pt>
                <c:pt idx="1543">
                  <c:v>41607</c:v>
                </c:pt>
                <c:pt idx="1544">
                  <c:v>41610</c:v>
                </c:pt>
                <c:pt idx="1545">
                  <c:v>41611</c:v>
                </c:pt>
                <c:pt idx="1546">
                  <c:v>41612</c:v>
                </c:pt>
                <c:pt idx="1547">
                  <c:v>41613</c:v>
                </c:pt>
                <c:pt idx="1548">
                  <c:v>41614</c:v>
                </c:pt>
                <c:pt idx="1549">
                  <c:v>41617</c:v>
                </c:pt>
                <c:pt idx="1550">
                  <c:v>41618</c:v>
                </c:pt>
                <c:pt idx="1551">
                  <c:v>41619</c:v>
                </c:pt>
                <c:pt idx="1552">
                  <c:v>41620</c:v>
                </c:pt>
                <c:pt idx="1553">
                  <c:v>41621</c:v>
                </c:pt>
                <c:pt idx="1554">
                  <c:v>41624</c:v>
                </c:pt>
                <c:pt idx="1555">
                  <c:v>41625</c:v>
                </c:pt>
                <c:pt idx="1556">
                  <c:v>41626</c:v>
                </c:pt>
                <c:pt idx="1557">
                  <c:v>41627</c:v>
                </c:pt>
                <c:pt idx="1558">
                  <c:v>41628</c:v>
                </c:pt>
                <c:pt idx="1559">
                  <c:v>41631</c:v>
                </c:pt>
                <c:pt idx="1560">
                  <c:v>41632</c:v>
                </c:pt>
                <c:pt idx="1561">
                  <c:v>41633</c:v>
                </c:pt>
                <c:pt idx="1562">
                  <c:v>41634</c:v>
                </c:pt>
                <c:pt idx="1563">
                  <c:v>41635</c:v>
                </c:pt>
                <c:pt idx="1564">
                  <c:v>41638</c:v>
                </c:pt>
                <c:pt idx="1565">
                  <c:v>41639</c:v>
                </c:pt>
                <c:pt idx="1566">
                  <c:v>41640</c:v>
                </c:pt>
                <c:pt idx="1567">
                  <c:v>41641</c:v>
                </c:pt>
                <c:pt idx="1568">
                  <c:v>41642</c:v>
                </c:pt>
                <c:pt idx="1569">
                  <c:v>41645</c:v>
                </c:pt>
                <c:pt idx="1570">
                  <c:v>41646</c:v>
                </c:pt>
                <c:pt idx="1571">
                  <c:v>41647</c:v>
                </c:pt>
                <c:pt idx="1572">
                  <c:v>41648</c:v>
                </c:pt>
                <c:pt idx="1573">
                  <c:v>41649</c:v>
                </c:pt>
                <c:pt idx="1574">
                  <c:v>41652</c:v>
                </c:pt>
                <c:pt idx="1575">
                  <c:v>41653</c:v>
                </c:pt>
                <c:pt idx="1576">
                  <c:v>41654</c:v>
                </c:pt>
                <c:pt idx="1577">
                  <c:v>41655</c:v>
                </c:pt>
                <c:pt idx="1578">
                  <c:v>41656</c:v>
                </c:pt>
                <c:pt idx="1579">
                  <c:v>41659</c:v>
                </c:pt>
                <c:pt idx="1580">
                  <c:v>41660</c:v>
                </c:pt>
                <c:pt idx="1581">
                  <c:v>41661</c:v>
                </c:pt>
                <c:pt idx="1582">
                  <c:v>41662</c:v>
                </c:pt>
                <c:pt idx="1583">
                  <c:v>41663</c:v>
                </c:pt>
                <c:pt idx="1584">
                  <c:v>41666</c:v>
                </c:pt>
                <c:pt idx="1585">
                  <c:v>41667</c:v>
                </c:pt>
                <c:pt idx="1586">
                  <c:v>41668</c:v>
                </c:pt>
                <c:pt idx="1587">
                  <c:v>41669</c:v>
                </c:pt>
                <c:pt idx="1588">
                  <c:v>41670</c:v>
                </c:pt>
                <c:pt idx="1589">
                  <c:v>41673</c:v>
                </c:pt>
                <c:pt idx="1590">
                  <c:v>41674</c:v>
                </c:pt>
                <c:pt idx="1591">
                  <c:v>41675</c:v>
                </c:pt>
                <c:pt idx="1592">
                  <c:v>41676</c:v>
                </c:pt>
                <c:pt idx="1593">
                  <c:v>41677</c:v>
                </c:pt>
                <c:pt idx="1594">
                  <c:v>41680</c:v>
                </c:pt>
                <c:pt idx="1595">
                  <c:v>41681</c:v>
                </c:pt>
                <c:pt idx="1596">
                  <c:v>41682</c:v>
                </c:pt>
                <c:pt idx="1597">
                  <c:v>41683</c:v>
                </c:pt>
                <c:pt idx="1598">
                  <c:v>41684</c:v>
                </c:pt>
                <c:pt idx="1599">
                  <c:v>41687</c:v>
                </c:pt>
                <c:pt idx="1600">
                  <c:v>41688</c:v>
                </c:pt>
                <c:pt idx="1601">
                  <c:v>41689</c:v>
                </c:pt>
                <c:pt idx="1602">
                  <c:v>41690</c:v>
                </c:pt>
                <c:pt idx="1603">
                  <c:v>41691</c:v>
                </c:pt>
                <c:pt idx="1604">
                  <c:v>41694</c:v>
                </c:pt>
                <c:pt idx="1605">
                  <c:v>41695</c:v>
                </c:pt>
                <c:pt idx="1606">
                  <c:v>41696</c:v>
                </c:pt>
                <c:pt idx="1607">
                  <c:v>41697</c:v>
                </c:pt>
                <c:pt idx="1608">
                  <c:v>41698</c:v>
                </c:pt>
                <c:pt idx="1609">
                  <c:v>41701</c:v>
                </c:pt>
                <c:pt idx="1610">
                  <c:v>41702</c:v>
                </c:pt>
                <c:pt idx="1611">
                  <c:v>41703</c:v>
                </c:pt>
                <c:pt idx="1612">
                  <c:v>41704</c:v>
                </c:pt>
                <c:pt idx="1613">
                  <c:v>41705</c:v>
                </c:pt>
                <c:pt idx="1614">
                  <c:v>41708</c:v>
                </c:pt>
                <c:pt idx="1615">
                  <c:v>41709</c:v>
                </c:pt>
                <c:pt idx="1616">
                  <c:v>41710</c:v>
                </c:pt>
                <c:pt idx="1617">
                  <c:v>41711</c:v>
                </c:pt>
                <c:pt idx="1618">
                  <c:v>41712</c:v>
                </c:pt>
                <c:pt idx="1619">
                  <c:v>41715</c:v>
                </c:pt>
                <c:pt idx="1620">
                  <c:v>41716</c:v>
                </c:pt>
                <c:pt idx="1621">
                  <c:v>41717</c:v>
                </c:pt>
                <c:pt idx="1622">
                  <c:v>41718</c:v>
                </c:pt>
                <c:pt idx="1623">
                  <c:v>41719</c:v>
                </c:pt>
                <c:pt idx="1624">
                  <c:v>41722</c:v>
                </c:pt>
                <c:pt idx="1625">
                  <c:v>41723</c:v>
                </c:pt>
                <c:pt idx="1626">
                  <c:v>41724</c:v>
                </c:pt>
                <c:pt idx="1627">
                  <c:v>41725</c:v>
                </c:pt>
                <c:pt idx="1628">
                  <c:v>41726</c:v>
                </c:pt>
                <c:pt idx="1629">
                  <c:v>41729</c:v>
                </c:pt>
                <c:pt idx="1630">
                  <c:v>41730</c:v>
                </c:pt>
                <c:pt idx="1631">
                  <c:v>41731</c:v>
                </c:pt>
                <c:pt idx="1632">
                  <c:v>41732</c:v>
                </c:pt>
                <c:pt idx="1633">
                  <c:v>41733</c:v>
                </c:pt>
                <c:pt idx="1634">
                  <c:v>41736</c:v>
                </c:pt>
                <c:pt idx="1635">
                  <c:v>41737</c:v>
                </c:pt>
                <c:pt idx="1636">
                  <c:v>41738</c:v>
                </c:pt>
                <c:pt idx="1637">
                  <c:v>41739</c:v>
                </c:pt>
                <c:pt idx="1638">
                  <c:v>41740</c:v>
                </c:pt>
                <c:pt idx="1639">
                  <c:v>41743</c:v>
                </c:pt>
                <c:pt idx="1640">
                  <c:v>41744</c:v>
                </c:pt>
                <c:pt idx="1641">
                  <c:v>41745</c:v>
                </c:pt>
                <c:pt idx="1642">
                  <c:v>41746</c:v>
                </c:pt>
                <c:pt idx="1643">
                  <c:v>41747</c:v>
                </c:pt>
                <c:pt idx="1644">
                  <c:v>41750</c:v>
                </c:pt>
                <c:pt idx="1645">
                  <c:v>41751</c:v>
                </c:pt>
                <c:pt idx="1646">
                  <c:v>41752</c:v>
                </c:pt>
                <c:pt idx="1647">
                  <c:v>41753</c:v>
                </c:pt>
                <c:pt idx="1648">
                  <c:v>41754</c:v>
                </c:pt>
                <c:pt idx="1649">
                  <c:v>41757</c:v>
                </c:pt>
                <c:pt idx="1650">
                  <c:v>41758</c:v>
                </c:pt>
                <c:pt idx="1651">
                  <c:v>41759</c:v>
                </c:pt>
                <c:pt idx="1652">
                  <c:v>41760</c:v>
                </c:pt>
                <c:pt idx="1653">
                  <c:v>41761</c:v>
                </c:pt>
                <c:pt idx="1654">
                  <c:v>41764</c:v>
                </c:pt>
                <c:pt idx="1655">
                  <c:v>41765</c:v>
                </c:pt>
                <c:pt idx="1656">
                  <c:v>41766</c:v>
                </c:pt>
                <c:pt idx="1657">
                  <c:v>41767</c:v>
                </c:pt>
                <c:pt idx="1658">
                  <c:v>41768</c:v>
                </c:pt>
                <c:pt idx="1659">
                  <c:v>41771</c:v>
                </c:pt>
                <c:pt idx="1660">
                  <c:v>41772</c:v>
                </c:pt>
                <c:pt idx="1661">
                  <c:v>41773</c:v>
                </c:pt>
                <c:pt idx="1662">
                  <c:v>41774</c:v>
                </c:pt>
                <c:pt idx="1663">
                  <c:v>41775</c:v>
                </c:pt>
                <c:pt idx="1664">
                  <c:v>41778</c:v>
                </c:pt>
                <c:pt idx="1665">
                  <c:v>41779</c:v>
                </c:pt>
                <c:pt idx="1666">
                  <c:v>41780</c:v>
                </c:pt>
                <c:pt idx="1667">
                  <c:v>41781</c:v>
                </c:pt>
                <c:pt idx="1668">
                  <c:v>41782</c:v>
                </c:pt>
                <c:pt idx="1669">
                  <c:v>41785</c:v>
                </c:pt>
                <c:pt idx="1670">
                  <c:v>41786</c:v>
                </c:pt>
                <c:pt idx="1671">
                  <c:v>41787</c:v>
                </c:pt>
                <c:pt idx="1672">
                  <c:v>41788</c:v>
                </c:pt>
                <c:pt idx="1673">
                  <c:v>41789</c:v>
                </c:pt>
                <c:pt idx="1674">
                  <c:v>41792</c:v>
                </c:pt>
                <c:pt idx="1675">
                  <c:v>41793</c:v>
                </c:pt>
                <c:pt idx="1676">
                  <c:v>41794</c:v>
                </c:pt>
                <c:pt idx="1677">
                  <c:v>41795</c:v>
                </c:pt>
                <c:pt idx="1678">
                  <c:v>41796</c:v>
                </c:pt>
                <c:pt idx="1679">
                  <c:v>41799</c:v>
                </c:pt>
                <c:pt idx="1680">
                  <c:v>41800</c:v>
                </c:pt>
                <c:pt idx="1681">
                  <c:v>41801</c:v>
                </c:pt>
                <c:pt idx="1682">
                  <c:v>41802</c:v>
                </c:pt>
                <c:pt idx="1683">
                  <c:v>41803</c:v>
                </c:pt>
                <c:pt idx="1684">
                  <c:v>41806</c:v>
                </c:pt>
                <c:pt idx="1685">
                  <c:v>41807</c:v>
                </c:pt>
                <c:pt idx="1686">
                  <c:v>41808</c:v>
                </c:pt>
                <c:pt idx="1687">
                  <c:v>41809</c:v>
                </c:pt>
                <c:pt idx="1688">
                  <c:v>41810</c:v>
                </c:pt>
                <c:pt idx="1689">
                  <c:v>41813</c:v>
                </c:pt>
                <c:pt idx="1690">
                  <c:v>41814</c:v>
                </c:pt>
                <c:pt idx="1691">
                  <c:v>41815</c:v>
                </c:pt>
                <c:pt idx="1692">
                  <c:v>41816</c:v>
                </c:pt>
                <c:pt idx="1693">
                  <c:v>41817</c:v>
                </c:pt>
                <c:pt idx="1694">
                  <c:v>41820</c:v>
                </c:pt>
                <c:pt idx="1695">
                  <c:v>41821</c:v>
                </c:pt>
                <c:pt idx="1696">
                  <c:v>41822</c:v>
                </c:pt>
                <c:pt idx="1697">
                  <c:v>41823</c:v>
                </c:pt>
                <c:pt idx="1698">
                  <c:v>41824</c:v>
                </c:pt>
                <c:pt idx="1699">
                  <c:v>41827</c:v>
                </c:pt>
                <c:pt idx="1700">
                  <c:v>41828</c:v>
                </c:pt>
                <c:pt idx="1701">
                  <c:v>41829</c:v>
                </c:pt>
                <c:pt idx="1702">
                  <c:v>41830</c:v>
                </c:pt>
                <c:pt idx="1703">
                  <c:v>41831</c:v>
                </c:pt>
                <c:pt idx="1704">
                  <c:v>41834</c:v>
                </c:pt>
                <c:pt idx="1705">
                  <c:v>41835</c:v>
                </c:pt>
                <c:pt idx="1706">
                  <c:v>41836</c:v>
                </c:pt>
                <c:pt idx="1707">
                  <c:v>41837</c:v>
                </c:pt>
                <c:pt idx="1708">
                  <c:v>41838</c:v>
                </c:pt>
                <c:pt idx="1709">
                  <c:v>41841</c:v>
                </c:pt>
                <c:pt idx="1710">
                  <c:v>41842</c:v>
                </c:pt>
                <c:pt idx="1711">
                  <c:v>41843</c:v>
                </c:pt>
                <c:pt idx="1712">
                  <c:v>41844</c:v>
                </c:pt>
                <c:pt idx="1713">
                  <c:v>41845</c:v>
                </c:pt>
                <c:pt idx="1714">
                  <c:v>41848</c:v>
                </c:pt>
                <c:pt idx="1715">
                  <c:v>41849</c:v>
                </c:pt>
                <c:pt idx="1716">
                  <c:v>41850</c:v>
                </c:pt>
                <c:pt idx="1717">
                  <c:v>41851</c:v>
                </c:pt>
                <c:pt idx="1718">
                  <c:v>41852</c:v>
                </c:pt>
                <c:pt idx="1719">
                  <c:v>41855</c:v>
                </c:pt>
                <c:pt idx="1720">
                  <c:v>41856</c:v>
                </c:pt>
                <c:pt idx="1721">
                  <c:v>41857</c:v>
                </c:pt>
                <c:pt idx="1722">
                  <c:v>41858</c:v>
                </c:pt>
                <c:pt idx="1723">
                  <c:v>41859</c:v>
                </c:pt>
                <c:pt idx="1724">
                  <c:v>41862</c:v>
                </c:pt>
                <c:pt idx="1725">
                  <c:v>41863</c:v>
                </c:pt>
                <c:pt idx="1726">
                  <c:v>41864</c:v>
                </c:pt>
                <c:pt idx="1727">
                  <c:v>41865</c:v>
                </c:pt>
                <c:pt idx="1728">
                  <c:v>41866</c:v>
                </c:pt>
                <c:pt idx="1729">
                  <c:v>41869</c:v>
                </c:pt>
                <c:pt idx="1730">
                  <c:v>41870</c:v>
                </c:pt>
                <c:pt idx="1731">
                  <c:v>41871</c:v>
                </c:pt>
                <c:pt idx="1732">
                  <c:v>41872</c:v>
                </c:pt>
                <c:pt idx="1733">
                  <c:v>41873</c:v>
                </c:pt>
                <c:pt idx="1734">
                  <c:v>41876</c:v>
                </c:pt>
                <c:pt idx="1735">
                  <c:v>41877</c:v>
                </c:pt>
                <c:pt idx="1736">
                  <c:v>41878</c:v>
                </c:pt>
                <c:pt idx="1737">
                  <c:v>41879</c:v>
                </c:pt>
                <c:pt idx="1738">
                  <c:v>41880</c:v>
                </c:pt>
                <c:pt idx="1739">
                  <c:v>41883</c:v>
                </c:pt>
                <c:pt idx="1740">
                  <c:v>41884</c:v>
                </c:pt>
                <c:pt idx="1741">
                  <c:v>41885</c:v>
                </c:pt>
                <c:pt idx="1742">
                  <c:v>41886</c:v>
                </c:pt>
                <c:pt idx="1743">
                  <c:v>41887</c:v>
                </c:pt>
                <c:pt idx="1744">
                  <c:v>41890</c:v>
                </c:pt>
                <c:pt idx="1745">
                  <c:v>41891</c:v>
                </c:pt>
                <c:pt idx="1746">
                  <c:v>41892</c:v>
                </c:pt>
                <c:pt idx="1747">
                  <c:v>41893</c:v>
                </c:pt>
                <c:pt idx="1748">
                  <c:v>41894</c:v>
                </c:pt>
                <c:pt idx="1749">
                  <c:v>41897</c:v>
                </c:pt>
                <c:pt idx="1750">
                  <c:v>41898</c:v>
                </c:pt>
                <c:pt idx="1751">
                  <c:v>41899</c:v>
                </c:pt>
                <c:pt idx="1752">
                  <c:v>41900</c:v>
                </c:pt>
                <c:pt idx="1753">
                  <c:v>41901</c:v>
                </c:pt>
                <c:pt idx="1754">
                  <c:v>41904</c:v>
                </c:pt>
                <c:pt idx="1755">
                  <c:v>41905</c:v>
                </c:pt>
                <c:pt idx="1756">
                  <c:v>41906</c:v>
                </c:pt>
                <c:pt idx="1757">
                  <c:v>41907</c:v>
                </c:pt>
                <c:pt idx="1758">
                  <c:v>41908</c:v>
                </c:pt>
                <c:pt idx="1759">
                  <c:v>41911</c:v>
                </c:pt>
                <c:pt idx="1760">
                  <c:v>41912</c:v>
                </c:pt>
                <c:pt idx="1761">
                  <c:v>41913</c:v>
                </c:pt>
                <c:pt idx="1762">
                  <c:v>41914</c:v>
                </c:pt>
                <c:pt idx="1763">
                  <c:v>41915</c:v>
                </c:pt>
                <c:pt idx="1764">
                  <c:v>41918</c:v>
                </c:pt>
                <c:pt idx="1765">
                  <c:v>41919</c:v>
                </c:pt>
                <c:pt idx="1766">
                  <c:v>41920</c:v>
                </c:pt>
                <c:pt idx="1767">
                  <c:v>41921</c:v>
                </c:pt>
                <c:pt idx="1768">
                  <c:v>41922</c:v>
                </c:pt>
                <c:pt idx="1769">
                  <c:v>41925</c:v>
                </c:pt>
                <c:pt idx="1770">
                  <c:v>41926</c:v>
                </c:pt>
                <c:pt idx="1771">
                  <c:v>41927</c:v>
                </c:pt>
                <c:pt idx="1772">
                  <c:v>41928</c:v>
                </c:pt>
                <c:pt idx="1773">
                  <c:v>41929</c:v>
                </c:pt>
                <c:pt idx="1774">
                  <c:v>41932</c:v>
                </c:pt>
                <c:pt idx="1775">
                  <c:v>41933</c:v>
                </c:pt>
                <c:pt idx="1776">
                  <c:v>41934</c:v>
                </c:pt>
                <c:pt idx="1777">
                  <c:v>41935</c:v>
                </c:pt>
                <c:pt idx="1778">
                  <c:v>41936</c:v>
                </c:pt>
                <c:pt idx="1779">
                  <c:v>41939</c:v>
                </c:pt>
                <c:pt idx="1780">
                  <c:v>41940</c:v>
                </c:pt>
                <c:pt idx="1781">
                  <c:v>41941</c:v>
                </c:pt>
                <c:pt idx="1782">
                  <c:v>41942</c:v>
                </c:pt>
                <c:pt idx="1783">
                  <c:v>41943</c:v>
                </c:pt>
                <c:pt idx="1784">
                  <c:v>41946</c:v>
                </c:pt>
                <c:pt idx="1785">
                  <c:v>41947</c:v>
                </c:pt>
                <c:pt idx="1786">
                  <c:v>41948</c:v>
                </c:pt>
                <c:pt idx="1787">
                  <c:v>41949</c:v>
                </c:pt>
                <c:pt idx="1788">
                  <c:v>41950</c:v>
                </c:pt>
                <c:pt idx="1789">
                  <c:v>41953</c:v>
                </c:pt>
                <c:pt idx="1790">
                  <c:v>41954</c:v>
                </c:pt>
                <c:pt idx="1791">
                  <c:v>41955</c:v>
                </c:pt>
                <c:pt idx="1792">
                  <c:v>41956</c:v>
                </c:pt>
                <c:pt idx="1793">
                  <c:v>41957</c:v>
                </c:pt>
                <c:pt idx="1794">
                  <c:v>41960</c:v>
                </c:pt>
                <c:pt idx="1795">
                  <c:v>41961</c:v>
                </c:pt>
                <c:pt idx="1796">
                  <c:v>41962</c:v>
                </c:pt>
                <c:pt idx="1797">
                  <c:v>41963</c:v>
                </c:pt>
                <c:pt idx="1798">
                  <c:v>41964</c:v>
                </c:pt>
                <c:pt idx="1799">
                  <c:v>41967</c:v>
                </c:pt>
                <c:pt idx="1800">
                  <c:v>41968</c:v>
                </c:pt>
                <c:pt idx="1801">
                  <c:v>41969</c:v>
                </c:pt>
                <c:pt idx="1802">
                  <c:v>41970</c:v>
                </c:pt>
                <c:pt idx="1803">
                  <c:v>41971</c:v>
                </c:pt>
                <c:pt idx="1804">
                  <c:v>41974</c:v>
                </c:pt>
                <c:pt idx="1805">
                  <c:v>41975</c:v>
                </c:pt>
                <c:pt idx="1806">
                  <c:v>41976</c:v>
                </c:pt>
                <c:pt idx="1807">
                  <c:v>41977</c:v>
                </c:pt>
                <c:pt idx="1808">
                  <c:v>41978</c:v>
                </c:pt>
                <c:pt idx="1809">
                  <c:v>41981</c:v>
                </c:pt>
                <c:pt idx="1810">
                  <c:v>41982</c:v>
                </c:pt>
                <c:pt idx="1811">
                  <c:v>41983</c:v>
                </c:pt>
                <c:pt idx="1812">
                  <c:v>41984</c:v>
                </c:pt>
                <c:pt idx="1813">
                  <c:v>41985</c:v>
                </c:pt>
                <c:pt idx="1814">
                  <c:v>41988</c:v>
                </c:pt>
                <c:pt idx="1815">
                  <c:v>41989</c:v>
                </c:pt>
                <c:pt idx="1816">
                  <c:v>41990</c:v>
                </c:pt>
                <c:pt idx="1817">
                  <c:v>41991</c:v>
                </c:pt>
                <c:pt idx="1818">
                  <c:v>41992</c:v>
                </c:pt>
                <c:pt idx="1819">
                  <c:v>41995</c:v>
                </c:pt>
                <c:pt idx="1820">
                  <c:v>41996</c:v>
                </c:pt>
                <c:pt idx="1821">
                  <c:v>41997</c:v>
                </c:pt>
                <c:pt idx="1822">
                  <c:v>41998</c:v>
                </c:pt>
                <c:pt idx="1823">
                  <c:v>41999</c:v>
                </c:pt>
                <c:pt idx="1824">
                  <c:v>42002</c:v>
                </c:pt>
                <c:pt idx="1825">
                  <c:v>42003</c:v>
                </c:pt>
                <c:pt idx="1826">
                  <c:v>42004</c:v>
                </c:pt>
                <c:pt idx="1827">
                  <c:v>42005</c:v>
                </c:pt>
                <c:pt idx="1828">
                  <c:v>42006</c:v>
                </c:pt>
                <c:pt idx="1829">
                  <c:v>42009</c:v>
                </c:pt>
                <c:pt idx="1830">
                  <c:v>42010</c:v>
                </c:pt>
                <c:pt idx="1831">
                  <c:v>42011</c:v>
                </c:pt>
                <c:pt idx="1832">
                  <c:v>42012</c:v>
                </c:pt>
                <c:pt idx="1833">
                  <c:v>42013</c:v>
                </c:pt>
                <c:pt idx="1834">
                  <c:v>42016</c:v>
                </c:pt>
                <c:pt idx="1835">
                  <c:v>42017</c:v>
                </c:pt>
                <c:pt idx="1836">
                  <c:v>42018</c:v>
                </c:pt>
                <c:pt idx="1837">
                  <c:v>42019</c:v>
                </c:pt>
                <c:pt idx="1838">
                  <c:v>42020</c:v>
                </c:pt>
                <c:pt idx="1839">
                  <c:v>42023</c:v>
                </c:pt>
                <c:pt idx="1840">
                  <c:v>42024</c:v>
                </c:pt>
                <c:pt idx="1841">
                  <c:v>42025</c:v>
                </c:pt>
                <c:pt idx="1842">
                  <c:v>42026</c:v>
                </c:pt>
                <c:pt idx="1843">
                  <c:v>42027</c:v>
                </c:pt>
                <c:pt idx="1844">
                  <c:v>42030</c:v>
                </c:pt>
                <c:pt idx="1845">
                  <c:v>42031</c:v>
                </c:pt>
                <c:pt idx="1846">
                  <c:v>42032</c:v>
                </c:pt>
                <c:pt idx="1847">
                  <c:v>42033</c:v>
                </c:pt>
                <c:pt idx="1848">
                  <c:v>42034</c:v>
                </c:pt>
                <c:pt idx="1849">
                  <c:v>42037</c:v>
                </c:pt>
                <c:pt idx="1850">
                  <c:v>42038</c:v>
                </c:pt>
                <c:pt idx="1851">
                  <c:v>42039</c:v>
                </c:pt>
                <c:pt idx="1852">
                  <c:v>42040</c:v>
                </c:pt>
                <c:pt idx="1853">
                  <c:v>42041</c:v>
                </c:pt>
                <c:pt idx="1854">
                  <c:v>42044</c:v>
                </c:pt>
                <c:pt idx="1855">
                  <c:v>42045</c:v>
                </c:pt>
                <c:pt idx="1856">
                  <c:v>42046</c:v>
                </c:pt>
                <c:pt idx="1857">
                  <c:v>42047</c:v>
                </c:pt>
                <c:pt idx="1858">
                  <c:v>42048</c:v>
                </c:pt>
                <c:pt idx="1859">
                  <c:v>42051</c:v>
                </c:pt>
                <c:pt idx="1860">
                  <c:v>42052</c:v>
                </c:pt>
                <c:pt idx="1861">
                  <c:v>42053</c:v>
                </c:pt>
                <c:pt idx="1862">
                  <c:v>42054</c:v>
                </c:pt>
                <c:pt idx="1863">
                  <c:v>42055</c:v>
                </c:pt>
                <c:pt idx="1864">
                  <c:v>42058</c:v>
                </c:pt>
                <c:pt idx="1865">
                  <c:v>42059</c:v>
                </c:pt>
                <c:pt idx="1866">
                  <c:v>42060</c:v>
                </c:pt>
                <c:pt idx="1867">
                  <c:v>42061</c:v>
                </c:pt>
                <c:pt idx="1868">
                  <c:v>42062</c:v>
                </c:pt>
                <c:pt idx="1869">
                  <c:v>42065</c:v>
                </c:pt>
                <c:pt idx="1870">
                  <c:v>42066</c:v>
                </c:pt>
                <c:pt idx="1871">
                  <c:v>42067</c:v>
                </c:pt>
                <c:pt idx="1872">
                  <c:v>42068</c:v>
                </c:pt>
                <c:pt idx="1873">
                  <c:v>42069</c:v>
                </c:pt>
                <c:pt idx="1874">
                  <c:v>42072</c:v>
                </c:pt>
                <c:pt idx="1875">
                  <c:v>42073</c:v>
                </c:pt>
                <c:pt idx="1876">
                  <c:v>42074</c:v>
                </c:pt>
                <c:pt idx="1877">
                  <c:v>42075</c:v>
                </c:pt>
                <c:pt idx="1878">
                  <c:v>42076</c:v>
                </c:pt>
                <c:pt idx="1879">
                  <c:v>42079</c:v>
                </c:pt>
                <c:pt idx="1880">
                  <c:v>42080</c:v>
                </c:pt>
                <c:pt idx="1881">
                  <c:v>42081</c:v>
                </c:pt>
                <c:pt idx="1882">
                  <c:v>42082</c:v>
                </c:pt>
                <c:pt idx="1883">
                  <c:v>42083</c:v>
                </c:pt>
                <c:pt idx="1884">
                  <c:v>42086</c:v>
                </c:pt>
                <c:pt idx="1885">
                  <c:v>42087</c:v>
                </c:pt>
                <c:pt idx="1886">
                  <c:v>42088</c:v>
                </c:pt>
                <c:pt idx="1887">
                  <c:v>42089</c:v>
                </c:pt>
                <c:pt idx="1888">
                  <c:v>42090</c:v>
                </c:pt>
                <c:pt idx="1889">
                  <c:v>42093</c:v>
                </c:pt>
                <c:pt idx="1890">
                  <c:v>42094</c:v>
                </c:pt>
                <c:pt idx="1891">
                  <c:v>42095</c:v>
                </c:pt>
                <c:pt idx="1892">
                  <c:v>42096</c:v>
                </c:pt>
                <c:pt idx="1893">
                  <c:v>42097</c:v>
                </c:pt>
                <c:pt idx="1894">
                  <c:v>42100</c:v>
                </c:pt>
                <c:pt idx="1895">
                  <c:v>42101</c:v>
                </c:pt>
                <c:pt idx="1896">
                  <c:v>42102</c:v>
                </c:pt>
                <c:pt idx="1897">
                  <c:v>42103</c:v>
                </c:pt>
                <c:pt idx="1898">
                  <c:v>42104</c:v>
                </c:pt>
                <c:pt idx="1899">
                  <c:v>42107</c:v>
                </c:pt>
                <c:pt idx="1900">
                  <c:v>42108</c:v>
                </c:pt>
                <c:pt idx="1901">
                  <c:v>42109</c:v>
                </c:pt>
                <c:pt idx="1902">
                  <c:v>42110</c:v>
                </c:pt>
                <c:pt idx="1903">
                  <c:v>42111</c:v>
                </c:pt>
                <c:pt idx="1904">
                  <c:v>42114</c:v>
                </c:pt>
                <c:pt idx="1905">
                  <c:v>42115</c:v>
                </c:pt>
                <c:pt idx="1906">
                  <c:v>42116</c:v>
                </c:pt>
                <c:pt idx="1907">
                  <c:v>42117</c:v>
                </c:pt>
                <c:pt idx="1908">
                  <c:v>42118</c:v>
                </c:pt>
                <c:pt idx="1909">
                  <c:v>42121</c:v>
                </c:pt>
                <c:pt idx="1910">
                  <c:v>42122</c:v>
                </c:pt>
                <c:pt idx="1911">
                  <c:v>42123</c:v>
                </c:pt>
                <c:pt idx="1912">
                  <c:v>42124</c:v>
                </c:pt>
                <c:pt idx="1913">
                  <c:v>42125</c:v>
                </c:pt>
                <c:pt idx="1914">
                  <c:v>42128</c:v>
                </c:pt>
                <c:pt idx="1915">
                  <c:v>42129</c:v>
                </c:pt>
                <c:pt idx="1916">
                  <c:v>42130</c:v>
                </c:pt>
                <c:pt idx="1917">
                  <c:v>42131</c:v>
                </c:pt>
                <c:pt idx="1918">
                  <c:v>42132</c:v>
                </c:pt>
                <c:pt idx="1919">
                  <c:v>42135</c:v>
                </c:pt>
                <c:pt idx="1920">
                  <c:v>42136</c:v>
                </c:pt>
                <c:pt idx="1921">
                  <c:v>42137</c:v>
                </c:pt>
                <c:pt idx="1922">
                  <c:v>42138</c:v>
                </c:pt>
                <c:pt idx="1923">
                  <c:v>42139</c:v>
                </c:pt>
                <c:pt idx="1924">
                  <c:v>42142</c:v>
                </c:pt>
                <c:pt idx="1925">
                  <c:v>42143</c:v>
                </c:pt>
                <c:pt idx="1926">
                  <c:v>42144</c:v>
                </c:pt>
                <c:pt idx="1927">
                  <c:v>42145</c:v>
                </c:pt>
                <c:pt idx="1928">
                  <c:v>42146</c:v>
                </c:pt>
                <c:pt idx="1929">
                  <c:v>42149</c:v>
                </c:pt>
                <c:pt idx="1930">
                  <c:v>42150</c:v>
                </c:pt>
                <c:pt idx="1931">
                  <c:v>42151</c:v>
                </c:pt>
                <c:pt idx="1932">
                  <c:v>42152</c:v>
                </c:pt>
                <c:pt idx="1933">
                  <c:v>42153</c:v>
                </c:pt>
                <c:pt idx="1934">
                  <c:v>42156</c:v>
                </c:pt>
                <c:pt idx="1935">
                  <c:v>42157</c:v>
                </c:pt>
                <c:pt idx="1936">
                  <c:v>42158</c:v>
                </c:pt>
                <c:pt idx="1937">
                  <c:v>42159</c:v>
                </c:pt>
                <c:pt idx="1938">
                  <c:v>42160</c:v>
                </c:pt>
                <c:pt idx="1939">
                  <c:v>42163</c:v>
                </c:pt>
                <c:pt idx="1940">
                  <c:v>42164</c:v>
                </c:pt>
                <c:pt idx="1941">
                  <c:v>42165</c:v>
                </c:pt>
                <c:pt idx="1942">
                  <c:v>42166</c:v>
                </c:pt>
                <c:pt idx="1943">
                  <c:v>42167</c:v>
                </c:pt>
                <c:pt idx="1944">
                  <c:v>42170</c:v>
                </c:pt>
                <c:pt idx="1945">
                  <c:v>42171</c:v>
                </c:pt>
                <c:pt idx="1946">
                  <c:v>42172</c:v>
                </c:pt>
                <c:pt idx="1947">
                  <c:v>42173</c:v>
                </c:pt>
                <c:pt idx="1948">
                  <c:v>42174</c:v>
                </c:pt>
                <c:pt idx="1949">
                  <c:v>42177</c:v>
                </c:pt>
                <c:pt idx="1950">
                  <c:v>42178</c:v>
                </c:pt>
                <c:pt idx="1951">
                  <c:v>42179</c:v>
                </c:pt>
                <c:pt idx="1952">
                  <c:v>42180</c:v>
                </c:pt>
                <c:pt idx="1953">
                  <c:v>42181</c:v>
                </c:pt>
                <c:pt idx="1954">
                  <c:v>42184</c:v>
                </c:pt>
                <c:pt idx="1955">
                  <c:v>42185</c:v>
                </c:pt>
                <c:pt idx="1956">
                  <c:v>42186</c:v>
                </c:pt>
                <c:pt idx="1957">
                  <c:v>42187</c:v>
                </c:pt>
                <c:pt idx="1958">
                  <c:v>42188</c:v>
                </c:pt>
                <c:pt idx="1959">
                  <c:v>42191</c:v>
                </c:pt>
                <c:pt idx="1960">
                  <c:v>42192</c:v>
                </c:pt>
                <c:pt idx="1961">
                  <c:v>42193</c:v>
                </c:pt>
                <c:pt idx="1962">
                  <c:v>42194</c:v>
                </c:pt>
                <c:pt idx="1963">
                  <c:v>42195</c:v>
                </c:pt>
                <c:pt idx="1964">
                  <c:v>42198</c:v>
                </c:pt>
                <c:pt idx="1965">
                  <c:v>42199</c:v>
                </c:pt>
                <c:pt idx="1966">
                  <c:v>42200</c:v>
                </c:pt>
                <c:pt idx="1967">
                  <c:v>42201</c:v>
                </c:pt>
                <c:pt idx="1968">
                  <c:v>42202</c:v>
                </c:pt>
                <c:pt idx="1969">
                  <c:v>42205</c:v>
                </c:pt>
                <c:pt idx="1970">
                  <c:v>42206</c:v>
                </c:pt>
                <c:pt idx="1971">
                  <c:v>42207</c:v>
                </c:pt>
                <c:pt idx="1972">
                  <c:v>42208</c:v>
                </c:pt>
                <c:pt idx="1973">
                  <c:v>42209</c:v>
                </c:pt>
                <c:pt idx="1974">
                  <c:v>42212</c:v>
                </c:pt>
                <c:pt idx="1975">
                  <c:v>42213</c:v>
                </c:pt>
                <c:pt idx="1976">
                  <c:v>42214</c:v>
                </c:pt>
                <c:pt idx="1977">
                  <c:v>42215</c:v>
                </c:pt>
                <c:pt idx="1978">
                  <c:v>42216</c:v>
                </c:pt>
                <c:pt idx="1979">
                  <c:v>42219</c:v>
                </c:pt>
                <c:pt idx="1980">
                  <c:v>42220</c:v>
                </c:pt>
                <c:pt idx="1981">
                  <c:v>42221</c:v>
                </c:pt>
                <c:pt idx="1982">
                  <c:v>42222</c:v>
                </c:pt>
                <c:pt idx="1983">
                  <c:v>42223</c:v>
                </c:pt>
                <c:pt idx="1984">
                  <c:v>42226</c:v>
                </c:pt>
                <c:pt idx="1985">
                  <c:v>42227</c:v>
                </c:pt>
                <c:pt idx="1986">
                  <c:v>42228</c:v>
                </c:pt>
                <c:pt idx="1987">
                  <c:v>42229</c:v>
                </c:pt>
                <c:pt idx="1988">
                  <c:v>42230</c:v>
                </c:pt>
                <c:pt idx="1989">
                  <c:v>42233</c:v>
                </c:pt>
                <c:pt idx="1990">
                  <c:v>42234</c:v>
                </c:pt>
                <c:pt idx="1991">
                  <c:v>42235</c:v>
                </c:pt>
                <c:pt idx="1992">
                  <c:v>42236</c:v>
                </c:pt>
                <c:pt idx="1993">
                  <c:v>42237</c:v>
                </c:pt>
                <c:pt idx="1994">
                  <c:v>42240</c:v>
                </c:pt>
                <c:pt idx="1995">
                  <c:v>42241</c:v>
                </c:pt>
                <c:pt idx="1996">
                  <c:v>42242</c:v>
                </c:pt>
                <c:pt idx="1997">
                  <c:v>42243</c:v>
                </c:pt>
                <c:pt idx="1998">
                  <c:v>42244</c:v>
                </c:pt>
                <c:pt idx="1999">
                  <c:v>42247</c:v>
                </c:pt>
                <c:pt idx="2000">
                  <c:v>42248</c:v>
                </c:pt>
                <c:pt idx="2001">
                  <c:v>42249</c:v>
                </c:pt>
                <c:pt idx="2002">
                  <c:v>42250</c:v>
                </c:pt>
                <c:pt idx="2003">
                  <c:v>42251</c:v>
                </c:pt>
                <c:pt idx="2004">
                  <c:v>42254</c:v>
                </c:pt>
                <c:pt idx="2005">
                  <c:v>42255</c:v>
                </c:pt>
                <c:pt idx="2006">
                  <c:v>42256</c:v>
                </c:pt>
                <c:pt idx="2007">
                  <c:v>42257</c:v>
                </c:pt>
                <c:pt idx="2008">
                  <c:v>42258</c:v>
                </c:pt>
                <c:pt idx="2009">
                  <c:v>42261</c:v>
                </c:pt>
                <c:pt idx="2010">
                  <c:v>42262</c:v>
                </c:pt>
                <c:pt idx="2011">
                  <c:v>42263</c:v>
                </c:pt>
                <c:pt idx="2012">
                  <c:v>42264</c:v>
                </c:pt>
                <c:pt idx="2013">
                  <c:v>42265</c:v>
                </c:pt>
                <c:pt idx="2014">
                  <c:v>42268</c:v>
                </c:pt>
                <c:pt idx="2015">
                  <c:v>42269</c:v>
                </c:pt>
                <c:pt idx="2016">
                  <c:v>42270</c:v>
                </c:pt>
                <c:pt idx="2017">
                  <c:v>42271</c:v>
                </c:pt>
                <c:pt idx="2018">
                  <c:v>42272</c:v>
                </c:pt>
                <c:pt idx="2019">
                  <c:v>42275</c:v>
                </c:pt>
                <c:pt idx="2020">
                  <c:v>42276</c:v>
                </c:pt>
                <c:pt idx="2021">
                  <c:v>42277</c:v>
                </c:pt>
                <c:pt idx="2022">
                  <c:v>42278</c:v>
                </c:pt>
                <c:pt idx="2023">
                  <c:v>42279</c:v>
                </c:pt>
                <c:pt idx="2024">
                  <c:v>42282</c:v>
                </c:pt>
                <c:pt idx="2025">
                  <c:v>42283</c:v>
                </c:pt>
                <c:pt idx="2026">
                  <c:v>42284</c:v>
                </c:pt>
                <c:pt idx="2027">
                  <c:v>42285</c:v>
                </c:pt>
                <c:pt idx="2028">
                  <c:v>42286</c:v>
                </c:pt>
                <c:pt idx="2029">
                  <c:v>42289</c:v>
                </c:pt>
                <c:pt idx="2030">
                  <c:v>42290</c:v>
                </c:pt>
                <c:pt idx="2031">
                  <c:v>42291</c:v>
                </c:pt>
                <c:pt idx="2032">
                  <c:v>42292</c:v>
                </c:pt>
                <c:pt idx="2033">
                  <c:v>42293</c:v>
                </c:pt>
                <c:pt idx="2034">
                  <c:v>42296</c:v>
                </c:pt>
                <c:pt idx="2035">
                  <c:v>42297</c:v>
                </c:pt>
                <c:pt idx="2036">
                  <c:v>42298</c:v>
                </c:pt>
                <c:pt idx="2037">
                  <c:v>42299</c:v>
                </c:pt>
                <c:pt idx="2038">
                  <c:v>42300</c:v>
                </c:pt>
                <c:pt idx="2039">
                  <c:v>42303</c:v>
                </c:pt>
                <c:pt idx="2040">
                  <c:v>42304</c:v>
                </c:pt>
                <c:pt idx="2041">
                  <c:v>42305</c:v>
                </c:pt>
                <c:pt idx="2042">
                  <c:v>42306</c:v>
                </c:pt>
                <c:pt idx="2043">
                  <c:v>42307</c:v>
                </c:pt>
                <c:pt idx="2044">
                  <c:v>42310</c:v>
                </c:pt>
                <c:pt idx="2045">
                  <c:v>42311</c:v>
                </c:pt>
                <c:pt idx="2046">
                  <c:v>42312</c:v>
                </c:pt>
                <c:pt idx="2047">
                  <c:v>42313</c:v>
                </c:pt>
                <c:pt idx="2048">
                  <c:v>42314</c:v>
                </c:pt>
                <c:pt idx="2049">
                  <c:v>42317</c:v>
                </c:pt>
                <c:pt idx="2050">
                  <c:v>42318</c:v>
                </c:pt>
                <c:pt idx="2051">
                  <c:v>42319</c:v>
                </c:pt>
                <c:pt idx="2052">
                  <c:v>42320</c:v>
                </c:pt>
                <c:pt idx="2053">
                  <c:v>42321</c:v>
                </c:pt>
                <c:pt idx="2054">
                  <c:v>42324</c:v>
                </c:pt>
                <c:pt idx="2055">
                  <c:v>42325</c:v>
                </c:pt>
                <c:pt idx="2056">
                  <c:v>42326</c:v>
                </c:pt>
                <c:pt idx="2057">
                  <c:v>42327</c:v>
                </c:pt>
                <c:pt idx="2058">
                  <c:v>42328</c:v>
                </c:pt>
                <c:pt idx="2059">
                  <c:v>42331</c:v>
                </c:pt>
                <c:pt idx="2060">
                  <c:v>42332</c:v>
                </c:pt>
                <c:pt idx="2061">
                  <c:v>42333</c:v>
                </c:pt>
                <c:pt idx="2062">
                  <c:v>42334</c:v>
                </c:pt>
                <c:pt idx="2063">
                  <c:v>42335</c:v>
                </c:pt>
                <c:pt idx="2064">
                  <c:v>42338</c:v>
                </c:pt>
                <c:pt idx="2065">
                  <c:v>42339</c:v>
                </c:pt>
                <c:pt idx="2066">
                  <c:v>42340</c:v>
                </c:pt>
                <c:pt idx="2067">
                  <c:v>42341</c:v>
                </c:pt>
                <c:pt idx="2068">
                  <c:v>42342</c:v>
                </c:pt>
                <c:pt idx="2069">
                  <c:v>42345</c:v>
                </c:pt>
                <c:pt idx="2070">
                  <c:v>42346</c:v>
                </c:pt>
                <c:pt idx="2071">
                  <c:v>42347</c:v>
                </c:pt>
                <c:pt idx="2072">
                  <c:v>42348</c:v>
                </c:pt>
                <c:pt idx="2073">
                  <c:v>42349</c:v>
                </c:pt>
                <c:pt idx="2074">
                  <c:v>42352</c:v>
                </c:pt>
                <c:pt idx="2075">
                  <c:v>42353</c:v>
                </c:pt>
                <c:pt idx="2076">
                  <c:v>42354</c:v>
                </c:pt>
                <c:pt idx="2077">
                  <c:v>42355</c:v>
                </c:pt>
                <c:pt idx="2078">
                  <c:v>42356</c:v>
                </c:pt>
                <c:pt idx="2079">
                  <c:v>42359</c:v>
                </c:pt>
                <c:pt idx="2080">
                  <c:v>42360</c:v>
                </c:pt>
                <c:pt idx="2081">
                  <c:v>42361</c:v>
                </c:pt>
                <c:pt idx="2082">
                  <c:v>42362</c:v>
                </c:pt>
                <c:pt idx="2083">
                  <c:v>42363</c:v>
                </c:pt>
                <c:pt idx="2084">
                  <c:v>42366</c:v>
                </c:pt>
                <c:pt idx="2085">
                  <c:v>42367</c:v>
                </c:pt>
                <c:pt idx="2086">
                  <c:v>42368</c:v>
                </c:pt>
                <c:pt idx="2087">
                  <c:v>42369</c:v>
                </c:pt>
                <c:pt idx="2088">
                  <c:v>42370</c:v>
                </c:pt>
                <c:pt idx="2089">
                  <c:v>42373</c:v>
                </c:pt>
                <c:pt idx="2090">
                  <c:v>42374</c:v>
                </c:pt>
                <c:pt idx="2091">
                  <c:v>42375</c:v>
                </c:pt>
                <c:pt idx="2092">
                  <c:v>42376</c:v>
                </c:pt>
                <c:pt idx="2093">
                  <c:v>42377</c:v>
                </c:pt>
                <c:pt idx="2094">
                  <c:v>42380</c:v>
                </c:pt>
                <c:pt idx="2095">
                  <c:v>42381</c:v>
                </c:pt>
                <c:pt idx="2096">
                  <c:v>42382</c:v>
                </c:pt>
                <c:pt idx="2097">
                  <c:v>42383</c:v>
                </c:pt>
                <c:pt idx="2098">
                  <c:v>42384</c:v>
                </c:pt>
                <c:pt idx="2099">
                  <c:v>42387</c:v>
                </c:pt>
                <c:pt idx="2100">
                  <c:v>42388</c:v>
                </c:pt>
                <c:pt idx="2101">
                  <c:v>42389</c:v>
                </c:pt>
                <c:pt idx="2102">
                  <c:v>42390</c:v>
                </c:pt>
                <c:pt idx="2103">
                  <c:v>42391</c:v>
                </c:pt>
                <c:pt idx="2104">
                  <c:v>42394</c:v>
                </c:pt>
                <c:pt idx="2105">
                  <c:v>42395</c:v>
                </c:pt>
                <c:pt idx="2106">
                  <c:v>42396</c:v>
                </c:pt>
                <c:pt idx="2107">
                  <c:v>42397</c:v>
                </c:pt>
                <c:pt idx="2108">
                  <c:v>42398</c:v>
                </c:pt>
                <c:pt idx="2109">
                  <c:v>42401</c:v>
                </c:pt>
                <c:pt idx="2110">
                  <c:v>42402</c:v>
                </c:pt>
                <c:pt idx="2111">
                  <c:v>42403</c:v>
                </c:pt>
                <c:pt idx="2112">
                  <c:v>42404</c:v>
                </c:pt>
                <c:pt idx="2113">
                  <c:v>42405</c:v>
                </c:pt>
                <c:pt idx="2114">
                  <c:v>42408</c:v>
                </c:pt>
                <c:pt idx="2115">
                  <c:v>42409</c:v>
                </c:pt>
                <c:pt idx="2116">
                  <c:v>42410</c:v>
                </c:pt>
                <c:pt idx="2117">
                  <c:v>42411</c:v>
                </c:pt>
                <c:pt idx="2118">
                  <c:v>42412</c:v>
                </c:pt>
                <c:pt idx="2119">
                  <c:v>42415</c:v>
                </c:pt>
                <c:pt idx="2120">
                  <c:v>42416</c:v>
                </c:pt>
                <c:pt idx="2121">
                  <c:v>42417</c:v>
                </c:pt>
                <c:pt idx="2122">
                  <c:v>42418</c:v>
                </c:pt>
                <c:pt idx="2123">
                  <c:v>42419</c:v>
                </c:pt>
                <c:pt idx="2124">
                  <c:v>42422</c:v>
                </c:pt>
                <c:pt idx="2125">
                  <c:v>42423</c:v>
                </c:pt>
                <c:pt idx="2126">
                  <c:v>42424</c:v>
                </c:pt>
                <c:pt idx="2127">
                  <c:v>42425</c:v>
                </c:pt>
                <c:pt idx="2128">
                  <c:v>42426</c:v>
                </c:pt>
                <c:pt idx="2129">
                  <c:v>42429</c:v>
                </c:pt>
                <c:pt idx="2130">
                  <c:v>42430</c:v>
                </c:pt>
                <c:pt idx="2131">
                  <c:v>42431</c:v>
                </c:pt>
                <c:pt idx="2132">
                  <c:v>42432</c:v>
                </c:pt>
                <c:pt idx="2133">
                  <c:v>42433</c:v>
                </c:pt>
                <c:pt idx="2134">
                  <c:v>42436</c:v>
                </c:pt>
                <c:pt idx="2135">
                  <c:v>42437</c:v>
                </c:pt>
                <c:pt idx="2136">
                  <c:v>42438</c:v>
                </c:pt>
                <c:pt idx="2137">
                  <c:v>42439</c:v>
                </c:pt>
                <c:pt idx="2138">
                  <c:v>42440</c:v>
                </c:pt>
                <c:pt idx="2139">
                  <c:v>42443</c:v>
                </c:pt>
                <c:pt idx="2140">
                  <c:v>42444</c:v>
                </c:pt>
                <c:pt idx="2141">
                  <c:v>42445</c:v>
                </c:pt>
                <c:pt idx="2142">
                  <c:v>42446</c:v>
                </c:pt>
                <c:pt idx="2143">
                  <c:v>42447</c:v>
                </c:pt>
                <c:pt idx="2144">
                  <c:v>42450</c:v>
                </c:pt>
                <c:pt idx="2145">
                  <c:v>42451</c:v>
                </c:pt>
                <c:pt idx="2146">
                  <c:v>42452</c:v>
                </c:pt>
                <c:pt idx="2147">
                  <c:v>42453</c:v>
                </c:pt>
                <c:pt idx="2148">
                  <c:v>42454</c:v>
                </c:pt>
                <c:pt idx="2149">
                  <c:v>42457</c:v>
                </c:pt>
                <c:pt idx="2150">
                  <c:v>42458</c:v>
                </c:pt>
                <c:pt idx="2151">
                  <c:v>42459</c:v>
                </c:pt>
                <c:pt idx="2152">
                  <c:v>42460</c:v>
                </c:pt>
                <c:pt idx="2153">
                  <c:v>42461</c:v>
                </c:pt>
                <c:pt idx="2154">
                  <c:v>42464</c:v>
                </c:pt>
                <c:pt idx="2155">
                  <c:v>42465</c:v>
                </c:pt>
                <c:pt idx="2156">
                  <c:v>42466</c:v>
                </c:pt>
                <c:pt idx="2157">
                  <c:v>42467</c:v>
                </c:pt>
                <c:pt idx="2158">
                  <c:v>42468</c:v>
                </c:pt>
                <c:pt idx="2159">
                  <c:v>42471</c:v>
                </c:pt>
                <c:pt idx="2160">
                  <c:v>42472</c:v>
                </c:pt>
                <c:pt idx="2161">
                  <c:v>42473</c:v>
                </c:pt>
                <c:pt idx="2162">
                  <c:v>42474</c:v>
                </c:pt>
                <c:pt idx="2163">
                  <c:v>42475</c:v>
                </c:pt>
                <c:pt idx="2164">
                  <c:v>42478</c:v>
                </c:pt>
                <c:pt idx="2165">
                  <c:v>42479</c:v>
                </c:pt>
                <c:pt idx="2166">
                  <c:v>42480</c:v>
                </c:pt>
                <c:pt idx="2167">
                  <c:v>42481</c:v>
                </c:pt>
                <c:pt idx="2168">
                  <c:v>42482</c:v>
                </c:pt>
                <c:pt idx="2169">
                  <c:v>42485</c:v>
                </c:pt>
                <c:pt idx="2170">
                  <c:v>42486</c:v>
                </c:pt>
                <c:pt idx="2171">
                  <c:v>42487</c:v>
                </c:pt>
                <c:pt idx="2172">
                  <c:v>42488</c:v>
                </c:pt>
                <c:pt idx="2173">
                  <c:v>42489</c:v>
                </c:pt>
                <c:pt idx="2174">
                  <c:v>42492</c:v>
                </c:pt>
                <c:pt idx="2175">
                  <c:v>42493</c:v>
                </c:pt>
                <c:pt idx="2176">
                  <c:v>42494</c:v>
                </c:pt>
                <c:pt idx="2177">
                  <c:v>42495</c:v>
                </c:pt>
                <c:pt idx="2178">
                  <c:v>42496</c:v>
                </c:pt>
                <c:pt idx="2179">
                  <c:v>42499</c:v>
                </c:pt>
                <c:pt idx="2180">
                  <c:v>42500</c:v>
                </c:pt>
                <c:pt idx="2181">
                  <c:v>42501</c:v>
                </c:pt>
                <c:pt idx="2182">
                  <c:v>42502</c:v>
                </c:pt>
                <c:pt idx="2183">
                  <c:v>42503</c:v>
                </c:pt>
                <c:pt idx="2184">
                  <c:v>42506</c:v>
                </c:pt>
                <c:pt idx="2185">
                  <c:v>42507</c:v>
                </c:pt>
                <c:pt idx="2186">
                  <c:v>42508</c:v>
                </c:pt>
                <c:pt idx="2187">
                  <c:v>42509</c:v>
                </c:pt>
                <c:pt idx="2188">
                  <c:v>42510</c:v>
                </c:pt>
                <c:pt idx="2189">
                  <c:v>42513</c:v>
                </c:pt>
                <c:pt idx="2190">
                  <c:v>42514</c:v>
                </c:pt>
                <c:pt idx="2191">
                  <c:v>42515</c:v>
                </c:pt>
                <c:pt idx="2192">
                  <c:v>42516</c:v>
                </c:pt>
                <c:pt idx="2193">
                  <c:v>42517</c:v>
                </c:pt>
                <c:pt idx="2194">
                  <c:v>42520</c:v>
                </c:pt>
                <c:pt idx="2195">
                  <c:v>42521</c:v>
                </c:pt>
                <c:pt idx="2196">
                  <c:v>42522</c:v>
                </c:pt>
                <c:pt idx="2197">
                  <c:v>42523</c:v>
                </c:pt>
                <c:pt idx="2198">
                  <c:v>42524</c:v>
                </c:pt>
                <c:pt idx="2199">
                  <c:v>42527</c:v>
                </c:pt>
                <c:pt idx="2200">
                  <c:v>42528</c:v>
                </c:pt>
                <c:pt idx="2201">
                  <c:v>42529</c:v>
                </c:pt>
                <c:pt idx="2202">
                  <c:v>42530</c:v>
                </c:pt>
                <c:pt idx="2203">
                  <c:v>42531</c:v>
                </c:pt>
                <c:pt idx="2204">
                  <c:v>42534</c:v>
                </c:pt>
                <c:pt idx="2205">
                  <c:v>42535</c:v>
                </c:pt>
                <c:pt idx="2206">
                  <c:v>42536</c:v>
                </c:pt>
                <c:pt idx="2207">
                  <c:v>42537</c:v>
                </c:pt>
                <c:pt idx="2208">
                  <c:v>42538</c:v>
                </c:pt>
                <c:pt idx="2209">
                  <c:v>42541</c:v>
                </c:pt>
                <c:pt idx="2210">
                  <c:v>42542</c:v>
                </c:pt>
                <c:pt idx="2211">
                  <c:v>42543</c:v>
                </c:pt>
                <c:pt idx="2212">
                  <c:v>42544</c:v>
                </c:pt>
                <c:pt idx="2213">
                  <c:v>42545</c:v>
                </c:pt>
                <c:pt idx="2214">
                  <c:v>42548</c:v>
                </c:pt>
                <c:pt idx="2215">
                  <c:v>42549</c:v>
                </c:pt>
                <c:pt idx="2216">
                  <c:v>42550</c:v>
                </c:pt>
                <c:pt idx="2217">
                  <c:v>42551</c:v>
                </c:pt>
                <c:pt idx="2218">
                  <c:v>42552</c:v>
                </c:pt>
                <c:pt idx="2219">
                  <c:v>42555</c:v>
                </c:pt>
                <c:pt idx="2220">
                  <c:v>42556</c:v>
                </c:pt>
                <c:pt idx="2221">
                  <c:v>42557</c:v>
                </c:pt>
                <c:pt idx="2222">
                  <c:v>42558</c:v>
                </c:pt>
                <c:pt idx="2223">
                  <c:v>42559</c:v>
                </c:pt>
                <c:pt idx="2224">
                  <c:v>42562</c:v>
                </c:pt>
                <c:pt idx="2225">
                  <c:v>42563</c:v>
                </c:pt>
                <c:pt idx="2226">
                  <c:v>42564</c:v>
                </c:pt>
                <c:pt idx="2227">
                  <c:v>42565</c:v>
                </c:pt>
                <c:pt idx="2228">
                  <c:v>42566</c:v>
                </c:pt>
                <c:pt idx="2229">
                  <c:v>42569</c:v>
                </c:pt>
                <c:pt idx="2230">
                  <c:v>42570</c:v>
                </c:pt>
                <c:pt idx="2231">
                  <c:v>42571</c:v>
                </c:pt>
                <c:pt idx="2232">
                  <c:v>42572</c:v>
                </c:pt>
                <c:pt idx="2233">
                  <c:v>42573</c:v>
                </c:pt>
                <c:pt idx="2234">
                  <c:v>42576</c:v>
                </c:pt>
                <c:pt idx="2235">
                  <c:v>42577</c:v>
                </c:pt>
                <c:pt idx="2236">
                  <c:v>42578</c:v>
                </c:pt>
                <c:pt idx="2237">
                  <c:v>42579</c:v>
                </c:pt>
                <c:pt idx="2238">
                  <c:v>42580</c:v>
                </c:pt>
                <c:pt idx="2239">
                  <c:v>42583</c:v>
                </c:pt>
                <c:pt idx="2240">
                  <c:v>42584</c:v>
                </c:pt>
                <c:pt idx="2241">
                  <c:v>42585</c:v>
                </c:pt>
                <c:pt idx="2242">
                  <c:v>42586</c:v>
                </c:pt>
                <c:pt idx="2243">
                  <c:v>42587</c:v>
                </c:pt>
                <c:pt idx="2244">
                  <c:v>42590</c:v>
                </c:pt>
                <c:pt idx="2245">
                  <c:v>42591</c:v>
                </c:pt>
                <c:pt idx="2246">
                  <c:v>42592</c:v>
                </c:pt>
                <c:pt idx="2247">
                  <c:v>42593</c:v>
                </c:pt>
                <c:pt idx="2248">
                  <c:v>42594</c:v>
                </c:pt>
                <c:pt idx="2249">
                  <c:v>42597</c:v>
                </c:pt>
                <c:pt idx="2250">
                  <c:v>42598</c:v>
                </c:pt>
                <c:pt idx="2251">
                  <c:v>42599</c:v>
                </c:pt>
                <c:pt idx="2252">
                  <c:v>42600</c:v>
                </c:pt>
                <c:pt idx="2253">
                  <c:v>42601</c:v>
                </c:pt>
                <c:pt idx="2254">
                  <c:v>42604</c:v>
                </c:pt>
                <c:pt idx="2255">
                  <c:v>42605</c:v>
                </c:pt>
                <c:pt idx="2256">
                  <c:v>42606</c:v>
                </c:pt>
                <c:pt idx="2257">
                  <c:v>42607</c:v>
                </c:pt>
                <c:pt idx="2258">
                  <c:v>42608</c:v>
                </c:pt>
                <c:pt idx="2259">
                  <c:v>42611</c:v>
                </c:pt>
                <c:pt idx="2260">
                  <c:v>42612</c:v>
                </c:pt>
                <c:pt idx="2261">
                  <c:v>42613</c:v>
                </c:pt>
                <c:pt idx="2262">
                  <c:v>42614</c:v>
                </c:pt>
                <c:pt idx="2263">
                  <c:v>42615</c:v>
                </c:pt>
                <c:pt idx="2264">
                  <c:v>42618</c:v>
                </c:pt>
                <c:pt idx="2265">
                  <c:v>42619</c:v>
                </c:pt>
                <c:pt idx="2266">
                  <c:v>42620</c:v>
                </c:pt>
                <c:pt idx="2267">
                  <c:v>42621</c:v>
                </c:pt>
                <c:pt idx="2268">
                  <c:v>42622</c:v>
                </c:pt>
                <c:pt idx="2269">
                  <c:v>42625</c:v>
                </c:pt>
                <c:pt idx="2270">
                  <c:v>42626</c:v>
                </c:pt>
                <c:pt idx="2271">
                  <c:v>42627</c:v>
                </c:pt>
                <c:pt idx="2272">
                  <c:v>42628</c:v>
                </c:pt>
                <c:pt idx="2273">
                  <c:v>42629</c:v>
                </c:pt>
                <c:pt idx="2274">
                  <c:v>42632</c:v>
                </c:pt>
                <c:pt idx="2275">
                  <c:v>42633</c:v>
                </c:pt>
                <c:pt idx="2276">
                  <c:v>42634</c:v>
                </c:pt>
                <c:pt idx="2277">
                  <c:v>42635</c:v>
                </c:pt>
                <c:pt idx="2278">
                  <c:v>42636</c:v>
                </c:pt>
                <c:pt idx="2279">
                  <c:v>42639</c:v>
                </c:pt>
                <c:pt idx="2280">
                  <c:v>42640</c:v>
                </c:pt>
                <c:pt idx="2281">
                  <c:v>42641</c:v>
                </c:pt>
                <c:pt idx="2282">
                  <c:v>42642</c:v>
                </c:pt>
                <c:pt idx="2283">
                  <c:v>42643</c:v>
                </c:pt>
                <c:pt idx="2284">
                  <c:v>42646</c:v>
                </c:pt>
                <c:pt idx="2285">
                  <c:v>42647</c:v>
                </c:pt>
                <c:pt idx="2286">
                  <c:v>42648</c:v>
                </c:pt>
                <c:pt idx="2287">
                  <c:v>42649</c:v>
                </c:pt>
                <c:pt idx="2288">
                  <c:v>42650</c:v>
                </c:pt>
                <c:pt idx="2289">
                  <c:v>42653</c:v>
                </c:pt>
                <c:pt idx="2290">
                  <c:v>42654</c:v>
                </c:pt>
                <c:pt idx="2291">
                  <c:v>42655</c:v>
                </c:pt>
                <c:pt idx="2292">
                  <c:v>42656</c:v>
                </c:pt>
                <c:pt idx="2293">
                  <c:v>42657</c:v>
                </c:pt>
                <c:pt idx="2294">
                  <c:v>42660</c:v>
                </c:pt>
                <c:pt idx="2295">
                  <c:v>42661</c:v>
                </c:pt>
                <c:pt idx="2296">
                  <c:v>42662</c:v>
                </c:pt>
                <c:pt idx="2297">
                  <c:v>42663</c:v>
                </c:pt>
                <c:pt idx="2298">
                  <c:v>42664</c:v>
                </c:pt>
                <c:pt idx="2299">
                  <c:v>42667</c:v>
                </c:pt>
                <c:pt idx="2300">
                  <c:v>42668</c:v>
                </c:pt>
                <c:pt idx="2301">
                  <c:v>42669</c:v>
                </c:pt>
                <c:pt idx="2302">
                  <c:v>42670</c:v>
                </c:pt>
                <c:pt idx="2303">
                  <c:v>42671</c:v>
                </c:pt>
                <c:pt idx="2304">
                  <c:v>42674</c:v>
                </c:pt>
                <c:pt idx="2305">
                  <c:v>42675</c:v>
                </c:pt>
                <c:pt idx="2306">
                  <c:v>42676</c:v>
                </c:pt>
                <c:pt idx="2307">
                  <c:v>42677</c:v>
                </c:pt>
                <c:pt idx="2308">
                  <c:v>42678</c:v>
                </c:pt>
                <c:pt idx="2309">
                  <c:v>42681</c:v>
                </c:pt>
                <c:pt idx="2310">
                  <c:v>42682</c:v>
                </c:pt>
                <c:pt idx="2311">
                  <c:v>42683</c:v>
                </c:pt>
                <c:pt idx="2312">
                  <c:v>42684</c:v>
                </c:pt>
                <c:pt idx="2313">
                  <c:v>42685</c:v>
                </c:pt>
                <c:pt idx="2314">
                  <c:v>42688</c:v>
                </c:pt>
                <c:pt idx="2315">
                  <c:v>42689</c:v>
                </c:pt>
                <c:pt idx="2316">
                  <c:v>42690</c:v>
                </c:pt>
                <c:pt idx="2317">
                  <c:v>42691</c:v>
                </c:pt>
                <c:pt idx="2318">
                  <c:v>42692</c:v>
                </c:pt>
                <c:pt idx="2319">
                  <c:v>42695</c:v>
                </c:pt>
                <c:pt idx="2320">
                  <c:v>42696</c:v>
                </c:pt>
                <c:pt idx="2321">
                  <c:v>42697</c:v>
                </c:pt>
                <c:pt idx="2322">
                  <c:v>42698</c:v>
                </c:pt>
                <c:pt idx="2323">
                  <c:v>42699</c:v>
                </c:pt>
                <c:pt idx="2324">
                  <c:v>42702</c:v>
                </c:pt>
                <c:pt idx="2325">
                  <c:v>42703</c:v>
                </c:pt>
                <c:pt idx="2326">
                  <c:v>42704</c:v>
                </c:pt>
                <c:pt idx="2327">
                  <c:v>42705</c:v>
                </c:pt>
                <c:pt idx="2328">
                  <c:v>42706</c:v>
                </c:pt>
                <c:pt idx="2329">
                  <c:v>42709</c:v>
                </c:pt>
                <c:pt idx="2330">
                  <c:v>42710</c:v>
                </c:pt>
                <c:pt idx="2331">
                  <c:v>42711</c:v>
                </c:pt>
                <c:pt idx="2332">
                  <c:v>42712</c:v>
                </c:pt>
                <c:pt idx="2333">
                  <c:v>42713</c:v>
                </c:pt>
                <c:pt idx="2334">
                  <c:v>42716</c:v>
                </c:pt>
                <c:pt idx="2335">
                  <c:v>42717</c:v>
                </c:pt>
                <c:pt idx="2336">
                  <c:v>42718</c:v>
                </c:pt>
                <c:pt idx="2337">
                  <c:v>42719</c:v>
                </c:pt>
                <c:pt idx="2338">
                  <c:v>42720</c:v>
                </c:pt>
                <c:pt idx="2339">
                  <c:v>42723</c:v>
                </c:pt>
                <c:pt idx="2340">
                  <c:v>42724</c:v>
                </c:pt>
                <c:pt idx="2341">
                  <c:v>42725</c:v>
                </c:pt>
                <c:pt idx="2342">
                  <c:v>42726</c:v>
                </c:pt>
                <c:pt idx="2343">
                  <c:v>42727</c:v>
                </c:pt>
                <c:pt idx="2344">
                  <c:v>42730</c:v>
                </c:pt>
                <c:pt idx="2345">
                  <c:v>42731</c:v>
                </c:pt>
                <c:pt idx="2346">
                  <c:v>42732</c:v>
                </c:pt>
                <c:pt idx="2347">
                  <c:v>42733</c:v>
                </c:pt>
                <c:pt idx="2348">
                  <c:v>42734</c:v>
                </c:pt>
                <c:pt idx="2349">
                  <c:v>42737</c:v>
                </c:pt>
                <c:pt idx="2350">
                  <c:v>42738</c:v>
                </c:pt>
                <c:pt idx="2351">
                  <c:v>42739</c:v>
                </c:pt>
                <c:pt idx="2352">
                  <c:v>42740</c:v>
                </c:pt>
                <c:pt idx="2353">
                  <c:v>42741</c:v>
                </c:pt>
                <c:pt idx="2354">
                  <c:v>42744</c:v>
                </c:pt>
                <c:pt idx="2355">
                  <c:v>42745</c:v>
                </c:pt>
                <c:pt idx="2356">
                  <c:v>42746</c:v>
                </c:pt>
                <c:pt idx="2357">
                  <c:v>42747</c:v>
                </c:pt>
                <c:pt idx="2358">
                  <c:v>42748</c:v>
                </c:pt>
                <c:pt idx="2359">
                  <c:v>42751</c:v>
                </c:pt>
                <c:pt idx="2360">
                  <c:v>42752</c:v>
                </c:pt>
                <c:pt idx="2361">
                  <c:v>42753</c:v>
                </c:pt>
                <c:pt idx="2362">
                  <c:v>42754</c:v>
                </c:pt>
                <c:pt idx="2363">
                  <c:v>42755</c:v>
                </c:pt>
                <c:pt idx="2364">
                  <c:v>42758</c:v>
                </c:pt>
                <c:pt idx="2365">
                  <c:v>42759</c:v>
                </c:pt>
                <c:pt idx="2366">
                  <c:v>42760</c:v>
                </c:pt>
                <c:pt idx="2367">
                  <c:v>42761</c:v>
                </c:pt>
                <c:pt idx="2368">
                  <c:v>42762</c:v>
                </c:pt>
                <c:pt idx="2369">
                  <c:v>42765</c:v>
                </c:pt>
                <c:pt idx="2370">
                  <c:v>42766</c:v>
                </c:pt>
                <c:pt idx="2371">
                  <c:v>42767</c:v>
                </c:pt>
                <c:pt idx="2372">
                  <c:v>42768</c:v>
                </c:pt>
                <c:pt idx="2373">
                  <c:v>42769</c:v>
                </c:pt>
                <c:pt idx="2374">
                  <c:v>42772</c:v>
                </c:pt>
                <c:pt idx="2375">
                  <c:v>42773</c:v>
                </c:pt>
                <c:pt idx="2376">
                  <c:v>42774</c:v>
                </c:pt>
                <c:pt idx="2377">
                  <c:v>42775</c:v>
                </c:pt>
                <c:pt idx="2378">
                  <c:v>42776</c:v>
                </c:pt>
                <c:pt idx="2379">
                  <c:v>42779</c:v>
                </c:pt>
                <c:pt idx="2380">
                  <c:v>42780</c:v>
                </c:pt>
                <c:pt idx="2381">
                  <c:v>42781</c:v>
                </c:pt>
                <c:pt idx="2382">
                  <c:v>42782</c:v>
                </c:pt>
                <c:pt idx="2383">
                  <c:v>42783</c:v>
                </c:pt>
                <c:pt idx="2384">
                  <c:v>42786</c:v>
                </c:pt>
                <c:pt idx="2385">
                  <c:v>42787</c:v>
                </c:pt>
                <c:pt idx="2386">
                  <c:v>42788</c:v>
                </c:pt>
                <c:pt idx="2387">
                  <c:v>42789</c:v>
                </c:pt>
                <c:pt idx="2388">
                  <c:v>42790</c:v>
                </c:pt>
                <c:pt idx="2389">
                  <c:v>42793</c:v>
                </c:pt>
                <c:pt idx="2390">
                  <c:v>42794</c:v>
                </c:pt>
                <c:pt idx="2391">
                  <c:v>42795</c:v>
                </c:pt>
                <c:pt idx="2392">
                  <c:v>42796</c:v>
                </c:pt>
                <c:pt idx="2393">
                  <c:v>42797</c:v>
                </c:pt>
                <c:pt idx="2394">
                  <c:v>42800</c:v>
                </c:pt>
                <c:pt idx="2395">
                  <c:v>42801</c:v>
                </c:pt>
                <c:pt idx="2396">
                  <c:v>42802</c:v>
                </c:pt>
                <c:pt idx="2397">
                  <c:v>42803</c:v>
                </c:pt>
                <c:pt idx="2398">
                  <c:v>42804</c:v>
                </c:pt>
                <c:pt idx="2399">
                  <c:v>42807</c:v>
                </c:pt>
                <c:pt idx="2400">
                  <c:v>42808</c:v>
                </c:pt>
                <c:pt idx="2401">
                  <c:v>42809</c:v>
                </c:pt>
                <c:pt idx="2402">
                  <c:v>42810</c:v>
                </c:pt>
                <c:pt idx="2403">
                  <c:v>42811</c:v>
                </c:pt>
                <c:pt idx="2404">
                  <c:v>42814</c:v>
                </c:pt>
                <c:pt idx="2405">
                  <c:v>42815</c:v>
                </c:pt>
                <c:pt idx="2406">
                  <c:v>42816</c:v>
                </c:pt>
                <c:pt idx="2407">
                  <c:v>42817</c:v>
                </c:pt>
                <c:pt idx="2408">
                  <c:v>42818</c:v>
                </c:pt>
                <c:pt idx="2409">
                  <c:v>42821</c:v>
                </c:pt>
                <c:pt idx="2410">
                  <c:v>42822</c:v>
                </c:pt>
                <c:pt idx="2411">
                  <c:v>42823</c:v>
                </c:pt>
                <c:pt idx="2412">
                  <c:v>42824</c:v>
                </c:pt>
                <c:pt idx="2413">
                  <c:v>42825</c:v>
                </c:pt>
                <c:pt idx="2414">
                  <c:v>42828</c:v>
                </c:pt>
                <c:pt idx="2415">
                  <c:v>42829</c:v>
                </c:pt>
                <c:pt idx="2416">
                  <c:v>42830</c:v>
                </c:pt>
                <c:pt idx="2417">
                  <c:v>42831</c:v>
                </c:pt>
                <c:pt idx="2418">
                  <c:v>42832</c:v>
                </c:pt>
                <c:pt idx="2419">
                  <c:v>42835</c:v>
                </c:pt>
                <c:pt idx="2420">
                  <c:v>42836</c:v>
                </c:pt>
                <c:pt idx="2421">
                  <c:v>42837</c:v>
                </c:pt>
                <c:pt idx="2422">
                  <c:v>42838</c:v>
                </c:pt>
                <c:pt idx="2423">
                  <c:v>42839</c:v>
                </c:pt>
                <c:pt idx="2424">
                  <c:v>42842</c:v>
                </c:pt>
                <c:pt idx="2425">
                  <c:v>42843</c:v>
                </c:pt>
                <c:pt idx="2426">
                  <c:v>42844</c:v>
                </c:pt>
                <c:pt idx="2427">
                  <c:v>42845</c:v>
                </c:pt>
                <c:pt idx="2428">
                  <c:v>42846</c:v>
                </c:pt>
                <c:pt idx="2429">
                  <c:v>42849</c:v>
                </c:pt>
                <c:pt idx="2430">
                  <c:v>42850</c:v>
                </c:pt>
                <c:pt idx="2431">
                  <c:v>42851</c:v>
                </c:pt>
                <c:pt idx="2432">
                  <c:v>42852</c:v>
                </c:pt>
                <c:pt idx="2433">
                  <c:v>42853</c:v>
                </c:pt>
                <c:pt idx="2434">
                  <c:v>42856</c:v>
                </c:pt>
                <c:pt idx="2435">
                  <c:v>42857</c:v>
                </c:pt>
                <c:pt idx="2436">
                  <c:v>42858</c:v>
                </c:pt>
                <c:pt idx="2437">
                  <c:v>42859</c:v>
                </c:pt>
                <c:pt idx="2438">
                  <c:v>42860</c:v>
                </c:pt>
                <c:pt idx="2439">
                  <c:v>42863</c:v>
                </c:pt>
                <c:pt idx="2440">
                  <c:v>42864</c:v>
                </c:pt>
                <c:pt idx="2441">
                  <c:v>42865</c:v>
                </c:pt>
                <c:pt idx="2442">
                  <c:v>42866</c:v>
                </c:pt>
                <c:pt idx="2443">
                  <c:v>42867</c:v>
                </c:pt>
                <c:pt idx="2444">
                  <c:v>42870</c:v>
                </c:pt>
                <c:pt idx="2445">
                  <c:v>42871</c:v>
                </c:pt>
                <c:pt idx="2446">
                  <c:v>42872</c:v>
                </c:pt>
                <c:pt idx="2447">
                  <c:v>42873</c:v>
                </c:pt>
                <c:pt idx="2448">
                  <c:v>42874</c:v>
                </c:pt>
                <c:pt idx="2449">
                  <c:v>42877</c:v>
                </c:pt>
                <c:pt idx="2450">
                  <c:v>42878</c:v>
                </c:pt>
                <c:pt idx="2451">
                  <c:v>42879</c:v>
                </c:pt>
                <c:pt idx="2452">
                  <c:v>42880</c:v>
                </c:pt>
                <c:pt idx="2453">
                  <c:v>42881</c:v>
                </c:pt>
                <c:pt idx="2454">
                  <c:v>42884</c:v>
                </c:pt>
                <c:pt idx="2455">
                  <c:v>42885</c:v>
                </c:pt>
                <c:pt idx="2456">
                  <c:v>42886</c:v>
                </c:pt>
                <c:pt idx="2457">
                  <c:v>42887</c:v>
                </c:pt>
                <c:pt idx="2458">
                  <c:v>42888</c:v>
                </c:pt>
                <c:pt idx="2459">
                  <c:v>42891</c:v>
                </c:pt>
                <c:pt idx="2460">
                  <c:v>42892</c:v>
                </c:pt>
                <c:pt idx="2461">
                  <c:v>42893</c:v>
                </c:pt>
                <c:pt idx="2462">
                  <c:v>42894</c:v>
                </c:pt>
                <c:pt idx="2463">
                  <c:v>42895</c:v>
                </c:pt>
                <c:pt idx="2464">
                  <c:v>42898</c:v>
                </c:pt>
                <c:pt idx="2465">
                  <c:v>42899</c:v>
                </c:pt>
                <c:pt idx="2466">
                  <c:v>42900</c:v>
                </c:pt>
                <c:pt idx="2467">
                  <c:v>42901</c:v>
                </c:pt>
                <c:pt idx="2468">
                  <c:v>42902</c:v>
                </c:pt>
                <c:pt idx="2469">
                  <c:v>42905</c:v>
                </c:pt>
                <c:pt idx="2470">
                  <c:v>42906</c:v>
                </c:pt>
                <c:pt idx="2471">
                  <c:v>42907</c:v>
                </c:pt>
                <c:pt idx="2472">
                  <c:v>42908</c:v>
                </c:pt>
                <c:pt idx="2473">
                  <c:v>42909</c:v>
                </c:pt>
                <c:pt idx="2474">
                  <c:v>42912</c:v>
                </c:pt>
                <c:pt idx="2475">
                  <c:v>42913</c:v>
                </c:pt>
                <c:pt idx="2476">
                  <c:v>42914</c:v>
                </c:pt>
                <c:pt idx="2477">
                  <c:v>42915</c:v>
                </c:pt>
                <c:pt idx="2478">
                  <c:v>42916</c:v>
                </c:pt>
                <c:pt idx="2479">
                  <c:v>42919</c:v>
                </c:pt>
                <c:pt idx="2480">
                  <c:v>42920</c:v>
                </c:pt>
                <c:pt idx="2481">
                  <c:v>42921</c:v>
                </c:pt>
                <c:pt idx="2482">
                  <c:v>42922</c:v>
                </c:pt>
                <c:pt idx="2483">
                  <c:v>42923</c:v>
                </c:pt>
                <c:pt idx="2484">
                  <c:v>42926</c:v>
                </c:pt>
                <c:pt idx="2485">
                  <c:v>42927</c:v>
                </c:pt>
                <c:pt idx="2486">
                  <c:v>42928</c:v>
                </c:pt>
                <c:pt idx="2487">
                  <c:v>42929</c:v>
                </c:pt>
                <c:pt idx="2488">
                  <c:v>42930</c:v>
                </c:pt>
                <c:pt idx="2489">
                  <c:v>42933</c:v>
                </c:pt>
                <c:pt idx="2490">
                  <c:v>42934</c:v>
                </c:pt>
                <c:pt idx="2491">
                  <c:v>42935</c:v>
                </c:pt>
                <c:pt idx="2492">
                  <c:v>42936</c:v>
                </c:pt>
                <c:pt idx="2493">
                  <c:v>42937</c:v>
                </c:pt>
                <c:pt idx="2494">
                  <c:v>42940</c:v>
                </c:pt>
                <c:pt idx="2495">
                  <c:v>42941</c:v>
                </c:pt>
                <c:pt idx="2496">
                  <c:v>42942</c:v>
                </c:pt>
                <c:pt idx="2497">
                  <c:v>42943</c:v>
                </c:pt>
                <c:pt idx="2498">
                  <c:v>42944</c:v>
                </c:pt>
                <c:pt idx="2499">
                  <c:v>42947</c:v>
                </c:pt>
                <c:pt idx="2500">
                  <c:v>42948</c:v>
                </c:pt>
                <c:pt idx="2501">
                  <c:v>42949</c:v>
                </c:pt>
                <c:pt idx="2502">
                  <c:v>42950</c:v>
                </c:pt>
                <c:pt idx="2503">
                  <c:v>42951</c:v>
                </c:pt>
                <c:pt idx="2504">
                  <c:v>42954</c:v>
                </c:pt>
                <c:pt idx="2505">
                  <c:v>42955</c:v>
                </c:pt>
                <c:pt idx="2506">
                  <c:v>42956</c:v>
                </c:pt>
                <c:pt idx="2507">
                  <c:v>42957</c:v>
                </c:pt>
                <c:pt idx="2508">
                  <c:v>42958</c:v>
                </c:pt>
                <c:pt idx="2509">
                  <c:v>42961</c:v>
                </c:pt>
                <c:pt idx="2510">
                  <c:v>42962</c:v>
                </c:pt>
                <c:pt idx="2511">
                  <c:v>42963</c:v>
                </c:pt>
                <c:pt idx="2512">
                  <c:v>42964</c:v>
                </c:pt>
                <c:pt idx="2513">
                  <c:v>42965</c:v>
                </c:pt>
                <c:pt idx="2514">
                  <c:v>42968</c:v>
                </c:pt>
                <c:pt idx="2515">
                  <c:v>42969</c:v>
                </c:pt>
                <c:pt idx="2516">
                  <c:v>42970</c:v>
                </c:pt>
                <c:pt idx="2517">
                  <c:v>42971</c:v>
                </c:pt>
                <c:pt idx="2518">
                  <c:v>42972</c:v>
                </c:pt>
                <c:pt idx="2519">
                  <c:v>42975</c:v>
                </c:pt>
                <c:pt idx="2520">
                  <c:v>42976</c:v>
                </c:pt>
                <c:pt idx="2521">
                  <c:v>42977</c:v>
                </c:pt>
                <c:pt idx="2522">
                  <c:v>42978</c:v>
                </c:pt>
                <c:pt idx="2523">
                  <c:v>42979</c:v>
                </c:pt>
                <c:pt idx="2524">
                  <c:v>42982</c:v>
                </c:pt>
                <c:pt idx="2525">
                  <c:v>42983</c:v>
                </c:pt>
                <c:pt idx="2526">
                  <c:v>42984</c:v>
                </c:pt>
                <c:pt idx="2527">
                  <c:v>42985</c:v>
                </c:pt>
                <c:pt idx="2528">
                  <c:v>42986</c:v>
                </c:pt>
                <c:pt idx="2529">
                  <c:v>42989</c:v>
                </c:pt>
                <c:pt idx="2530">
                  <c:v>42990</c:v>
                </c:pt>
                <c:pt idx="2531">
                  <c:v>42991</c:v>
                </c:pt>
                <c:pt idx="2532">
                  <c:v>42992</c:v>
                </c:pt>
                <c:pt idx="2533">
                  <c:v>42993</c:v>
                </c:pt>
                <c:pt idx="2534">
                  <c:v>42996</c:v>
                </c:pt>
                <c:pt idx="2535">
                  <c:v>42997</c:v>
                </c:pt>
                <c:pt idx="2536">
                  <c:v>42998</c:v>
                </c:pt>
                <c:pt idx="2537">
                  <c:v>42999</c:v>
                </c:pt>
                <c:pt idx="2538">
                  <c:v>43000</c:v>
                </c:pt>
                <c:pt idx="2539">
                  <c:v>43003</c:v>
                </c:pt>
                <c:pt idx="2540">
                  <c:v>43004</c:v>
                </c:pt>
                <c:pt idx="2541">
                  <c:v>43005</c:v>
                </c:pt>
                <c:pt idx="2542">
                  <c:v>43006</c:v>
                </c:pt>
                <c:pt idx="2543">
                  <c:v>43007</c:v>
                </c:pt>
                <c:pt idx="2544">
                  <c:v>43010</c:v>
                </c:pt>
                <c:pt idx="2545">
                  <c:v>43011</c:v>
                </c:pt>
                <c:pt idx="2546">
                  <c:v>43012</c:v>
                </c:pt>
                <c:pt idx="2547">
                  <c:v>43013</c:v>
                </c:pt>
                <c:pt idx="2548">
                  <c:v>43014</c:v>
                </c:pt>
                <c:pt idx="2549">
                  <c:v>43017</c:v>
                </c:pt>
                <c:pt idx="2550">
                  <c:v>43018</c:v>
                </c:pt>
                <c:pt idx="2551">
                  <c:v>43019</c:v>
                </c:pt>
                <c:pt idx="2552">
                  <c:v>43020</c:v>
                </c:pt>
                <c:pt idx="2553">
                  <c:v>43021</c:v>
                </c:pt>
                <c:pt idx="2554">
                  <c:v>43024</c:v>
                </c:pt>
                <c:pt idx="2555">
                  <c:v>43025</c:v>
                </c:pt>
                <c:pt idx="2556">
                  <c:v>43026</c:v>
                </c:pt>
                <c:pt idx="2557">
                  <c:v>43027</c:v>
                </c:pt>
                <c:pt idx="2558">
                  <c:v>43028</c:v>
                </c:pt>
                <c:pt idx="2559">
                  <c:v>43031</c:v>
                </c:pt>
                <c:pt idx="2560">
                  <c:v>43032</c:v>
                </c:pt>
                <c:pt idx="2561">
                  <c:v>43033</c:v>
                </c:pt>
                <c:pt idx="2562">
                  <c:v>43034</c:v>
                </c:pt>
                <c:pt idx="2563">
                  <c:v>43035</c:v>
                </c:pt>
                <c:pt idx="2564">
                  <c:v>43038</c:v>
                </c:pt>
                <c:pt idx="2565">
                  <c:v>43039</c:v>
                </c:pt>
                <c:pt idx="2566">
                  <c:v>43040</c:v>
                </c:pt>
                <c:pt idx="2567">
                  <c:v>43041</c:v>
                </c:pt>
                <c:pt idx="2568">
                  <c:v>43042</c:v>
                </c:pt>
                <c:pt idx="2569">
                  <c:v>43045</c:v>
                </c:pt>
                <c:pt idx="2570">
                  <c:v>43046</c:v>
                </c:pt>
                <c:pt idx="2571">
                  <c:v>43047</c:v>
                </c:pt>
                <c:pt idx="2572">
                  <c:v>43048</c:v>
                </c:pt>
                <c:pt idx="2573">
                  <c:v>43049</c:v>
                </c:pt>
                <c:pt idx="2574">
                  <c:v>43052</c:v>
                </c:pt>
                <c:pt idx="2575">
                  <c:v>43053</c:v>
                </c:pt>
                <c:pt idx="2576">
                  <c:v>43054</c:v>
                </c:pt>
                <c:pt idx="2577">
                  <c:v>43055</c:v>
                </c:pt>
                <c:pt idx="2578">
                  <c:v>43056</c:v>
                </c:pt>
                <c:pt idx="2579">
                  <c:v>43059</c:v>
                </c:pt>
                <c:pt idx="2580">
                  <c:v>43060</c:v>
                </c:pt>
                <c:pt idx="2581">
                  <c:v>43061</c:v>
                </c:pt>
                <c:pt idx="2582">
                  <c:v>43062</c:v>
                </c:pt>
                <c:pt idx="2583">
                  <c:v>43063</c:v>
                </c:pt>
                <c:pt idx="2584">
                  <c:v>43066</c:v>
                </c:pt>
                <c:pt idx="2585">
                  <c:v>43067</c:v>
                </c:pt>
                <c:pt idx="2586">
                  <c:v>43068</c:v>
                </c:pt>
                <c:pt idx="2587">
                  <c:v>43069</c:v>
                </c:pt>
                <c:pt idx="2588">
                  <c:v>43070</c:v>
                </c:pt>
                <c:pt idx="2589">
                  <c:v>43073</c:v>
                </c:pt>
                <c:pt idx="2590">
                  <c:v>43074</c:v>
                </c:pt>
                <c:pt idx="2591">
                  <c:v>43075</c:v>
                </c:pt>
                <c:pt idx="2592">
                  <c:v>43076</c:v>
                </c:pt>
                <c:pt idx="2593">
                  <c:v>43077</c:v>
                </c:pt>
                <c:pt idx="2594">
                  <c:v>43080</c:v>
                </c:pt>
                <c:pt idx="2595">
                  <c:v>43081</c:v>
                </c:pt>
                <c:pt idx="2596">
                  <c:v>43082</c:v>
                </c:pt>
                <c:pt idx="2597">
                  <c:v>43083</c:v>
                </c:pt>
                <c:pt idx="2598">
                  <c:v>43084</c:v>
                </c:pt>
                <c:pt idx="2599">
                  <c:v>43087</c:v>
                </c:pt>
                <c:pt idx="2600">
                  <c:v>43088</c:v>
                </c:pt>
                <c:pt idx="2601">
                  <c:v>43089</c:v>
                </c:pt>
                <c:pt idx="2602">
                  <c:v>43090</c:v>
                </c:pt>
                <c:pt idx="2603">
                  <c:v>43091</c:v>
                </c:pt>
                <c:pt idx="2604">
                  <c:v>43094</c:v>
                </c:pt>
                <c:pt idx="2605">
                  <c:v>43095</c:v>
                </c:pt>
                <c:pt idx="2606">
                  <c:v>43096</c:v>
                </c:pt>
                <c:pt idx="2607">
                  <c:v>43097</c:v>
                </c:pt>
                <c:pt idx="2608">
                  <c:v>43098</c:v>
                </c:pt>
                <c:pt idx="2609">
                  <c:v>43101</c:v>
                </c:pt>
                <c:pt idx="2610">
                  <c:v>43102</c:v>
                </c:pt>
                <c:pt idx="2611">
                  <c:v>43103</c:v>
                </c:pt>
                <c:pt idx="2612">
                  <c:v>43104</c:v>
                </c:pt>
                <c:pt idx="2613">
                  <c:v>43105</c:v>
                </c:pt>
                <c:pt idx="2614">
                  <c:v>43108</c:v>
                </c:pt>
                <c:pt idx="2615">
                  <c:v>43109</c:v>
                </c:pt>
                <c:pt idx="2616">
                  <c:v>43110</c:v>
                </c:pt>
                <c:pt idx="2617">
                  <c:v>43111</c:v>
                </c:pt>
                <c:pt idx="2618">
                  <c:v>43112</c:v>
                </c:pt>
                <c:pt idx="2619">
                  <c:v>43115</c:v>
                </c:pt>
                <c:pt idx="2620">
                  <c:v>43116</c:v>
                </c:pt>
                <c:pt idx="2621">
                  <c:v>43117</c:v>
                </c:pt>
                <c:pt idx="2622">
                  <c:v>43118</c:v>
                </c:pt>
                <c:pt idx="2623">
                  <c:v>43119</c:v>
                </c:pt>
                <c:pt idx="2624">
                  <c:v>43122</c:v>
                </c:pt>
                <c:pt idx="2625">
                  <c:v>43123</c:v>
                </c:pt>
                <c:pt idx="2626">
                  <c:v>43124</c:v>
                </c:pt>
                <c:pt idx="2627">
                  <c:v>43125</c:v>
                </c:pt>
                <c:pt idx="2628">
                  <c:v>43126</c:v>
                </c:pt>
                <c:pt idx="2629">
                  <c:v>43129</c:v>
                </c:pt>
                <c:pt idx="2630">
                  <c:v>43130</c:v>
                </c:pt>
                <c:pt idx="2631">
                  <c:v>43131</c:v>
                </c:pt>
                <c:pt idx="2632">
                  <c:v>43132</c:v>
                </c:pt>
                <c:pt idx="2633">
                  <c:v>43133</c:v>
                </c:pt>
                <c:pt idx="2634">
                  <c:v>43136</c:v>
                </c:pt>
                <c:pt idx="2635">
                  <c:v>43137</c:v>
                </c:pt>
                <c:pt idx="2636">
                  <c:v>43138</c:v>
                </c:pt>
                <c:pt idx="2637">
                  <c:v>43139</c:v>
                </c:pt>
                <c:pt idx="2638">
                  <c:v>43140</c:v>
                </c:pt>
                <c:pt idx="2639">
                  <c:v>43143</c:v>
                </c:pt>
                <c:pt idx="2640">
                  <c:v>43144</c:v>
                </c:pt>
                <c:pt idx="2641">
                  <c:v>43145</c:v>
                </c:pt>
                <c:pt idx="2642">
                  <c:v>43146</c:v>
                </c:pt>
                <c:pt idx="2643">
                  <c:v>43147</c:v>
                </c:pt>
                <c:pt idx="2644">
                  <c:v>43150</c:v>
                </c:pt>
                <c:pt idx="2645">
                  <c:v>43151</c:v>
                </c:pt>
                <c:pt idx="2646">
                  <c:v>43152</c:v>
                </c:pt>
                <c:pt idx="2647">
                  <c:v>43153</c:v>
                </c:pt>
                <c:pt idx="2648">
                  <c:v>43154</c:v>
                </c:pt>
                <c:pt idx="2649">
                  <c:v>43157</c:v>
                </c:pt>
                <c:pt idx="2650">
                  <c:v>43158</c:v>
                </c:pt>
                <c:pt idx="2651">
                  <c:v>43159</c:v>
                </c:pt>
                <c:pt idx="2652">
                  <c:v>43160</c:v>
                </c:pt>
                <c:pt idx="2653">
                  <c:v>43161</c:v>
                </c:pt>
                <c:pt idx="2654">
                  <c:v>43164</c:v>
                </c:pt>
                <c:pt idx="2655">
                  <c:v>43165</c:v>
                </c:pt>
                <c:pt idx="2656">
                  <c:v>43166</c:v>
                </c:pt>
                <c:pt idx="2657">
                  <c:v>43167</c:v>
                </c:pt>
                <c:pt idx="2658">
                  <c:v>43168</c:v>
                </c:pt>
                <c:pt idx="2659">
                  <c:v>43171</c:v>
                </c:pt>
                <c:pt idx="2660">
                  <c:v>43172</c:v>
                </c:pt>
                <c:pt idx="2661">
                  <c:v>43173</c:v>
                </c:pt>
                <c:pt idx="2662">
                  <c:v>43174</c:v>
                </c:pt>
                <c:pt idx="2663">
                  <c:v>43175</c:v>
                </c:pt>
                <c:pt idx="2664">
                  <c:v>43178</c:v>
                </c:pt>
                <c:pt idx="2665">
                  <c:v>43179</c:v>
                </c:pt>
                <c:pt idx="2666">
                  <c:v>43180</c:v>
                </c:pt>
                <c:pt idx="2667">
                  <c:v>43181</c:v>
                </c:pt>
                <c:pt idx="2668">
                  <c:v>43182</c:v>
                </c:pt>
                <c:pt idx="2669">
                  <c:v>43185</c:v>
                </c:pt>
                <c:pt idx="2670">
                  <c:v>43186</c:v>
                </c:pt>
                <c:pt idx="2671">
                  <c:v>43187</c:v>
                </c:pt>
                <c:pt idx="2672">
                  <c:v>43188</c:v>
                </c:pt>
                <c:pt idx="2673">
                  <c:v>43189</c:v>
                </c:pt>
                <c:pt idx="2674">
                  <c:v>43192</c:v>
                </c:pt>
                <c:pt idx="2675">
                  <c:v>43193</c:v>
                </c:pt>
                <c:pt idx="2676">
                  <c:v>43194</c:v>
                </c:pt>
                <c:pt idx="2677">
                  <c:v>43195</c:v>
                </c:pt>
                <c:pt idx="2678">
                  <c:v>43196</c:v>
                </c:pt>
                <c:pt idx="2679">
                  <c:v>43199</c:v>
                </c:pt>
                <c:pt idx="2680">
                  <c:v>43200</c:v>
                </c:pt>
                <c:pt idx="2681">
                  <c:v>43201</c:v>
                </c:pt>
                <c:pt idx="2682">
                  <c:v>43202</c:v>
                </c:pt>
                <c:pt idx="2683">
                  <c:v>43203</c:v>
                </c:pt>
                <c:pt idx="2684">
                  <c:v>43206</c:v>
                </c:pt>
                <c:pt idx="2685">
                  <c:v>43207</c:v>
                </c:pt>
                <c:pt idx="2686">
                  <c:v>43208</c:v>
                </c:pt>
                <c:pt idx="2687">
                  <c:v>43209</c:v>
                </c:pt>
                <c:pt idx="2688">
                  <c:v>43210</c:v>
                </c:pt>
                <c:pt idx="2689">
                  <c:v>43213</c:v>
                </c:pt>
                <c:pt idx="2690">
                  <c:v>43214</c:v>
                </c:pt>
                <c:pt idx="2691">
                  <c:v>43215</c:v>
                </c:pt>
                <c:pt idx="2692">
                  <c:v>43216</c:v>
                </c:pt>
                <c:pt idx="2693">
                  <c:v>43217</c:v>
                </c:pt>
                <c:pt idx="2694">
                  <c:v>43220</c:v>
                </c:pt>
                <c:pt idx="2695">
                  <c:v>43221</c:v>
                </c:pt>
                <c:pt idx="2696">
                  <c:v>43222</c:v>
                </c:pt>
                <c:pt idx="2697">
                  <c:v>43223</c:v>
                </c:pt>
                <c:pt idx="2698">
                  <c:v>43224</c:v>
                </c:pt>
                <c:pt idx="2699">
                  <c:v>43227</c:v>
                </c:pt>
                <c:pt idx="2700">
                  <c:v>43228</c:v>
                </c:pt>
                <c:pt idx="2701">
                  <c:v>43229</c:v>
                </c:pt>
                <c:pt idx="2702">
                  <c:v>43230</c:v>
                </c:pt>
                <c:pt idx="2703">
                  <c:v>43231</c:v>
                </c:pt>
                <c:pt idx="2704">
                  <c:v>43234</c:v>
                </c:pt>
                <c:pt idx="2705">
                  <c:v>43235</c:v>
                </c:pt>
                <c:pt idx="2706">
                  <c:v>43236</c:v>
                </c:pt>
                <c:pt idx="2707">
                  <c:v>43237</c:v>
                </c:pt>
                <c:pt idx="2708">
                  <c:v>43238</c:v>
                </c:pt>
                <c:pt idx="2709">
                  <c:v>43241</c:v>
                </c:pt>
                <c:pt idx="2710">
                  <c:v>43242</c:v>
                </c:pt>
                <c:pt idx="2711">
                  <c:v>43243</c:v>
                </c:pt>
                <c:pt idx="2712">
                  <c:v>43244</c:v>
                </c:pt>
                <c:pt idx="2713">
                  <c:v>43245</c:v>
                </c:pt>
                <c:pt idx="2714">
                  <c:v>43248</c:v>
                </c:pt>
                <c:pt idx="2715">
                  <c:v>43249</c:v>
                </c:pt>
                <c:pt idx="2716">
                  <c:v>43250</c:v>
                </c:pt>
                <c:pt idx="2717">
                  <c:v>43251</c:v>
                </c:pt>
                <c:pt idx="2718">
                  <c:v>43252</c:v>
                </c:pt>
                <c:pt idx="2719">
                  <c:v>43255</c:v>
                </c:pt>
                <c:pt idx="2720">
                  <c:v>43256</c:v>
                </c:pt>
                <c:pt idx="2721">
                  <c:v>43257</c:v>
                </c:pt>
                <c:pt idx="2722">
                  <c:v>43258</c:v>
                </c:pt>
                <c:pt idx="2723">
                  <c:v>43259</c:v>
                </c:pt>
                <c:pt idx="2724">
                  <c:v>43262</c:v>
                </c:pt>
                <c:pt idx="2725">
                  <c:v>43263</c:v>
                </c:pt>
                <c:pt idx="2726">
                  <c:v>43264</c:v>
                </c:pt>
                <c:pt idx="2727">
                  <c:v>43265</c:v>
                </c:pt>
                <c:pt idx="2728">
                  <c:v>43266</c:v>
                </c:pt>
                <c:pt idx="2729">
                  <c:v>43269</c:v>
                </c:pt>
                <c:pt idx="2730">
                  <c:v>43270</c:v>
                </c:pt>
                <c:pt idx="2731">
                  <c:v>43271</c:v>
                </c:pt>
                <c:pt idx="2732">
                  <c:v>43272</c:v>
                </c:pt>
                <c:pt idx="2733">
                  <c:v>43273</c:v>
                </c:pt>
                <c:pt idx="2734">
                  <c:v>43276</c:v>
                </c:pt>
                <c:pt idx="2735">
                  <c:v>43277</c:v>
                </c:pt>
                <c:pt idx="2736">
                  <c:v>43278</c:v>
                </c:pt>
                <c:pt idx="2737">
                  <c:v>43279</c:v>
                </c:pt>
                <c:pt idx="2738">
                  <c:v>43280</c:v>
                </c:pt>
                <c:pt idx="2739">
                  <c:v>43283</c:v>
                </c:pt>
                <c:pt idx="2740">
                  <c:v>43284</c:v>
                </c:pt>
                <c:pt idx="2741">
                  <c:v>43285</c:v>
                </c:pt>
                <c:pt idx="2742">
                  <c:v>43286</c:v>
                </c:pt>
                <c:pt idx="2743">
                  <c:v>43287</c:v>
                </c:pt>
                <c:pt idx="2744">
                  <c:v>43290</c:v>
                </c:pt>
                <c:pt idx="2745">
                  <c:v>43291</c:v>
                </c:pt>
                <c:pt idx="2746">
                  <c:v>43292</c:v>
                </c:pt>
                <c:pt idx="2747">
                  <c:v>43293</c:v>
                </c:pt>
                <c:pt idx="2748">
                  <c:v>43294</c:v>
                </c:pt>
                <c:pt idx="2749">
                  <c:v>43297</c:v>
                </c:pt>
                <c:pt idx="2750">
                  <c:v>43298</c:v>
                </c:pt>
                <c:pt idx="2751">
                  <c:v>43299</c:v>
                </c:pt>
                <c:pt idx="2752">
                  <c:v>43300</c:v>
                </c:pt>
                <c:pt idx="2753">
                  <c:v>43301</c:v>
                </c:pt>
                <c:pt idx="2754">
                  <c:v>43304</c:v>
                </c:pt>
                <c:pt idx="2755">
                  <c:v>43305</c:v>
                </c:pt>
                <c:pt idx="2756">
                  <c:v>43306</c:v>
                </c:pt>
                <c:pt idx="2757">
                  <c:v>43307</c:v>
                </c:pt>
                <c:pt idx="2758">
                  <c:v>43308</c:v>
                </c:pt>
                <c:pt idx="2759">
                  <c:v>43311</c:v>
                </c:pt>
                <c:pt idx="2760">
                  <c:v>43312</c:v>
                </c:pt>
                <c:pt idx="2761">
                  <c:v>43313</c:v>
                </c:pt>
                <c:pt idx="2762">
                  <c:v>43314</c:v>
                </c:pt>
                <c:pt idx="2763">
                  <c:v>43315</c:v>
                </c:pt>
                <c:pt idx="2764">
                  <c:v>43318</c:v>
                </c:pt>
                <c:pt idx="2765">
                  <c:v>43319</c:v>
                </c:pt>
                <c:pt idx="2766">
                  <c:v>43320</c:v>
                </c:pt>
                <c:pt idx="2767">
                  <c:v>43321</c:v>
                </c:pt>
                <c:pt idx="2768">
                  <c:v>43322</c:v>
                </c:pt>
                <c:pt idx="2769">
                  <c:v>43325</c:v>
                </c:pt>
                <c:pt idx="2770">
                  <c:v>43326</c:v>
                </c:pt>
                <c:pt idx="2771">
                  <c:v>43327</c:v>
                </c:pt>
                <c:pt idx="2772">
                  <c:v>43328</c:v>
                </c:pt>
                <c:pt idx="2773">
                  <c:v>43329</c:v>
                </c:pt>
                <c:pt idx="2774">
                  <c:v>43332</c:v>
                </c:pt>
                <c:pt idx="2775">
                  <c:v>43333</c:v>
                </c:pt>
                <c:pt idx="2776">
                  <c:v>43334</c:v>
                </c:pt>
                <c:pt idx="2777">
                  <c:v>43335</c:v>
                </c:pt>
                <c:pt idx="2778">
                  <c:v>43336</c:v>
                </c:pt>
                <c:pt idx="2779">
                  <c:v>43339</c:v>
                </c:pt>
                <c:pt idx="2780">
                  <c:v>43340</c:v>
                </c:pt>
                <c:pt idx="2781">
                  <c:v>43341</c:v>
                </c:pt>
                <c:pt idx="2782">
                  <c:v>43342</c:v>
                </c:pt>
                <c:pt idx="2783">
                  <c:v>43343</c:v>
                </c:pt>
                <c:pt idx="2784">
                  <c:v>43346</c:v>
                </c:pt>
                <c:pt idx="2785">
                  <c:v>43347</c:v>
                </c:pt>
                <c:pt idx="2786">
                  <c:v>43348</c:v>
                </c:pt>
                <c:pt idx="2787">
                  <c:v>43349</c:v>
                </c:pt>
                <c:pt idx="2788">
                  <c:v>43350</c:v>
                </c:pt>
                <c:pt idx="2789">
                  <c:v>43353</c:v>
                </c:pt>
                <c:pt idx="2790">
                  <c:v>43354</c:v>
                </c:pt>
                <c:pt idx="2791">
                  <c:v>43355</c:v>
                </c:pt>
                <c:pt idx="2792">
                  <c:v>43356</c:v>
                </c:pt>
                <c:pt idx="2793">
                  <c:v>43357</c:v>
                </c:pt>
                <c:pt idx="2794">
                  <c:v>43360</c:v>
                </c:pt>
                <c:pt idx="2795">
                  <c:v>43361</c:v>
                </c:pt>
                <c:pt idx="2796">
                  <c:v>43362</c:v>
                </c:pt>
                <c:pt idx="2797">
                  <c:v>43363</c:v>
                </c:pt>
                <c:pt idx="2798">
                  <c:v>43364</c:v>
                </c:pt>
                <c:pt idx="2799">
                  <c:v>43367</c:v>
                </c:pt>
                <c:pt idx="2800">
                  <c:v>43368</c:v>
                </c:pt>
                <c:pt idx="2801">
                  <c:v>43369</c:v>
                </c:pt>
                <c:pt idx="2802">
                  <c:v>43370</c:v>
                </c:pt>
                <c:pt idx="2803">
                  <c:v>43371</c:v>
                </c:pt>
                <c:pt idx="2804">
                  <c:v>43374</c:v>
                </c:pt>
                <c:pt idx="2805">
                  <c:v>43375</c:v>
                </c:pt>
                <c:pt idx="2806">
                  <c:v>43376</c:v>
                </c:pt>
                <c:pt idx="2807">
                  <c:v>43377</c:v>
                </c:pt>
                <c:pt idx="2808">
                  <c:v>43378</c:v>
                </c:pt>
                <c:pt idx="2809">
                  <c:v>43381</c:v>
                </c:pt>
                <c:pt idx="2810">
                  <c:v>43382</c:v>
                </c:pt>
                <c:pt idx="2811">
                  <c:v>43383</c:v>
                </c:pt>
                <c:pt idx="2812">
                  <c:v>43384</c:v>
                </c:pt>
                <c:pt idx="2813">
                  <c:v>43385</c:v>
                </c:pt>
                <c:pt idx="2814">
                  <c:v>43388</c:v>
                </c:pt>
                <c:pt idx="2815">
                  <c:v>43389</c:v>
                </c:pt>
                <c:pt idx="2816">
                  <c:v>43390</c:v>
                </c:pt>
                <c:pt idx="2817">
                  <c:v>43391</c:v>
                </c:pt>
                <c:pt idx="2818">
                  <c:v>43392</c:v>
                </c:pt>
                <c:pt idx="2819">
                  <c:v>43395</c:v>
                </c:pt>
                <c:pt idx="2820">
                  <c:v>43396</c:v>
                </c:pt>
                <c:pt idx="2821">
                  <c:v>43397</c:v>
                </c:pt>
                <c:pt idx="2822">
                  <c:v>43398</c:v>
                </c:pt>
                <c:pt idx="2823">
                  <c:v>43399</c:v>
                </c:pt>
                <c:pt idx="2824">
                  <c:v>43402</c:v>
                </c:pt>
                <c:pt idx="2825">
                  <c:v>43403</c:v>
                </c:pt>
                <c:pt idx="2826">
                  <c:v>43404</c:v>
                </c:pt>
                <c:pt idx="2827">
                  <c:v>43405</c:v>
                </c:pt>
                <c:pt idx="2828">
                  <c:v>43406</c:v>
                </c:pt>
                <c:pt idx="2829">
                  <c:v>43409</c:v>
                </c:pt>
                <c:pt idx="2830">
                  <c:v>43410</c:v>
                </c:pt>
                <c:pt idx="2831">
                  <c:v>43411</c:v>
                </c:pt>
                <c:pt idx="2832">
                  <c:v>43412</c:v>
                </c:pt>
                <c:pt idx="2833">
                  <c:v>43413</c:v>
                </c:pt>
                <c:pt idx="2834">
                  <c:v>43416</c:v>
                </c:pt>
                <c:pt idx="2835">
                  <c:v>43417</c:v>
                </c:pt>
                <c:pt idx="2836">
                  <c:v>43418</c:v>
                </c:pt>
                <c:pt idx="2837">
                  <c:v>43419</c:v>
                </c:pt>
                <c:pt idx="2838">
                  <c:v>43420</c:v>
                </c:pt>
                <c:pt idx="2839">
                  <c:v>43423</c:v>
                </c:pt>
                <c:pt idx="2840">
                  <c:v>43424</c:v>
                </c:pt>
                <c:pt idx="2841">
                  <c:v>43425</c:v>
                </c:pt>
                <c:pt idx="2842">
                  <c:v>43426</c:v>
                </c:pt>
                <c:pt idx="2843">
                  <c:v>43427</c:v>
                </c:pt>
                <c:pt idx="2844">
                  <c:v>43430</c:v>
                </c:pt>
                <c:pt idx="2845">
                  <c:v>43431</c:v>
                </c:pt>
                <c:pt idx="2846">
                  <c:v>43432</c:v>
                </c:pt>
                <c:pt idx="2847">
                  <c:v>43433</c:v>
                </c:pt>
                <c:pt idx="2848">
                  <c:v>43434</c:v>
                </c:pt>
                <c:pt idx="2849">
                  <c:v>43437</c:v>
                </c:pt>
                <c:pt idx="2850">
                  <c:v>43438</c:v>
                </c:pt>
                <c:pt idx="2851">
                  <c:v>43439</c:v>
                </c:pt>
                <c:pt idx="2852">
                  <c:v>43440</c:v>
                </c:pt>
                <c:pt idx="2853">
                  <c:v>43441</c:v>
                </c:pt>
                <c:pt idx="2854">
                  <c:v>43444</c:v>
                </c:pt>
                <c:pt idx="2855">
                  <c:v>43445</c:v>
                </c:pt>
                <c:pt idx="2856">
                  <c:v>43446</c:v>
                </c:pt>
                <c:pt idx="2857">
                  <c:v>43447</c:v>
                </c:pt>
                <c:pt idx="2858">
                  <c:v>43448</c:v>
                </c:pt>
                <c:pt idx="2859">
                  <c:v>43451</c:v>
                </c:pt>
                <c:pt idx="2860">
                  <c:v>43452</c:v>
                </c:pt>
                <c:pt idx="2861">
                  <c:v>43453</c:v>
                </c:pt>
                <c:pt idx="2862">
                  <c:v>43454</c:v>
                </c:pt>
                <c:pt idx="2863">
                  <c:v>43455</c:v>
                </c:pt>
                <c:pt idx="2864">
                  <c:v>43458</c:v>
                </c:pt>
                <c:pt idx="2865">
                  <c:v>43459</c:v>
                </c:pt>
                <c:pt idx="2866">
                  <c:v>43460</c:v>
                </c:pt>
                <c:pt idx="2867">
                  <c:v>43461</c:v>
                </c:pt>
                <c:pt idx="2868">
                  <c:v>43462</c:v>
                </c:pt>
                <c:pt idx="2869">
                  <c:v>43465</c:v>
                </c:pt>
                <c:pt idx="2870">
                  <c:v>43466</c:v>
                </c:pt>
                <c:pt idx="2871">
                  <c:v>43467</c:v>
                </c:pt>
                <c:pt idx="2872">
                  <c:v>43468</c:v>
                </c:pt>
                <c:pt idx="2873">
                  <c:v>43469</c:v>
                </c:pt>
                <c:pt idx="2874">
                  <c:v>43472</c:v>
                </c:pt>
                <c:pt idx="2875">
                  <c:v>43473</c:v>
                </c:pt>
                <c:pt idx="2876">
                  <c:v>43474</c:v>
                </c:pt>
                <c:pt idx="2877">
                  <c:v>43475</c:v>
                </c:pt>
                <c:pt idx="2878">
                  <c:v>43476</c:v>
                </c:pt>
                <c:pt idx="2879">
                  <c:v>43479</c:v>
                </c:pt>
                <c:pt idx="2880">
                  <c:v>43480</c:v>
                </c:pt>
                <c:pt idx="2881">
                  <c:v>43481</c:v>
                </c:pt>
                <c:pt idx="2882">
                  <c:v>43482</c:v>
                </c:pt>
                <c:pt idx="2883">
                  <c:v>43483</c:v>
                </c:pt>
                <c:pt idx="2884">
                  <c:v>43486</c:v>
                </c:pt>
                <c:pt idx="2885">
                  <c:v>43487</c:v>
                </c:pt>
                <c:pt idx="2886">
                  <c:v>43488</c:v>
                </c:pt>
                <c:pt idx="2887">
                  <c:v>43489</c:v>
                </c:pt>
                <c:pt idx="2888">
                  <c:v>43490</c:v>
                </c:pt>
                <c:pt idx="2889">
                  <c:v>43493</c:v>
                </c:pt>
                <c:pt idx="2890">
                  <c:v>43494</c:v>
                </c:pt>
                <c:pt idx="2891">
                  <c:v>43495</c:v>
                </c:pt>
                <c:pt idx="2892">
                  <c:v>43496</c:v>
                </c:pt>
                <c:pt idx="2893">
                  <c:v>43497</c:v>
                </c:pt>
                <c:pt idx="2894">
                  <c:v>43500</c:v>
                </c:pt>
                <c:pt idx="2895">
                  <c:v>43501</c:v>
                </c:pt>
                <c:pt idx="2896">
                  <c:v>43502</c:v>
                </c:pt>
                <c:pt idx="2897">
                  <c:v>43503</c:v>
                </c:pt>
                <c:pt idx="2898">
                  <c:v>43504</c:v>
                </c:pt>
                <c:pt idx="2899">
                  <c:v>43507</c:v>
                </c:pt>
                <c:pt idx="2900">
                  <c:v>43508</c:v>
                </c:pt>
                <c:pt idx="2901">
                  <c:v>43509</c:v>
                </c:pt>
                <c:pt idx="2902">
                  <c:v>43510</c:v>
                </c:pt>
                <c:pt idx="2903">
                  <c:v>43511</c:v>
                </c:pt>
                <c:pt idx="2904">
                  <c:v>43514</c:v>
                </c:pt>
                <c:pt idx="2905">
                  <c:v>43515</c:v>
                </c:pt>
                <c:pt idx="2906">
                  <c:v>43516</c:v>
                </c:pt>
                <c:pt idx="2907">
                  <c:v>43517</c:v>
                </c:pt>
                <c:pt idx="2908">
                  <c:v>43518</c:v>
                </c:pt>
                <c:pt idx="2909">
                  <c:v>43521</c:v>
                </c:pt>
                <c:pt idx="2910">
                  <c:v>43522</c:v>
                </c:pt>
                <c:pt idx="2911">
                  <c:v>43523</c:v>
                </c:pt>
                <c:pt idx="2912">
                  <c:v>43524</c:v>
                </c:pt>
                <c:pt idx="2913">
                  <c:v>43525</c:v>
                </c:pt>
                <c:pt idx="2914">
                  <c:v>43528</c:v>
                </c:pt>
                <c:pt idx="2915">
                  <c:v>43529</c:v>
                </c:pt>
                <c:pt idx="2916">
                  <c:v>43530</c:v>
                </c:pt>
                <c:pt idx="2917">
                  <c:v>43531</c:v>
                </c:pt>
                <c:pt idx="2918">
                  <c:v>43532</c:v>
                </c:pt>
                <c:pt idx="2919">
                  <c:v>43535</c:v>
                </c:pt>
                <c:pt idx="2920">
                  <c:v>43536</c:v>
                </c:pt>
                <c:pt idx="2921">
                  <c:v>43537</c:v>
                </c:pt>
                <c:pt idx="2922">
                  <c:v>43538</c:v>
                </c:pt>
                <c:pt idx="2923">
                  <c:v>43539</c:v>
                </c:pt>
                <c:pt idx="2924">
                  <c:v>43542</c:v>
                </c:pt>
                <c:pt idx="2925">
                  <c:v>43543</c:v>
                </c:pt>
                <c:pt idx="2926">
                  <c:v>43544</c:v>
                </c:pt>
                <c:pt idx="2927">
                  <c:v>43545</c:v>
                </c:pt>
                <c:pt idx="2928">
                  <c:v>43546</c:v>
                </c:pt>
                <c:pt idx="2929">
                  <c:v>43549</c:v>
                </c:pt>
                <c:pt idx="2930">
                  <c:v>43550</c:v>
                </c:pt>
                <c:pt idx="2931">
                  <c:v>43551</c:v>
                </c:pt>
                <c:pt idx="2932">
                  <c:v>43552</c:v>
                </c:pt>
                <c:pt idx="2933">
                  <c:v>43553</c:v>
                </c:pt>
                <c:pt idx="2934">
                  <c:v>43556</c:v>
                </c:pt>
                <c:pt idx="2935">
                  <c:v>43557</c:v>
                </c:pt>
                <c:pt idx="2936">
                  <c:v>43558</c:v>
                </c:pt>
                <c:pt idx="2937">
                  <c:v>43559</c:v>
                </c:pt>
                <c:pt idx="2938">
                  <c:v>43560</c:v>
                </c:pt>
                <c:pt idx="2939">
                  <c:v>43563</c:v>
                </c:pt>
                <c:pt idx="2940">
                  <c:v>43564</c:v>
                </c:pt>
                <c:pt idx="2941">
                  <c:v>43565</c:v>
                </c:pt>
                <c:pt idx="2942">
                  <c:v>43566</c:v>
                </c:pt>
                <c:pt idx="2943">
                  <c:v>43567</c:v>
                </c:pt>
                <c:pt idx="2944">
                  <c:v>43570</c:v>
                </c:pt>
                <c:pt idx="2945">
                  <c:v>43571</c:v>
                </c:pt>
                <c:pt idx="2946">
                  <c:v>43572</c:v>
                </c:pt>
                <c:pt idx="2947">
                  <c:v>43573</c:v>
                </c:pt>
                <c:pt idx="2948">
                  <c:v>43574</c:v>
                </c:pt>
                <c:pt idx="2949">
                  <c:v>43577</c:v>
                </c:pt>
                <c:pt idx="2950">
                  <c:v>43578</c:v>
                </c:pt>
                <c:pt idx="2951">
                  <c:v>43579</c:v>
                </c:pt>
                <c:pt idx="2952">
                  <c:v>43580</c:v>
                </c:pt>
                <c:pt idx="2953">
                  <c:v>43581</c:v>
                </c:pt>
                <c:pt idx="2954">
                  <c:v>43584</c:v>
                </c:pt>
                <c:pt idx="2955">
                  <c:v>43585</c:v>
                </c:pt>
                <c:pt idx="2956">
                  <c:v>43586</c:v>
                </c:pt>
                <c:pt idx="2957">
                  <c:v>43587</c:v>
                </c:pt>
                <c:pt idx="2958">
                  <c:v>43588</c:v>
                </c:pt>
                <c:pt idx="2959">
                  <c:v>43591</c:v>
                </c:pt>
                <c:pt idx="2960">
                  <c:v>43592</c:v>
                </c:pt>
                <c:pt idx="2961">
                  <c:v>43593</c:v>
                </c:pt>
                <c:pt idx="2962">
                  <c:v>43594</c:v>
                </c:pt>
                <c:pt idx="2963">
                  <c:v>43595</c:v>
                </c:pt>
                <c:pt idx="2964">
                  <c:v>43598</c:v>
                </c:pt>
                <c:pt idx="2965">
                  <c:v>43599</c:v>
                </c:pt>
                <c:pt idx="2966">
                  <c:v>43600</c:v>
                </c:pt>
                <c:pt idx="2967">
                  <c:v>43601</c:v>
                </c:pt>
                <c:pt idx="2968">
                  <c:v>43602</c:v>
                </c:pt>
                <c:pt idx="2969">
                  <c:v>43605</c:v>
                </c:pt>
                <c:pt idx="2970">
                  <c:v>43606</c:v>
                </c:pt>
                <c:pt idx="2971">
                  <c:v>43607</c:v>
                </c:pt>
                <c:pt idx="2972">
                  <c:v>43608</c:v>
                </c:pt>
                <c:pt idx="2973">
                  <c:v>43609</c:v>
                </c:pt>
                <c:pt idx="2974">
                  <c:v>43612</c:v>
                </c:pt>
                <c:pt idx="2975">
                  <c:v>43613</c:v>
                </c:pt>
                <c:pt idx="2976">
                  <c:v>43614</c:v>
                </c:pt>
                <c:pt idx="2977">
                  <c:v>43615</c:v>
                </c:pt>
                <c:pt idx="2978">
                  <c:v>43616</c:v>
                </c:pt>
                <c:pt idx="2979">
                  <c:v>43619</c:v>
                </c:pt>
                <c:pt idx="2980">
                  <c:v>43620</c:v>
                </c:pt>
                <c:pt idx="2981">
                  <c:v>43621</c:v>
                </c:pt>
                <c:pt idx="2982">
                  <c:v>43622</c:v>
                </c:pt>
                <c:pt idx="2983">
                  <c:v>43623</c:v>
                </c:pt>
                <c:pt idx="2984">
                  <c:v>43626</c:v>
                </c:pt>
                <c:pt idx="2985">
                  <c:v>43627</c:v>
                </c:pt>
                <c:pt idx="2986">
                  <c:v>43628</c:v>
                </c:pt>
                <c:pt idx="2987">
                  <c:v>43629</c:v>
                </c:pt>
                <c:pt idx="2988">
                  <c:v>43630</c:v>
                </c:pt>
                <c:pt idx="2989">
                  <c:v>43633</c:v>
                </c:pt>
                <c:pt idx="2990">
                  <c:v>43634</c:v>
                </c:pt>
                <c:pt idx="2991">
                  <c:v>43635</c:v>
                </c:pt>
                <c:pt idx="2992">
                  <c:v>43636</c:v>
                </c:pt>
                <c:pt idx="2993">
                  <c:v>43637</c:v>
                </c:pt>
                <c:pt idx="2994">
                  <c:v>43640</c:v>
                </c:pt>
                <c:pt idx="2995">
                  <c:v>43641</c:v>
                </c:pt>
                <c:pt idx="2996">
                  <c:v>43642</c:v>
                </c:pt>
                <c:pt idx="2997">
                  <c:v>43643</c:v>
                </c:pt>
                <c:pt idx="2998">
                  <c:v>43644</c:v>
                </c:pt>
                <c:pt idx="2999">
                  <c:v>43647</c:v>
                </c:pt>
                <c:pt idx="3000">
                  <c:v>43648</c:v>
                </c:pt>
                <c:pt idx="3001">
                  <c:v>43649</c:v>
                </c:pt>
                <c:pt idx="3002">
                  <c:v>43650</c:v>
                </c:pt>
                <c:pt idx="3003">
                  <c:v>43651</c:v>
                </c:pt>
                <c:pt idx="3004">
                  <c:v>43654</c:v>
                </c:pt>
                <c:pt idx="3005">
                  <c:v>43655</c:v>
                </c:pt>
                <c:pt idx="3006">
                  <c:v>43656</c:v>
                </c:pt>
                <c:pt idx="3007">
                  <c:v>43657</c:v>
                </c:pt>
                <c:pt idx="3008">
                  <c:v>43658</c:v>
                </c:pt>
                <c:pt idx="3009">
                  <c:v>43661</c:v>
                </c:pt>
                <c:pt idx="3010">
                  <c:v>43662</c:v>
                </c:pt>
                <c:pt idx="3011">
                  <c:v>43663</c:v>
                </c:pt>
                <c:pt idx="3012">
                  <c:v>43664</c:v>
                </c:pt>
                <c:pt idx="3013">
                  <c:v>43665</c:v>
                </c:pt>
                <c:pt idx="3014">
                  <c:v>43668</c:v>
                </c:pt>
                <c:pt idx="3015">
                  <c:v>43669</c:v>
                </c:pt>
                <c:pt idx="3016">
                  <c:v>43670</c:v>
                </c:pt>
                <c:pt idx="3017">
                  <c:v>43671</c:v>
                </c:pt>
                <c:pt idx="3018">
                  <c:v>43672</c:v>
                </c:pt>
                <c:pt idx="3019">
                  <c:v>43675</c:v>
                </c:pt>
                <c:pt idx="3020">
                  <c:v>43676</c:v>
                </c:pt>
                <c:pt idx="3021">
                  <c:v>43677</c:v>
                </c:pt>
                <c:pt idx="3022">
                  <c:v>43678</c:v>
                </c:pt>
                <c:pt idx="3023">
                  <c:v>43679</c:v>
                </c:pt>
                <c:pt idx="3024">
                  <c:v>43682</c:v>
                </c:pt>
                <c:pt idx="3025">
                  <c:v>43683</c:v>
                </c:pt>
                <c:pt idx="3026">
                  <c:v>43684</c:v>
                </c:pt>
                <c:pt idx="3027">
                  <c:v>43685</c:v>
                </c:pt>
                <c:pt idx="3028">
                  <c:v>43686</c:v>
                </c:pt>
                <c:pt idx="3029">
                  <c:v>43689</c:v>
                </c:pt>
                <c:pt idx="3030">
                  <c:v>43690</c:v>
                </c:pt>
                <c:pt idx="3031">
                  <c:v>43691</c:v>
                </c:pt>
                <c:pt idx="3032">
                  <c:v>43692</c:v>
                </c:pt>
                <c:pt idx="3033">
                  <c:v>43693</c:v>
                </c:pt>
                <c:pt idx="3034">
                  <c:v>43696</c:v>
                </c:pt>
                <c:pt idx="3035">
                  <c:v>43697</c:v>
                </c:pt>
                <c:pt idx="3036">
                  <c:v>43698</c:v>
                </c:pt>
                <c:pt idx="3037">
                  <c:v>43699</c:v>
                </c:pt>
                <c:pt idx="3038">
                  <c:v>43700</c:v>
                </c:pt>
                <c:pt idx="3039">
                  <c:v>43703</c:v>
                </c:pt>
                <c:pt idx="3040">
                  <c:v>43704</c:v>
                </c:pt>
                <c:pt idx="3041">
                  <c:v>43705</c:v>
                </c:pt>
                <c:pt idx="3042">
                  <c:v>43706</c:v>
                </c:pt>
                <c:pt idx="3043">
                  <c:v>43707</c:v>
                </c:pt>
                <c:pt idx="3044">
                  <c:v>43710</c:v>
                </c:pt>
                <c:pt idx="3045">
                  <c:v>43711</c:v>
                </c:pt>
                <c:pt idx="3046">
                  <c:v>43712</c:v>
                </c:pt>
                <c:pt idx="3047">
                  <c:v>43713</c:v>
                </c:pt>
                <c:pt idx="3048">
                  <c:v>43714</c:v>
                </c:pt>
                <c:pt idx="3049">
                  <c:v>43717</c:v>
                </c:pt>
                <c:pt idx="3050">
                  <c:v>43718</c:v>
                </c:pt>
                <c:pt idx="3051">
                  <c:v>43719</c:v>
                </c:pt>
                <c:pt idx="3052">
                  <c:v>43720</c:v>
                </c:pt>
                <c:pt idx="3053">
                  <c:v>43721</c:v>
                </c:pt>
                <c:pt idx="3054">
                  <c:v>43724</c:v>
                </c:pt>
                <c:pt idx="3055">
                  <c:v>43725</c:v>
                </c:pt>
                <c:pt idx="3056">
                  <c:v>43726</c:v>
                </c:pt>
                <c:pt idx="3057">
                  <c:v>43727</c:v>
                </c:pt>
                <c:pt idx="3058">
                  <c:v>43728</c:v>
                </c:pt>
                <c:pt idx="3059">
                  <c:v>43731</c:v>
                </c:pt>
                <c:pt idx="3060">
                  <c:v>43732</c:v>
                </c:pt>
                <c:pt idx="3061">
                  <c:v>43733</c:v>
                </c:pt>
                <c:pt idx="3062">
                  <c:v>43734</c:v>
                </c:pt>
                <c:pt idx="3063">
                  <c:v>43735</c:v>
                </c:pt>
                <c:pt idx="3064">
                  <c:v>43738</c:v>
                </c:pt>
                <c:pt idx="3065">
                  <c:v>43739</c:v>
                </c:pt>
                <c:pt idx="3066">
                  <c:v>43740</c:v>
                </c:pt>
                <c:pt idx="3067">
                  <c:v>43741</c:v>
                </c:pt>
                <c:pt idx="3068">
                  <c:v>43742</c:v>
                </c:pt>
                <c:pt idx="3069">
                  <c:v>43745</c:v>
                </c:pt>
                <c:pt idx="3070">
                  <c:v>43746</c:v>
                </c:pt>
                <c:pt idx="3071">
                  <c:v>43747</c:v>
                </c:pt>
                <c:pt idx="3072">
                  <c:v>43748</c:v>
                </c:pt>
                <c:pt idx="3073">
                  <c:v>43749</c:v>
                </c:pt>
                <c:pt idx="3074">
                  <c:v>43752</c:v>
                </c:pt>
                <c:pt idx="3075">
                  <c:v>43753</c:v>
                </c:pt>
                <c:pt idx="3076">
                  <c:v>43754</c:v>
                </c:pt>
                <c:pt idx="3077">
                  <c:v>43755</c:v>
                </c:pt>
                <c:pt idx="3078">
                  <c:v>43756</c:v>
                </c:pt>
                <c:pt idx="3079">
                  <c:v>43759</c:v>
                </c:pt>
                <c:pt idx="3080">
                  <c:v>43760</c:v>
                </c:pt>
                <c:pt idx="3081">
                  <c:v>43761</c:v>
                </c:pt>
                <c:pt idx="3082">
                  <c:v>43762</c:v>
                </c:pt>
                <c:pt idx="3083">
                  <c:v>43763</c:v>
                </c:pt>
                <c:pt idx="3084">
                  <c:v>43766</c:v>
                </c:pt>
                <c:pt idx="3085">
                  <c:v>43767</c:v>
                </c:pt>
                <c:pt idx="3086">
                  <c:v>43768</c:v>
                </c:pt>
                <c:pt idx="3087">
                  <c:v>43769</c:v>
                </c:pt>
                <c:pt idx="3088">
                  <c:v>43770</c:v>
                </c:pt>
                <c:pt idx="3089">
                  <c:v>43773</c:v>
                </c:pt>
                <c:pt idx="3090">
                  <c:v>43774</c:v>
                </c:pt>
                <c:pt idx="3091">
                  <c:v>43775</c:v>
                </c:pt>
                <c:pt idx="3092">
                  <c:v>43776</c:v>
                </c:pt>
                <c:pt idx="3093">
                  <c:v>43777</c:v>
                </c:pt>
                <c:pt idx="3094">
                  <c:v>43780</c:v>
                </c:pt>
                <c:pt idx="3095">
                  <c:v>43781</c:v>
                </c:pt>
                <c:pt idx="3096">
                  <c:v>43782</c:v>
                </c:pt>
                <c:pt idx="3097">
                  <c:v>43783</c:v>
                </c:pt>
                <c:pt idx="3098">
                  <c:v>43784</c:v>
                </c:pt>
                <c:pt idx="3099">
                  <c:v>43787</c:v>
                </c:pt>
                <c:pt idx="3100">
                  <c:v>43788</c:v>
                </c:pt>
                <c:pt idx="3101">
                  <c:v>43789</c:v>
                </c:pt>
                <c:pt idx="3102">
                  <c:v>43790</c:v>
                </c:pt>
                <c:pt idx="3103">
                  <c:v>43791</c:v>
                </c:pt>
                <c:pt idx="3104">
                  <c:v>43794</c:v>
                </c:pt>
                <c:pt idx="3105">
                  <c:v>43795</c:v>
                </c:pt>
                <c:pt idx="3106">
                  <c:v>43796</c:v>
                </c:pt>
                <c:pt idx="3107">
                  <c:v>43797</c:v>
                </c:pt>
                <c:pt idx="3108">
                  <c:v>43798</c:v>
                </c:pt>
                <c:pt idx="3109">
                  <c:v>43801</c:v>
                </c:pt>
                <c:pt idx="3110">
                  <c:v>43802</c:v>
                </c:pt>
                <c:pt idx="3111">
                  <c:v>43803</c:v>
                </c:pt>
                <c:pt idx="3112">
                  <c:v>43804</c:v>
                </c:pt>
                <c:pt idx="3113">
                  <c:v>43805</c:v>
                </c:pt>
                <c:pt idx="3114">
                  <c:v>43808</c:v>
                </c:pt>
                <c:pt idx="3115">
                  <c:v>43809</c:v>
                </c:pt>
                <c:pt idx="3116">
                  <c:v>43810</c:v>
                </c:pt>
                <c:pt idx="3117">
                  <c:v>43811</c:v>
                </c:pt>
                <c:pt idx="3118">
                  <c:v>43812</c:v>
                </c:pt>
                <c:pt idx="3119">
                  <c:v>43815</c:v>
                </c:pt>
                <c:pt idx="3120">
                  <c:v>43816</c:v>
                </c:pt>
                <c:pt idx="3121">
                  <c:v>43817</c:v>
                </c:pt>
                <c:pt idx="3122">
                  <c:v>43818</c:v>
                </c:pt>
                <c:pt idx="3123">
                  <c:v>43819</c:v>
                </c:pt>
                <c:pt idx="3124">
                  <c:v>43822</c:v>
                </c:pt>
                <c:pt idx="3125">
                  <c:v>43823</c:v>
                </c:pt>
                <c:pt idx="3126">
                  <c:v>43824</c:v>
                </c:pt>
                <c:pt idx="3127">
                  <c:v>43825</c:v>
                </c:pt>
                <c:pt idx="3128">
                  <c:v>43826</c:v>
                </c:pt>
                <c:pt idx="3129">
                  <c:v>43829</c:v>
                </c:pt>
                <c:pt idx="3130">
                  <c:v>43830</c:v>
                </c:pt>
                <c:pt idx="3131">
                  <c:v>43831</c:v>
                </c:pt>
                <c:pt idx="3132">
                  <c:v>43832</c:v>
                </c:pt>
                <c:pt idx="3133">
                  <c:v>43833</c:v>
                </c:pt>
                <c:pt idx="3134">
                  <c:v>43836</c:v>
                </c:pt>
                <c:pt idx="3135">
                  <c:v>43837</c:v>
                </c:pt>
                <c:pt idx="3136">
                  <c:v>43838</c:v>
                </c:pt>
                <c:pt idx="3137">
                  <c:v>43839</c:v>
                </c:pt>
                <c:pt idx="3138">
                  <c:v>43840</c:v>
                </c:pt>
                <c:pt idx="3139">
                  <c:v>43843</c:v>
                </c:pt>
                <c:pt idx="3140">
                  <c:v>43844</c:v>
                </c:pt>
                <c:pt idx="3141">
                  <c:v>43845</c:v>
                </c:pt>
                <c:pt idx="3142">
                  <c:v>43846</c:v>
                </c:pt>
                <c:pt idx="3143">
                  <c:v>43847</c:v>
                </c:pt>
                <c:pt idx="3144">
                  <c:v>43850</c:v>
                </c:pt>
                <c:pt idx="3145">
                  <c:v>43851</c:v>
                </c:pt>
                <c:pt idx="3146">
                  <c:v>43852</c:v>
                </c:pt>
                <c:pt idx="3147">
                  <c:v>43853</c:v>
                </c:pt>
                <c:pt idx="3148">
                  <c:v>43854</c:v>
                </c:pt>
                <c:pt idx="3149">
                  <c:v>43857</c:v>
                </c:pt>
                <c:pt idx="3150">
                  <c:v>43858</c:v>
                </c:pt>
                <c:pt idx="3151">
                  <c:v>43859</c:v>
                </c:pt>
                <c:pt idx="3152">
                  <c:v>43860</c:v>
                </c:pt>
                <c:pt idx="3153">
                  <c:v>43861</c:v>
                </c:pt>
                <c:pt idx="3154">
                  <c:v>43864</c:v>
                </c:pt>
                <c:pt idx="3155">
                  <c:v>43865</c:v>
                </c:pt>
                <c:pt idx="3156">
                  <c:v>43866</c:v>
                </c:pt>
                <c:pt idx="3157">
                  <c:v>43867</c:v>
                </c:pt>
                <c:pt idx="3158">
                  <c:v>43868</c:v>
                </c:pt>
                <c:pt idx="3159">
                  <c:v>43871</c:v>
                </c:pt>
                <c:pt idx="3160">
                  <c:v>43872</c:v>
                </c:pt>
                <c:pt idx="3161">
                  <c:v>43873</c:v>
                </c:pt>
                <c:pt idx="3162">
                  <c:v>43874</c:v>
                </c:pt>
                <c:pt idx="3163">
                  <c:v>43875</c:v>
                </c:pt>
                <c:pt idx="3164">
                  <c:v>43878</c:v>
                </c:pt>
                <c:pt idx="3165">
                  <c:v>43879</c:v>
                </c:pt>
                <c:pt idx="3166">
                  <c:v>43880</c:v>
                </c:pt>
                <c:pt idx="3167">
                  <c:v>43881</c:v>
                </c:pt>
                <c:pt idx="3168">
                  <c:v>43882</c:v>
                </c:pt>
                <c:pt idx="3169">
                  <c:v>43885</c:v>
                </c:pt>
                <c:pt idx="3170">
                  <c:v>43886</c:v>
                </c:pt>
                <c:pt idx="3171">
                  <c:v>43887</c:v>
                </c:pt>
                <c:pt idx="3172">
                  <c:v>43888</c:v>
                </c:pt>
                <c:pt idx="3173">
                  <c:v>43889</c:v>
                </c:pt>
                <c:pt idx="3174">
                  <c:v>43892</c:v>
                </c:pt>
                <c:pt idx="3175">
                  <c:v>43893</c:v>
                </c:pt>
                <c:pt idx="3176">
                  <c:v>43894</c:v>
                </c:pt>
                <c:pt idx="3177">
                  <c:v>43895</c:v>
                </c:pt>
                <c:pt idx="3178">
                  <c:v>43896</c:v>
                </c:pt>
                <c:pt idx="3179">
                  <c:v>43899</c:v>
                </c:pt>
                <c:pt idx="3180">
                  <c:v>43900</c:v>
                </c:pt>
                <c:pt idx="3181">
                  <c:v>43901</c:v>
                </c:pt>
                <c:pt idx="3182">
                  <c:v>43902</c:v>
                </c:pt>
                <c:pt idx="3183">
                  <c:v>43903</c:v>
                </c:pt>
                <c:pt idx="3184">
                  <c:v>43906</c:v>
                </c:pt>
                <c:pt idx="3185">
                  <c:v>43907</c:v>
                </c:pt>
                <c:pt idx="3186">
                  <c:v>43908</c:v>
                </c:pt>
                <c:pt idx="3187">
                  <c:v>43909</c:v>
                </c:pt>
                <c:pt idx="3188">
                  <c:v>43910</c:v>
                </c:pt>
                <c:pt idx="3189">
                  <c:v>43913</c:v>
                </c:pt>
                <c:pt idx="3190">
                  <c:v>43914</c:v>
                </c:pt>
                <c:pt idx="3191">
                  <c:v>43915</c:v>
                </c:pt>
                <c:pt idx="3192">
                  <c:v>43916</c:v>
                </c:pt>
                <c:pt idx="3193">
                  <c:v>43917</c:v>
                </c:pt>
                <c:pt idx="3194">
                  <c:v>43920</c:v>
                </c:pt>
                <c:pt idx="3195">
                  <c:v>43921</c:v>
                </c:pt>
                <c:pt idx="3196">
                  <c:v>43922</c:v>
                </c:pt>
                <c:pt idx="3197">
                  <c:v>43923</c:v>
                </c:pt>
                <c:pt idx="3198">
                  <c:v>43924</c:v>
                </c:pt>
                <c:pt idx="3199">
                  <c:v>43927</c:v>
                </c:pt>
                <c:pt idx="3200">
                  <c:v>43928</c:v>
                </c:pt>
                <c:pt idx="3201">
                  <c:v>43929</c:v>
                </c:pt>
                <c:pt idx="3202">
                  <c:v>43930</c:v>
                </c:pt>
                <c:pt idx="3203">
                  <c:v>43931</c:v>
                </c:pt>
                <c:pt idx="3204">
                  <c:v>43934</c:v>
                </c:pt>
                <c:pt idx="3205">
                  <c:v>43935</c:v>
                </c:pt>
                <c:pt idx="3206">
                  <c:v>43936</c:v>
                </c:pt>
                <c:pt idx="3207">
                  <c:v>43937</c:v>
                </c:pt>
                <c:pt idx="3208">
                  <c:v>43938</c:v>
                </c:pt>
                <c:pt idx="3209">
                  <c:v>43941</c:v>
                </c:pt>
                <c:pt idx="3210">
                  <c:v>43942</c:v>
                </c:pt>
                <c:pt idx="3211">
                  <c:v>43943</c:v>
                </c:pt>
                <c:pt idx="3212">
                  <c:v>43944</c:v>
                </c:pt>
                <c:pt idx="3213">
                  <c:v>43945</c:v>
                </c:pt>
                <c:pt idx="3214">
                  <c:v>43948</c:v>
                </c:pt>
                <c:pt idx="3215">
                  <c:v>43949</c:v>
                </c:pt>
                <c:pt idx="3216">
                  <c:v>43950</c:v>
                </c:pt>
                <c:pt idx="3217">
                  <c:v>43951</c:v>
                </c:pt>
                <c:pt idx="3218">
                  <c:v>43952</c:v>
                </c:pt>
                <c:pt idx="3219">
                  <c:v>43955</c:v>
                </c:pt>
                <c:pt idx="3220">
                  <c:v>43956</c:v>
                </c:pt>
                <c:pt idx="3221">
                  <c:v>43957</c:v>
                </c:pt>
                <c:pt idx="3222">
                  <c:v>43958</c:v>
                </c:pt>
                <c:pt idx="3223">
                  <c:v>43959</c:v>
                </c:pt>
                <c:pt idx="3224">
                  <c:v>43962</c:v>
                </c:pt>
                <c:pt idx="3225">
                  <c:v>43963</c:v>
                </c:pt>
                <c:pt idx="3226">
                  <c:v>43964</c:v>
                </c:pt>
                <c:pt idx="3227">
                  <c:v>43965</c:v>
                </c:pt>
                <c:pt idx="3228">
                  <c:v>43966</c:v>
                </c:pt>
                <c:pt idx="3229">
                  <c:v>43969</c:v>
                </c:pt>
                <c:pt idx="3230">
                  <c:v>43970</c:v>
                </c:pt>
                <c:pt idx="3231">
                  <c:v>43971</c:v>
                </c:pt>
                <c:pt idx="3232">
                  <c:v>43972</c:v>
                </c:pt>
                <c:pt idx="3233">
                  <c:v>43973</c:v>
                </c:pt>
                <c:pt idx="3234">
                  <c:v>43976</c:v>
                </c:pt>
                <c:pt idx="3235">
                  <c:v>43977</c:v>
                </c:pt>
                <c:pt idx="3236">
                  <c:v>43978</c:v>
                </c:pt>
                <c:pt idx="3237">
                  <c:v>43979</c:v>
                </c:pt>
                <c:pt idx="3238">
                  <c:v>43980</c:v>
                </c:pt>
                <c:pt idx="3239">
                  <c:v>43983</c:v>
                </c:pt>
                <c:pt idx="3240">
                  <c:v>43984</c:v>
                </c:pt>
                <c:pt idx="3241">
                  <c:v>43985</c:v>
                </c:pt>
                <c:pt idx="3242">
                  <c:v>43986</c:v>
                </c:pt>
                <c:pt idx="3243">
                  <c:v>43987</c:v>
                </c:pt>
                <c:pt idx="3244">
                  <c:v>43990</c:v>
                </c:pt>
                <c:pt idx="3245">
                  <c:v>43991</c:v>
                </c:pt>
                <c:pt idx="3246">
                  <c:v>43992</c:v>
                </c:pt>
                <c:pt idx="3247">
                  <c:v>43993</c:v>
                </c:pt>
                <c:pt idx="3248">
                  <c:v>43994</c:v>
                </c:pt>
                <c:pt idx="3249">
                  <c:v>43997</c:v>
                </c:pt>
                <c:pt idx="3250">
                  <c:v>43998</c:v>
                </c:pt>
                <c:pt idx="3251">
                  <c:v>43999</c:v>
                </c:pt>
                <c:pt idx="3252">
                  <c:v>44000</c:v>
                </c:pt>
                <c:pt idx="3253">
                  <c:v>44001</c:v>
                </c:pt>
                <c:pt idx="3254">
                  <c:v>44004</c:v>
                </c:pt>
                <c:pt idx="3255">
                  <c:v>44005</c:v>
                </c:pt>
                <c:pt idx="3256">
                  <c:v>44006</c:v>
                </c:pt>
                <c:pt idx="3257">
                  <c:v>44007</c:v>
                </c:pt>
                <c:pt idx="3258">
                  <c:v>44008</c:v>
                </c:pt>
                <c:pt idx="3259">
                  <c:v>44011</c:v>
                </c:pt>
                <c:pt idx="3260">
                  <c:v>44012</c:v>
                </c:pt>
                <c:pt idx="3261">
                  <c:v>44013</c:v>
                </c:pt>
                <c:pt idx="3262">
                  <c:v>44014</c:v>
                </c:pt>
                <c:pt idx="3263">
                  <c:v>44015</c:v>
                </c:pt>
                <c:pt idx="3264">
                  <c:v>44018</c:v>
                </c:pt>
                <c:pt idx="3265">
                  <c:v>44019</c:v>
                </c:pt>
                <c:pt idx="3266">
                  <c:v>44020</c:v>
                </c:pt>
                <c:pt idx="3267">
                  <c:v>44021</c:v>
                </c:pt>
                <c:pt idx="3268">
                  <c:v>44022</c:v>
                </c:pt>
                <c:pt idx="3269">
                  <c:v>44025</c:v>
                </c:pt>
                <c:pt idx="3270">
                  <c:v>44026</c:v>
                </c:pt>
                <c:pt idx="3271">
                  <c:v>44027</c:v>
                </c:pt>
                <c:pt idx="3272">
                  <c:v>44028</c:v>
                </c:pt>
                <c:pt idx="3273">
                  <c:v>44029</c:v>
                </c:pt>
                <c:pt idx="3274">
                  <c:v>44032</c:v>
                </c:pt>
                <c:pt idx="3275">
                  <c:v>44033</c:v>
                </c:pt>
                <c:pt idx="3276">
                  <c:v>44034</c:v>
                </c:pt>
                <c:pt idx="3277">
                  <c:v>44035</c:v>
                </c:pt>
                <c:pt idx="3278">
                  <c:v>44036</c:v>
                </c:pt>
                <c:pt idx="3279">
                  <c:v>44039</c:v>
                </c:pt>
                <c:pt idx="3280">
                  <c:v>44040</c:v>
                </c:pt>
                <c:pt idx="3281">
                  <c:v>44041</c:v>
                </c:pt>
                <c:pt idx="3282">
                  <c:v>44042</c:v>
                </c:pt>
                <c:pt idx="3283">
                  <c:v>44043</c:v>
                </c:pt>
                <c:pt idx="3284">
                  <c:v>44046</c:v>
                </c:pt>
                <c:pt idx="3285">
                  <c:v>44047</c:v>
                </c:pt>
                <c:pt idx="3286">
                  <c:v>44048</c:v>
                </c:pt>
                <c:pt idx="3287">
                  <c:v>44049</c:v>
                </c:pt>
                <c:pt idx="3288">
                  <c:v>44050</c:v>
                </c:pt>
                <c:pt idx="3289">
                  <c:v>44053</c:v>
                </c:pt>
                <c:pt idx="3290">
                  <c:v>44054</c:v>
                </c:pt>
                <c:pt idx="3291">
                  <c:v>44055</c:v>
                </c:pt>
                <c:pt idx="3292">
                  <c:v>44056</c:v>
                </c:pt>
                <c:pt idx="3293">
                  <c:v>44057</c:v>
                </c:pt>
                <c:pt idx="3294">
                  <c:v>44060</c:v>
                </c:pt>
                <c:pt idx="3295">
                  <c:v>44061</c:v>
                </c:pt>
                <c:pt idx="3296">
                  <c:v>44062</c:v>
                </c:pt>
                <c:pt idx="3297">
                  <c:v>44063</c:v>
                </c:pt>
                <c:pt idx="3298">
                  <c:v>44064</c:v>
                </c:pt>
                <c:pt idx="3299">
                  <c:v>44067</c:v>
                </c:pt>
                <c:pt idx="3300">
                  <c:v>44068</c:v>
                </c:pt>
                <c:pt idx="3301">
                  <c:v>44069</c:v>
                </c:pt>
                <c:pt idx="3302">
                  <c:v>44070</c:v>
                </c:pt>
                <c:pt idx="3303">
                  <c:v>44071</c:v>
                </c:pt>
                <c:pt idx="3304">
                  <c:v>44074</c:v>
                </c:pt>
                <c:pt idx="3305">
                  <c:v>44075</c:v>
                </c:pt>
                <c:pt idx="3306">
                  <c:v>44076</c:v>
                </c:pt>
                <c:pt idx="3307">
                  <c:v>44077</c:v>
                </c:pt>
                <c:pt idx="3308">
                  <c:v>44078</c:v>
                </c:pt>
                <c:pt idx="3309">
                  <c:v>44081</c:v>
                </c:pt>
                <c:pt idx="3310">
                  <c:v>44082</c:v>
                </c:pt>
                <c:pt idx="3311">
                  <c:v>44083</c:v>
                </c:pt>
                <c:pt idx="3312">
                  <c:v>44084</c:v>
                </c:pt>
                <c:pt idx="3313">
                  <c:v>44085</c:v>
                </c:pt>
                <c:pt idx="3314">
                  <c:v>44088</c:v>
                </c:pt>
                <c:pt idx="3315">
                  <c:v>44089</c:v>
                </c:pt>
                <c:pt idx="3316">
                  <c:v>44090</c:v>
                </c:pt>
                <c:pt idx="3317">
                  <c:v>44091</c:v>
                </c:pt>
                <c:pt idx="3318">
                  <c:v>44092</c:v>
                </c:pt>
                <c:pt idx="3319">
                  <c:v>44095</c:v>
                </c:pt>
                <c:pt idx="3320">
                  <c:v>44096</c:v>
                </c:pt>
                <c:pt idx="3321">
                  <c:v>44097</c:v>
                </c:pt>
                <c:pt idx="3322">
                  <c:v>44098</c:v>
                </c:pt>
                <c:pt idx="3323">
                  <c:v>44099</c:v>
                </c:pt>
                <c:pt idx="3324">
                  <c:v>44102</c:v>
                </c:pt>
                <c:pt idx="3325">
                  <c:v>44103</c:v>
                </c:pt>
                <c:pt idx="3326">
                  <c:v>44104</c:v>
                </c:pt>
                <c:pt idx="3327">
                  <c:v>44105</c:v>
                </c:pt>
                <c:pt idx="3328">
                  <c:v>44106</c:v>
                </c:pt>
                <c:pt idx="3329">
                  <c:v>44109</c:v>
                </c:pt>
                <c:pt idx="3330">
                  <c:v>44110</c:v>
                </c:pt>
                <c:pt idx="3331">
                  <c:v>44111</c:v>
                </c:pt>
                <c:pt idx="3332">
                  <c:v>44112</c:v>
                </c:pt>
                <c:pt idx="3333">
                  <c:v>44113</c:v>
                </c:pt>
                <c:pt idx="3334">
                  <c:v>44116</c:v>
                </c:pt>
                <c:pt idx="3335">
                  <c:v>44117</c:v>
                </c:pt>
                <c:pt idx="3336">
                  <c:v>44118</c:v>
                </c:pt>
                <c:pt idx="3337">
                  <c:v>44119</c:v>
                </c:pt>
                <c:pt idx="3338">
                  <c:v>44120</c:v>
                </c:pt>
                <c:pt idx="3339">
                  <c:v>44123</c:v>
                </c:pt>
                <c:pt idx="3340">
                  <c:v>44124</c:v>
                </c:pt>
                <c:pt idx="3341">
                  <c:v>44125</c:v>
                </c:pt>
                <c:pt idx="3342">
                  <c:v>44126</c:v>
                </c:pt>
                <c:pt idx="3343">
                  <c:v>44127</c:v>
                </c:pt>
                <c:pt idx="3344">
                  <c:v>44130</c:v>
                </c:pt>
                <c:pt idx="3345">
                  <c:v>44131</c:v>
                </c:pt>
                <c:pt idx="3346">
                  <c:v>44132</c:v>
                </c:pt>
                <c:pt idx="3347">
                  <c:v>44133</c:v>
                </c:pt>
                <c:pt idx="3348">
                  <c:v>44134</c:v>
                </c:pt>
                <c:pt idx="3349">
                  <c:v>44137</c:v>
                </c:pt>
                <c:pt idx="3350">
                  <c:v>44138</c:v>
                </c:pt>
                <c:pt idx="3351">
                  <c:v>44139</c:v>
                </c:pt>
                <c:pt idx="3352">
                  <c:v>44140</c:v>
                </c:pt>
                <c:pt idx="3353">
                  <c:v>44141</c:v>
                </c:pt>
                <c:pt idx="3354">
                  <c:v>44144</c:v>
                </c:pt>
                <c:pt idx="3355">
                  <c:v>44145</c:v>
                </c:pt>
                <c:pt idx="3356">
                  <c:v>44146</c:v>
                </c:pt>
                <c:pt idx="3357">
                  <c:v>44147</c:v>
                </c:pt>
                <c:pt idx="3358">
                  <c:v>44148</c:v>
                </c:pt>
                <c:pt idx="3359">
                  <c:v>44151</c:v>
                </c:pt>
                <c:pt idx="3360">
                  <c:v>44152</c:v>
                </c:pt>
                <c:pt idx="3361">
                  <c:v>44153</c:v>
                </c:pt>
                <c:pt idx="3362">
                  <c:v>44154</c:v>
                </c:pt>
                <c:pt idx="3363">
                  <c:v>44155</c:v>
                </c:pt>
                <c:pt idx="3364">
                  <c:v>44158</c:v>
                </c:pt>
                <c:pt idx="3365">
                  <c:v>44159</c:v>
                </c:pt>
                <c:pt idx="3366">
                  <c:v>44160</c:v>
                </c:pt>
                <c:pt idx="3367">
                  <c:v>44161</c:v>
                </c:pt>
                <c:pt idx="3368">
                  <c:v>44162</c:v>
                </c:pt>
                <c:pt idx="3369">
                  <c:v>44165</c:v>
                </c:pt>
                <c:pt idx="3370">
                  <c:v>44166</c:v>
                </c:pt>
                <c:pt idx="3371">
                  <c:v>44167</c:v>
                </c:pt>
                <c:pt idx="3372">
                  <c:v>44168</c:v>
                </c:pt>
                <c:pt idx="3373">
                  <c:v>44169</c:v>
                </c:pt>
                <c:pt idx="3374">
                  <c:v>44172</c:v>
                </c:pt>
                <c:pt idx="3375">
                  <c:v>44173</c:v>
                </c:pt>
                <c:pt idx="3376">
                  <c:v>44174</c:v>
                </c:pt>
                <c:pt idx="3377">
                  <c:v>44175</c:v>
                </c:pt>
                <c:pt idx="3378">
                  <c:v>44176</c:v>
                </c:pt>
                <c:pt idx="3379">
                  <c:v>44179</c:v>
                </c:pt>
                <c:pt idx="3380">
                  <c:v>44180</c:v>
                </c:pt>
                <c:pt idx="3381">
                  <c:v>44181</c:v>
                </c:pt>
                <c:pt idx="3382">
                  <c:v>44182</c:v>
                </c:pt>
                <c:pt idx="3383">
                  <c:v>44183</c:v>
                </c:pt>
                <c:pt idx="3384">
                  <c:v>44186</c:v>
                </c:pt>
                <c:pt idx="3385">
                  <c:v>44187</c:v>
                </c:pt>
                <c:pt idx="3386">
                  <c:v>44188</c:v>
                </c:pt>
                <c:pt idx="3387">
                  <c:v>44189</c:v>
                </c:pt>
                <c:pt idx="3388">
                  <c:v>44190</c:v>
                </c:pt>
                <c:pt idx="3389">
                  <c:v>44193</c:v>
                </c:pt>
                <c:pt idx="3390">
                  <c:v>44194</c:v>
                </c:pt>
                <c:pt idx="3391">
                  <c:v>44195</c:v>
                </c:pt>
                <c:pt idx="3392">
                  <c:v>44196</c:v>
                </c:pt>
                <c:pt idx="3393">
                  <c:v>44197</c:v>
                </c:pt>
                <c:pt idx="3394">
                  <c:v>44200</c:v>
                </c:pt>
                <c:pt idx="3395">
                  <c:v>44201</c:v>
                </c:pt>
                <c:pt idx="3396">
                  <c:v>44202</c:v>
                </c:pt>
                <c:pt idx="3397">
                  <c:v>44203</c:v>
                </c:pt>
                <c:pt idx="3398">
                  <c:v>44204</c:v>
                </c:pt>
                <c:pt idx="3399">
                  <c:v>44207</c:v>
                </c:pt>
                <c:pt idx="3400">
                  <c:v>44208</c:v>
                </c:pt>
                <c:pt idx="3401">
                  <c:v>44209</c:v>
                </c:pt>
                <c:pt idx="3402">
                  <c:v>44210</c:v>
                </c:pt>
                <c:pt idx="3403">
                  <c:v>44211</c:v>
                </c:pt>
                <c:pt idx="3404">
                  <c:v>44214</c:v>
                </c:pt>
                <c:pt idx="3405">
                  <c:v>44215</c:v>
                </c:pt>
                <c:pt idx="3406">
                  <c:v>44216</c:v>
                </c:pt>
                <c:pt idx="3407">
                  <c:v>44217</c:v>
                </c:pt>
                <c:pt idx="3408">
                  <c:v>44218</c:v>
                </c:pt>
                <c:pt idx="3409">
                  <c:v>44221</c:v>
                </c:pt>
                <c:pt idx="3410">
                  <c:v>44222</c:v>
                </c:pt>
                <c:pt idx="3411">
                  <c:v>44223</c:v>
                </c:pt>
                <c:pt idx="3412">
                  <c:v>44224</c:v>
                </c:pt>
                <c:pt idx="3413">
                  <c:v>44225</c:v>
                </c:pt>
                <c:pt idx="3414">
                  <c:v>44228</c:v>
                </c:pt>
                <c:pt idx="3415">
                  <c:v>44229</c:v>
                </c:pt>
                <c:pt idx="3416">
                  <c:v>44230</c:v>
                </c:pt>
                <c:pt idx="3417">
                  <c:v>44231</c:v>
                </c:pt>
                <c:pt idx="3418">
                  <c:v>44232</c:v>
                </c:pt>
                <c:pt idx="3419">
                  <c:v>44235</c:v>
                </c:pt>
                <c:pt idx="3420">
                  <c:v>44236</c:v>
                </c:pt>
                <c:pt idx="3421">
                  <c:v>44237</c:v>
                </c:pt>
                <c:pt idx="3422">
                  <c:v>44238</c:v>
                </c:pt>
                <c:pt idx="3423">
                  <c:v>44239</c:v>
                </c:pt>
                <c:pt idx="3424">
                  <c:v>44242</c:v>
                </c:pt>
                <c:pt idx="3425">
                  <c:v>44243</c:v>
                </c:pt>
                <c:pt idx="3426">
                  <c:v>44244</c:v>
                </c:pt>
                <c:pt idx="3427">
                  <c:v>44245</c:v>
                </c:pt>
                <c:pt idx="3428">
                  <c:v>44246</c:v>
                </c:pt>
                <c:pt idx="3429">
                  <c:v>44249</c:v>
                </c:pt>
                <c:pt idx="3430">
                  <c:v>44250</c:v>
                </c:pt>
                <c:pt idx="3431">
                  <c:v>44251</c:v>
                </c:pt>
                <c:pt idx="3432">
                  <c:v>44252</c:v>
                </c:pt>
                <c:pt idx="3433">
                  <c:v>44253</c:v>
                </c:pt>
                <c:pt idx="3434">
                  <c:v>44256</c:v>
                </c:pt>
                <c:pt idx="3435">
                  <c:v>44257</c:v>
                </c:pt>
                <c:pt idx="3436">
                  <c:v>44258</c:v>
                </c:pt>
                <c:pt idx="3437">
                  <c:v>44259</c:v>
                </c:pt>
                <c:pt idx="3438">
                  <c:v>44260</c:v>
                </c:pt>
                <c:pt idx="3439">
                  <c:v>44263</c:v>
                </c:pt>
                <c:pt idx="3440">
                  <c:v>44264</c:v>
                </c:pt>
                <c:pt idx="3441">
                  <c:v>44265</c:v>
                </c:pt>
                <c:pt idx="3442">
                  <c:v>44266</c:v>
                </c:pt>
                <c:pt idx="3443">
                  <c:v>44267</c:v>
                </c:pt>
                <c:pt idx="3444">
                  <c:v>44270</c:v>
                </c:pt>
                <c:pt idx="3445">
                  <c:v>44271</c:v>
                </c:pt>
                <c:pt idx="3446">
                  <c:v>44272</c:v>
                </c:pt>
                <c:pt idx="3447">
                  <c:v>44273</c:v>
                </c:pt>
                <c:pt idx="3448">
                  <c:v>44274</c:v>
                </c:pt>
                <c:pt idx="3449">
                  <c:v>44277</c:v>
                </c:pt>
                <c:pt idx="3450">
                  <c:v>44278</c:v>
                </c:pt>
                <c:pt idx="3451">
                  <c:v>44279</c:v>
                </c:pt>
                <c:pt idx="3452">
                  <c:v>44280</c:v>
                </c:pt>
                <c:pt idx="3453">
                  <c:v>44281</c:v>
                </c:pt>
                <c:pt idx="3454">
                  <c:v>44284</c:v>
                </c:pt>
                <c:pt idx="3455">
                  <c:v>44285</c:v>
                </c:pt>
                <c:pt idx="3456">
                  <c:v>44286</c:v>
                </c:pt>
                <c:pt idx="3457">
                  <c:v>44287</c:v>
                </c:pt>
                <c:pt idx="3458">
                  <c:v>44288</c:v>
                </c:pt>
                <c:pt idx="3459">
                  <c:v>44291</c:v>
                </c:pt>
                <c:pt idx="3460">
                  <c:v>44292</c:v>
                </c:pt>
                <c:pt idx="3461">
                  <c:v>44293</c:v>
                </c:pt>
                <c:pt idx="3462">
                  <c:v>44294</c:v>
                </c:pt>
                <c:pt idx="3463">
                  <c:v>44295</c:v>
                </c:pt>
                <c:pt idx="3464">
                  <c:v>44298</c:v>
                </c:pt>
                <c:pt idx="3465">
                  <c:v>44299</c:v>
                </c:pt>
                <c:pt idx="3466">
                  <c:v>44300</c:v>
                </c:pt>
                <c:pt idx="3467">
                  <c:v>44301</c:v>
                </c:pt>
                <c:pt idx="3468">
                  <c:v>44302</c:v>
                </c:pt>
                <c:pt idx="3469">
                  <c:v>44305</c:v>
                </c:pt>
                <c:pt idx="3470">
                  <c:v>44306</c:v>
                </c:pt>
                <c:pt idx="3471">
                  <c:v>44307</c:v>
                </c:pt>
                <c:pt idx="3472">
                  <c:v>44308</c:v>
                </c:pt>
                <c:pt idx="3473">
                  <c:v>44309</c:v>
                </c:pt>
                <c:pt idx="3474">
                  <c:v>44312</c:v>
                </c:pt>
                <c:pt idx="3475">
                  <c:v>44313</c:v>
                </c:pt>
                <c:pt idx="3476">
                  <c:v>44314</c:v>
                </c:pt>
                <c:pt idx="3477">
                  <c:v>44315</c:v>
                </c:pt>
                <c:pt idx="3478">
                  <c:v>44316</c:v>
                </c:pt>
                <c:pt idx="3479">
                  <c:v>44319</c:v>
                </c:pt>
                <c:pt idx="3480">
                  <c:v>44320</c:v>
                </c:pt>
                <c:pt idx="3481">
                  <c:v>44321</c:v>
                </c:pt>
                <c:pt idx="3482">
                  <c:v>44322</c:v>
                </c:pt>
                <c:pt idx="3483">
                  <c:v>44323</c:v>
                </c:pt>
                <c:pt idx="3484">
                  <c:v>44326</c:v>
                </c:pt>
                <c:pt idx="3485">
                  <c:v>44327</c:v>
                </c:pt>
                <c:pt idx="3486">
                  <c:v>44328</c:v>
                </c:pt>
                <c:pt idx="3487">
                  <c:v>44329</c:v>
                </c:pt>
                <c:pt idx="3488">
                  <c:v>44330</c:v>
                </c:pt>
                <c:pt idx="3489">
                  <c:v>44333</c:v>
                </c:pt>
                <c:pt idx="3490">
                  <c:v>44334</c:v>
                </c:pt>
                <c:pt idx="3491">
                  <c:v>44335</c:v>
                </c:pt>
                <c:pt idx="3492">
                  <c:v>44336</c:v>
                </c:pt>
                <c:pt idx="3493">
                  <c:v>44337</c:v>
                </c:pt>
                <c:pt idx="3494">
                  <c:v>44340</c:v>
                </c:pt>
                <c:pt idx="3495">
                  <c:v>44341</c:v>
                </c:pt>
                <c:pt idx="3496">
                  <c:v>44342</c:v>
                </c:pt>
                <c:pt idx="3497">
                  <c:v>44343</c:v>
                </c:pt>
                <c:pt idx="3498">
                  <c:v>44344</c:v>
                </c:pt>
                <c:pt idx="3499">
                  <c:v>44347</c:v>
                </c:pt>
                <c:pt idx="3500">
                  <c:v>44348</c:v>
                </c:pt>
                <c:pt idx="3501">
                  <c:v>44349</c:v>
                </c:pt>
                <c:pt idx="3502">
                  <c:v>44350</c:v>
                </c:pt>
                <c:pt idx="3503">
                  <c:v>44351</c:v>
                </c:pt>
                <c:pt idx="3504">
                  <c:v>44354</c:v>
                </c:pt>
                <c:pt idx="3505">
                  <c:v>44355</c:v>
                </c:pt>
                <c:pt idx="3506">
                  <c:v>44356</c:v>
                </c:pt>
                <c:pt idx="3507">
                  <c:v>44357</c:v>
                </c:pt>
                <c:pt idx="3508">
                  <c:v>44358</c:v>
                </c:pt>
                <c:pt idx="3509">
                  <c:v>44361</c:v>
                </c:pt>
                <c:pt idx="3510">
                  <c:v>44362</c:v>
                </c:pt>
                <c:pt idx="3511">
                  <c:v>44363</c:v>
                </c:pt>
                <c:pt idx="3512">
                  <c:v>44364</c:v>
                </c:pt>
                <c:pt idx="3513">
                  <c:v>44365</c:v>
                </c:pt>
                <c:pt idx="3514">
                  <c:v>44368</c:v>
                </c:pt>
                <c:pt idx="3515">
                  <c:v>44369</c:v>
                </c:pt>
                <c:pt idx="3516">
                  <c:v>44370</c:v>
                </c:pt>
                <c:pt idx="3517">
                  <c:v>44371</c:v>
                </c:pt>
                <c:pt idx="3518">
                  <c:v>44372</c:v>
                </c:pt>
                <c:pt idx="3519">
                  <c:v>44375</c:v>
                </c:pt>
                <c:pt idx="3520">
                  <c:v>44376</c:v>
                </c:pt>
                <c:pt idx="3521">
                  <c:v>44377</c:v>
                </c:pt>
                <c:pt idx="3522">
                  <c:v>44378</c:v>
                </c:pt>
                <c:pt idx="3523">
                  <c:v>44379</c:v>
                </c:pt>
                <c:pt idx="3524">
                  <c:v>44382</c:v>
                </c:pt>
                <c:pt idx="3525">
                  <c:v>44383</c:v>
                </c:pt>
                <c:pt idx="3526">
                  <c:v>44384</c:v>
                </c:pt>
                <c:pt idx="3527">
                  <c:v>44385</c:v>
                </c:pt>
                <c:pt idx="3528">
                  <c:v>44386</c:v>
                </c:pt>
                <c:pt idx="3529">
                  <c:v>44389</c:v>
                </c:pt>
                <c:pt idx="3530">
                  <c:v>44390</c:v>
                </c:pt>
                <c:pt idx="3531">
                  <c:v>44391</c:v>
                </c:pt>
                <c:pt idx="3532">
                  <c:v>44392</c:v>
                </c:pt>
                <c:pt idx="3533">
                  <c:v>44393</c:v>
                </c:pt>
                <c:pt idx="3534">
                  <c:v>44396</c:v>
                </c:pt>
                <c:pt idx="3535">
                  <c:v>44397</c:v>
                </c:pt>
                <c:pt idx="3536">
                  <c:v>44398</c:v>
                </c:pt>
                <c:pt idx="3537">
                  <c:v>44399</c:v>
                </c:pt>
                <c:pt idx="3538">
                  <c:v>44400</c:v>
                </c:pt>
                <c:pt idx="3539">
                  <c:v>44403</c:v>
                </c:pt>
                <c:pt idx="3540">
                  <c:v>44404</c:v>
                </c:pt>
                <c:pt idx="3541">
                  <c:v>44405</c:v>
                </c:pt>
                <c:pt idx="3542">
                  <c:v>44406</c:v>
                </c:pt>
                <c:pt idx="3543">
                  <c:v>44407</c:v>
                </c:pt>
                <c:pt idx="3544">
                  <c:v>44410</c:v>
                </c:pt>
                <c:pt idx="3545">
                  <c:v>44411</c:v>
                </c:pt>
                <c:pt idx="3546">
                  <c:v>44412</c:v>
                </c:pt>
                <c:pt idx="3547">
                  <c:v>44413</c:v>
                </c:pt>
                <c:pt idx="3548">
                  <c:v>44414</c:v>
                </c:pt>
                <c:pt idx="3549">
                  <c:v>44417</c:v>
                </c:pt>
                <c:pt idx="3550">
                  <c:v>44418</c:v>
                </c:pt>
                <c:pt idx="3551">
                  <c:v>44419</c:v>
                </c:pt>
                <c:pt idx="3552">
                  <c:v>44420</c:v>
                </c:pt>
                <c:pt idx="3553">
                  <c:v>44421</c:v>
                </c:pt>
                <c:pt idx="3554">
                  <c:v>44424</c:v>
                </c:pt>
                <c:pt idx="3555">
                  <c:v>44425</c:v>
                </c:pt>
                <c:pt idx="3556">
                  <c:v>44426</c:v>
                </c:pt>
                <c:pt idx="3557">
                  <c:v>44427</c:v>
                </c:pt>
                <c:pt idx="3558">
                  <c:v>44428</c:v>
                </c:pt>
                <c:pt idx="3559">
                  <c:v>44431</c:v>
                </c:pt>
                <c:pt idx="3560">
                  <c:v>44432</c:v>
                </c:pt>
                <c:pt idx="3561">
                  <c:v>44433</c:v>
                </c:pt>
                <c:pt idx="3562">
                  <c:v>44434</c:v>
                </c:pt>
                <c:pt idx="3563">
                  <c:v>44435</c:v>
                </c:pt>
                <c:pt idx="3564">
                  <c:v>44438</c:v>
                </c:pt>
                <c:pt idx="3565">
                  <c:v>44439</c:v>
                </c:pt>
                <c:pt idx="3566">
                  <c:v>44440</c:v>
                </c:pt>
                <c:pt idx="3567">
                  <c:v>44441</c:v>
                </c:pt>
                <c:pt idx="3568">
                  <c:v>44442</c:v>
                </c:pt>
                <c:pt idx="3569">
                  <c:v>44445</c:v>
                </c:pt>
                <c:pt idx="3570">
                  <c:v>44446</c:v>
                </c:pt>
                <c:pt idx="3571">
                  <c:v>44447</c:v>
                </c:pt>
                <c:pt idx="3572">
                  <c:v>44448</c:v>
                </c:pt>
                <c:pt idx="3573">
                  <c:v>44449</c:v>
                </c:pt>
                <c:pt idx="3574">
                  <c:v>44452</c:v>
                </c:pt>
                <c:pt idx="3575">
                  <c:v>44453</c:v>
                </c:pt>
                <c:pt idx="3576">
                  <c:v>44454</c:v>
                </c:pt>
                <c:pt idx="3577">
                  <c:v>44455</c:v>
                </c:pt>
                <c:pt idx="3578">
                  <c:v>44456</c:v>
                </c:pt>
                <c:pt idx="3579">
                  <c:v>44459</c:v>
                </c:pt>
                <c:pt idx="3580">
                  <c:v>44460</c:v>
                </c:pt>
                <c:pt idx="3581">
                  <c:v>44461</c:v>
                </c:pt>
                <c:pt idx="3582">
                  <c:v>44462</c:v>
                </c:pt>
                <c:pt idx="3583">
                  <c:v>44463</c:v>
                </c:pt>
                <c:pt idx="3584">
                  <c:v>44466</c:v>
                </c:pt>
                <c:pt idx="3585">
                  <c:v>44467</c:v>
                </c:pt>
                <c:pt idx="3586">
                  <c:v>44468</c:v>
                </c:pt>
                <c:pt idx="3587">
                  <c:v>44469</c:v>
                </c:pt>
                <c:pt idx="3588">
                  <c:v>44470</c:v>
                </c:pt>
                <c:pt idx="3589">
                  <c:v>44473</c:v>
                </c:pt>
                <c:pt idx="3590">
                  <c:v>44474</c:v>
                </c:pt>
                <c:pt idx="3591">
                  <c:v>44475</c:v>
                </c:pt>
                <c:pt idx="3592">
                  <c:v>44476</c:v>
                </c:pt>
                <c:pt idx="3593">
                  <c:v>44477</c:v>
                </c:pt>
                <c:pt idx="3594">
                  <c:v>44480</c:v>
                </c:pt>
                <c:pt idx="3595">
                  <c:v>44481</c:v>
                </c:pt>
                <c:pt idx="3596">
                  <c:v>44482</c:v>
                </c:pt>
                <c:pt idx="3597">
                  <c:v>44483</c:v>
                </c:pt>
                <c:pt idx="3598">
                  <c:v>44484</c:v>
                </c:pt>
                <c:pt idx="3599">
                  <c:v>44487</c:v>
                </c:pt>
                <c:pt idx="3600">
                  <c:v>44488</c:v>
                </c:pt>
                <c:pt idx="3601">
                  <c:v>44489</c:v>
                </c:pt>
                <c:pt idx="3602">
                  <c:v>44490</c:v>
                </c:pt>
                <c:pt idx="3603">
                  <c:v>44491</c:v>
                </c:pt>
                <c:pt idx="3604">
                  <c:v>44494</c:v>
                </c:pt>
                <c:pt idx="3605">
                  <c:v>44495</c:v>
                </c:pt>
                <c:pt idx="3606">
                  <c:v>44496</c:v>
                </c:pt>
                <c:pt idx="3607">
                  <c:v>44497</c:v>
                </c:pt>
                <c:pt idx="3608">
                  <c:v>44498</c:v>
                </c:pt>
                <c:pt idx="3609">
                  <c:v>44501</c:v>
                </c:pt>
                <c:pt idx="3610">
                  <c:v>44502</c:v>
                </c:pt>
                <c:pt idx="3611">
                  <c:v>44503</c:v>
                </c:pt>
                <c:pt idx="3612">
                  <c:v>44504</c:v>
                </c:pt>
                <c:pt idx="3613">
                  <c:v>44505</c:v>
                </c:pt>
                <c:pt idx="3614">
                  <c:v>44508</c:v>
                </c:pt>
                <c:pt idx="3615">
                  <c:v>44509</c:v>
                </c:pt>
                <c:pt idx="3616">
                  <c:v>44510</c:v>
                </c:pt>
                <c:pt idx="3617">
                  <c:v>44511</c:v>
                </c:pt>
                <c:pt idx="3618">
                  <c:v>44512</c:v>
                </c:pt>
                <c:pt idx="3619">
                  <c:v>44515</c:v>
                </c:pt>
                <c:pt idx="3620">
                  <c:v>44516</c:v>
                </c:pt>
                <c:pt idx="3621">
                  <c:v>44517</c:v>
                </c:pt>
                <c:pt idx="3622">
                  <c:v>44518</c:v>
                </c:pt>
                <c:pt idx="3623">
                  <c:v>44519</c:v>
                </c:pt>
                <c:pt idx="3624">
                  <c:v>44522</c:v>
                </c:pt>
                <c:pt idx="3625">
                  <c:v>44523</c:v>
                </c:pt>
                <c:pt idx="3626">
                  <c:v>44524</c:v>
                </c:pt>
                <c:pt idx="3627">
                  <c:v>44525</c:v>
                </c:pt>
                <c:pt idx="3628">
                  <c:v>44526</c:v>
                </c:pt>
                <c:pt idx="3629">
                  <c:v>44529</c:v>
                </c:pt>
                <c:pt idx="3630">
                  <c:v>44530</c:v>
                </c:pt>
                <c:pt idx="3631">
                  <c:v>44531</c:v>
                </c:pt>
                <c:pt idx="3632">
                  <c:v>44532</c:v>
                </c:pt>
                <c:pt idx="3633">
                  <c:v>44533</c:v>
                </c:pt>
                <c:pt idx="3634">
                  <c:v>44536</c:v>
                </c:pt>
                <c:pt idx="3635">
                  <c:v>44537</c:v>
                </c:pt>
                <c:pt idx="3636">
                  <c:v>44538</c:v>
                </c:pt>
                <c:pt idx="3637">
                  <c:v>44539</c:v>
                </c:pt>
                <c:pt idx="3638">
                  <c:v>44540</c:v>
                </c:pt>
                <c:pt idx="3639">
                  <c:v>44543</c:v>
                </c:pt>
                <c:pt idx="3640">
                  <c:v>44544</c:v>
                </c:pt>
                <c:pt idx="3641">
                  <c:v>44545</c:v>
                </c:pt>
                <c:pt idx="3642">
                  <c:v>44546</c:v>
                </c:pt>
                <c:pt idx="3643">
                  <c:v>44547</c:v>
                </c:pt>
                <c:pt idx="3644">
                  <c:v>44550</c:v>
                </c:pt>
                <c:pt idx="3645">
                  <c:v>44551</c:v>
                </c:pt>
                <c:pt idx="3646">
                  <c:v>44552</c:v>
                </c:pt>
                <c:pt idx="3647">
                  <c:v>44553</c:v>
                </c:pt>
                <c:pt idx="3648">
                  <c:v>44554</c:v>
                </c:pt>
                <c:pt idx="3649">
                  <c:v>44557</c:v>
                </c:pt>
                <c:pt idx="3650">
                  <c:v>44558</c:v>
                </c:pt>
                <c:pt idx="3651">
                  <c:v>44559</c:v>
                </c:pt>
                <c:pt idx="3652">
                  <c:v>44560</c:v>
                </c:pt>
                <c:pt idx="3653">
                  <c:v>44561</c:v>
                </c:pt>
                <c:pt idx="3654">
                  <c:v>44564</c:v>
                </c:pt>
                <c:pt idx="3655">
                  <c:v>44565</c:v>
                </c:pt>
                <c:pt idx="3656">
                  <c:v>44566</c:v>
                </c:pt>
                <c:pt idx="3657">
                  <c:v>44567</c:v>
                </c:pt>
                <c:pt idx="3658">
                  <c:v>44568</c:v>
                </c:pt>
                <c:pt idx="3659">
                  <c:v>44571</c:v>
                </c:pt>
                <c:pt idx="3660">
                  <c:v>44572</c:v>
                </c:pt>
                <c:pt idx="3661">
                  <c:v>44573</c:v>
                </c:pt>
                <c:pt idx="3662">
                  <c:v>44574</c:v>
                </c:pt>
                <c:pt idx="3663">
                  <c:v>44575</c:v>
                </c:pt>
                <c:pt idx="3664">
                  <c:v>44578</c:v>
                </c:pt>
                <c:pt idx="3665">
                  <c:v>44579</c:v>
                </c:pt>
                <c:pt idx="3666">
                  <c:v>44580</c:v>
                </c:pt>
                <c:pt idx="3667">
                  <c:v>44581</c:v>
                </c:pt>
                <c:pt idx="3668">
                  <c:v>44582</c:v>
                </c:pt>
                <c:pt idx="3669">
                  <c:v>44585</c:v>
                </c:pt>
                <c:pt idx="3670">
                  <c:v>44586</c:v>
                </c:pt>
                <c:pt idx="3671">
                  <c:v>44587</c:v>
                </c:pt>
                <c:pt idx="3672">
                  <c:v>44588</c:v>
                </c:pt>
                <c:pt idx="3673">
                  <c:v>44589</c:v>
                </c:pt>
                <c:pt idx="3674">
                  <c:v>44592</c:v>
                </c:pt>
                <c:pt idx="3675">
                  <c:v>44593</c:v>
                </c:pt>
                <c:pt idx="3676">
                  <c:v>44594</c:v>
                </c:pt>
                <c:pt idx="3677">
                  <c:v>44595</c:v>
                </c:pt>
                <c:pt idx="3678">
                  <c:v>44596</c:v>
                </c:pt>
                <c:pt idx="3679">
                  <c:v>44599</c:v>
                </c:pt>
                <c:pt idx="3680">
                  <c:v>44600</c:v>
                </c:pt>
                <c:pt idx="3681">
                  <c:v>44601</c:v>
                </c:pt>
                <c:pt idx="3682">
                  <c:v>44602</c:v>
                </c:pt>
                <c:pt idx="3683">
                  <c:v>44603</c:v>
                </c:pt>
                <c:pt idx="3684">
                  <c:v>44606</c:v>
                </c:pt>
                <c:pt idx="3685">
                  <c:v>44607</c:v>
                </c:pt>
                <c:pt idx="3686">
                  <c:v>44608</c:v>
                </c:pt>
                <c:pt idx="3687">
                  <c:v>44609</c:v>
                </c:pt>
                <c:pt idx="3688">
                  <c:v>44610</c:v>
                </c:pt>
                <c:pt idx="3689">
                  <c:v>44613</c:v>
                </c:pt>
                <c:pt idx="3690">
                  <c:v>44614</c:v>
                </c:pt>
                <c:pt idx="3691">
                  <c:v>44615</c:v>
                </c:pt>
                <c:pt idx="3692">
                  <c:v>44616</c:v>
                </c:pt>
                <c:pt idx="3693">
                  <c:v>44617</c:v>
                </c:pt>
                <c:pt idx="3694">
                  <c:v>44620</c:v>
                </c:pt>
                <c:pt idx="3695">
                  <c:v>44621</c:v>
                </c:pt>
                <c:pt idx="3696">
                  <c:v>44622</c:v>
                </c:pt>
                <c:pt idx="3697">
                  <c:v>44623</c:v>
                </c:pt>
                <c:pt idx="3698">
                  <c:v>44624</c:v>
                </c:pt>
                <c:pt idx="3699">
                  <c:v>44627</c:v>
                </c:pt>
                <c:pt idx="3700">
                  <c:v>44628</c:v>
                </c:pt>
                <c:pt idx="3701">
                  <c:v>44629</c:v>
                </c:pt>
                <c:pt idx="3702">
                  <c:v>44630</c:v>
                </c:pt>
                <c:pt idx="3703">
                  <c:v>44631</c:v>
                </c:pt>
                <c:pt idx="3704">
                  <c:v>44634</c:v>
                </c:pt>
                <c:pt idx="3705">
                  <c:v>44635</c:v>
                </c:pt>
                <c:pt idx="3706">
                  <c:v>44636</c:v>
                </c:pt>
                <c:pt idx="3707">
                  <c:v>44637</c:v>
                </c:pt>
                <c:pt idx="3708">
                  <c:v>44638</c:v>
                </c:pt>
                <c:pt idx="3709">
                  <c:v>44641</c:v>
                </c:pt>
                <c:pt idx="3710">
                  <c:v>44642</c:v>
                </c:pt>
                <c:pt idx="3711">
                  <c:v>44643</c:v>
                </c:pt>
                <c:pt idx="3712">
                  <c:v>44644</c:v>
                </c:pt>
                <c:pt idx="3713">
                  <c:v>44645</c:v>
                </c:pt>
                <c:pt idx="3714">
                  <c:v>44648</c:v>
                </c:pt>
                <c:pt idx="3715">
                  <c:v>44649</c:v>
                </c:pt>
                <c:pt idx="3716">
                  <c:v>44650</c:v>
                </c:pt>
                <c:pt idx="3717">
                  <c:v>44651</c:v>
                </c:pt>
                <c:pt idx="3718">
                  <c:v>44652</c:v>
                </c:pt>
                <c:pt idx="3719">
                  <c:v>44655</c:v>
                </c:pt>
                <c:pt idx="3720">
                  <c:v>44656</c:v>
                </c:pt>
                <c:pt idx="3721">
                  <c:v>44657</c:v>
                </c:pt>
                <c:pt idx="3722">
                  <c:v>44658</c:v>
                </c:pt>
                <c:pt idx="3723">
                  <c:v>44659</c:v>
                </c:pt>
                <c:pt idx="3724">
                  <c:v>44662</c:v>
                </c:pt>
                <c:pt idx="3725">
                  <c:v>44663</c:v>
                </c:pt>
                <c:pt idx="3726">
                  <c:v>44664</c:v>
                </c:pt>
                <c:pt idx="3727">
                  <c:v>44665</c:v>
                </c:pt>
                <c:pt idx="3728">
                  <c:v>44666</c:v>
                </c:pt>
                <c:pt idx="3729">
                  <c:v>44669</c:v>
                </c:pt>
                <c:pt idx="3730">
                  <c:v>44670</c:v>
                </c:pt>
                <c:pt idx="3731">
                  <c:v>44671</c:v>
                </c:pt>
                <c:pt idx="3732">
                  <c:v>44672</c:v>
                </c:pt>
                <c:pt idx="3733">
                  <c:v>44673</c:v>
                </c:pt>
                <c:pt idx="3734">
                  <c:v>44676</c:v>
                </c:pt>
                <c:pt idx="3735">
                  <c:v>44677</c:v>
                </c:pt>
                <c:pt idx="3736">
                  <c:v>44678</c:v>
                </c:pt>
                <c:pt idx="3737">
                  <c:v>44679</c:v>
                </c:pt>
                <c:pt idx="3738">
                  <c:v>44680</c:v>
                </c:pt>
                <c:pt idx="3739">
                  <c:v>44683</c:v>
                </c:pt>
              </c:numCache>
            </c:numRef>
          </c:cat>
          <c:val>
            <c:numRef>
              <c:f>Sheet1!$D$7:$D$3746</c:f>
              <c:numCache>
                <c:formatCode>0.00</c:formatCode>
                <c:ptCount val="3740"/>
                <c:pt idx="0">
                  <c:v>1.3898897286581586</c:v>
                </c:pt>
                <c:pt idx="1">
                  <c:v>1.3940866950638937</c:v>
                </c:pt>
                <c:pt idx="2">
                  <c:v>1.3980025178346622</c:v>
                </c:pt>
                <c:pt idx="3">
                  <c:v>1.3873947784472078</c:v>
                </c:pt>
                <c:pt idx="4">
                  <c:v>1.3762941593192273</c:v>
                </c:pt>
                <c:pt idx="5">
                  <c:v>1.3654333327588881</c:v>
                </c:pt>
                <c:pt idx="6">
                  <c:v>1.365703384805754</c:v>
                </c:pt>
                <c:pt idx="7">
                  <c:v>1.3637442694580391</c:v>
                </c:pt>
                <c:pt idx="8">
                  <c:v>1.354553951604528</c:v>
                </c:pt>
                <c:pt idx="9">
                  <c:v>1.3599745619236685</c:v>
                </c:pt>
                <c:pt idx="10">
                  <c:v>1.3223981115045478</c:v>
                </c:pt>
                <c:pt idx="11">
                  <c:v>1.3483640164724753</c:v>
                </c:pt>
                <c:pt idx="12">
                  <c:v>1.3544263114666286</c:v>
                </c:pt>
                <c:pt idx="13">
                  <c:v>1.3657262937643175</c:v>
                </c:pt>
                <c:pt idx="14">
                  <c:v>1.32364480965336</c:v>
                </c:pt>
                <c:pt idx="15">
                  <c:v>1.361130017159236</c:v>
                </c:pt>
                <c:pt idx="16">
                  <c:v>1.3472740645398547</c:v>
                </c:pt>
                <c:pt idx="17">
                  <c:v>1.3144132153761841</c:v>
                </c:pt>
                <c:pt idx="18">
                  <c:v>1.3619366917751556</c:v>
                </c:pt>
                <c:pt idx="19">
                  <c:v>1.3970355253618325</c:v>
                </c:pt>
                <c:pt idx="20">
                  <c:v>1.3474898767797276</c:v>
                </c:pt>
                <c:pt idx="21">
                  <c:v>1.3493106863337978</c:v>
                </c:pt>
                <c:pt idx="22">
                  <c:v>1.3522346901611197</c:v>
                </c:pt>
                <c:pt idx="23">
                  <c:v>1.3495464871974445</c:v>
                </c:pt>
                <c:pt idx="24">
                  <c:v>1.3302056401212266</c:v>
                </c:pt>
                <c:pt idx="25">
                  <c:v>1.3543753306492832</c:v>
                </c:pt>
                <c:pt idx="26">
                  <c:v>1.406182763149316</c:v>
                </c:pt>
                <c:pt idx="27">
                  <c:v>1.3559661319555281</c:v>
                </c:pt>
                <c:pt idx="28">
                  <c:v>1.3670350575233263</c:v>
                </c:pt>
                <c:pt idx="29">
                  <c:v>1.369114962679149</c:v>
                </c:pt>
                <c:pt idx="30">
                  <c:v>1.363446086169892</c:v>
                </c:pt>
                <c:pt idx="31">
                  <c:v>1.368220338983051</c:v>
                </c:pt>
                <c:pt idx="32">
                  <c:v>1.3721263351489001</c:v>
                </c:pt>
                <c:pt idx="33">
                  <c:v>1.3692820894992725</c:v>
                </c:pt>
                <c:pt idx="34">
                  <c:v>1.3673930105203749</c:v>
                </c:pt>
                <c:pt idx="35">
                  <c:v>1.3662932977799609</c:v>
                </c:pt>
                <c:pt idx="36">
                  <c:v>1.3706962881729179</c:v>
                </c:pt>
                <c:pt idx="37">
                  <c:v>1.371385475356018</c:v>
                </c:pt>
                <c:pt idx="38">
                  <c:v>1.3712180328450323</c:v>
                </c:pt>
                <c:pt idx="39">
                  <c:v>1.3661106080657519</c:v>
                </c:pt>
                <c:pt idx="40">
                  <c:v>1.3766169926523855</c:v>
                </c:pt>
                <c:pt idx="41">
                  <c:v>1.3793296089385476</c:v>
                </c:pt>
                <c:pt idx="42">
                  <c:v>1.3844814679410178</c:v>
                </c:pt>
                <c:pt idx="43">
                  <c:v>1.3715499126672399</c:v>
                </c:pt>
                <c:pt idx="44">
                  <c:v>1.3857434547846998</c:v>
                </c:pt>
                <c:pt idx="45">
                  <c:v>1.3863518114519915</c:v>
                </c:pt>
                <c:pt idx="46">
                  <c:v>1.3880219700276444</c:v>
                </c:pt>
                <c:pt idx="47">
                  <c:v>1.3976539426539889</c:v>
                </c:pt>
                <c:pt idx="48">
                  <c:v>1.3942006710277222</c:v>
                </c:pt>
                <c:pt idx="49">
                  <c:v>1.3690114446369237</c:v>
                </c:pt>
                <c:pt idx="50">
                  <c:v>1.3514581304323856</c:v>
                </c:pt>
                <c:pt idx="51">
                  <c:v>1.3581911724884916</c:v>
                </c:pt>
                <c:pt idx="52">
                  <c:v>1.3638844811171058</c:v>
                </c:pt>
                <c:pt idx="53">
                  <c:v>1.3727772897498729</c:v>
                </c:pt>
                <c:pt idx="54">
                  <c:v>1.3674702206784588</c:v>
                </c:pt>
                <c:pt idx="55">
                  <c:v>1.3570191431175933</c:v>
                </c:pt>
                <c:pt idx="56">
                  <c:v>1.3130705559843505</c:v>
                </c:pt>
                <c:pt idx="57">
                  <c:v>1.3429583269176775</c:v>
                </c:pt>
                <c:pt idx="58">
                  <c:v>1.3413715555314709</c:v>
                </c:pt>
                <c:pt idx="59">
                  <c:v>1.3473171695757238</c:v>
                </c:pt>
                <c:pt idx="60">
                  <c:v>1.3481220553916606</c:v>
                </c:pt>
                <c:pt idx="61">
                  <c:v>1.3482443525407983</c:v>
                </c:pt>
                <c:pt idx="62">
                  <c:v>1.3443692043809967</c:v>
                </c:pt>
                <c:pt idx="63">
                  <c:v>1.3480816942936249</c:v>
                </c:pt>
                <c:pt idx="64">
                  <c:v>1.3562241824052528</c:v>
                </c:pt>
                <c:pt idx="65">
                  <c:v>1.3363884486705404</c:v>
                </c:pt>
                <c:pt idx="66">
                  <c:v>1.3231792656587473</c:v>
                </c:pt>
                <c:pt idx="67">
                  <c:v>1.3222739453071322</c:v>
                </c:pt>
                <c:pt idx="68">
                  <c:v>1.3259919430023006</c:v>
                </c:pt>
                <c:pt idx="69">
                  <c:v>1.3254673274564974</c:v>
                </c:pt>
                <c:pt idx="70">
                  <c:v>1.3207791875357298</c:v>
                </c:pt>
                <c:pt idx="71">
                  <c:v>1.3360353465070971</c:v>
                </c:pt>
                <c:pt idx="72">
                  <c:v>1.3362671790078582</c:v>
                </c:pt>
                <c:pt idx="73">
                  <c:v>1.3362959846432987</c:v>
                </c:pt>
                <c:pt idx="74">
                  <c:v>1.3354415327020481</c:v>
                </c:pt>
                <c:pt idx="75">
                  <c:v>1.3320415019071281</c:v>
                </c:pt>
                <c:pt idx="76">
                  <c:v>1.331219512195122</c:v>
                </c:pt>
                <c:pt idx="77">
                  <c:v>1.3344938815216836</c:v>
                </c:pt>
                <c:pt idx="78">
                  <c:v>1.3367421659975254</c:v>
                </c:pt>
                <c:pt idx="79">
                  <c:v>1.3293365440504858</c:v>
                </c:pt>
                <c:pt idx="80">
                  <c:v>1.3155053146617175</c:v>
                </c:pt>
                <c:pt idx="81">
                  <c:v>1.3236906340532277</c:v>
                </c:pt>
                <c:pt idx="82">
                  <c:v>1.3139805157208428</c:v>
                </c:pt>
                <c:pt idx="83">
                  <c:v>1.3074296040252322</c:v>
                </c:pt>
                <c:pt idx="84">
                  <c:v>1.3018210596739714</c:v>
                </c:pt>
                <c:pt idx="85">
                  <c:v>1.2953596554671576</c:v>
                </c:pt>
                <c:pt idx="86">
                  <c:v>1.2937669599539512</c:v>
                </c:pt>
                <c:pt idx="87">
                  <c:v>1.2930000816793268</c:v>
                </c:pt>
                <c:pt idx="88">
                  <c:v>1.2971804283812673</c:v>
                </c:pt>
                <c:pt idx="89">
                  <c:v>1.3022160350939671</c:v>
                </c:pt>
                <c:pt idx="90">
                  <c:v>1.3048699457094239</c:v>
                </c:pt>
                <c:pt idx="91">
                  <c:v>1.3045138237381608</c:v>
                </c:pt>
                <c:pt idx="92">
                  <c:v>1.3124076387358039</c:v>
                </c:pt>
                <c:pt idx="93">
                  <c:v>1.3108816821860514</c:v>
                </c:pt>
                <c:pt idx="94">
                  <c:v>1.3066494039476257</c:v>
                </c:pt>
                <c:pt idx="95">
                  <c:v>1.3108857214954943</c:v>
                </c:pt>
                <c:pt idx="96">
                  <c:v>1.3092816866085804</c:v>
                </c:pt>
                <c:pt idx="97">
                  <c:v>1.3088899567515617</c:v>
                </c:pt>
                <c:pt idx="98">
                  <c:v>1.3152324195470797</c:v>
                </c:pt>
                <c:pt idx="99">
                  <c:v>1.3177225646565418</c:v>
                </c:pt>
                <c:pt idx="100">
                  <c:v>1.3185560379482233</c:v>
                </c:pt>
                <c:pt idx="101">
                  <c:v>1.3107835152304936</c:v>
                </c:pt>
                <c:pt idx="102">
                  <c:v>1.3096710081535243</c:v>
                </c:pt>
                <c:pt idx="103">
                  <c:v>1.3130073579810559</c:v>
                </c:pt>
                <c:pt idx="104">
                  <c:v>1.327385589706215</c:v>
                </c:pt>
                <c:pt idx="105">
                  <c:v>1.3133912784837318</c:v>
                </c:pt>
                <c:pt idx="106">
                  <c:v>1.3173364782727026</c:v>
                </c:pt>
                <c:pt idx="107">
                  <c:v>1.3140289034833033</c:v>
                </c:pt>
                <c:pt idx="108">
                  <c:v>1.3142046889897565</c:v>
                </c:pt>
                <c:pt idx="109">
                  <c:v>1.3702959110771431</c:v>
                </c:pt>
                <c:pt idx="110">
                  <c:v>1.3562277253340678</c:v>
                </c:pt>
                <c:pt idx="111">
                  <c:v>1.3609678366251519</c:v>
                </c:pt>
                <c:pt idx="112">
                  <c:v>1.3579670352459083</c:v>
                </c:pt>
                <c:pt idx="113">
                  <c:v>1.4026344846623648</c:v>
                </c:pt>
                <c:pt idx="114">
                  <c:v>1.3930371565642108</c:v>
                </c:pt>
                <c:pt idx="115">
                  <c:v>1.3621134020618557</c:v>
                </c:pt>
                <c:pt idx="116">
                  <c:v>1.3481700251779445</c:v>
                </c:pt>
                <c:pt idx="117">
                  <c:v>1.3616793000880996</c:v>
                </c:pt>
                <c:pt idx="118">
                  <c:v>1.3625150187139661</c:v>
                </c:pt>
                <c:pt idx="119">
                  <c:v>1.375440297021991</c:v>
                </c:pt>
                <c:pt idx="120">
                  <c:v>1.3742310616533038</c:v>
                </c:pt>
                <c:pt idx="121">
                  <c:v>1.3813559322033899</c:v>
                </c:pt>
                <c:pt idx="122">
                  <c:v>1.3900613021420518</c:v>
                </c:pt>
                <c:pt idx="123">
                  <c:v>1.3846393644120634</c:v>
                </c:pt>
                <c:pt idx="124">
                  <c:v>1.3866708273894437</c:v>
                </c:pt>
                <c:pt idx="125">
                  <c:v>1.3760316965676891</c:v>
                </c:pt>
                <c:pt idx="126">
                  <c:v>1.3301915555284547</c:v>
                </c:pt>
                <c:pt idx="127">
                  <c:v>1.3357294283220209</c:v>
                </c:pt>
                <c:pt idx="128">
                  <c:v>1.3588646931959851</c:v>
                </c:pt>
                <c:pt idx="129">
                  <c:v>1.3762322461505037</c:v>
                </c:pt>
                <c:pt idx="130">
                  <c:v>1.3463140471816513</c:v>
                </c:pt>
                <c:pt idx="131">
                  <c:v>1.3306200666149564</c:v>
                </c:pt>
                <c:pt idx="132">
                  <c:v>1.3245583682389366</c:v>
                </c:pt>
                <c:pt idx="133">
                  <c:v>1.3230245906148572</c:v>
                </c:pt>
                <c:pt idx="134">
                  <c:v>1.3330663794611213</c:v>
                </c:pt>
                <c:pt idx="135">
                  <c:v>1.3260981248394554</c:v>
                </c:pt>
                <c:pt idx="136">
                  <c:v>1.3263828847887273</c:v>
                </c:pt>
                <c:pt idx="137">
                  <c:v>1.3309656470240949</c:v>
                </c:pt>
                <c:pt idx="138">
                  <c:v>1.3366507033822208</c:v>
                </c:pt>
                <c:pt idx="139">
                  <c:v>1.3393323958815038</c:v>
                </c:pt>
                <c:pt idx="140">
                  <c:v>1.35719084731447</c:v>
                </c:pt>
                <c:pt idx="141">
                  <c:v>1.3449644264293206</c:v>
                </c:pt>
                <c:pt idx="142">
                  <c:v>1.3157143889049407</c:v>
                </c:pt>
                <c:pt idx="143">
                  <c:v>1.2949990634950364</c:v>
                </c:pt>
                <c:pt idx="144">
                  <c:v>1.313479113746689</c:v>
                </c:pt>
                <c:pt idx="145">
                  <c:v>1.3078471545006396</c:v>
                </c:pt>
                <c:pt idx="146">
                  <c:v>1.276433601389096</c:v>
                </c:pt>
                <c:pt idx="147">
                  <c:v>1.3114371578249699</c:v>
                </c:pt>
                <c:pt idx="148">
                  <c:v>1.2988422906042167</c:v>
                </c:pt>
                <c:pt idx="149">
                  <c:v>1.3115811194222335</c:v>
                </c:pt>
                <c:pt idx="150">
                  <c:v>1.3060024217263451</c:v>
                </c:pt>
                <c:pt idx="151">
                  <c:v>1.2969473354450207</c:v>
                </c:pt>
                <c:pt idx="152">
                  <c:v>1.3053273093961091</c:v>
                </c:pt>
                <c:pt idx="153">
                  <c:v>1.2659170728686557</c:v>
                </c:pt>
                <c:pt idx="154">
                  <c:v>1.272414314560965</c:v>
                </c:pt>
                <c:pt idx="155">
                  <c:v>1.2306181280134696</c:v>
                </c:pt>
                <c:pt idx="156">
                  <c:v>1.2343809354977588</c:v>
                </c:pt>
                <c:pt idx="157">
                  <c:v>1.2618117939664844</c:v>
                </c:pt>
                <c:pt idx="158">
                  <c:v>1.250407075398934</c:v>
                </c:pt>
                <c:pt idx="159">
                  <c:v>1.2360853237446334</c:v>
                </c:pt>
                <c:pt idx="160">
                  <c:v>1.2558523822638392</c:v>
                </c:pt>
                <c:pt idx="161">
                  <c:v>1.2685833093097814</c:v>
                </c:pt>
                <c:pt idx="162">
                  <c:v>1.2677655932291758</c:v>
                </c:pt>
                <c:pt idx="163">
                  <c:v>1.2361124093918099</c:v>
                </c:pt>
                <c:pt idx="164">
                  <c:v>1.2388145135797828</c:v>
                </c:pt>
                <c:pt idx="165">
                  <c:v>1.2483965572757574</c:v>
                </c:pt>
                <c:pt idx="166">
                  <c:v>1.2414901615119385</c:v>
                </c:pt>
                <c:pt idx="167">
                  <c:v>1.2806710065097648</c:v>
                </c:pt>
                <c:pt idx="168">
                  <c:v>1.276874799538831</c:v>
                </c:pt>
                <c:pt idx="169">
                  <c:v>1.2761728760961664</c:v>
                </c:pt>
                <c:pt idx="170">
                  <c:v>1.2758455453135618</c:v>
                </c:pt>
                <c:pt idx="171">
                  <c:v>1.2424576677921575</c:v>
                </c:pt>
                <c:pt idx="172">
                  <c:v>1.2312970157890386</c:v>
                </c:pt>
                <c:pt idx="173">
                  <c:v>1.2256494042314421</c:v>
                </c:pt>
                <c:pt idx="174">
                  <c:v>1.1993680219085738</c:v>
                </c:pt>
                <c:pt idx="175">
                  <c:v>1.1853625745735652</c:v>
                </c:pt>
                <c:pt idx="176">
                  <c:v>1.172025574888887</c:v>
                </c:pt>
                <c:pt idx="177">
                  <c:v>1.1728733728423177</c:v>
                </c:pt>
                <c:pt idx="178">
                  <c:v>1.1936218678815489</c:v>
                </c:pt>
                <c:pt idx="179">
                  <c:v>1.2068122345673717</c:v>
                </c:pt>
                <c:pt idx="180">
                  <c:v>1.2092162088467866</c:v>
                </c:pt>
                <c:pt idx="181">
                  <c:v>1.2120295994234791</c:v>
                </c:pt>
                <c:pt idx="182">
                  <c:v>1.1891824612003847</c:v>
                </c:pt>
                <c:pt idx="183">
                  <c:v>1.1948285515533008</c:v>
                </c:pt>
                <c:pt idx="184">
                  <c:v>1.2103458054910581</c:v>
                </c:pt>
                <c:pt idx="185">
                  <c:v>1.2329850536475659</c:v>
                </c:pt>
                <c:pt idx="186">
                  <c:v>1.2541423258215336</c:v>
                </c:pt>
                <c:pt idx="187">
                  <c:v>1.2191149613673611</c:v>
                </c:pt>
                <c:pt idx="188">
                  <c:v>1.1740588186835819</c:v>
                </c:pt>
                <c:pt idx="189">
                  <c:v>1.1135332620459479</c:v>
                </c:pt>
                <c:pt idx="190">
                  <c:v>1.1944273480225789</c:v>
                </c:pt>
                <c:pt idx="191">
                  <c:v>1.1970996605985806</c:v>
                </c:pt>
                <c:pt idx="192">
                  <c:v>1.1654698852447885</c:v>
                </c:pt>
                <c:pt idx="193">
                  <c:v>1.1554774826888068</c:v>
                </c:pt>
                <c:pt idx="194">
                  <c:v>1.0901101541418698</c:v>
                </c:pt>
                <c:pt idx="195">
                  <c:v>1.1787520087798378</c:v>
                </c:pt>
                <c:pt idx="196">
                  <c:v>1.1459006389546988</c:v>
                </c:pt>
                <c:pt idx="197">
                  <c:v>1.1240418950054618</c:v>
                </c:pt>
                <c:pt idx="198">
                  <c:v>1.1164170927684443</c:v>
                </c:pt>
                <c:pt idx="199">
                  <c:v>1.1553442616408425</c:v>
                </c:pt>
                <c:pt idx="200">
                  <c:v>1.1285504130360982</c:v>
                </c:pt>
                <c:pt idx="201">
                  <c:v>1.1338231687159417</c:v>
                </c:pt>
                <c:pt idx="202">
                  <c:v>1.1562422577085072</c:v>
                </c:pt>
                <c:pt idx="203">
                  <c:v>1.1294822974749534</c:v>
                </c:pt>
                <c:pt idx="204">
                  <c:v>1.1536389841563743</c:v>
                </c:pt>
                <c:pt idx="205">
                  <c:v>1.1213677974141847</c:v>
                </c:pt>
                <c:pt idx="206">
                  <c:v>1.1155393960318059</c:v>
                </c:pt>
                <c:pt idx="207">
                  <c:v>1.1154612678740621</c:v>
                </c:pt>
                <c:pt idx="208">
                  <c:v>1.1147600685518424</c:v>
                </c:pt>
                <c:pt idx="209">
                  <c:v>1.0917644804292626</c:v>
                </c:pt>
                <c:pt idx="210">
                  <c:v>1.0807641493968003</c:v>
                </c:pt>
                <c:pt idx="211">
                  <c:v>1.0638281658247692</c:v>
                </c:pt>
                <c:pt idx="212">
                  <c:v>1.0208886045950736</c:v>
                </c:pt>
                <c:pt idx="213">
                  <c:v>1.0210785804265672</c:v>
                </c:pt>
                <c:pt idx="214">
                  <c:v>1.0904128979631007</c:v>
                </c:pt>
                <c:pt idx="215">
                  <c:v>1.0867908955271262</c:v>
                </c:pt>
                <c:pt idx="216">
                  <c:v>1.0913544696435302</c:v>
                </c:pt>
                <c:pt idx="217">
                  <c:v>1.1260261748958953</c:v>
                </c:pt>
                <c:pt idx="218">
                  <c:v>1.1284777044453813</c:v>
                </c:pt>
                <c:pt idx="219">
                  <c:v>1.1239755191511236</c:v>
                </c:pt>
                <c:pt idx="220">
                  <c:v>1.1132868680163734</c:v>
                </c:pt>
                <c:pt idx="221">
                  <c:v>1.065012854629922</c:v>
                </c:pt>
                <c:pt idx="222">
                  <c:v>1.0740596082201659</c:v>
                </c:pt>
                <c:pt idx="223">
                  <c:v>1.1590319611780455</c:v>
                </c:pt>
                <c:pt idx="224">
                  <c:v>1.0698406321146379</c:v>
                </c:pt>
                <c:pt idx="225">
                  <c:v>1.0234965314168789</c:v>
                </c:pt>
                <c:pt idx="226">
                  <c:v>1.0558929962958614</c:v>
                </c:pt>
                <c:pt idx="227">
                  <c:v>1.0572871026846171</c:v>
                </c:pt>
                <c:pt idx="228">
                  <c:v>1.0916668375402407</c:v>
                </c:pt>
                <c:pt idx="229">
                  <c:v>1.0420081110460739</c:v>
                </c:pt>
                <c:pt idx="230">
                  <c:v>1.0461652471609886</c:v>
                </c:pt>
                <c:pt idx="231">
                  <c:v>1.0526793435901818</c:v>
                </c:pt>
                <c:pt idx="232">
                  <c:v>0.98229207485622905</c:v>
                </c:pt>
                <c:pt idx="233">
                  <c:v>0.98508996372678981</c:v>
                </c:pt>
                <c:pt idx="234">
                  <c:v>1.0034931815782655</c:v>
                </c:pt>
                <c:pt idx="235">
                  <c:v>1.0221584299598485</c:v>
                </c:pt>
                <c:pt idx="236">
                  <c:v>1.2470663932995987</c:v>
                </c:pt>
                <c:pt idx="237">
                  <c:v>1.2424801998164079</c:v>
                </c:pt>
                <c:pt idx="238">
                  <c:v>1.2358313103607721</c:v>
                </c:pt>
                <c:pt idx="239">
                  <c:v>1.3619704579389662</c:v>
                </c:pt>
                <c:pt idx="240">
                  <c:v>1.350207528610158</c:v>
                </c:pt>
                <c:pt idx="241">
                  <c:v>1.2136038565450018</c:v>
                </c:pt>
                <c:pt idx="242">
                  <c:v>1.2298684038520196</c:v>
                </c:pt>
                <c:pt idx="243">
                  <c:v>1.2212396127163223</c:v>
                </c:pt>
                <c:pt idx="244">
                  <c:v>1.2078946557515127</c:v>
                </c:pt>
                <c:pt idx="245">
                  <c:v>1.2563352826510721</c:v>
                </c:pt>
                <c:pt idx="246">
                  <c:v>1.1909656943012514</c:v>
                </c:pt>
                <c:pt idx="247">
                  <c:v>1.1962428337428337</c:v>
                </c:pt>
                <c:pt idx="248">
                  <c:v>1.2264453566039526</c:v>
                </c:pt>
                <c:pt idx="249">
                  <c:v>1.2539139975524329</c:v>
                </c:pt>
                <c:pt idx="250">
                  <c:v>1.2319659105861396</c:v>
                </c:pt>
                <c:pt idx="251">
                  <c:v>1.2156684448755253</c:v>
                </c:pt>
                <c:pt idx="252">
                  <c:v>1.2236800457427581</c:v>
                </c:pt>
                <c:pt idx="253">
                  <c:v>1.2427954267304051</c:v>
                </c:pt>
                <c:pt idx="254">
                  <c:v>1.241875079344928</c:v>
                </c:pt>
                <c:pt idx="255">
                  <c:v>1.23845403870202</c:v>
                </c:pt>
                <c:pt idx="256">
                  <c:v>1.2378055122204887</c:v>
                </c:pt>
                <c:pt idx="257">
                  <c:v>1.2363985469641929</c:v>
                </c:pt>
                <c:pt idx="258">
                  <c:v>1.2333804225657099</c:v>
                </c:pt>
                <c:pt idx="259">
                  <c:v>1.2251983723296032</c:v>
                </c:pt>
                <c:pt idx="260">
                  <c:v>1.2226264241455125</c:v>
                </c:pt>
                <c:pt idx="261">
                  <c:v>1.2046390741467243</c:v>
                </c:pt>
                <c:pt idx="262">
                  <c:v>1.1877437597503899</c:v>
                </c:pt>
                <c:pt idx="263">
                  <c:v>1.2017675168403479</c:v>
                </c:pt>
                <c:pt idx="264">
                  <c:v>1.204656157711042</c:v>
                </c:pt>
                <c:pt idx="265">
                  <c:v>1.2033040910928698</c:v>
                </c:pt>
                <c:pt idx="266">
                  <c:v>1.2011775413846066</c:v>
                </c:pt>
                <c:pt idx="267">
                  <c:v>1.2073599658937864</c:v>
                </c:pt>
                <c:pt idx="268">
                  <c:v>1.2006496483510052</c:v>
                </c:pt>
                <c:pt idx="269">
                  <c:v>1.1984779600711604</c:v>
                </c:pt>
                <c:pt idx="270">
                  <c:v>1.1942981281433205</c:v>
                </c:pt>
                <c:pt idx="271">
                  <c:v>1.1973802242609581</c:v>
                </c:pt>
                <c:pt idx="272">
                  <c:v>1.2097531830730563</c:v>
                </c:pt>
                <c:pt idx="273">
                  <c:v>1.2104230310141819</c:v>
                </c:pt>
                <c:pt idx="274">
                  <c:v>1.2034321372854915</c:v>
                </c:pt>
                <c:pt idx="275">
                  <c:v>1.1994627266621893</c:v>
                </c:pt>
                <c:pt idx="276">
                  <c:v>1.2500026059310991</c:v>
                </c:pt>
                <c:pt idx="277">
                  <c:v>1.1890023769505416</c:v>
                </c:pt>
                <c:pt idx="278">
                  <c:v>1.1913954112838261</c:v>
                </c:pt>
                <c:pt idx="279">
                  <c:v>1.1842738777759516</c:v>
                </c:pt>
                <c:pt idx="280">
                  <c:v>1.1742441507140686</c:v>
                </c:pt>
                <c:pt idx="281">
                  <c:v>1.153597066523155</c:v>
                </c:pt>
                <c:pt idx="282">
                  <c:v>1.1618677331650691</c:v>
                </c:pt>
                <c:pt idx="283">
                  <c:v>1.1649654449085087</c:v>
                </c:pt>
                <c:pt idx="284">
                  <c:v>1.1574247163560309</c:v>
                </c:pt>
                <c:pt idx="285">
                  <c:v>1.1615248610810422</c:v>
                </c:pt>
                <c:pt idx="286">
                  <c:v>1.1598877855457095</c:v>
                </c:pt>
                <c:pt idx="287">
                  <c:v>1.1631217536754996</c:v>
                </c:pt>
                <c:pt idx="288">
                  <c:v>1.1525753656225188</c:v>
                </c:pt>
                <c:pt idx="289">
                  <c:v>1.141845815753936</c:v>
                </c:pt>
                <c:pt idx="290">
                  <c:v>1.1529100069492701</c:v>
                </c:pt>
                <c:pt idx="291">
                  <c:v>1.1434510181949631</c:v>
                </c:pt>
                <c:pt idx="292">
                  <c:v>1.1482003075806535</c:v>
                </c:pt>
                <c:pt idx="293">
                  <c:v>1.1484523492126291</c:v>
                </c:pt>
                <c:pt idx="294">
                  <c:v>1.1406624238691576</c:v>
                </c:pt>
                <c:pt idx="295">
                  <c:v>1.1518737497221605</c:v>
                </c:pt>
                <c:pt idx="296">
                  <c:v>1.156425129394967</c:v>
                </c:pt>
                <c:pt idx="297">
                  <c:v>1.1521202542884541</c:v>
                </c:pt>
                <c:pt idx="298">
                  <c:v>1.1640987748921303</c:v>
                </c:pt>
                <c:pt idx="299">
                  <c:v>1.1585918953620482</c:v>
                </c:pt>
                <c:pt idx="300">
                  <c:v>1.1464515370492632</c:v>
                </c:pt>
                <c:pt idx="301">
                  <c:v>1.1370130630103443</c:v>
                </c:pt>
                <c:pt idx="302">
                  <c:v>1.1213080545052436</c:v>
                </c:pt>
                <c:pt idx="303">
                  <c:v>1.1305036570352667</c:v>
                </c:pt>
                <c:pt idx="304">
                  <c:v>1.1289015606242496</c:v>
                </c:pt>
                <c:pt idx="305">
                  <c:v>1.1295858100177942</c:v>
                </c:pt>
                <c:pt idx="306">
                  <c:v>1.129529236045804</c:v>
                </c:pt>
                <c:pt idx="307">
                  <c:v>1.1452567192903895</c:v>
                </c:pt>
                <c:pt idx="308">
                  <c:v>1.1412633368675436</c:v>
                </c:pt>
                <c:pt idx="309">
                  <c:v>1.1324340895156346</c:v>
                </c:pt>
                <c:pt idx="310">
                  <c:v>1.1145854947989497</c:v>
                </c:pt>
                <c:pt idx="311">
                  <c:v>1.1148300536672631</c:v>
                </c:pt>
                <c:pt idx="312">
                  <c:v>1.1023276393070003</c:v>
                </c:pt>
                <c:pt idx="313">
                  <c:v>1.0977507474857298</c:v>
                </c:pt>
                <c:pt idx="314">
                  <c:v>1.0850772899331322</c:v>
                </c:pt>
                <c:pt idx="315">
                  <c:v>1.0774908350305499</c:v>
                </c:pt>
                <c:pt idx="316">
                  <c:v>1.0586137286661508</c:v>
                </c:pt>
                <c:pt idx="317">
                  <c:v>1.0638095238095238</c:v>
                </c:pt>
                <c:pt idx="318">
                  <c:v>1.072700068745198</c:v>
                </c:pt>
                <c:pt idx="319">
                  <c:v>1.0529444322291555</c:v>
                </c:pt>
                <c:pt idx="320">
                  <c:v>1.0617137431758843</c:v>
                </c:pt>
                <c:pt idx="321">
                  <c:v>1.0539207901324197</c:v>
                </c:pt>
                <c:pt idx="322">
                  <c:v>1.0498447919915639</c:v>
                </c:pt>
                <c:pt idx="323">
                  <c:v>1.0399187838556689</c:v>
                </c:pt>
                <c:pt idx="324">
                  <c:v>1.053392615202529</c:v>
                </c:pt>
                <c:pt idx="325">
                  <c:v>1.053965689668436</c:v>
                </c:pt>
                <c:pt idx="326">
                  <c:v>1.0304803820582451</c:v>
                </c:pt>
                <c:pt idx="327">
                  <c:v>1.0181664177607384</c:v>
                </c:pt>
                <c:pt idx="328">
                  <c:v>1.0102510661256587</c:v>
                </c:pt>
                <c:pt idx="329">
                  <c:v>1.0080055794214318</c:v>
                </c:pt>
                <c:pt idx="330">
                  <c:v>1.0102618354932558</c:v>
                </c:pt>
                <c:pt idx="331">
                  <c:v>1.0106269526556115</c:v>
                </c:pt>
                <c:pt idx="332">
                  <c:v>0.99467671296029503</c:v>
                </c:pt>
                <c:pt idx="333">
                  <c:v>0.99137130725774536</c:v>
                </c:pt>
                <c:pt idx="334">
                  <c:v>0.98619405381108327</c:v>
                </c:pt>
                <c:pt idx="335">
                  <c:v>0.9861673945729218</c:v>
                </c:pt>
                <c:pt idx="336">
                  <c:v>0.98098498627010444</c:v>
                </c:pt>
                <c:pt idx="337">
                  <c:v>0.97727479383642601</c:v>
                </c:pt>
                <c:pt idx="338">
                  <c:v>0.97177885247376106</c:v>
                </c:pt>
                <c:pt idx="339">
                  <c:v>0.98466681043778304</c:v>
                </c:pt>
                <c:pt idx="340">
                  <c:v>0.98237308406956791</c:v>
                </c:pt>
                <c:pt idx="341">
                  <c:v>0.97779900920028306</c:v>
                </c:pt>
                <c:pt idx="342">
                  <c:v>0.9752980722671738</c:v>
                </c:pt>
                <c:pt idx="343">
                  <c:v>0.97616949199223324</c:v>
                </c:pt>
                <c:pt idx="344">
                  <c:v>0.97754712545120115</c:v>
                </c:pt>
                <c:pt idx="345">
                  <c:v>0.98124562140955585</c:v>
                </c:pt>
                <c:pt idx="346">
                  <c:v>0.97705627409228168</c:v>
                </c:pt>
                <c:pt idx="347">
                  <c:v>0.97270740885609852</c:v>
                </c:pt>
                <c:pt idx="348">
                  <c:v>0.97082510564020996</c:v>
                </c:pt>
                <c:pt idx="349">
                  <c:v>0.96194201804288115</c:v>
                </c:pt>
                <c:pt idx="350">
                  <c:v>0.95874917264739856</c:v>
                </c:pt>
                <c:pt idx="351">
                  <c:v>0.94753844001577026</c:v>
                </c:pt>
                <c:pt idx="352">
                  <c:v>0.95064162694386489</c:v>
                </c:pt>
                <c:pt idx="353">
                  <c:v>0.93898865195161485</c:v>
                </c:pt>
                <c:pt idx="354">
                  <c:v>0.9481906855684431</c:v>
                </c:pt>
                <c:pt idx="355">
                  <c:v>0.95347904679464335</c:v>
                </c:pt>
                <c:pt idx="356">
                  <c:v>0.96348816655209657</c:v>
                </c:pt>
                <c:pt idx="357">
                  <c:v>0.95743561771925045</c:v>
                </c:pt>
                <c:pt idx="358">
                  <c:v>0.95889710356971758</c:v>
                </c:pt>
                <c:pt idx="359">
                  <c:v>0.94993368910661147</c:v>
                </c:pt>
                <c:pt idx="360">
                  <c:v>0.9520672564150825</c:v>
                </c:pt>
                <c:pt idx="361">
                  <c:v>0.95343866403339916</c:v>
                </c:pt>
                <c:pt idx="362">
                  <c:v>0.95531764120046736</c:v>
                </c:pt>
                <c:pt idx="363">
                  <c:v>0.95407308717167871</c:v>
                </c:pt>
                <c:pt idx="364">
                  <c:v>0.95591431430410656</c:v>
                </c:pt>
                <c:pt idx="365">
                  <c:v>0.95431758365709984</c:v>
                </c:pt>
                <c:pt idx="366">
                  <c:v>0.95804284206334656</c:v>
                </c:pt>
                <c:pt idx="367">
                  <c:v>0.95616626027500562</c:v>
                </c:pt>
                <c:pt idx="368">
                  <c:v>0.95519392561110483</c:v>
                </c:pt>
                <c:pt idx="369">
                  <c:v>1.1368834329431852</c:v>
                </c:pt>
                <c:pt idx="370">
                  <c:v>1.1387654420291313</c:v>
                </c:pt>
                <c:pt idx="371">
                  <c:v>1.1430759908220025</c:v>
                </c:pt>
                <c:pt idx="372">
                  <c:v>1.1406265897051544</c:v>
                </c:pt>
                <c:pt idx="373">
                  <c:v>1.1442603574412586</c:v>
                </c:pt>
                <c:pt idx="374">
                  <c:v>1.143270888560272</c:v>
                </c:pt>
                <c:pt idx="375">
                  <c:v>1.145407212056704</c:v>
                </c:pt>
                <c:pt idx="376">
                  <c:v>1.1441445087484992</c:v>
                </c:pt>
                <c:pt idx="377">
                  <c:v>1.1390242925252743</c:v>
                </c:pt>
                <c:pt idx="378">
                  <c:v>1.1372220479169031</c:v>
                </c:pt>
                <c:pt idx="379">
                  <c:v>1.1437453301618421</c:v>
                </c:pt>
                <c:pt idx="380">
                  <c:v>1.1460882230545153</c:v>
                </c:pt>
                <c:pt idx="381">
                  <c:v>1.1549825070637809</c:v>
                </c:pt>
                <c:pt idx="382">
                  <c:v>1.1485305356770652</c:v>
                </c:pt>
                <c:pt idx="383">
                  <c:v>1.1494925488624668</c:v>
                </c:pt>
                <c:pt idx="384">
                  <c:v>1.1560728946209677</c:v>
                </c:pt>
                <c:pt idx="385">
                  <c:v>1.1581665821301768</c:v>
                </c:pt>
                <c:pt idx="386">
                  <c:v>1.1560262781099975</c:v>
                </c:pt>
                <c:pt idx="387">
                  <c:v>1.1579831581295486</c:v>
                </c:pt>
                <c:pt idx="388">
                  <c:v>1.159359506714625</c:v>
                </c:pt>
                <c:pt idx="389">
                  <c:v>1.152925879552553</c:v>
                </c:pt>
                <c:pt idx="390">
                  <c:v>1.1552957006027063</c:v>
                </c:pt>
                <c:pt idx="391">
                  <c:v>1.1535875675079907</c:v>
                </c:pt>
                <c:pt idx="392">
                  <c:v>1.1586076647757013</c:v>
                </c:pt>
                <c:pt idx="393">
                  <c:v>1.157291615119789</c:v>
                </c:pt>
                <c:pt idx="394">
                  <c:v>1.1566368601603727</c:v>
                </c:pt>
                <c:pt idx="395">
                  <c:v>1.1572353684452357</c:v>
                </c:pt>
                <c:pt idx="396">
                  <c:v>1.167162658711391</c:v>
                </c:pt>
                <c:pt idx="397">
                  <c:v>1.1652095877721167</c:v>
                </c:pt>
                <c:pt idx="398">
                  <c:v>1.1670377160817182</c:v>
                </c:pt>
                <c:pt idx="399">
                  <c:v>1.1575240707408359</c:v>
                </c:pt>
                <c:pt idx="400">
                  <c:v>1.1558314091836661</c:v>
                </c:pt>
                <c:pt idx="401">
                  <c:v>1.1539834104938271</c:v>
                </c:pt>
                <c:pt idx="402">
                  <c:v>1.1551422079877365</c:v>
                </c:pt>
                <c:pt idx="403">
                  <c:v>1.161094183299668</c:v>
                </c:pt>
                <c:pt idx="404">
                  <c:v>1.1576737109044801</c:v>
                </c:pt>
                <c:pt idx="405">
                  <c:v>1.1563474238208575</c:v>
                </c:pt>
                <c:pt idx="406">
                  <c:v>1.1579230128670051</c:v>
                </c:pt>
                <c:pt idx="407">
                  <c:v>1.1506073140305955</c:v>
                </c:pt>
                <c:pt idx="408">
                  <c:v>1.1478073507452913</c:v>
                </c:pt>
                <c:pt idx="409">
                  <c:v>1.1400872295202376</c:v>
                </c:pt>
                <c:pt idx="410">
                  <c:v>1.1429177767330094</c:v>
                </c:pt>
                <c:pt idx="411">
                  <c:v>1.1436308676864972</c:v>
                </c:pt>
                <c:pt idx="412">
                  <c:v>1.1268476216070951</c:v>
                </c:pt>
                <c:pt idx="413">
                  <c:v>1.1249170833758548</c:v>
                </c:pt>
                <c:pt idx="414">
                  <c:v>1.1234156145970731</c:v>
                </c:pt>
                <c:pt idx="415">
                  <c:v>1.1197346204784113</c:v>
                </c:pt>
                <c:pt idx="416">
                  <c:v>1.113489097749091</c:v>
                </c:pt>
                <c:pt idx="417">
                  <c:v>1.1117774152299484</c:v>
                </c:pt>
                <c:pt idx="418">
                  <c:v>1.1088105312646921</c:v>
                </c:pt>
                <c:pt idx="419">
                  <c:v>1.101730021773444</c:v>
                </c:pt>
                <c:pt idx="420">
                  <c:v>1.1105023062176134</c:v>
                </c:pt>
                <c:pt idx="421">
                  <c:v>1.106506838596601</c:v>
                </c:pt>
                <c:pt idx="422">
                  <c:v>1.1034721620919559</c:v>
                </c:pt>
                <c:pt idx="423">
                  <c:v>1.1013387888096406</c:v>
                </c:pt>
                <c:pt idx="424">
                  <c:v>1.1011042803645148</c:v>
                </c:pt>
                <c:pt idx="425">
                  <c:v>1.1015690191417806</c:v>
                </c:pt>
                <c:pt idx="426">
                  <c:v>1.1006261996916202</c:v>
                </c:pt>
                <c:pt idx="427">
                  <c:v>1.0971172579824529</c:v>
                </c:pt>
                <c:pt idx="428">
                  <c:v>1.0923893157702158</c:v>
                </c:pt>
                <c:pt idx="429">
                  <c:v>1.0913629525380957</c:v>
                </c:pt>
                <c:pt idx="430">
                  <c:v>1.0868155358566218</c:v>
                </c:pt>
                <c:pt idx="431">
                  <c:v>1.0882039223291557</c:v>
                </c:pt>
                <c:pt idx="432">
                  <c:v>1.0858459823862192</c:v>
                </c:pt>
                <c:pt idx="433">
                  <c:v>1.0867429948779754</c:v>
                </c:pt>
                <c:pt idx="434">
                  <c:v>1.08370054763048</c:v>
                </c:pt>
                <c:pt idx="435">
                  <c:v>1.095418282135401</c:v>
                </c:pt>
                <c:pt idx="436">
                  <c:v>1.1003991865632297</c:v>
                </c:pt>
                <c:pt idx="437">
                  <c:v>1.09723468421315</c:v>
                </c:pt>
                <c:pt idx="438">
                  <c:v>1.0966214589519301</c:v>
                </c:pt>
                <c:pt idx="439">
                  <c:v>1.0983448842154286</c:v>
                </c:pt>
                <c:pt idx="440">
                  <c:v>1.101137738751832</c:v>
                </c:pt>
                <c:pt idx="441">
                  <c:v>1.0990274841437633</c:v>
                </c:pt>
                <c:pt idx="442">
                  <c:v>1.1018741480462864</c:v>
                </c:pt>
                <c:pt idx="443">
                  <c:v>1.1021001827804129</c:v>
                </c:pt>
                <c:pt idx="444">
                  <c:v>1.1000395105481191</c:v>
                </c:pt>
                <c:pt idx="445">
                  <c:v>1.0977473685467452</c:v>
                </c:pt>
                <c:pt idx="446">
                  <c:v>1.0954087477601855</c:v>
                </c:pt>
                <c:pt idx="447">
                  <c:v>1.0938012079217192</c:v>
                </c:pt>
                <c:pt idx="448">
                  <c:v>1.0901456455665066</c:v>
                </c:pt>
                <c:pt idx="449">
                  <c:v>1.0958476649764193</c:v>
                </c:pt>
                <c:pt idx="450">
                  <c:v>1.0931871802658319</c:v>
                </c:pt>
                <c:pt idx="451">
                  <c:v>1.0937836422785272</c:v>
                </c:pt>
                <c:pt idx="452">
                  <c:v>1.0972438339503854</c:v>
                </c:pt>
                <c:pt idx="453">
                  <c:v>1.096118709151795</c:v>
                </c:pt>
                <c:pt idx="454">
                  <c:v>1.0919506931922314</c:v>
                </c:pt>
                <c:pt idx="455">
                  <c:v>1.092680096161817</c:v>
                </c:pt>
                <c:pt idx="456">
                  <c:v>1.0962011656794559</c:v>
                </c:pt>
                <c:pt idx="457">
                  <c:v>1.097663947678285</c:v>
                </c:pt>
                <c:pt idx="458">
                  <c:v>1.100223089793642</c:v>
                </c:pt>
                <c:pt idx="459">
                  <c:v>1.0938639665095524</c:v>
                </c:pt>
                <c:pt idx="460">
                  <c:v>1.0937191673685478</c:v>
                </c:pt>
                <c:pt idx="461">
                  <c:v>1.0924019710819941</c:v>
                </c:pt>
                <c:pt idx="462">
                  <c:v>1.0913380499038483</c:v>
                </c:pt>
                <c:pt idx="463">
                  <c:v>1.094388012562113</c:v>
                </c:pt>
                <c:pt idx="464">
                  <c:v>1.0928378985181859</c:v>
                </c:pt>
                <c:pt idx="465">
                  <c:v>1.0932123847543009</c:v>
                </c:pt>
                <c:pt idx="466">
                  <c:v>1.0895719580493168</c:v>
                </c:pt>
                <c:pt idx="467">
                  <c:v>1.0924419386722657</c:v>
                </c:pt>
                <c:pt idx="468">
                  <c:v>1.1002992767478594</c:v>
                </c:pt>
                <c:pt idx="469">
                  <c:v>1.1008189412427258</c:v>
                </c:pt>
                <c:pt idx="470">
                  <c:v>1.098899482974631</c:v>
                </c:pt>
                <c:pt idx="471">
                  <c:v>1.1004049589712623</c:v>
                </c:pt>
                <c:pt idx="472">
                  <c:v>1.0967171687211552</c:v>
                </c:pt>
                <c:pt idx="473">
                  <c:v>1.1028479680565746</c:v>
                </c:pt>
                <c:pt idx="474">
                  <c:v>1.106251900504774</c:v>
                </c:pt>
                <c:pt idx="475">
                  <c:v>1.1055865237366003</c:v>
                </c:pt>
                <c:pt idx="476">
                  <c:v>1.1068202136904428</c:v>
                </c:pt>
                <c:pt idx="477">
                  <c:v>1.1026010138294207</c:v>
                </c:pt>
                <c:pt idx="478">
                  <c:v>1.1133542723075758</c:v>
                </c:pt>
                <c:pt idx="479">
                  <c:v>1.11076851291364</c:v>
                </c:pt>
                <c:pt idx="480">
                  <c:v>1.1127091469028796</c:v>
                </c:pt>
                <c:pt idx="481">
                  <c:v>1.1188876964838079</c:v>
                </c:pt>
                <c:pt idx="482">
                  <c:v>1.1178341759732022</c:v>
                </c:pt>
                <c:pt idx="483">
                  <c:v>1.120322190194537</c:v>
                </c:pt>
                <c:pt idx="484">
                  <c:v>1.1170352060108419</c:v>
                </c:pt>
                <c:pt idx="485">
                  <c:v>1.117814030763949</c:v>
                </c:pt>
                <c:pt idx="486">
                  <c:v>1.1188053542980267</c:v>
                </c:pt>
                <c:pt idx="487">
                  <c:v>1.1200002462553791</c:v>
                </c:pt>
                <c:pt idx="488">
                  <c:v>1.1212973942749005</c:v>
                </c:pt>
                <c:pt idx="489">
                  <c:v>1.1200635263167464</c:v>
                </c:pt>
                <c:pt idx="490">
                  <c:v>1.1214749748375881</c:v>
                </c:pt>
                <c:pt idx="491">
                  <c:v>1.1186823214502981</c:v>
                </c:pt>
                <c:pt idx="492">
                  <c:v>1.1245844291172531</c:v>
                </c:pt>
                <c:pt idx="493">
                  <c:v>1.1240889995332193</c:v>
                </c:pt>
                <c:pt idx="494">
                  <c:v>1.1189608133403477</c:v>
                </c:pt>
                <c:pt idx="495">
                  <c:v>1.121272206656609</c:v>
                </c:pt>
                <c:pt idx="496">
                  <c:v>1.1211732198748043</c:v>
                </c:pt>
                <c:pt idx="497">
                  <c:v>1.1248006156863475</c:v>
                </c:pt>
                <c:pt idx="498">
                  <c:v>1.1182418129747229</c:v>
                </c:pt>
                <c:pt idx="499">
                  <c:v>1.1154641729113768</c:v>
                </c:pt>
                <c:pt idx="500">
                  <c:v>1.3255270707761957</c:v>
                </c:pt>
                <c:pt idx="501">
                  <c:v>1.3285777271800001</c:v>
                </c:pt>
                <c:pt idx="502">
                  <c:v>1.3237810290974847</c:v>
                </c:pt>
                <c:pt idx="503">
                  <c:v>1.3192661031043944</c:v>
                </c:pt>
                <c:pt idx="504">
                  <c:v>1.3182681103444662</c:v>
                </c:pt>
                <c:pt idx="505">
                  <c:v>1.3183198280138912</c:v>
                </c:pt>
                <c:pt idx="506">
                  <c:v>1.3201647183846972</c:v>
                </c:pt>
                <c:pt idx="507">
                  <c:v>1.3205598883398491</c:v>
                </c:pt>
                <c:pt idx="508">
                  <c:v>1.3191569290388911</c:v>
                </c:pt>
                <c:pt idx="509">
                  <c:v>1.3269291050624314</c:v>
                </c:pt>
                <c:pt idx="510">
                  <c:v>1.3264564060903064</c:v>
                </c:pt>
                <c:pt idx="511">
                  <c:v>1.3239309290754773</c:v>
                </c:pt>
                <c:pt idx="512">
                  <c:v>1.3223878627968337</c:v>
                </c:pt>
                <c:pt idx="513">
                  <c:v>1.3243838896856621</c:v>
                </c:pt>
                <c:pt idx="514">
                  <c:v>1.3227334763111718</c:v>
                </c:pt>
                <c:pt idx="515">
                  <c:v>1.3219535877269639</c:v>
                </c:pt>
                <c:pt idx="516">
                  <c:v>1.322773118438753</c:v>
                </c:pt>
                <c:pt idx="517">
                  <c:v>1.324257140294453</c:v>
                </c:pt>
                <c:pt idx="518">
                  <c:v>1.3243572403802395</c:v>
                </c:pt>
                <c:pt idx="519">
                  <c:v>1.3247733270288748</c:v>
                </c:pt>
                <c:pt idx="520">
                  <c:v>1.3250133986677897</c:v>
                </c:pt>
                <c:pt idx="521">
                  <c:v>1.3254031921652687</c:v>
                </c:pt>
                <c:pt idx="522">
                  <c:v>1.3250725206305918</c:v>
                </c:pt>
                <c:pt idx="523">
                  <c:v>1.3246893654483256</c:v>
                </c:pt>
                <c:pt idx="524">
                  <c:v>1.3237539017703215</c:v>
                </c:pt>
                <c:pt idx="525">
                  <c:v>1.3191116217891536</c:v>
                </c:pt>
                <c:pt idx="526">
                  <c:v>1.3172410146394524</c:v>
                </c:pt>
                <c:pt idx="527">
                  <c:v>1.3116448424813987</c:v>
                </c:pt>
                <c:pt idx="528">
                  <c:v>1.3153733308256534</c:v>
                </c:pt>
                <c:pt idx="529">
                  <c:v>1.3088167261114181</c:v>
                </c:pt>
                <c:pt idx="530">
                  <c:v>1.3070525390492933</c:v>
                </c:pt>
                <c:pt idx="531">
                  <c:v>1.3057282282282281</c:v>
                </c:pt>
                <c:pt idx="532">
                  <c:v>1.3057245895274432</c:v>
                </c:pt>
                <c:pt idx="533">
                  <c:v>1.3063521500512634</c:v>
                </c:pt>
                <c:pt idx="534">
                  <c:v>1.3060300070728805</c:v>
                </c:pt>
                <c:pt idx="535">
                  <c:v>1.3044653419385752</c:v>
                </c:pt>
                <c:pt idx="536">
                  <c:v>1.2999097890276168</c:v>
                </c:pt>
                <c:pt idx="537">
                  <c:v>1.3026792179580013</c:v>
                </c:pt>
                <c:pt idx="538">
                  <c:v>1.2971389337515311</c:v>
                </c:pt>
                <c:pt idx="539">
                  <c:v>1.2944236874332113</c:v>
                </c:pt>
                <c:pt idx="540">
                  <c:v>1.2956806724006806</c:v>
                </c:pt>
                <c:pt idx="541">
                  <c:v>1.2952214003285829</c:v>
                </c:pt>
                <c:pt idx="542">
                  <c:v>1.2858544148591136</c:v>
                </c:pt>
                <c:pt idx="543">
                  <c:v>1.2774188427652988</c:v>
                </c:pt>
                <c:pt idx="544">
                  <c:v>1.2709679959059954</c:v>
                </c:pt>
                <c:pt idx="545">
                  <c:v>1.2701168173486188</c:v>
                </c:pt>
                <c:pt idx="546">
                  <c:v>1.2753405589702687</c:v>
                </c:pt>
                <c:pt idx="547">
                  <c:v>1.273292774076366</c:v>
                </c:pt>
                <c:pt idx="548">
                  <c:v>1.2742624569125955</c:v>
                </c:pt>
                <c:pt idx="549">
                  <c:v>1.2752195922612519</c:v>
                </c:pt>
                <c:pt idx="550">
                  <c:v>1.2757056858346378</c:v>
                </c:pt>
                <c:pt idx="551">
                  <c:v>1.2724218040337945</c:v>
                </c:pt>
                <c:pt idx="552">
                  <c:v>1.2745664508590957</c:v>
                </c:pt>
                <c:pt idx="553">
                  <c:v>1.2759230793864285</c:v>
                </c:pt>
                <c:pt idx="554">
                  <c:v>1.2779787157258224</c:v>
                </c:pt>
                <c:pt idx="555">
                  <c:v>1.2782040712790919</c:v>
                </c:pt>
                <c:pt idx="556">
                  <c:v>1.2798364265492295</c:v>
                </c:pt>
                <c:pt idx="557">
                  <c:v>1.2805051833756147</c:v>
                </c:pt>
                <c:pt idx="558">
                  <c:v>1.2792912322572543</c:v>
                </c:pt>
                <c:pt idx="559">
                  <c:v>1.279333052447607</c:v>
                </c:pt>
                <c:pt idx="560">
                  <c:v>1.2773588173244959</c:v>
                </c:pt>
                <c:pt idx="561">
                  <c:v>1.2773034730614101</c:v>
                </c:pt>
                <c:pt idx="562">
                  <c:v>1.2780199868653221</c:v>
                </c:pt>
                <c:pt idx="563">
                  <c:v>1.2749247554552294</c:v>
                </c:pt>
                <c:pt idx="564">
                  <c:v>1.2801702300131723</c:v>
                </c:pt>
                <c:pt idx="565">
                  <c:v>1.2781583953233016</c:v>
                </c:pt>
                <c:pt idx="566">
                  <c:v>1.2779385060478285</c:v>
                </c:pt>
                <c:pt idx="567">
                  <c:v>1.2760640344801046</c:v>
                </c:pt>
                <c:pt idx="568">
                  <c:v>1.2752560556788135</c:v>
                </c:pt>
                <c:pt idx="569">
                  <c:v>1.276173804977115</c:v>
                </c:pt>
                <c:pt idx="570">
                  <c:v>1.275241240361747</c:v>
                </c:pt>
                <c:pt idx="571">
                  <c:v>1.2719806072286255</c:v>
                </c:pt>
                <c:pt idx="572">
                  <c:v>1.2720091396273496</c:v>
                </c:pt>
                <c:pt idx="573">
                  <c:v>1.2724219113170483</c:v>
                </c:pt>
                <c:pt idx="574">
                  <c:v>1.2706880372358398</c:v>
                </c:pt>
                <c:pt idx="575">
                  <c:v>1.2680848851287612</c:v>
                </c:pt>
                <c:pt idx="576">
                  <c:v>1.2664502803186781</c:v>
                </c:pt>
                <c:pt idx="577">
                  <c:v>1.2655467662133737</c:v>
                </c:pt>
                <c:pt idx="578">
                  <c:v>1.2652477102414657</c:v>
                </c:pt>
                <c:pt idx="579">
                  <c:v>1.2677715595510968</c:v>
                </c:pt>
                <c:pt idx="580">
                  <c:v>1.2659852784675416</c:v>
                </c:pt>
                <c:pt idx="581">
                  <c:v>1.2641367719673982</c:v>
                </c:pt>
                <c:pt idx="582">
                  <c:v>1.2626290321385432</c:v>
                </c:pt>
                <c:pt idx="583">
                  <c:v>1.2601389812966659</c:v>
                </c:pt>
                <c:pt idx="584">
                  <c:v>1.2571637962623672</c:v>
                </c:pt>
                <c:pt idx="585">
                  <c:v>1.2603532031542821</c:v>
                </c:pt>
                <c:pt idx="586">
                  <c:v>1.2578473196126085</c:v>
                </c:pt>
                <c:pt idx="587">
                  <c:v>1.2459251217563063</c:v>
                </c:pt>
                <c:pt idx="588">
                  <c:v>1.2390258930315734</c:v>
                </c:pt>
                <c:pt idx="589">
                  <c:v>1.2401618984917404</c:v>
                </c:pt>
                <c:pt idx="590">
                  <c:v>1.2407476496045367</c:v>
                </c:pt>
                <c:pt idx="591">
                  <c:v>1.2414503347963508</c:v>
                </c:pt>
                <c:pt idx="592">
                  <c:v>1.2403200767944322</c:v>
                </c:pt>
                <c:pt idx="593">
                  <c:v>1.2400005949813324</c:v>
                </c:pt>
                <c:pt idx="594">
                  <c:v>1.2367002768770639</c:v>
                </c:pt>
                <c:pt idx="595">
                  <c:v>1.234841336473665</c:v>
                </c:pt>
                <c:pt idx="596">
                  <c:v>1.2327784853459764</c:v>
                </c:pt>
                <c:pt idx="597">
                  <c:v>1.2330079949397252</c:v>
                </c:pt>
                <c:pt idx="598">
                  <c:v>1.2367534548067853</c:v>
                </c:pt>
                <c:pt idx="599">
                  <c:v>1.2362383247966253</c:v>
                </c:pt>
                <c:pt idx="600">
                  <c:v>1.236324129921702</c:v>
                </c:pt>
                <c:pt idx="601">
                  <c:v>1.239407895727036</c:v>
                </c:pt>
                <c:pt idx="602">
                  <c:v>1.2429484312581014</c:v>
                </c:pt>
                <c:pt idx="603">
                  <c:v>1.2434730086825216</c:v>
                </c:pt>
                <c:pt idx="604">
                  <c:v>1.2465789632672788</c:v>
                </c:pt>
                <c:pt idx="605">
                  <c:v>1.248293403220694</c:v>
                </c:pt>
                <c:pt idx="606">
                  <c:v>1.2458772483310352</c:v>
                </c:pt>
                <c:pt idx="607">
                  <c:v>1.2475375162107085</c:v>
                </c:pt>
                <c:pt idx="608">
                  <c:v>1.2477625414416238</c:v>
                </c:pt>
                <c:pt idx="609">
                  <c:v>1.2458189829035962</c:v>
                </c:pt>
                <c:pt idx="610">
                  <c:v>1.2449157928185575</c:v>
                </c:pt>
                <c:pt idx="611">
                  <c:v>1.2449194085413307</c:v>
                </c:pt>
                <c:pt idx="612">
                  <c:v>1.2529638386878088</c:v>
                </c:pt>
                <c:pt idx="613">
                  <c:v>1.246354034643008</c:v>
                </c:pt>
                <c:pt idx="614">
                  <c:v>1.2431564200830891</c:v>
                </c:pt>
                <c:pt idx="615">
                  <c:v>1.2426553511882064</c:v>
                </c:pt>
                <c:pt idx="616">
                  <c:v>1.2487483953786904</c:v>
                </c:pt>
                <c:pt idx="617">
                  <c:v>1.2473401037339378</c:v>
                </c:pt>
                <c:pt idx="618">
                  <c:v>1.245711456743265</c:v>
                </c:pt>
                <c:pt idx="619">
                  <c:v>1.2463157022739511</c:v>
                </c:pt>
                <c:pt idx="620">
                  <c:v>1.2461156049181554</c:v>
                </c:pt>
                <c:pt idx="621">
                  <c:v>1.2428712146086429</c:v>
                </c:pt>
                <c:pt idx="622">
                  <c:v>1.2420249653259361</c:v>
                </c:pt>
                <c:pt idx="623">
                  <c:v>1.2379761628556454</c:v>
                </c:pt>
                <c:pt idx="624">
                  <c:v>1.2457865046459273</c:v>
                </c:pt>
                <c:pt idx="625">
                  <c:v>1.2445095554851653</c:v>
                </c:pt>
                <c:pt idx="626">
                  <c:v>1.2445681670956106</c:v>
                </c:pt>
                <c:pt idx="627">
                  <c:v>1.2654640277005942</c:v>
                </c:pt>
                <c:pt idx="628">
                  <c:v>1.2672588396841744</c:v>
                </c:pt>
                <c:pt idx="629">
                  <c:v>1.2703016540654917</c:v>
                </c:pt>
                <c:pt idx="630">
                  <c:v>1.2671469464818634</c:v>
                </c:pt>
                <c:pt idx="631">
                  <c:v>1.2690320744465238</c:v>
                </c:pt>
                <c:pt idx="632">
                  <c:v>1.2737357175795458</c:v>
                </c:pt>
                <c:pt idx="633">
                  <c:v>1.276071033356168</c:v>
                </c:pt>
                <c:pt idx="634">
                  <c:v>1.2723476619537732</c:v>
                </c:pt>
                <c:pt idx="635">
                  <c:v>1.2708325952170063</c:v>
                </c:pt>
                <c:pt idx="636">
                  <c:v>1.2739891849862162</c:v>
                </c:pt>
                <c:pt idx="637">
                  <c:v>1.2698248070457472</c:v>
                </c:pt>
                <c:pt idx="638">
                  <c:v>1.2717397837828555</c:v>
                </c:pt>
                <c:pt idx="639">
                  <c:v>1.2771609528449446</c:v>
                </c:pt>
                <c:pt idx="640">
                  <c:v>1.2764850046741958</c:v>
                </c:pt>
                <c:pt idx="641">
                  <c:v>1.2723734431498592</c:v>
                </c:pt>
                <c:pt idx="642">
                  <c:v>1.2682122522582693</c:v>
                </c:pt>
                <c:pt idx="643">
                  <c:v>1.2662406904480248</c:v>
                </c:pt>
                <c:pt idx="644">
                  <c:v>1.2665489337711007</c:v>
                </c:pt>
                <c:pt idx="645">
                  <c:v>1.2669897602880917</c:v>
                </c:pt>
                <c:pt idx="646">
                  <c:v>1.2705067010922184</c:v>
                </c:pt>
                <c:pt idx="647">
                  <c:v>1.2712890557718144</c:v>
                </c:pt>
                <c:pt idx="648">
                  <c:v>1.2679520358868184</c:v>
                </c:pt>
                <c:pt idx="649">
                  <c:v>1.2658900311687415</c:v>
                </c:pt>
                <c:pt idx="650">
                  <c:v>1.2618889155108306</c:v>
                </c:pt>
                <c:pt idx="651">
                  <c:v>1.2556051414980893</c:v>
                </c:pt>
                <c:pt idx="652">
                  <c:v>1.2382056533468067</c:v>
                </c:pt>
                <c:pt idx="653">
                  <c:v>1.2384936482408428</c:v>
                </c:pt>
                <c:pt idx="654">
                  <c:v>1.2403128913410406</c:v>
                </c:pt>
                <c:pt idx="655">
                  <c:v>1.23628752115436</c:v>
                </c:pt>
                <c:pt idx="656">
                  <c:v>1.2328509924810716</c:v>
                </c:pt>
                <c:pt idx="657">
                  <c:v>1.2322932486538725</c:v>
                </c:pt>
                <c:pt idx="658">
                  <c:v>1.2322424055301118</c:v>
                </c:pt>
                <c:pt idx="659">
                  <c:v>1.2340901685730454</c:v>
                </c:pt>
                <c:pt idx="660">
                  <c:v>1.2320635188782836</c:v>
                </c:pt>
                <c:pt idx="661">
                  <c:v>1.2374814164076227</c:v>
                </c:pt>
                <c:pt idx="662">
                  <c:v>1.2382769115988843</c:v>
                </c:pt>
                <c:pt idx="663">
                  <c:v>1.2409411642177071</c:v>
                </c:pt>
                <c:pt idx="664">
                  <c:v>1.2432295973884655</c:v>
                </c:pt>
                <c:pt idx="665">
                  <c:v>1.245948406676783</c:v>
                </c:pt>
                <c:pt idx="666">
                  <c:v>1.2453196059164704</c:v>
                </c:pt>
                <c:pt idx="667">
                  <c:v>1.2463557225641333</c:v>
                </c:pt>
                <c:pt idx="668">
                  <c:v>1.2475669047963691</c:v>
                </c:pt>
                <c:pt idx="669">
                  <c:v>1.239549798687053</c:v>
                </c:pt>
                <c:pt idx="670">
                  <c:v>1.2314315387450165</c:v>
                </c:pt>
                <c:pt idx="671">
                  <c:v>1.2318615039074001</c:v>
                </c:pt>
                <c:pt idx="672">
                  <c:v>1.227765470886012</c:v>
                </c:pt>
                <c:pt idx="673">
                  <c:v>1.2288301413723879</c:v>
                </c:pt>
                <c:pt idx="674">
                  <c:v>1.2242149493208243</c:v>
                </c:pt>
                <c:pt idx="675">
                  <c:v>1.2265988987717069</c:v>
                </c:pt>
                <c:pt idx="676">
                  <c:v>1.2279630199795295</c:v>
                </c:pt>
                <c:pt idx="677">
                  <c:v>1.2269763956538029</c:v>
                </c:pt>
                <c:pt idx="678">
                  <c:v>1.2269032951826813</c:v>
                </c:pt>
                <c:pt idx="679">
                  <c:v>1.2264749085054649</c:v>
                </c:pt>
                <c:pt idx="680">
                  <c:v>1.2255608236023388</c:v>
                </c:pt>
                <c:pt idx="681">
                  <c:v>1.2266718239642427</c:v>
                </c:pt>
                <c:pt idx="682">
                  <c:v>1.2266174933711058</c:v>
                </c:pt>
                <c:pt idx="683">
                  <c:v>1.2270437747736833</c:v>
                </c:pt>
                <c:pt idx="684">
                  <c:v>1.2289739821937937</c:v>
                </c:pt>
                <c:pt idx="685">
                  <c:v>1.2308014927417146</c:v>
                </c:pt>
                <c:pt idx="686">
                  <c:v>1.2315914794480656</c:v>
                </c:pt>
                <c:pt idx="687">
                  <c:v>1.2365108850387139</c:v>
                </c:pt>
                <c:pt idx="688">
                  <c:v>1.2380709768095572</c:v>
                </c:pt>
                <c:pt idx="689">
                  <c:v>1.2322938735489295</c:v>
                </c:pt>
                <c:pt idx="690">
                  <c:v>1.2321056412348461</c:v>
                </c:pt>
                <c:pt idx="691">
                  <c:v>1.2332617241471526</c:v>
                </c:pt>
                <c:pt idx="692">
                  <c:v>1.2336820195335434</c:v>
                </c:pt>
                <c:pt idx="693">
                  <c:v>1.2315268332217484</c:v>
                </c:pt>
                <c:pt idx="694">
                  <c:v>1.233304407884251</c:v>
                </c:pt>
                <c:pt idx="695">
                  <c:v>1.2287223201864372</c:v>
                </c:pt>
                <c:pt idx="696">
                  <c:v>1.2293518598429274</c:v>
                </c:pt>
                <c:pt idx="697">
                  <c:v>1.2323645755571</c:v>
                </c:pt>
                <c:pt idx="698">
                  <c:v>1.2315548198140838</c:v>
                </c:pt>
                <c:pt idx="699">
                  <c:v>1.2303753401044395</c:v>
                </c:pt>
                <c:pt idx="700">
                  <c:v>1.2337161474589748</c:v>
                </c:pt>
                <c:pt idx="701">
                  <c:v>1.2340206097696103</c:v>
                </c:pt>
                <c:pt idx="702">
                  <c:v>1.2299297202324637</c:v>
                </c:pt>
                <c:pt idx="703">
                  <c:v>1.2300433090106335</c:v>
                </c:pt>
                <c:pt idx="704">
                  <c:v>1.2300719208870243</c:v>
                </c:pt>
                <c:pt idx="705">
                  <c:v>1.2348544190930151</c:v>
                </c:pt>
                <c:pt idx="706">
                  <c:v>1.2402844234007435</c:v>
                </c:pt>
                <c:pt idx="707">
                  <c:v>1.2411020565251585</c:v>
                </c:pt>
                <c:pt idx="708">
                  <c:v>1.2437519387643889</c:v>
                </c:pt>
                <c:pt idx="709">
                  <c:v>1.242185174158976</c:v>
                </c:pt>
                <c:pt idx="710">
                  <c:v>1.2435711383293668</c:v>
                </c:pt>
                <c:pt idx="711">
                  <c:v>1.2500728893331667</c:v>
                </c:pt>
                <c:pt idx="712">
                  <c:v>1.255229492064293</c:v>
                </c:pt>
                <c:pt idx="713">
                  <c:v>1.257607229454067</c:v>
                </c:pt>
                <c:pt idx="714">
                  <c:v>1.2597255811247683</c:v>
                </c:pt>
                <c:pt idx="715">
                  <c:v>1.2601040051090229</c:v>
                </c:pt>
                <c:pt idx="716">
                  <c:v>1.2632904239140372</c:v>
                </c:pt>
                <c:pt idx="717">
                  <c:v>1.259545742798972</c:v>
                </c:pt>
                <c:pt idx="718">
                  <c:v>1.2523721544596502</c:v>
                </c:pt>
                <c:pt idx="719">
                  <c:v>1.2513444593127478</c:v>
                </c:pt>
                <c:pt idx="720">
                  <c:v>1.2489084411135962</c:v>
                </c:pt>
                <c:pt idx="721">
                  <c:v>1.2484889353058726</c:v>
                </c:pt>
                <c:pt idx="722">
                  <c:v>1.24665927477311</c:v>
                </c:pt>
                <c:pt idx="723">
                  <c:v>1.2487836895434221</c:v>
                </c:pt>
                <c:pt idx="724">
                  <c:v>1.2488967270937577</c:v>
                </c:pt>
                <c:pt idx="725">
                  <c:v>1.2502035545978667</c:v>
                </c:pt>
                <c:pt idx="726">
                  <c:v>1.2531458842705787</c:v>
                </c:pt>
                <c:pt idx="727">
                  <c:v>1.2576919937974373</c:v>
                </c:pt>
                <c:pt idx="728">
                  <c:v>1.2659742179160851</c:v>
                </c:pt>
                <c:pt idx="729">
                  <c:v>1.2581257278746467</c:v>
                </c:pt>
                <c:pt idx="730">
                  <c:v>1.2508024823453883</c:v>
                </c:pt>
                <c:pt idx="731">
                  <c:v>1.2530536877108984</c:v>
                </c:pt>
                <c:pt idx="732">
                  <c:v>1.2614615057143792</c:v>
                </c:pt>
                <c:pt idx="733">
                  <c:v>1.2625641446693212</c:v>
                </c:pt>
                <c:pt idx="734">
                  <c:v>1.2675019026030885</c:v>
                </c:pt>
                <c:pt idx="735">
                  <c:v>1.2676324850237894</c:v>
                </c:pt>
                <c:pt idx="736">
                  <c:v>1.2672281966291672</c:v>
                </c:pt>
                <c:pt idx="737">
                  <c:v>1.2651348749969151</c:v>
                </c:pt>
                <c:pt idx="738">
                  <c:v>1.2647805376539039</c:v>
                </c:pt>
                <c:pt idx="739">
                  <c:v>1.2668680431994039</c:v>
                </c:pt>
                <c:pt idx="740">
                  <c:v>1.26930582200522</c:v>
                </c:pt>
                <c:pt idx="741">
                  <c:v>1.2720438359781809</c:v>
                </c:pt>
                <c:pt idx="742">
                  <c:v>1.2718599668512756</c:v>
                </c:pt>
                <c:pt idx="743">
                  <c:v>1.2752415996118232</c:v>
                </c:pt>
                <c:pt idx="744">
                  <c:v>1.2770346952010376</c:v>
                </c:pt>
                <c:pt idx="745">
                  <c:v>1.2778688923891335</c:v>
                </c:pt>
                <c:pt idx="746">
                  <c:v>1.2809167920455289</c:v>
                </c:pt>
                <c:pt idx="747">
                  <c:v>1.2782019905367925</c:v>
                </c:pt>
                <c:pt idx="748">
                  <c:v>1.2755007120689514</c:v>
                </c:pt>
                <c:pt idx="749">
                  <c:v>1.2755636435500075</c:v>
                </c:pt>
                <c:pt idx="750">
                  <c:v>1.2732877742318167</c:v>
                </c:pt>
                <c:pt idx="751">
                  <c:v>1.2708854635838922</c:v>
                </c:pt>
                <c:pt idx="752">
                  <c:v>1.2759412229316132</c:v>
                </c:pt>
                <c:pt idx="753">
                  <c:v>1.2780825184831861</c:v>
                </c:pt>
                <c:pt idx="754">
                  <c:v>1.2838877855014896</c:v>
                </c:pt>
                <c:pt idx="755">
                  <c:v>1.2820644099947123</c:v>
                </c:pt>
                <c:pt idx="756">
                  <c:v>1.2880658093229873</c:v>
                </c:pt>
                <c:pt idx="757">
                  <c:v>1.2931662016407779</c:v>
                </c:pt>
                <c:pt idx="758">
                  <c:v>1.2958212346925893</c:v>
                </c:pt>
                <c:pt idx="759">
                  <c:v>1.2925830208438904</c:v>
                </c:pt>
                <c:pt idx="760">
                  <c:v>1.2925479075217143</c:v>
                </c:pt>
                <c:pt idx="761">
                  <c:v>1.3854498057744584</c:v>
                </c:pt>
                <c:pt idx="762">
                  <c:v>1.385701267360818</c:v>
                </c:pt>
                <c:pt idx="763">
                  <c:v>1.3877984664096685</c:v>
                </c:pt>
                <c:pt idx="764">
                  <c:v>1.3900773435781137</c:v>
                </c:pt>
                <c:pt idx="765">
                  <c:v>1.3888622017714627</c:v>
                </c:pt>
                <c:pt idx="766">
                  <c:v>1.3817727356886773</c:v>
                </c:pt>
                <c:pt idx="767">
                  <c:v>1.3753089925173703</c:v>
                </c:pt>
                <c:pt idx="768">
                  <c:v>1.373664001595718</c:v>
                </c:pt>
                <c:pt idx="769">
                  <c:v>1.3740238898815431</c:v>
                </c:pt>
                <c:pt idx="770">
                  <c:v>1.3730712969314305</c:v>
                </c:pt>
                <c:pt idx="771">
                  <c:v>1.3733060980470309</c:v>
                </c:pt>
                <c:pt idx="772">
                  <c:v>1.3699891433165097</c:v>
                </c:pt>
                <c:pt idx="773">
                  <c:v>1.3764712722923191</c:v>
                </c:pt>
                <c:pt idx="774">
                  <c:v>1.376328033639372</c:v>
                </c:pt>
                <c:pt idx="775">
                  <c:v>1.3750677684864216</c:v>
                </c:pt>
                <c:pt idx="776">
                  <c:v>1.3714302089474029</c:v>
                </c:pt>
                <c:pt idx="777">
                  <c:v>1.3705001514618111</c:v>
                </c:pt>
                <c:pt idx="778">
                  <c:v>1.3699682550071999</c:v>
                </c:pt>
                <c:pt idx="779">
                  <c:v>1.3697185694973577</c:v>
                </c:pt>
                <c:pt idx="780">
                  <c:v>1.3678290581522716</c:v>
                </c:pt>
                <c:pt idx="781">
                  <c:v>1.3691524344966584</c:v>
                </c:pt>
                <c:pt idx="782">
                  <c:v>1.3696875971656275</c:v>
                </c:pt>
                <c:pt idx="783">
                  <c:v>1.3674378314769262</c:v>
                </c:pt>
                <c:pt idx="784">
                  <c:v>1.3363389317057959</c:v>
                </c:pt>
                <c:pt idx="785">
                  <c:v>1.3300758408051885</c:v>
                </c:pt>
                <c:pt idx="786">
                  <c:v>1.3308930665624223</c:v>
                </c:pt>
                <c:pt idx="787">
                  <c:v>1.330457880990032</c:v>
                </c:pt>
                <c:pt idx="788">
                  <c:v>1.3315924337598093</c:v>
                </c:pt>
                <c:pt idx="789">
                  <c:v>1.3329843681493212</c:v>
                </c:pt>
                <c:pt idx="790">
                  <c:v>1.3336716162803119</c:v>
                </c:pt>
                <c:pt idx="791">
                  <c:v>1.3283374916540747</c:v>
                </c:pt>
                <c:pt idx="792">
                  <c:v>1.3233045838623527</c:v>
                </c:pt>
                <c:pt idx="793">
                  <c:v>1.3183948882235355</c:v>
                </c:pt>
                <c:pt idx="794">
                  <c:v>1.319803531873539</c:v>
                </c:pt>
                <c:pt idx="795">
                  <c:v>1.3220309420403606</c:v>
                </c:pt>
                <c:pt idx="796">
                  <c:v>1.3156698207608446</c:v>
                </c:pt>
                <c:pt idx="797">
                  <c:v>1.3057145380674793</c:v>
                </c:pt>
                <c:pt idx="798">
                  <c:v>1.2946592840496927</c:v>
                </c:pt>
                <c:pt idx="799">
                  <c:v>1.2954440464050068</c:v>
                </c:pt>
                <c:pt idx="800">
                  <c:v>1.2973943588130439</c:v>
                </c:pt>
                <c:pt idx="801">
                  <c:v>1.3049803750545139</c:v>
                </c:pt>
                <c:pt idx="802">
                  <c:v>1.3006273569330762</c:v>
                </c:pt>
                <c:pt idx="803">
                  <c:v>1.2950302092219477</c:v>
                </c:pt>
                <c:pt idx="804">
                  <c:v>1.2950496610436701</c:v>
                </c:pt>
                <c:pt idx="805">
                  <c:v>1.2880221734850708</c:v>
                </c:pt>
                <c:pt idx="806">
                  <c:v>1.2865877813947881</c:v>
                </c:pt>
                <c:pt idx="807">
                  <c:v>1.2881872233200728</c:v>
                </c:pt>
                <c:pt idx="808">
                  <c:v>1.2909975459594438</c:v>
                </c:pt>
                <c:pt idx="809">
                  <c:v>1.2904975362715576</c:v>
                </c:pt>
                <c:pt idx="810">
                  <c:v>1.2917046490428441</c:v>
                </c:pt>
                <c:pt idx="811">
                  <c:v>1.2921648109189798</c:v>
                </c:pt>
                <c:pt idx="812">
                  <c:v>1.2908670123858914</c:v>
                </c:pt>
                <c:pt idx="813">
                  <c:v>1.294971226281991</c:v>
                </c:pt>
                <c:pt idx="814">
                  <c:v>1.2962119855743406</c:v>
                </c:pt>
                <c:pt idx="815">
                  <c:v>1.2919633514534365</c:v>
                </c:pt>
                <c:pt idx="816">
                  <c:v>1.2888173297159327</c:v>
                </c:pt>
                <c:pt idx="817">
                  <c:v>1.2864326678887974</c:v>
                </c:pt>
                <c:pt idx="818">
                  <c:v>1.2828829736331815</c:v>
                </c:pt>
                <c:pt idx="819">
                  <c:v>1.2839771644446694</c:v>
                </c:pt>
                <c:pt idx="820">
                  <c:v>1.2800061511648768</c:v>
                </c:pt>
                <c:pt idx="821">
                  <c:v>1.2755705977854708</c:v>
                </c:pt>
                <c:pt idx="822">
                  <c:v>1.2775073784497488</c:v>
                </c:pt>
                <c:pt idx="823">
                  <c:v>1.2831482020298834</c:v>
                </c:pt>
                <c:pt idx="824">
                  <c:v>1.2807574728260871</c:v>
                </c:pt>
                <c:pt idx="825">
                  <c:v>1.2810730712896901</c:v>
                </c:pt>
                <c:pt idx="826">
                  <c:v>1.2846734165455187</c:v>
                </c:pt>
                <c:pt idx="827">
                  <c:v>1.285990527463541</c:v>
                </c:pt>
                <c:pt idx="828">
                  <c:v>1.2884536400041071</c:v>
                </c:pt>
                <c:pt idx="829">
                  <c:v>1.2849047992215152</c:v>
                </c:pt>
                <c:pt idx="830">
                  <c:v>1.2852191711315026</c:v>
                </c:pt>
                <c:pt idx="831">
                  <c:v>1.2814421128550331</c:v>
                </c:pt>
                <c:pt idx="832">
                  <c:v>1.2807399442244309</c:v>
                </c:pt>
                <c:pt idx="833">
                  <c:v>1.2819950168291296</c:v>
                </c:pt>
                <c:pt idx="834">
                  <c:v>1.2826352391569784</c:v>
                </c:pt>
                <c:pt idx="835">
                  <c:v>1.2851161020175104</c:v>
                </c:pt>
                <c:pt idx="836">
                  <c:v>1.2868068833652007</c:v>
                </c:pt>
                <c:pt idx="837">
                  <c:v>1.2853788282470671</c:v>
                </c:pt>
                <c:pt idx="838">
                  <c:v>1.2865801566532675</c:v>
                </c:pt>
                <c:pt idx="839">
                  <c:v>1.2855674669974306</c:v>
                </c:pt>
                <c:pt idx="840">
                  <c:v>1.2788961813315429</c:v>
                </c:pt>
                <c:pt idx="841">
                  <c:v>1.2825086356930198</c:v>
                </c:pt>
                <c:pt idx="842">
                  <c:v>1.2890163761596851</c:v>
                </c:pt>
                <c:pt idx="843">
                  <c:v>1.2890793417109205</c:v>
                </c:pt>
                <c:pt idx="844">
                  <c:v>1.2875249229255783</c:v>
                </c:pt>
                <c:pt idx="845">
                  <c:v>1.2945030655474568</c:v>
                </c:pt>
                <c:pt idx="846">
                  <c:v>1.2964055187292307</c:v>
                </c:pt>
                <c:pt idx="847">
                  <c:v>1.2983266515600489</c:v>
                </c:pt>
                <c:pt idx="848">
                  <c:v>1.2822837731904886</c:v>
                </c:pt>
                <c:pt idx="849">
                  <c:v>1.2861740809687017</c:v>
                </c:pt>
                <c:pt idx="850">
                  <c:v>1.2899812881450781</c:v>
                </c:pt>
                <c:pt idx="851">
                  <c:v>1.2874767103728082</c:v>
                </c:pt>
                <c:pt idx="852">
                  <c:v>1.2819290108685248</c:v>
                </c:pt>
                <c:pt idx="853">
                  <c:v>1.2795476390464398</c:v>
                </c:pt>
                <c:pt idx="854">
                  <c:v>1.2767430175341326</c:v>
                </c:pt>
                <c:pt idx="855">
                  <c:v>1.2768557726870238</c:v>
                </c:pt>
                <c:pt idx="856">
                  <c:v>1.2793945534263804</c:v>
                </c:pt>
                <c:pt idx="857">
                  <c:v>1.2803910232827036</c:v>
                </c:pt>
                <c:pt idx="858">
                  <c:v>1.2806284370382675</c:v>
                </c:pt>
                <c:pt idx="859">
                  <c:v>1.2840055015750476</c:v>
                </c:pt>
                <c:pt idx="860">
                  <c:v>1.2873980936212355</c:v>
                </c:pt>
                <c:pt idx="861">
                  <c:v>1.293531947571426</c:v>
                </c:pt>
                <c:pt idx="862">
                  <c:v>1.2970502808842201</c:v>
                </c:pt>
                <c:pt idx="863">
                  <c:v>1.2970388273547668</c:v>
                </c:pt>
                <c:pt idx="864">
                  <c:v>1.2972049310386917</c:v>
                </c:pt>
                <c:pt idx="865">
                  <c:v>1.2974648472674379</c:v>
                </c:pt>
                <c:pt idx="866">
                  <c:v>1.2966340258708531</c:v>
                </c:pt>
                <c:pt idx="867">
                  <c:v>1.2945919084257245</c:v>
                </c:pt>
                <c:pt idx="868">
                  <c:v>1.2956141853691965</c:v>
                </c:pt>
                <c:pt idx="869">
                  <c:v>1.2965459934552057</c:v>
                </c:pt>
                <c:pt idx="870">
                  <c:v>1.2926946974724016</c:v>
                </c:pt>
                <c:pt idx="871">
                  <c:v>1.2934740098902342</c:v>
                </c:pt>
                <c:pt idx="872">
                  <c:v>1.2943886685154631</c:v>
                </c:pt>
                <c:pt idx="873">
                  <c:v>1.2949623948497104</c:v>
                </c:pt>
                <c:pt idx="874">
                  <c:v>1.3022354275266133</c:v>
                </c:pt>
                <c:pt idx="875">
                  <c:v>1.3002550489277536</c:v>
                </c:pt>
                <c:pt idx="876">
                  <c:v>1.2966085423539475</c:v>
                </c:pt>
                <c:pt idx="877">
                  <c:v>1.2944855578299128</c:v>
                </c:pt>
                <c:pt idx="878">
                  <c:v>1.2966800052768128</c:v>
                </c:pt>
                <c:pt idx="879">
                  <c:v>1.2985804625657806</c:v>
                </c:pt>
                <c:pt idx="880">
                  <c:v>1.2988833515443861</c:v>
                </c:pt>
                <c:pt idx="881">
                  <c:v>1.3015502510349688</c:v>
                </c:pt>
                <c:pt idx="882">
                  <c:v>1.3016025021524837</c:v>
                </c:pt>
                <c:pt idx="883">
                  <c:v>1.3042151625570451</c:v>
                </c:pt>
                <c:pt idx="884">
                  <c:v>1.3043255717890463</c:v>
                </c:pt>
                <c:pt idx="885">
                  <c:v>1.3058128149618675</c:v>
                </c:pt>
                <c:pt idx="886">
                  <c:v>1.3060500770140058</c:v>
                </c:pt>
                <c:pt idx="887">
                  <c:v>1.3136188858088171</c:v>
                </c:pt>
                <c:pt idx="888">
                  <c:v>1.31507324184029</c:v>
                </c:pt>
                <c:pt idx="889">
                  <c:v>1.3148751067463706</c:v>
                </c:pt>
                <c:pt idx="890">
                  <c:v>1.3125406393336028</c:v>
                </c:pt>
                <c:pt idx="891">
                  <c:v>1.3427470191995965</c:v>
                </c:pt>
                <c:pt idx="892">
                  <c:v>1.3441583222781543</c:v>
                </c:pt>
                <c:pt idx="893">
                  <c:v>1.3420486844982145</c:v>
                </c:pt>
                <c:pt idx="894">
                  <c:v>1.3407750941316927</c:v>
                </c:pt>
                <c:pt idx="895">
                  <c:v>1.3418980864804284</c:v>
                </c:pt>
                <c:pt idx="896">
                  <c:v>1.3367938818487457</c:v>
                </c:pt>
                <c:pt idx="897">
                  <c:v>1.3375404174015284</c:v>
                </c:pt>
                <c:pt idx="898">
                  <c:v>1.33602545731991</c:v>
                </c:pt>
                <c:pt idx="899">
                  <c:v>1.331060205416539</c:v>
                </c:pt>
                <c:pt idx="900">
                  <c:v>1.3301960209845911</c:v>
                </c:pt>
                <c:pt idx="901">
                  <c:v>1.3317132555200357</c:v>
                </c:pt>
                <c:pt idx="902">
                  <c:v>1.326860599723664</c:v>
                </c:pt>
                <c:pt idx="903">
                  <c:v>1.3214404832493329</c:v>
                </c:pt>
                <c:pt idx="904">
                  <c:v>1.3224515507466559</c:v>
                </c:pt>
                <c:pt idx="905">
                  <c:v>1.325447950074468</c:v>
                </c:pt>
                <c:pt idx="906">
                  <c:v>1.3247308481031199</c:v>
                </c:pt>
                <c:pt idx="907">
                  <c:v>1.3320297259637714</c:v>
                </c:pt>
                <c:pt idx="908">
                  <c:v>1.3333115793399215</c:v>
                </c:pt>
                <c:pt idx="909">
                  <c:v>1.335114326793748</c:v>
                </c:pt>
                <c:pt idx="910">
                  <c:v>1.3388387239006825</c:v>
                </c:pt>
                <c:pt idx="911">
                  <c:v>1.3372160481517068</c:v>
                </c:pt>
                <c:pt idx="912">
                  <c:v>1.3365322638401489</c:v>
                </c:pt>
                <c:pt idx="913">
                  <c:v>1.3265185872942185</c:v>
                </c:pt>
                <c:pt idx="914">
                  <c:v>1.3270588025881327</c:v>
                </c:pt>
                <c:pt idx="915">
                  <c:v>1.3338902190615731</c:v>
                </c:pt>
                <c:pt idx="916">
                  <c:v>1.3403706731589871</c:v>
                </c:pt>
                <c:pt idx="917">
                  <c:v>1.3433571670559707</c:v>
                </c:pt>
                <c:pt idx="918">
                  <c:v>1.3463238862031162</c:v>
                </c:pt>
                <c:pt idx="919">
                  <c:v>1.3472316280772398</c:v>
                </c:pt>
                <c:pt idx="920">
                  <c:v>1.3453417290986809</c:v>
                </c:pt>
                <c:pt idx="921">
                  <c:v>1.3473536180005115</c:v>
                </c:pt>
                <c:pt idx="922">
                  <c:v>1.3455525309005298</c:v>
                </c:pt>
                <c:pt idx="923">
                  <c:v>1.3530283914576982</c:v>
                </c:pt>
                <c:pt idx="924">
                  <c:v>1.3554228095353473</c:v>
                </c:pt>
                <c:pt idx="925">
                  <c:v>1.3583436853002071</c:v>
                </c:pt>
                <c:pt idx="926">
                  <c:v>1.348238148665043</c:v>
                </c:pt>
                <c:pt idx="927">
                  <c:v>1.3401201692068654</c:v>
                </c:pt>
                <c:pt idx="928">
                  <c:v>1.3424647716991103</c:v>
                </c:pt>
                <c:pt idx="929">
                  <c:v>1.3459705802725386</c:v>
                </c:pt>
                <c:pt idx="930">
                  <c:v>1.3447986425747758</c:v>
                </c:pt>
                <c:pt idx="931">
                  <c:v>1.3405651827643974</c:v>
                </c:pt>
                <c:pt idx="932">
                  <c:v>1.3420174785653241</c:v>
                </c:pt>
                <c:pt idx="933">
                  <c:v>1.3383431592349637</c:v>
                </c:pt>
                <c:pt idx="934">
                  <c:v>1.3398087101866469</c:v>
                </c:pt>
                <c:pt idx="935">
                  <c:v>1.3359856019702565</c:v>
                </c:pt>
                <c:pt idx="936">
                  <c:v>1.3394574175824177</c:v>
                </c:pt>
                <c:pt idx="937">
                  <c:v>1.3345340517797426</c:v>
                </c:pt>
                <c:pt idx="938">
                  <c:v>1.3331091593475533</c:v>
                </c:pt>
                <c:pt idx="939">
                  <c:v>1.3292294383255265</c:v>
                </c:pt>
                <c:pt idx="940">
                  <c:v>1.333782338666557</c:v>
                </c:pt>
                <c:pt idx="941">
                  <c:v>1.3430480629063322</c:v>
                </c:pt>
                <c:pt idx="942">
                  <c:v>1.3408467833364253</c:v>
                </c:pt>
                <c:pt idx="943">
                  <c:v>1.3459943132598879</c:v>
                </c:pt>
                <c:pt idx="944">
                  <c:v>1.3404490907458577</c:v>
                </c:pt>
                <c:pt idx="945">
                  <c:v>1.3435909301249422</c:v>
                </c:pt>
                <c:pt idx="946">
                  <c:v>1.3384892626520499</c:v>
                </c:pt>
                <c:pt idx="947">
                  <c:v>1.3296662082760344</c:v>
                </c:pt>
                <c:pt idx="948">
                  <c:v>1.3280453437193249</c:v>
                </c:pt>
                <c:pt idx="949">
                  <c:v>1.3297066971177229</c:v>
                </c:pt>
                <c:pt idx="950">
                  <c:v>1.3341476290537952</c:v>
                </c:pt>
                <c:pt idx="951">
                  <c:v>1.3298067183039506</c:v>
                </c:pt>
                <c:pt idx="952">
                  <c:v>1.3300240953887839</c:v>
                </c:pt>
                <c:pt idx="953">
                  <c:v>1.3419782124288189</c:v>
                </c:pt>
                <c:pt idx="954">
                  <c:v>1.3414076045320751</c:v>
                </c:pt>
                <c:pt idx="955">
                  <c:v>1.3489651980561621</c:v>
                </c:pt>
                <c:pt idx="956">
                  <c:v>1.3482884976316025</c:v>
                </c:pt>
                <c:pt idx="957">
                  <c:v>1.3484560997044019</c:v>
                </c:pt>
                <c:pt idx="958">
                  <c:v>1.349274028629857</c:v>
                </c:pt>
                <c:pt idx="959">
                  <c:v>1.3505087073216402</c:v>
                </c:pt>
                <c:pt idx="960">
                  <c:v>1.3575510375271309</c:v>
                </c:pt>
                <c:pt idx="961">
                  <c:v>1.3562519758915732</c:v>
                </c:pt>
                <c:pt idx="962">
                  <c:v>1.3569712644265666</c:v>
                </c:pt>
                <c:pt idx="963">
                  <c:v>1.3568721722425758</c:v>
                </c:pt>
                <c:pt idx="964">
                  <c:v>1.3625152172762398</c:v>
                </c:pt>
                <c:pt idx="965">
                  <c:v>1.3600694735079937</c:v>
                </c:pt>
                <c:pt idx="966">
                  <c:v>1.3605356920909806</c:v>
                </c:pt>
                <c:pt idx="967">
                  <c:v>1.3521803811239412</c:v>
                </c:pt>
                <c:pt idx="968">
                  <c:v>1.3559392070306988</c:v>
                </c:pt>
                <c:pt idx="969">
                  <c:v>1.3620838117106773</c:v>
                </c:pt>
                <c:pt idx="970">
                  <c:v>1.3603897427534755</c:v>
                </c:pt>
                <c:pt idx="971">
                  <c:v>1.3639424229474366</c:v>
                </c:pt>
                <c:pt idx="972">
                  <c:v>1.357760159216034</c:v>
                </c:pt>
                <c:pt idx="973">
                  <c:v>1.3525553781359509</c:v>
                </c:pt>
                <c:pt idx="974">
                  <c:v>1.3414184994212355</c:v>
                </c:pt>
                <c:pt idx="975">
                  <c:v>1.3410986983704007</c:v>
                </c:pt>
                <c:pt idx="976">
                  <c:v>1.3363701600574087</c:v>
                </c:pt>
                <c:pt idx="977">
                  <c:v>1.3209232601597636</c:v>
                </c:pt>
                <c:pt idx="978">
                  <c:v>1.3146062716312723</c:v>
                </c:pt>
                <c:pt idx="979">
                  <c:v>1.304990105364497</c:v>
                </c:pt>
                <c:pt idx="980">
                  <c:v>1.3057134917920656</c:v>
                </c:pt>
                <c:pt idx="981">
                  <c:v>1.3092009507753846</c:v>
                </c:pt>
                <c:pt idx="982">
                  <c:v>1.3131042384932532</c:v>
                </c:pt>
                <c:pt idx="983">
                  <c:v>1.3137208851129876</c:v>
                </c:pt>
                <c:pt idx="984">
                  <c:v>1.311610748292537</c:v>
                </c:pt>
                <c:pt idx="985">
                  <c:v>1.314691782865554</c:v>
                </c:pt>
                <c:pt idx="986">
                  <c:v>1.3103137431656509</c:v>
                </c:pt>
                <c:pt idx="987">
                  <c:v>1.3201949502738399</c:v>
                </c:pt>
                <c:pt idx="988">
                  <c:v>1.3240750691194716</c:v>
                </c:pt>
                <c:pt idx="989">
                  <c:v>1.3231106676019879</c:v>
                </c:pt>
                <c:pt idx="990">
                  <c:v>1.3208760356539837</c:v>
                </c:pt>
                <c:pt idx="991">
                  <c:v>1.3081493062341216</c:v>
                </c:pt>
                <c:pt idx="992">
                  <c:v>1.3021907974738163</c:v>
                </c:pt>
                <c:pt idx="993">
                  <c:v>1.305489122604812</c:v>
                </c:pt>
                <c:pt idx="994">
                  <c:v>1.3121242342213992</c:v>
                </c:pt>
                <c:pt idx="995">
                  <c:v>1.3140883605325522</c:v>
                </c:pt>
                <c:pt idx="996">
                  <c:v>1.3092728281456256</c:v>
                </c:pt>
                <c:pt idx="997">
                  <c:v>1.3056834505874986</c:v>
                </c:pt>
                <c:pt idx="998">
                  <c:v>1.3137630919014605</c:v>
                </c:pt>
                <c:pt idx="999">
                  <c:v>1.3202004099294011</c:v>
                </c:pt>
                <c:pt idx="1000">
                  <c:v>1.3285943387872765</c:v>
                </c:pt>
                <c:pt idx="1001">
                  <c:v>1.3308572926680065</c:v>
                </c:pt>
                <c:pt idx="1002">
                  <c:v>1.3338413027018219</c:v>
                </c:pt>
                <c:pt idx="1003">
                  <c:v>1.3353674308103498</c:v>
                </c:pt>
                <c:pt idx="1004">
                  <c:v>1.3355528382277078</c:v>
                </c:pt>
                <c:pt idx="1005">
                  <c:v>1.336902597894418</c:v>
                </c:pt>
                <c:pt idx="1006">
                  <c:v>1.3358567943946122</c:v>
                </c:pt>
                <c:pt idx="1007">
                  <c:v>1.329235065400987</c:v>
                </c:pt>
                <c:pt idx="1008">
                  <c:v>1.3306937837658208</c:v>
                </c:pt>
                <c:pt idx="1009">
                  <c:v>1.3322130943490167</c:v>
                </c:pt>
                <c:pt idx="1010">
                  <c:v>1.3383981086379886</c:v>
                </c:pt>
                <c:pt idx="1011">
                  <c:v>1.3375715933208641</c:v>
                </c:pt>
                <c:pt idx="1012">
                  <c:v>1.3325211128399339</c:v>
                </c:pt>
                <c:pt idx="1013">
                  <c:v>1.3280431584109857</c:v>
                </c:pt>
                <c:pt idx="1014">
                  <c:v>1.3285959127218787</c:v>
                </c:pt>
                <c:pt idx="1015">
                  <c:v>1.3364904581689347</c:v>
                </c:pt>
                <c:pt idx="1016">
                  <c:v>1.3375386861614074</c:v>
                </c:pt>
                <c:pt idx="1017">
                  <c:v>1.3397363892123624</c:v>
                </c:pt>
                <c:pt idx="1018">
                  <c:v>1.3356687242798353</c:v>
                </c:pt>
                <c:pt idx="1019">
                  <c:v>1.3373878683257334</c:v>
                </c:pt>
                <c:pt idx="1020">
                  <c:v>1.3355541675341802</c:v>
                </c:pt>
                <c:pt idx="1021">
                  <c:v>1.32993709492947</c:v>
                </c:pt>
                <c:pt idx="1022">
                  <c:v>1.4087080433742936</c:v>
                </c:pt>
                <c:pt idx="1023">
                  <c:v>1.4019958064766638</c:v>
                </c:pt>
                <c:pt idx="1024">
                  <c:v>1.3992139301570217</c:v>
                </c:pt>
                <c:pt idx="1025">
                  <c:v>1.396722575669944</c:v>
                </c:pt>
                <c:pt idx="1026">
                  <c:v>1.3931002698057591</c:v>
                </c:pt>
                <c:pt idx="1027">
                  <c:v>1.3990482997659914</c:v>
                </c:pt>
                <c:pt idx="1028">
                  <c:v>1.3966047889123323</c:v>
                </c:pt>
                <c:pt idx="1029">
                  <c:v>1.4008973628919827</c:v>
                </c:pt>
                <c:pt idx="1030">
                  <c:v>1.398165970762139</c:v>
                </c:pt>
                <c:pt idx="1031">
                  <c:v>1.3891455541475</c:v>
                </c:pt>
                <c:pt idx="1032">
                  <c:v>1.3841407156817032</c:v>
                </c:pt>
                <c:pt idx="1033">
                  <c:v>1.3813899262947815</c:v>
                </c:pt>
                <c:pt idx="1034">
                  <c:v>1.387097419283879</c:v>
                </c:pt>
                <c:pt idx="1035">
                  <c:v>1.3860105900593864</c:v>
                </c:pt>
                <c:pt idx="1036">
                  <c:v>1.376392436411666</c:v>
                </c:pt>
                <c:pt idx="1037">
                  <c:v>1.3705186935184919</c:v>
                </c:pt>
                <c:pt idx="1038">
                  <c:v>1.3706758457607078</c:v>
                </c:pt>
                <c:pt idx="1039">
                  <c:v>1.3710160121997712</c:v>
                </c:pt>
                <c:pt idx="1040">
                  <c:v>1.3706856287710536</c:v>
                </c:pt>
                <c:pt idx="1041">
                  <c:v>1.376063907044299</c:v>
                </c:pt>
                <c:pt idx="1042">
                  <c:v>1.3723502127496454</c:v>
                </c:pt>
                <c:pt idx="1043">
                  <c:v>1.3730361744774269</c:v>
                </c:pt>
                <c:pt idx="1044">
                  <c:v>1.3426368124189381</c:v>
                </c:pt>
                <c:pt idx="1045">
                  <c:v>1.3432629026671286</c:v>
                </c:pt>
                <c:pt idx="1046">
                  <c:v>1.3458783669991974</c:v>
                </c:pt>
                <c:pt idx="1047">
                  <c:v>1.3496091030257216</c:v>
                </c:pt>
                <c:pt idx="1048">
                  <c:v>1.3513907324424397</c:v>
                </c:pt>
                <c:pt idx="1049">
                  <c:v>1.3512296225437441</c:v>
                </c:pt>
                <c:pt idx="1050">
                  <c:v>1.3490852609537667</c:v>
                </c:pt>
                <c:pt idx="1051">
                  <c:v>1.347508384063886</c:v>
                </c:pt>
                <c:pt idx="1052">
                  <c:v>1.3473813260102001</c:v>
                </c:pt>
                <c:pt idx="1053">
                  <c:v>1.3472791825253987</c:v>
                </c:pt>
                <c:pt idx="1054">
                  <c:v>1.3488159844551959</c:v>
                </c:pt>
                <c:pt idx="1055">
                  <c:v>1.3506113898767476</c:v>
                </c:pt>
                <c:pt idx="1056">
                  <c:v>1.3536144112069968</c:v>
                </c:pt>
                <c:pt idx="1057">
                  <c:v>1.3502121017705473</c:v>
                </c:pt>
                <c:pt idx="1058">
                  <c:v>1.3441510224286966</c:v>
                </c:pt>
                <c:pt idx="1059">
                  <c:v>1.3450130177514792</c:v>
                </c:pt>
                <c:pt idx="1060">
                  <c:v>1.3466279844002664</c:v>
                </c:pt>
                <c:pt idx="1061">
                  <c:v>1.3476396478445658</c:v>
                </c:pt>
                <c:pt idx="1062">
                  <c:v>1.3511670031510028</c:v>
                </c:pt>
                <c:pt idx="1063">
                  <c:v>1.3538297932946572</c:v>
                </c:pt>
                <c:pt idx="1064">
                  <c:v>1.3550216342946459</c:v>
                </c:pt>
                <c:pt idx="1065">
                  <c:v>1.3538863301837518</c:v>
                </c:pt>
                <c:pt idx="1066">
                  <c:v>1.3494896285395597</c:v>
                </c:pt>
                <c:pt idx="1067">
                  <c:v>1.3542512393602095</c:v>
                </c:pt>
                <c:pt idx="1068">
                  <c:v>1.357046483689123</c:v>
                </c:pt>
                <c:pt idx="1069">
                  <c:v>1.3567666780420766</c:v>
                </c:pt>
                <c:pt idx="1070">
                  <c:v>1.355269081988</c:v>
                </c:pt>
                <c:pt idx="1071">
                  <c:v>1.3511927646875743</c:v>
                </c:pt>
                <c:pt idx="1072">
                  <c:v>1.3544927589233471</c:v>
                </c:pt>
                <c:pt idx="1073">
                  <c:v>1.3589499468503028</c:v>
                </c:pt>
                <c:pt idx="1074">
                  <c:v>1.3591366721937723</c:v>
                </c:pt>
                <c:pt idx="1075">
                  <c:v>1.3608323155893884</c:v>
                </c:pt>
                <c:pt idx="1076">
                  <c:v>1.3612946989210841</c:v>
                </c:pt>
                <c:pt idx="1077">
                  <c:v>1.3612584531816772</c:v>
                </c:pt>
                <c:pt idx="1078">
                  <c:v>1.3556192266671487</c:v>
                </c:pt>
                <c:pt idx="1079">
                  <c:v>1.3549284899850067</c:v>
                </c:pt>
                <c:pt idx="1080">
                  <c:v>1.3558248020349282</c:v>
                </c:pt>
                <c:pt idx="1081">
                  <c:v>1.3603795752372345</c:v>
                </c:pt>
                <c:pt idx="1082">
                  <c:v>1.3605489899807528</c:v>
                </c:pt>
                <c:pt idx="1083">
                  <c:v>1.3591378399434062</c:v>
                </c:pt>
                <c:pt idx="1084">
                  <c:v>1.35839855130929</c:v>
                </c:pt>
                <c:pt idx="1085">
                  <c:v>1.3595424281692658</c:v>
                </c:pt>
                <c:pt idx="1086">
                  <c:v>1.3597885494131352</c:v>
                </c:pt>
                <c:pt idx="1087">
                  <c:v>1.3588954867240857</c:v>
                </c:pt>
                <c:pt idx="1088">
                  <c:v>1.3608988924871626</c:v>
                </c:pt>
                <c:pt idx="1089">
                  <c:v>1.3584275713516425</c:v>
                </c:pt>
                <c:pt idx="1090">
                  <c:v>1.3609735104795215</c:v>
                </c:pt>
                <c:pt idx="1091">
                  <c:v>1.3623907609786357</c:v>
                </c:pt>
                <c:pt idx="1092">
                  <c:v>1.3642266770993532</c:v>
                </c:pt>
                <c:pt idx="1093">
                  <c:v>1.3654825069352796</c:v>
                </c:pt>
                <c:pt idx="1094">
                  <c:v>1.3635360008616511</c:v>
                </c:pt>
                <c:pt idx="1095">
                  <c:v>1.3588788346943279</c:v>
                </c:pt>
                <c:pt idx="1096">
                  <c:v>1.3572670544311953</c:v>
                </c:pt>
                <c:pt idx="1097">
                  <c:v>1.357797923826892</c:v>
                </c:pt>
                <c:pt idx="1098">
                  <c:v>1.3567270854968627</c:v>
                </c:pt>
                <c:pt idx="1099">
                  <c:v>1.3574981922095122</c:v>
                </c:pt>
                <c:pt idx="1100">
                  <c:v>1.3556011611896053</c:v>
                </c:pt>
                <c:pt idx="1101">
                  <c:v>1.3584754421816643</c:v>
                </c:pt>
                <c:pt idx="1102">
                  <c:v>1.359395217753514</c:v>
                </c:pt>
                <c:pt idx="1103">
                  <c:v>1.3576194052931561</c:v>
                </c:pt>
                <c:pt idx="1104">
                  <c:v>1.3602191473906231</c:v>
                </c:pt>
                <c:pt idx="1105">
                  <c:v>1.3628334882741926</c:v>
                </c:pt>
                <c:pt idx="1106">
                  <c:v>1.3649187311632183</c:v>
                </c:pt>
                <c:pt idx="1107">
                  <c:v>1.3694466441848256</c:v>
                </c:pt>
                <c:pt idx="1108">
                  <c:v>1.3700391379035544</c:v>
                </c:pt>
                <c:pt idx="1109">
                  <c:v>1.3418647496568166</c:v>
                </c:pt>
                <c:pt idx="1110">
                  <c:v>1.3473818297620672</c:v>
                </c:pt>
                <c:pt idx="1111">
                  <c:v>1.3463173788593183</c:v>
                </c:pt>
                <c:pt idx="1112">
                  <c:v>1.3519789065183685</c:v>
                </c:pt>
                <c:pt idx="1113">
                  <c:v>1.3493558806058807</c:v>
                </c:pt>
                <c:pt idx="1114">
                  <c:v>1.3506696345067526</c:v>
                </c:pt>
                <c:pt idx="1115">
                  <c:v>1.3548887936371863</c:v>
                </c:pt>
                <c:pt idx="1116">
                  <c:v>1.3549135685531615</c:v>
                </c:pt>
                <c:pt idx="1117">
                  <c:v>1.3582148240382725</c:v>
                </c:pt>
                <c:pt idx="1118">
                  <c:v>1.3620421332321122</c:v>
                </c:pt>
                <c:pt idx="1119">
                  <c:v>1.356338949624053</c:v>
                </c:pt>
                <c:pt idx="1120">
                  <c:v>1.3576260417834585</c:v>
                </c:pt>
                <c:pt idx="1121">
                  <c:v>1.3630286814063746</c:v>
                </c:pt>
                <c:pt idx="1122">
                  <c:v>1.3625371374675785</c:v>
                </c:pt>
                <c:pt idx="1123">
                  <c:v>1.3604031325505093</c:v>
                </c:pt>
                <c:pt idx="1124">
                  <c:v>1.3576280538853793</c:v>
                </c:pt>
                <c:pt idx="1125">
                  <c:v>1.3493899734853132</c:v>
                </c:pt>
                <c:pt idx="1126">
                  <c:v>1.3559626840508039</c:v>
                </c:pt>
                <c:pt idx="1127">
                  <c:v>1.3584976070305723</c:v>
                </c:pt>
                <c:pt idx="1128">
                  <c:v>1.3607782202538241</c:v>
                </c:pt>
                <c:pt idx="1129">
                  <c:v>1.3595838275536793</c:v>
                </c:pt>
                <c:pt idx="1130">
                  <c:v>1.3554989115671574</c:v>
                </c:pt>
                <c:pt idx="1131">
                  <c:v>1.3640008242941979</c:v>
                </c:pt>
                <c:pt idx="1132">
                  <c:v>1.36344905447361</c:v>
                </c:pt>
                <c:pt idx="1133">
                  <c:v>1.3571367362678168</c:v>
                </c:pt>
                <c:pt idx="1134">
                  <c:v>1.3538433675220192</c:v>
                </c:pt>
                <c:pt idx="1135">
                  <c:v>1.3501882887285481</c:v>
                </c:pt>
                <c:pt idx="1136">
                  <c:v>1.3541372439010233</c:v>
                </c:pt>
                <c:pt idx="1137">
                  <c:v>1.3474653669041232</c:v>
                </c:pt>
                <c:pt idx="1138">
                  <c:v>1.3514013647403522</c:v>
                </c:pt>
                <c:pt idx="1139">
                  <c:v>1.3520000780899204</c:v>
                </c:pt>
                <c:pt idx="1140">
                  <c:v>1.3532592133848436</c:v>
                </c:pt>
                <c:pt idx="1141">
                  <c:v>1.3548128580333025</c:v>
                </c:pt>
                <c:pt idx="1142">
                  <c:v>1.3514058429568117</c:v>
                </c:pt>
                <c:pt idx="1143">
                  <c:v>1.3483923606914059</c:v>
                </c:pt>
                <c:pt idx="1144">
                  <c:v>1.3597107190013205</c:v>
                </c:pt>
                <c:pt idx="1145">
                  <c:v>1.3563931534138776</c:v>
                </c:pt>
                <c:pt idx="1146">
                  <c:v>1.3601968902567394</c:v>
                </c:pt>
                <c:pt idx="1147">
                  <c:v>1.3559087423694718</c:v>
                </c:pt>
                <c:pt idx="1148">
                  <c:v>1.3547785315243417</c:v>
                </c:pt>
                <c:pt idx="1149">
                  <c:v>1.3569918845087834</c:v>
                </c:pt>
                <c:pt idx="1150">
                  <c:v>1.3608289192821568</c:v>
                </c:pt>
                <c:pt idx="1151">
                  <c:v>1.3621139713264527</c:v>
                </c:pt>
                <c:pt idx="1152">
                  <c:v>1.3606638119936472</c:v>
                </c:pt>
                <c:pt idx="1153">
                  <c:v>1.3676469087160223</c:v>
                </c:pt>
                <c:pt idx="1154">
                  <c:v>1.368981988155755</c:v>
                </c:pt>
                <c:pt idx="1155">
                  <c:v>1.3649719463073631</c:v>
                </c:pt>
                <c:pt idx="1156">
                  <c:v>1.3622268294860476</c:v>
                </c:pt>
                <c:pt idx="1157">
                  <c:v>1.3597876315013273</c:v>
                </c:pt>
                <c:pt idx="1158">
                  <c:v>1.3599531569831522</c:v>
                </c:pt>
                <c:pt idx="1159">
                  <c:v>1.3599395507793208</c:v>
                </c:pt>
                <c:pt idx="1160">
                  <c:v>1.3600400306116442</c:v>
                </c:pt>
                <c:pt idx="1161">
                  <c:v>1.3561122126464988</c:v>
                </c:pt>
                <c:pt idx="1162">
                  <c:v>1.3489912588777022</c:v>
                </c:pt>
                <c:pt idx="1163">
                  <c:v>1.3473350964229871</c:v>
                </c:pt>
                <c:pt idx="1164">
                  <c:v>1.3532491322792133</c:v>
                </c:pt>
                <c:pt idx="1165">
                  <c:v>1.3518612029459121</c:v>
                </c:pt>
                <c:pt idx="1166">
                  <c:v>1.3484795260564517</c:v>
                </c:pt>
                <c:pt idx="1167">
                  <c:v>1.3449962377727616</c:v>
                </c:pt>
                <c:pt idx="1168">
                  <c:v>1.3444389768527898</c:v>
                </c:pt>
                <c:pt idx="1169">
                  <c:v>1.3493771954715799</c:v>
                </c:pt>
                <c:pt idx="1170">
                  <c:v>1.3496456393135359</c:v>
                </c:pt>
                <c:pt idx="1171">
                  <c:v>1.3453654489856945</c:v>
                </c:pt>
                <c:pt idx="1172">
                  <c:v>1.3386064066396433</c:v>
                </c:pt>
                <c:pt idx="1173">
                  <c:v>1.3381524526041959</c:v>
                </c:pt>
                <c:pt idx="1174">
                  <c:v>1.3290809174003253</c:v>
                </c:pt>
                <c:pt idx="1175">
                  <c:v>1.3334909508974928</c:v>
                </c:pt>
                <c:pt idx="1176">
                  <c:v>1.3364400958021574</c:v>
                </c:pt>
                <c:pt idx="1177">
                  <c:v>1.3428576769574443</c:v>
                </c:pt>
                <c:pt idx="1178">
                  <c:v>1.3415222760610119</c:v>
                </c:pt>
                <c:pt idx="1179">
                  <c:v>1.3390903259885301</c:v>
                </c:pt>
                <c:pt idx="1180">
                  <c:v>1.337851130237397</c:v>
                </c:pt>
                <c:pt idx="1181">
                  <c:v>1.3278119858989423</c:v>
                </c:pt>
                <c:pt idx="1182">
                  <c:v>1.3266581451498365</c:v>
                </c:pt>
                <c:pt idx="1183">
                  <c:v>1.3250845531030755</c:v>
                </c:pt>
                <c:pt idx="1184">
                  <c:v>1.3257404250165366</c:v>
                </c:pt>
                <c:pt idx="1185">
                  <c:v>1.3249726258745802</c:v>
                </c:pt>
                <c:pt idx="1186">
                  <c:v>1.3270270767419616</c:v>
                </c:pt>
                <c:pt idx="1187">
                  <c:v>1.3349338415863359</c:v>
                </c:pt>
                <c:pt idx="1188">
                  <c:v>1.3366746103131404</c:v>
                </c:pt>
                <c:pt idx="1189">
                  <c:v>1.3354332781706033</c:v>
                </c:pt>
                <c:pt idx="1190">
                  <c:v>1.3386841681582711</c:v>
                </c:pt>
                <c:pt idx="1191">
                  <c:v>1.3385633037767453</c:v>
                </c:pt>
                <c:pt idx="1192">
                  <c:v>1.336824752961224</c:v>
                </c:pt>
                <c:pt idx="1193">
                  <c:v>1.3334999727317349</c:v>
                </c:pt>
                <c:pt idx="1194">
                  <c:v>1.3321269588505664</c:v>
                </c:pt>
                <c:pt idx="1195">
                  <c:v>1.3317101480816491</c:v>
                </c:pt>
                <c:pt idx="1196">
                  <c:v>1.3300992041861985</c:v>
                </c:pt>
                <c:pt idx="1197">
                  <c:v>1.3373554873453786</c:v>
                </c:pt>
                <c:pt idx="1198">
                  <c:v>1.3331682856345484</c:v>
                </c:pt>
                <c:pt idx="1199">
                  <c:v>1.3334495895262113</c:v>
                </c:pt>
                <c:pt idx="1200">
                  <c:v>1.3304731704284025</c:v>
                </c:pt>
                <c:pt idx="1201">
                  <c:v>1.3271130820399113</c:v>
                </c:pt>
                <c:pt idx="1202">
                  <c:v>1.3288270729978739</c:v>
                </c:pt>
                <c:pt idx="1203">
                  <c:v>1.3284799532375056</c:v>
                </c:pt>
                <c:pt idx="1204">
                  <c:v>1.3302192293701702</c:v>
                </c:pt>
                <c:pt idx="1205">
                  <c:v>1.3311773461865608</c:v>
                </c:pt>
                <c:pt idx="1206">
                  <c:v>1.3326686871909394</c:v>
                </c:pt>
                <c:pt idx="1207">
                  <c:v>1.3341684467769015</c:v>
                </c:pt>
                <c:pt idx="1208">
                  <c:v>1.335283796824283</c:v>
                </c:pt>
                <c:pt idx="1209">
                  <c:v>1.3364691015672989</c:v>
                </c:pt>
                <c:pt idx="1210">
                  <c:v>1.3351296497183049</c:v>
                </c:pt>
                <c:pt idx="1211">
                  <c:v>1.3371565281638111</c:v>
                </c:pt>
                <c:pt idx="1212">
                  <c:v>1.3391919673187045</c:v>
                </c:pt>
                <c:pt idx="1213">
                  <c:v>1.3393599279985176</c:v>
                </c:pt>
                <c:pt idx="1214">
                  <c:v>1.3410374527868967</c:v>
                </c:pt>
                <c:pt idx="1215">
                  <c:v>1.3405517204804793</c:v>
                </c:pt>
                <c:pt idx="1216">
                  <c:v>1.3406136705278981</c:v>
                </c:pt>
                <c:pt idx="1217">
                  <c:v>1.3381670895090578</c:v>
                </c:pt>
                <c:pt idx="1218">
                  <c:v>1.3378304208494891</c:v>
                </c:pt>
                <c:pt idx="1219">
                  <c:v>1.3351246718580128</c:v>
                </c:pt>
                <c:pt idx="1220">
                  <c:v>1.3351253049456642</c:v>
                </c:pt>
                <c:pt idx="1221">
                  <c:v>1.3336115649641258</c:v>
                </c:pt>
                <c:pt idx="1222">
                  <c:v>1.3317615124281152</c:v>
                </c:pt>
                <c:pt idx="1223">
                  <c:v>1.3257208646939547</c:v>
                </c:pt>
                <c:pt idx="1224">
                  <c:v>1.3219359955859025</c:v>
                </c:pt>
                <c:pt idx="1225">
                  <c:v>1.3177750512651116</c:v>
                </c:pt>
                <c:pt idx="1226">
                  <c:v>1.3164364227364098</c:v>
                </c:pt>
                <c:pt idx="1227">
                  <c:v>1.3179487179487179</c:v>
                </c:pt>
                <c:pt idx="1228">
                  <c:v>1.3184133885032776</c:v>
                </c:pt>
                <c:pt idx="1229">
                  <c:v>1.3226763098084608</c:v>
                </c:pt>
                <c:pt idx="1230">
                  <c:v>1.3258118990843595</c:v>
                </c:pt>
                <c:pt idx="1231">
                  <c:v>1.3265632401705354</c:v>
                </c:pt>
                <c:pt idx="1232">
                  <c:v>1.32615267045937</c:v>
                </c:pt>
                <c:pt idx="1233">
                  <c:v>1.3245130062450285</c:v>
                </c:pt>
                <c:pt idx="1234">
                  <c:v>1.3203133610859112</c:v>
                </c:pt>
                <c:pt idx="1235">
                  <c:v>1.3186378709293427</c:v>
                </c:pt>
                <c:pt idx="1236">
                  <c:v>1.3233038602544751</c:v>
                </c:pt>
                <c:pt idx="1237">
                  <c:v>1.3266996778836269</c:v>
                </c:pt>
                <c:pt idx="1238">
                  <c:v>1.3293315049117269</c:v>
                </c:pt>
                <c:pt idx="1239">
                  <c:v>1.3098730824791911</c:v>
                </c:pt>
                <c:pt idx="1240">
                  <c:v>1.309230874974225</c:v>
                </c:pt>
                <c:pt idx="1241">
                  <c:v>1.3092082121500699</c:v>
                </c:pt>
                <c:pt idx="1242">
                  <c:v>1.3077571669477235</c:v>
                </c:pt>
                <c:pt idx="1243">
                  <c:v>1.3047090943005883</c:v>
                </c:pt>
                <c:pt idx="1244">
                  <c:v>1.3059784089361122</c:v>
                </c:pt>
                <c:pt idx="1245">
                  <c:v>1.3035098257959323</c:v>
                </c:pt>
                <c:pt idx="1246">
                  <c:v>1.3028121601325806</c:v>
                </c:pt>
                <c:pt idx="1247">
                  <c:v>1.3005778358670976</c:v>
                </c:pt>
                <c:pt idx="1248">
                  <c:v>1.3058156003869006</c:v>
                </c:pt>
                <c:pt idx="1249">
                  <c:v>1.3060959792477302</c:v>
                </c:pt>
                <c:pt idx="1250">
                  <c:v>1.3067619944194251</c:v>
                </c:pt>
                <c:pt idx="1251">
                  <c:v>1.2986760189955198</c:v>
                </c:pt>
                <c:pt idx="1252">
                  <c:v>1.2908514235024351</c:v>
                </c:pt>
                <c:pt idx="1253">
                  <c:v>1.2916571467255633</c:v>
                </c:pt>
                <c:pt idx="1254">
                  <c:v>1.2941714518014127</c:v>
                </c:pt>
                <c:pt idx="1255">
                  <c:v>1.2975591289609307</c:v>
                </c:pt>
                <c:pt idx="1256">
                  <c:v>1.2985277658200602</c:v>
                </c:pt>
                <c:pt idx="1257">
                  <c:v>1.2975821876098907</c:v>
                </c:pt>
                <c:pt idx="1258">
                  <c:v>1.3061493071384949</c:v>
                </c:pt>
                <c:pt idx="1259">
                  <c:v>1.3085613750636045</c:v>
                </c:pt>
                <c:pt idx="1260">
                  <c:v>1.3057660456374918</c:v>
                </c:pt>
                <c:pt idx="1261">
                  <c:v>1.3086433523234264</c:v>
                </c:pt>
                <c:pt idx="1262">
                  <c:v>1.3127655957844637</c:v>
                </c:pt>
                <c:pt idx="1263">
                  <c:v>1.3142198702628884</c:v>
                </c:pt>
                <c:pt idx="1264">
                  <c:v>1.3217146716595278</c:v>
                </c:pt>
                <c:pt idx="1265">
                  <c:v>1.3189981497513197</c:v>
                </c:pt>
                <c:pt idx="1266">
                  <c:v>1.324692735497375</c:v>
                </c:pt>
                <c:pt idx="1267">
                  <c:v>1.3225595279659244</c:v>
                </c:pt>
                <c:pt idx="1268">
                  <c:v>1.3265038546929357</c:v>
                </c:pt>
                <c:pt idx="1269">
                  <c:v>1.3267888192787929</c:v>
                </c:pt>
                <c:pt idx="1270">
                  <c:v>1.3305562855891373</c:v>
                </c:pt>
                <c:pt idx="1271">
                  <c:v>1.3293353279102085</c:v>
                </c:pt>
                <c:pt idx="1272">
                  <c:v>1.3270802887383197</c:v>
                </c:pt>
                <c:pt idx="1273">
                  <c:v>1.3308825485796387</c:v>
                </c:pt>
                <c:pt idx="1274">
                  <c:v>1.3331161724084015</c:v>
                </c:pt>
                <c:pt idx="1275">
                  <c:v>1.3358930479425279</c:v>
                </c:pt>
                <c:pt idx="1276">
                  <c:v>1.3351055078838678</c:v>
                </c:pt>
                <c:pt idx="1277">
                  <c:v>1.3358858936548179</c:v>
                </c:pt>
                <c:pt idx="1278">
                  <c:v>1.3364937816044826</c:v>
                </c:pt>
                <c:pt idx="1279">
                  <c:v>1.3376604483997947</c:v>
                </c:pt>
                <c:pt idx="1280">
                  <c:v>1.3397799781867523</c:v>
                </c:pt>
                <c:pt idx="1281">
                  <c:v>1.3403340839233884</c:v>
                </c:pt>
                <c:pt idx="1282">
                  <c:v>1.3380703066566941</c:v>
                </c:pt>
                <c:pt idx="1283">
                  <c:v>1.3367158906598959</c:v>
                </c:pt>
                <c:pt idx="1284">
                  <c:v>1.3946644449651557</c:v>
                </c:pt>
                <c:pt idx="1285">
                  <c:v>1.3933001727475542</c:v>
                </c:pt>
                <c:pt idx="1286">
                  <c:v>1.3820563297587594</c:v>
                </c:pt>
                <c:pt idx="1287">
                  <c:v>1.3860513598028996</c:v>
                </c:pt>
                <c:pt idx="1288">
                  <c:v>1.3805454888961406</c:v>
                </c:pt>
                <c:pt idx="1289">
                  <c:v>1.3830572166407853</c:v>
                </c:pt>
                <c:pt idx="1290">
                  <c:v>1.3813148965917035</c:v>
                </c:pt>
                <c:pt idx="1291">
                  <c:v>1.3765244809328336</c:v>
                </c:pt>
                <c:pt idx="1292">
                  <c:v>1.3746828761642065</c:v>
                </c:pt>
                <c:pt idx="1293">
                  <c:v>1.3729220003413554</c:v>
                </c:pt>
                <c:pt idx="1294">
                  <c:v>1.3729157506679746</c:v>
                </c:pt>
                <c:pt idx="1295">
                  <c:v>1.3717797072270457</c:v>
                </c:pt>
                <c:pt idx="1296">
                  <c:v>1.3691633793143883</c:v>
                </c:pt>
                <c:pt idx="1297">
                  <c:v>1.3647095163754457</c:v>
                </c:pt>
                <c:pt idx="1298">
                  <c:v>1.3655862405546859</c:v>
                </c:pt>
                <c:pt idx="1299">
                  <c:v>1.3663054934862346</c:v>
                </c:pt>
                <c:pt idx="1300">
                  <c:v>1.3669667543327262</c:v>
                </c:pt>
                <c:pt idx="1301">
                  <c:v>1.3647849666422072</c:v>
                </c:pt>
                <c:pt idx="1302">
                  <c:v>1.367196597640626</c:v>
                </c:pt>
                <c:pt idx="1303">
                  <c:v>1.3632793907663019</c:v>
                </c:pt>
                <c:pt idx="1304">
                  <c:v>1.3658754509592366</c:v>
                </c:pt>
                <c:pt idx="1305">
                  <c:v>1.3323189776722768</c:v>
                </c:pt>
                <c:pt idx="1306">
                  <c:v>1.3351527430876984</c:v>
                </c:pt>
                <c:pt idx="1307">
                  <c:v>1.3329395912081758</c:v>
                </c:pt>
                <c:pt idx="1308">
                  <c:v>1.3324868240246297</c:v>
                </c:pt>
                <c:pt idx="1309">
                  <c:v>1.3336907252440726</c:v>
                </c:pt>
                <c:pt idx="1310">
                  <c:v>1.3353328494854015</c:v>
                </c:pt>
                <c:pt idx="1311">
                  <c:v>1.3340464202168829</c:v>
                </c:pt>
                <c:pt idx="1312">
                  <c:v>1.3308597659890242</c:v>
                </c:pt>
                <c:pt idx="1313">
                  <c:v>1.3326923574403504</c:v>
                </c:pt>
                <c:pt idx="1314">
                  <c:v>1.3298525480727774</c:v>
                </c:pt>
                <c:pt idx="1315">
                  <c:v>1.3311761516682301</c:v>
                </c:pt>
                <c:pt idx="1316">
                  <c:v>1.3346255126268076</c:v>
                </c:pt>
                <c:pt idx="1317">
                  <c:v>1.3353470690705638</c:v>
                </c:pt>
                <c:pt idx="1318">
                  <c:v>1.3355645527146978</c:v>
                </c:pt>
                <c:pt idx="1319">
                  <c:v>1.3343946597922305</c:v>
                </c:pt>
                <c:pt idx="1320">
                  <c:v>1.3350609782044407</c:v>
                </c:pt>
                <c:pt idx="1321">
                  <c:v>1.3408524936890223</c:v>
                </c:pt>
                <c:pt idx="1322">
                  <c:v>1.3387423763031325</c:v>
                </c:pt>
                <c:pt idx="1323">
                  <c:v>1.3390371987558267</c:v>
                </c:pt>
                <c:pt idx="1324">
                  <c:v>1.3364625506072876</c:v>
                </c:pt>
                <c:pt idx="1325">
                  <c:v>1.3311510544425562</c:v>
                </c:pt>
                <c:pt idx="1326">
                  <c:v>1.3327716439056698</c:v>
                </c:pt>
                <c:pt idx="1327">
                  <c:v>1.332145438652524</c:v>
                </c:pt>
                <c:pt idx="1328">
                  <c:v>1.3313217311464463</c:v>
                </c:pt>
                <c:pt idx="1329">
                  <c:v>1.3324639809586509</c:v>
                </c:pt>
                <c:pt idx="1330">
                  <c:v>1.3329748983500789</c:v>
                </c:pt>
                <c:pt idx="1331">
                  <c:v>1.3327531380753139</c:v>
                </c:pt>
                <c:pt idx="1332">
                  <c:v>1.3344726234464226</c:v>
                </c:pt>
                <c:pt idx="1333">
                  <c:v>1.3352804225739963</c:v>
                </c:pt>
                <c:pt idx="1334">
                  <c:v>1.3305774781839721</c:v>
                </c:pt>
                <c:pt idx="1335">
                  <c:v>1.3269186162104845</c:v>
                </c:pt>
                <c:pt idx="1336">
                  <c:v>1.3282122673561048</c:v>
                </c:pt>
                <c:pt idx="1337">
                  <c:v>1.330096765091537</c:v>
                </c:pt>
                <c:pt idx="1338">
                  <c:v>1.3329140496143146</c:v>
                </c:pt>
                <c:pt idx="1339">
                  <c:v>1.3300645182718736</c:v>
                </c:pt>
                <c:pt idx="1340">
                  <c:v>1.3288231566298776</c:v>
                </c:pt>
                <c:pt idx="1341">
                  <c:v>1.3292165059393237</c:v>
                </c:pt>
                <c:pt idx="1342">
                  <c:v>1.3319557727611848</c:v>
                </c:pt>
                <c:pt idx="1343">
                  <c:v>1.3322579572288555</c:v>
                </c:pt>
                <c:pt idx="1344">
                  <c:v>1.3337887334568221</c:v>
                </c:pt>
                <c:pt idx="1345">
                  <c:v>1.3382985710556674</c:v>
                </c:pt>
                <c:pt idx="1346">
                  <c:v>1.335627338093532</c:v>
                </c:pt>
                <c:pt idx="1347">
                  <c:v>1.3377888103876265</c:v>
                </c:pt>
                <c:pt idx="1348">
                  <c:v>1.3415139044768674</c:v>
                </c:pt>
                <c:pt idx="1349">
                  <c:v>1.3411897303300018</c:v>
                </c:pt>
                <c:pt idx="1350">
                  <c:v>1.3408816994482207</c:v>
                </c:pt>
                <c:pt idx="1351">
                  <c:v>1.3376359028856371</c:v>
                </c:pt>
                <c:pt idx="1352">
                  <c:v>1.3367264541072259</c:v>
                </c:pt>
                <c:pt idx="1353">
                  <c:v>1.3352019210487889</c:v>
                </c:pt>
                <c:pt idx="1354">
                  <c:v>1.3354270951073794</c:v>
                </c:pt>
                <c:pt idx="1355">
                  <c:v>1.3346234022267829</c:v>
                </c:pt>
                <c:pt idx="1356">
                  <c:v>1.3374246060055774</c:v>
                </c:pt>
                <c:pt idx="1357">
                  <c:v>1.3351967889576177</c:v>
                </c:pt>
                <c:pt idx="1358">
                  <c:v>1.3367339573157526</c:v>
                </c:pt>
                <c:pt idx="1359">
                  <c:v>1.3375035472493613</c:v>
                </c:pt>
                <c:pt idx="1360">
                  <c:v>1.337143553497441</c:v>
                </c:pt>
                <c:pt idx="1361">
                  <c:v>1.3364212736744336</c:v>
                </c:pt>
                <c:pt idx="1362">
                  <c:v>1.334485500543628</c:v>
                </c:pt>
                <c:pt idx="1363">
                  <c:v>1.3344354265019724</c:v>
                </c:pt>
                <c:pt idx="1364">
                  <c:v>1.3381159361416906</c:v>
                </c:pt>
                <c:pt idx="1365">
                  <c:v>1.3391139762680881</c:v>
                </c:pt>
                <c:pt idx="1366">
                  <c:v>1.34254529507784</c:v>
                </c:pt>
                <c:pt idx="1367">
                  <c:v>1.3459400774553176</c:v>
                </c:pt>
                <c:pt idx="1368">
                  <c:v>1.3464681182211702</c:v>
                </c:pt>
                <c:pt idx="1369">
                  <c:v>1.3493740186241006</c:v>
                </c:pt>
                <c:pt idx="1370">
                  <c:v>1.3491386149362417</c:v>
                </c:pt>
                <c:pt idx="1371">
                  <c:v>1.3544146909041854</c:v>
                </c:pt>
                <c:pt idx="1372">
                  <c:v>1.3524850223609823</c:v>
                </c:pt>
                <c:pt idx="1373">
                  <c:v>1.3475927254314526</c:v>
                </c:pt>
                <c:pt idx="1374">
                  <c:v>1.351653528733795</c:v>
                </c:pt>
                <c:pt idx="1375">
                  <c:v>1.3448728013763842</c:v>
                </c:pt>
                <c:pt idx="1376">
                  <c:v>1.3429354040025994</c:v>
                </c:pt>
                <c:pt idx="1377">
                  <c:v>1.344891078413722</c:v>
                </c:pt>
                <c:pt idx="1378">
                  <c:v>1.3444361451518909</c:v>
                </c:pt>
                <c:pt idx="1379">
                  <c:v>1.3404326261826367</c:v>
                </c:pt>
                <c:pt idx="1380">
                  <c:v>1.3436684127380063</c:v>
                </c:pt>
                <c:pt idx="1381">
                  <c:v>1.3413335345962583</c:v>
                </c:pt>
                <c:pt idx="1382">
                  <c:v>1.337208519235626</c:v>
                </c:pt>
                <c:pt idx="1383">
                  <c:v>1.3373471826454637</c:v>
                </c:pt>
                <c:pt idx="1384">
                  <c:v>1.3352734287305956</c:v>
                </c:pt>
                <c:pt idx="1385">
                  <c:v>1.3338931948154096</c:v>
                </c:pt>
                <c:pt idx="1386">
                  <c:v>1.335136059685446</c:v>
                </c:pt>
                <c:pt idx="1387">
                  <c:v>1.3374418566960018</c:v>
                </c:pt>
                <c:pt idx="1388">
                  <c:v>1.338169978157961</c:v>
                </c:pt>
                <c:pt idx="1389">
                  <c:v>1.3345992275626295</c:v>
                </c:pt>
                <c:pt idx="1390">
                  <c:v>1.3358055609066974</c:v>
                </c:pt>
                <c:pt idx="1391">
                  <c:v>1.3360469825840422</c:v>
                </c:pt>
                <c:pt idx="1392">
                  <c:v>1.3382740394717703</c:v>
                </c:pt>
                <c:pt idx="1393">
                  <c:v>1.3391360826230245</c:v>
                </c:pt>
                <c:pt idx="1394">
                  <c:v>1.3380103470920828</c:v>
                </c:pt>
                <c:pt idx="1395">
                  <c:v>1.3367816822014387</c:v>
                </c:pt>
                <c:pt idx="1396">
                  <c:v>1.3410240202275601</c:v>
                </c:pt>
                <c:pt idx="1397">
                  <c:v>1.3443851797680464</c:v>
                </c:pt>
                <c:pt idx="1398">
                  <c:v>1.3482899203654939</c:v>
                </c:pt>
                <c:pt idx="1399">
                  <c:v>1.348811633647699</c:v>
                </c:pt>
                <c:pt idx="1400">
                  <c:v>1.3471345838015387</c:v>
                </c:pt>
                <c:pt idx="1401">
                  <c:v>1.3441129120492663</c:v>
                </c:pt>
                <c:pt idx="1402">
                  <c:v>1.3426535688028907</c:v>
                </c:pt>
                <c:pt idx="1403">
                  <c:v>1.3398164709541955</c:v>
                </c:pt>
                <c:pt idx="1404">
                  <c:v>1.3388955935140487</c:v>
                </c:pt>
                <c:pt idx="1405">
                  <c:v>1.3391802481335937</c:v>
                </c:pt>
                <c:pt idx="1406">
                  <c:v>1.3374111129165798</c:v>
                </c:pt>
                <c:pt idx="1407">
                  <c:v>1.3387832101870776</c:v>
                </c:pt>
                <c:pt idx="1408">
                  <c:v>1.3427733913290152</c:v>
                </c:pt>
                <c:pt idx="1409">
                  <c:v>1.3420624001771118</c:v>
                </c:pt>
                <c:pt idx="1410">
                  <c:v>1.3405095901600717</c:v>
                </c:pt>
                <c:pt idx="1411">
                  <c:v>1.338067285236382</c:v>
                </c:pt>
                <c:pt idx="1412">
                  <c:v>1.3388864325416876</c:v>
                </c:pt>
                <c:pt idx="1413">
                  <c:v>1.3418096274484701</c:v>
                </c:pt>
                <c:pt idx="1414">
                  <c:v>1.38112506490135</c:v>
                </c:pt>
                <c:pt idx="1415">
                  <c:v>1.3802656362416432</c:v>
                </c:pt>
                <c:pt idx="1416">
                  <c:v>1.3796174359649702</c:v>
                </c:pt>
                <c:pt idx="1417">
                  <c:v>1.3788575234555516</c:v>
                </c:pt>
                <c:pt idx="1418">
                  <c:v>1.3818184773421753</c:v>
                </c:pt>
                <c:pt idx="1419">
                  <c:v>1.3806500968471769</c:v>
                </c:pt>
                <c:pt idx="1420">
                  <c:v>1.3817641180229034</c:v>
                </c:pt>
                <c:pt idx="1421">
                  <c:v>1.3823510004783819</c:v>
                </c:pt>
                <c:pt idx="1422">
                  <c:v>1.3788059040227103</c:v>
                </c:pt>
                <c:pt idx="1423">
                  <c:v>1.380575917951415</c:v>
                </c:pt>
                <c:pt idx="1424">
                  <c:v>1.3790909831392035</c:v>
                </c:pt>
                <c:pt idx="1425">
                  <c:v>1.3764318255776116</c:v>
                </c:pt>
                <c:pt idx="1426">
                  <c:v>1.3791180486847592</c:v>
                </c:pt>
                <c:pt idx="1427">
                  <c:v>1.3769322436422953</c:v>
                </c:pt>
                <c:pt idx="1428">
                  <c:v>1.3739145829469388</c:v>
                </c:pt>
                <c:pt idx="1429">
                  <c:v>1.3732985858931088</c:v>
                </c:pt>
                <c:pt idx="1430">
                  <c:v>1.3731307916895867</c:v>
                </c:pt>
                <c:pt idx="1431">
                  <c:v>1.373522715859252</c:v>
                </c:pt>
                <c:pt idx="1432">
                  <c:v>1.3749116695902299</c:v>
                </c:pt>
                <c:pt idx="1433">
                  <c:v>1.3763160516789001</c:v>
                </c:pt>
                <c:pt idx="1434">
                  <c:v>1.3789498141263941</c:v>
                </c:pt>
                <c:pt idx="1435">
                  <c:v>1.3806600217079696</c:v>
                </c:pt>
                <c:pt idx="1436">
                  <c:v>1.3833779937752775</c:v>
                </c:pt>
                <c:pt idx="1437">
                  <c:v>1.38310524533569</c:v>
                </c:pt>
                <c:pt idx="1438">
                  <c:v>1.384225849285355</c:v>
                </c:pt>
                <c:pt idx="1439">
                  <c:v>1.3805466053875468</c:v>
                </c:pt>
                <c:pt idx="1440">
                  <c:v>1.3800465052217099</c:v>
                </c:pt>
                <c:pt idx="1441">
                  <c:v>1.3810208366984331</c:v>
                </c:pt>
                <c:pt idx="1442">
                  <c:v>1.3751902648167482</c:v>
                </c:pt>
                <c:pt idx="1443">
                  <c:v>1.3760094387002655</c:v>
                </c:pt>
                <c:pt idx="1444">
                  <c:v>1.3726974494213342</c:v>
                </c:pt>
                <c:pt idx="1445">
                  <c:v>1.3715882226520524</c:v>
                </c:pt>
                <c:pt idx="1446">
                  <c:v>1.3714256211476137</c:v>
                </c:pt>
                <c:pt idx="1447">
                  <c:v>1.3667734546570847</c:v>
                </c:pt>
                <c:pt idx="1448">
                  <c:v>1.3652183481623541</c:v>
                </c:pt>
                <c:pt idx="1449">
                  <c:v>1.3625290249947228</c:v>
                </c:pt>
                <c:pt idx="1450">
                  <c:v>1.3571568129420499</c:v>
                </c:pt>
                <c:pt idx="1451">
                  <c:v>1.3592525382100342</c:v>
                </c:pt>
                <c:pt idx="1452">
                  <c:v>1.3627899315224297</c:v>
                </c:pt>
                <c:pt idx="1453">
                  <c:v>1.3629298162976919</c:v>
                </c:pt>
                <c:pt idx="1454">
                  <c:v>1.3620412283330441</c:v>
                </c:pt>
                <c:pt idx="1455">
                  <c:v>1.3653168528342936</c:v>
                </c:pt>
                <c:pt idx="1456">
                  <c:v>1.3655866450925453</c:v>
                </c:pt>
                <c:pt idx="1457">
                  <c:v>1.3691691957215415</c:v>
                </c:pt>
                <c:pt idx="1458">
                  <c:v>1.3698623760686415</c:v>
                </c:pt>
                <c:pt idx="1459">
                  <c:v>1.3723983448962447</c:v>
                </c:pt>
                <c:pt idx="1460">
                  <c:v>1.3734805510534844</c:v>
                </c:pt>
                <c:pt idx="1461">
                  <c:v>1.3689758682038702</c:v>
                </c:pt>
                <c:pt idx="1462">
                  <c:v>1.3660349717919147</c:v>
                </c:pt>
                <c:pt idx="1463">
                  <c:v>1.3652348322849519</c:v>
                </c:pt>
                <c:pt idx="1464">
                  <c:v>1.3657119623435214</c:v>
                </c:pt>
                <c:pt idx="1465">
                  <c:v>1.368436649484134</c:v>
                </c:pt>
                <c:pt idx="1466">
                  <c:v>1.3683049632123707</c:v>
                </c:pt>
                <c:pt idx="1467">
                  <c:v>1.366440463978537</c:v>
                </c:pt>
                <c:pt idx="1468">
                  <c:v>1.367597879925545</c:v>
                </c:pt>
                <c:pt idx="1469">
                  <c:v>1.3727990333632758</c:v>
                </c:pt>
                <c:pt idx="1470">
                  <c:v>1.3738138453700166</c:v>
                </c:pt>
                <c:pt idx="1471">
                  <c:v>1.3757056710289968</c:v>
                </c:pt>
                <c:pt idx="1472">
                  <c:v>1.3756395339570617</c:v>
                </c:pt>
                <c:pt idx="1473">
                  <c:v>1.3717128642501777</c:v>
                </c:pt>
                <c:pt idx="1474">
                  <c:v>1.3761526862947384</c:v>
                </c:pt>
                <c:pt idx="1475">
                  <c:v>1.3755067567567567</c:v>
                </c:pt>
                <c:pt idx="1476">
                  <c:v>1.3728424494792884</c:v>
                </c:pt>
                <c:pt idx="1477">
                  <c:v>1.3745745939031162</c:v>
                </c:pt>
                <c:pt idx="1478">
                  <c:v>1.3733157775695499</c:v>
                </c:pt>
                <c:pt idx="1479">
                  <c:v>1.369899923017706</c:v>
                </c:pt>
                <c:pt idx="1480">
                  <c:v>1.374462428023417</c:v>
                </c:pt>
                <c:pt idx="1481">
                  <c:v>1.3748251303573698</c:v>
                </c:pt>
                <c:pt idx="1482">
                  <c:v>1.3732875081358247</c:v>
                </c:pt>
                <c:pt idx="1483">
                  <c:v>1.3731534596668908</c:v>
                </c:pt>
                <c:pt idx="1484">
                  <c:v>1.3745679904486616</c:v>
                </c:pt>
                <c:pt idx="1485">
                  <c:v>1.3714054650927696</c:v>
                </c:pt>
                <c:pt idx="1486">
                  <c:v>1.369441691955162</c:v>
                </c:pt>
                <c:pt idx="1487">
                  <c:v>1.3708773919866988</c:v>
                </c:pt>
                <c:pt idx="1488">
                  <c:v>1.3700302724520685</c:v>
                </c:pt>
                <c:pt idx="1489">
                  <c:v>1.3684538557424479</c:v>
                </c:pt>
                <c:pt idx="1490">
                  <c:v>1.3687125022142466</c:v>
                </c:pt>
                <c:pt idx="1491">
                  <c:v>1.3708806937457538</c:v>
                </c:pt>
                <c:pt idx="1492">
                  <c:v>1.3733109519433073</c:v>
                </c:pt>
                <c:pt idx="1493">
                  <c:v>1.3756846403100895</c:v>
                </c:pt>
                <c:pt idx="1494">
                  <c:v>1.3758486682436792</c:v>
                </c:pt>
                <c:pt idx="1495">
                  <c:v>1.375508571692265</c:v>
                </c:pt>
                <c:pt idx="1496">
                  <c:v>1.3717023241496074</c:v>
                </c:pt>
                <c:pt idx="1497">
                  <c:v>1.3769028508164958</c:v>
                </c:pt>
                <c:pt idx="1498">
                  <c:v>1.376221761801699</c:v>
                </c:pt>
                <c:pt idx="1499">
                  <c:v>1.3779872698587869</c:v>
                </c:pt>
                <c:pt idx="1500">
                  <c:v>1.3672330398114847</c:v>
                </c:pt>
                <c:pt idx="1501">
                  <c:v>1.3635827748821048</c:v>
                </c:pt>
                <c:pt idx="1502">
                  <c:v>1.3628699551569508</c:v>
                </c:pt>
                <c:pt idx="1503">
                  <c:v>1.3601849768390997</c:v>
                </c:pt>
                <c:pt idx="1504">
                  <c:v>1.3587497262288413</c:v>
                </c:pt>
                <c:pt idx="1505">
                  <c:v>1.3544299815171656</c:v>
                </c:pt>
                <c:pt idx="1506">
                  <c:v>1.3495704710657981</c:v>
                </c:pt>
                <c:pt idx="1507">
                  <c:v>1.3492457071350774</c:v>
                </c:pt>
                <c:pt idx="1508">
                  <c:v>1.3490654205607477</c:v>
                </c:pt>
                <c:pt idx="1509">
                  <c:v>1.3477693294246975</c:v>
                </c:pt>
                <c:pt idx="1510">
                  <c:v>1.3463208426974882</c:v>
                </c:pt>
                <c:pt idx="1511">
                  <c:v>1.3459151860035719</c:v>
                </c:pt>
                <c:pt idx="1512">
                  <c:v>1.3411306042884992</c:v>
                </c:pt>
                <c:pt idx="1513">
                  <c:v>1.3463835632801768</c:v>
                </c:pt>
                <c:pt idx="1514">
                  <c:v>1.3476031614535522</c:v>
                </c:pt>
                <c:pt idx="1515">
                  <c:v>1.3486483677983461</c:v>
                </c:pt>
                <c:pt idx="1516">
                  <c:v>1.3511127707244213</c:v>
                </c:pt>
                <c:pt idx="1517">
                  <c:v>1.3539748517624624</c:v>
                </c:pt>
                <c:pt idx="1518">
                  <c:v>1.3516605303283871</c:v>
                </c:pt>
                <c:pt idx="1519">
                  <c:v>1.3523348024169273</c:v>
                </c:pt>
                <c:pt idx="1520">
                  <c:v>1.3481964742216246</c:v>
                </c:pt>
                <c:pt idx="1521">
                  <c:v>1.3470266590702251</c:v>
                </c:pt>
                <c:pt idx="1522">
                  <c:v>1.3485648901470404</c:v>
                </c:pt>
                <c:pt idx="1523">
                  <c:v>1.3481564811848585</c:v>
                </c:pt>
                <c:pt idx="1524">
                  <c:v>1.3468432782224329</c:v>
                </c:pt>
                <c:pt idx="1525">
                  <c:v>1.3486350883963958</c:v>
                </c:pt>
                <c:pt idx="1526">
                  <c:v>1.3438621838580558</c:v>
                </c:pt>
                <c:pt idx="1527">
                  <c:v>1.3431723870756256</c:v>
                </c:pt>
                <c:pt idx="1528">
                  <c:v>1.3436325153192623</c:v>
                </c:pt>
                <c:pt idx="1529">
                  <c:v>1.3450085626550135</c:v>
                </c:pt>
                <c:pt idx="1530">
                  <c:v>1.3467963894643384</c:v>
                </c:pt>
                <c:pt idx="1531">
                  <c:v>1.3485852786214132</c:v>
                </c:pt>
                <c:pt idx="1532">
                  <c:v>1.3495713971719541</c:v>
                </c:pt>
                <c:pt idx="1533">
                  <c:v>1.3508130437321189</c:v>
                </c:pt>
                <c:pt idx="1534">
                  <c:v>1.3469733920576568</c:v>
                </c:pt>
                <c:pt idx="1535">
                  <c:v>1.3476202670568869</c:v>
                </c:pt>
                <c:pt idx="1536">
                  <c:v>1.3496204167339687</c:v>
                </c:pt>
                <c:pt idx="1537">
                  <c:v>1.350289398490732</c:v>
                </c:pt>
                <c:pt idx="1538">
                  <c:v>1.3507681986889215</c:v>
                </c:pt>
                <c:pt idx="1539">
                  <c:v>1.3526706988267871</c:v>
                </c:pt>
                <c:pt idx="1540">
                  <c:v>1.3577845623466169</c:v>
                </c:pt>
                <c:pt idx="1541">
                  <c:v>1.3979886854359933</c:v>
                </c:pt>
                <c:pt idx="1542">
                  <c:v>1.398434172064807</c:v>
                </c:pt>
                <c:pt idx="1543">
                  <c:v>1.4001234449971711</c:v>
                </c:pt>
                <c:pt idx="1544">
                  <c:v>1.3974223646040171</c:v>
                </c:pt>
                <c:pt idx="1545">
                  <c:v>1.398357502988721</c:v>
                </c:pt>
                <c:pt idx="1546">
                  <c:v>1.3974844831702078</c:v>
                </c:pt>
                <c:pt idx="1547">
                  <c:v>1.4037831229514959</c:v>
                </c:pt>
                <c:pt idx="1548">
                  <c:v>1.3987997088402633</c:v>
                </c:pt>
                <c:pt idx="1549">
                  <c:v>1.3977833879959429</c:v>
                </c:pt>
                <c:pt idx="1550">
                  <c:v>1.399050886730238</c:v>
                </c:pt>
                <c:pt idx="1551">
                  <c:v>1.4015695454170325</c:v>
                </c:pt>
                <c:pt idx="1552">
                  <c:v>1.401518868850355</c:v>
                </c:pt>
                <c:pt idx="1553">
                  <c:v>1.4042146173272643</c:v>
                </c:pt>
                <c:pt idx="1554">
                  <c:v>1.4016407579881967</c:v>
                </c:pt>
                <c:pt idx="1555">
                  <c:v>1.4023538618987419</c:v>
                </c:pt>
                <c:pt idx="1556">
                  <c:v>1.4000652659215476</c:v>
                </c:pt>
                <c:pt idx="1557">
                  <c:v>1.4005562665049154</c:v>
                </c:pt>
                <c:pt idx="1558">
                  <c:v>1.4021371418485615</c:v>
                </c:pt>
                <c:pt idx="1559">
                  <c:v>1.4059254488366475</c:v>
                </c:pt>
                <c:pt idx="1560">
                  <c:v>1.4032976827094474</c:v>
                </c:pt>
                <c:pt idx="1561">
                  <c:v>1.4035386334913689</c:v>
                </c:pt>
                <c:pt idx="1562">
                  <c:v>1.4036705923431123</c:v>
                </c:pt>
                <c:pt idx="1563">
                  <c:v>1.4016343606595347</c:v>
                </c:pt>
                <c:pt idx="1564">
                  <c:v>1.4016506687306054</c:v>
                </c:pt>
                <c:pt idx="1565">
                  <c:v>1.4024965726242875</c:v>
                </c:pt>
                <c:pt idx="1566">
                  <c:v>1.3369816848704734</c:v>
                </c:pt>
                <c:pt idx="1567">
                  <c:v>1.3397339964236106</c:v>
                </c:pt>
                <c:pt idx="1568">
                  <c:v>1.3391779731095528</c:v>
                </c:pt>
                <c:pt idx="1569">
                  <c:v>1.3367837082962464</c:v>
                </c:pt>
                <c:pt idx="1570">
                  <c:v>1.3363327609234879</c:v>
                </c:pt>
                <c:pt idx="1571">
                  <c:v>1.3408000975914729</c:v>
                </c:pt>
                <c:pt idx="1572">
                  <c:v>1.3394473668114257</c:v>
                </c:pt>
                <c:pt idx="1573">
                  <c:v>1.3384853873159166</c:v>
                </c:pt>
                <c:pt idx="1574">
                  <c:v>1.3373147314273504</c:v>
                </c:pt>
                <c:pt idx="1575">
                  <c:v>1.3400745927842896</c:v>
                </c:pt>
                <c:pt idx="1576">
                  <c:v>1.3382286181223899</c:v>
                </c:pt>
                <c:pt idx="1577">
                  <c:v>1.3378192430405396</c:v>
                </c:pt>
                <c:pt idx="1578">
                  <c:v>1.3369073255506441</c:v>
                </c:pt>
                <c:pt idx="1579">
                  <c:v>1.3366734678455374</c:v>
                </c:pt>
                <c:pt idx="1580">
                  <c:v>1.3409542218161776</c:v>
                </c:pt>
                <c:pt idx="1581">
                  <c:v>1.3432142345318641</c:v>
                </c:pt>
                <c:pt idx="1582">
                  <c:v>1.3426304820725012</c:v>
                </c:pt>
                <c:pt idx="1583">
                  <c:v>1.3386745765599708</c:v>
                </c:pt>
                <c:pt idx="1584">
                  <c:v>1.3359382921141503</c:v>
                </c:pt>
                <c:pt idx="1585">
                  <c:v>1.3369018414433438</c:v>
                </c:pt>
                <c:pt idx="1586">
                  <c:v>1.3338189013180444</c:v>
                </c:pt>
                <c:pt idx="1587">
                  <c:v>1.3376816995900112</c:v>
                </c:pt>
                <c:pt idx="1588">
                  <c:v>1.3388467813068357</c:v>
                </c:pt>
                <c:pt idx="1589">
                  <c:v>1.333766944548</c:v>
                </c:pt>
                <c:pt idx="1590">
                  <c:v>1.3370385989480971</c:v>
                </c:pt>
                <c:pt idx="1591">
                  <c:v>1.33689241003739</c:v>
                </c:pt>
                <c:pt idx="1592">
                  <c:v>1.3381027463346904</c:v>
                </c:pt>
                <c:pt idx="1593">
                  <c:v>1.3398548927198313</c:v>
                </c:pt>
                <c:pt idx="1594">
                  <c:v>1.3423926494245761</c:v>
                </c:pt>
                <c:pt idx="1595">
                  <c:v>1.3408287825248955</c:v>
                </c:pt>
                <c:pt idx="1596">
                  <c:v>1.3417817215468264</c:v>
                </c:pt>
                <c:pt idx="1597">
                  <c:v>1.3417829374800299</c:v>
                </c:pt>
                <c:pt idx="1598">
                  <c:v>1.338928536291879</c:v>
                </c:pt>
                <c:pt idx="1599">
                  <c:v>1.3393538347648077</c:v>
                </c:pt>
                <c:pt idx="1600">
                  <c:v>1.3419260553831318</c:v>
                </c:pt>
                <c:pt idx="1601">
                  <c:v>1.3410581019427745</c:v>
                </c:pt>
                <c:pt idx="1602">
                  <c:v>1.3399033350173046</c:v>
                </c:pt>
                <c:pt idx="1603">
                  <c:v>1.3397307663382716</c:v>
                </c:pt>
                <c:pt idx="1604">
                  <c:v>1.3466087557672943</c:v>
                </c:pt>
                <c:pt idx="1605">
                  <c:v>1.3500815979664431</c:v>
                </c:pt>
                <c:pt idx="1606">
                  <c:v>1.3500877384565564</c:v>
                </c:pt>
                <c:pt idx="1607">
                  <c:v>1.3523187380525914</c:v>
                </c:pt>
                <c:pt idx="1608">
                  <c:v>1.3505852942937548</c:v>
                </c:pt>
                <c:pt idx="1609">
                  <c:v>1.349144328335605</c:v>
                </c:pt>
                <c:pt idx="1610">
                  <c:v>1.3510802123047021</c:v>
                </c:pt>
                <c:pt idx="1611">
                  <c:v>1.3520849196040667</c:v>
                </c:pt>
                <c:pt idx="1612">
                  <c:v>1.3509834822556905</c:v>
                </c:pt>
                <c:pt idx="1613">
                  <c:v>1.3500476559242272</c:v>
                </c:pt>
                <c:pt idx="1614">
                  <c:v>1.3463624713140405</c:v>
                </c:pt>
                <c:pt idx="1615">
                  <c:v>1.3466583991991514</c:v>
                </c:pt>
                <c:pt idx="1616">
                  <c:v>1.3454797705200794</c:v>
                </c:pt>
                <c:pt idx="1617">
                  <c:v>1.3426440391351613</c:v>
                </c:pt>
                <c:pt idx="1618">
                  <c:v>1.3420540129326741</c:v>
                </c:pt>
                <c:pt idx="1619">
                  <c:v>1.3416493678052461</c:v>
                </c:pt>
                <c:pt idx="1620">
                  <c:v>1.341680220052015</c:v>
                </c:pt>
                <c:pt idx="1621">
                  <c:v>1.3415144310350016</c:v>
                </c:pt>
                <c:pt idx="1622">
                  <c:v>1.3386229458880157</c:v>
                </c:pt>
                <c:pt idx="1623">
                  <c:v>1.3332207257931323</c:v>
                </c:pt>
                <c:pt idx="1624">
                  <c:v>1.329800686457518</c:v>
                </c:pt>
                <c:pt idx="1625">
                  <c:v>1.325405703716962</c:v>
                </c:pt>
                <c:pt idx="1626">
                  <c:v>1.3226761750598628</c:v>
                </c:pt>
                <c:pt idx="1627">
                  <c:v>1.3227439734743256</c:v>
                </c:pt>
                <c:pt idx="1628">
                  <c:v>1.3196623420937461</c:v>
                </c:pt>
                <c:pt idx="1629">
                  <c:v>1.3182969014499153</c:v>
                </c:pt>
                <c:pt idx="1630">
                  <c:v>1.3098882150515447</c:v>
                </c:pt>
                <c:pt idx="1631">
                  <c:v>1.3096476152704946</c:v>
                </c:pt>
                <c:pt idx="1632">
                  <c:v>1.3052338807919805</c:v>
                </c:pt>
                <c:pt idx="1633">
                  <c:v>1.2987760502811776</c:v>
                </c:pt>
                <c:pt idx="1634">
                  <c:v>1.2951879587751167</c:v>
                </c:pt>
                <c:pt idx="1635">
                  <c:v>1.2941990585866958</c:v>
                </c:pt>
                <c:pt idx="1636">
                  <c:v>1.2986543319903658</c:v>
                </c:pt>
                <c:pt idx="1637">
                  <c:v>1.2916877473884707</c:v>
                </c:pt>
                <c:pt idx="1638">
                  <c:v>1.2885542621104018</c:v>
                </c:pt>
                <c:pt idx="1639">
                  <c:v>1.2886571738236723</c:v>
                </c:pt>
                <c:pt idx="1640">
                  <c:v>1.289304325752938</c:v>
                </c:pt>
                <c:pt idx="1641">
                  <c:v>1.2926679627151971</c:v>
                </c:pt>
                <c:pt idx="1642">
                  <c:v>1.2925644648534085</c:v>
                </c:pt>
                <c:pt idx="1643">
                  <c:v>1.2927287184697618</c:v>
                </c:pt>
                <c:pt idx="1644">
                  <c:v>1.2946733372572101</c:v>
                </c:pt>
                <c:pt idx="1645">
                  <c:v>1.2974100698358784</c:v>
                </c:pt>
                <c:pt idx="1646">
                  <c:v>1.2914866507520395</c:v>
                </c:pt>
                <c:pt idx="1647">
                  <c:v>1.2911587932561732</c:v>
                </c:pt>
                <c:pt idx="1648">
                  <c:v>1.2854108013143291</c:v>
                </c:pt>
                <c:pt idx="1649">
                  <c:v>1.2810079081800927</c:v>
                </c:pt>
                <c:pt idx="1650">
                  <c:v>1.2809510974481508</c:v>
                </c:pt>
                <c:pt idx="1651">
                  <c:v>1.2818354306152269</c:v>
                </c:pt>
                <c:pt idx="1652">
                  <c:v>1.2879535432039471</c:v>
                </c:pt>
                <c:pt idx="1653">
                  <c:v>1.2893354031382322</c:v>
                </c:pt>
                <c:pt idx="1654">
                  <c:v>1.2915281180725704</c:v>
                </c:pt>
                <c:pt idx="1655">
                  <c:v>1.2895343476256338</c:v>
                </c:pt>
                <c:pt idx="1656">
                  <c:v>1.2824166678833715</c:v>
                </c:pt>
                <c:pt idx="1657">
                  <c:v>1.2804891363685991</c:v>
                </c:pt>
                <c:pt idx="1658">
                  <c:v>1.2842937704726678</c:v>
                </c:pt>
                <c:pt idx="1659">
                  <c:v>1.2884855162814974</c:v>
                </c:pt>
                <c:pt idx="1660">
                  <c:v>1.2885328897407153</c:v>
                </c:pt>
                <c:pt idx="1661">
                  <c:v>1.2879402518001244</c:v>
                </c:pt>
                <c:pt idx="1662">
                  <c:v>1.2876264670912023</c:v>
                </c:pt>
                <c:pt idx="1663">
                  <c:v>1.2903642601649756</c:v>
                </c:pt>
                <c:pt idx="1664">
                  <c:v>1.2931464674468149</c:v>
                </c:pt>
                <c:pt idx="1665">
                  <c:v>1.2943401759530793</c:v>
                </c:pt>
                <c:pt idx="1666">
                  <c:v>1.2946372607611913</c:v>
                </c:pt>
                <c:pt idx="1667">
                  <c:v>1.2983834624721977</c:v>
                </c:pt>
                <c:pt idx="1668">
                  <c:v>1.2982071222719438</c:v>
                </c:pt>
                <c:pt idx="1669">
                  <c:v>1.2985325643672267</c:v>
                </c:pt>
                <c:pt idx="1670">
                  <c:v>1.3026022787054183</c:v>
                </c:pt>
                <c:pt idx="1671">
                  <c:v>1.3008986027340006</c:v>
                </c:pt>
                <c:pt idx="1672">
                  <c:v>1.3021949607837502</c:v>
                </c:pt>
                <c:pt idx="1673">
                  <c:v>1.3022518191081707</c:v>
                </c:pt>
                <c:pt idx="1674">
                  <c:v>1.3473327663781012</c:v>
                </c:pt>
                <c:pt idx="1675">
                  <c:v>1.3465489788350939</c:v>
                </c:pt>
                <c:pt idx="1676">
                  <c:v>1.3486114640432714</c:v>
                </c:pt>
                <c:pt idx="1677">
                  <c:v>1.3485316344019149</c:v>
                </c:pt>
                <c:pt idx="1678">
                  <c:v>1.3470229413497532</c:v>
                </c:pt>
                <c:pt idx="1679">
                  <c:v>1.3482337220078886</c:v>
                </c:pt>
                <c:pt idx="1680">
                  <c:v>1.3490396503637252</c:v>
                </c:pt>
                <c:pt idx="1681">
                  <c:v>1.3495889265976382</c:v>
                </c:pt>
                <c:pt idx="1682">
                  <c:v>1.3456284054414895</c:v>
                </c:pt>
                <c:pt idx="1683">
                  <c:v>1.3418630962246612</c:v>
                </c:pt>
                <c:pt idx="1684">
                  <c:v>1.3414676333655244</c:v>
                </c:pt>
                <c:pt idx="1685">
                  <c:v>1.3413522793530137</c:v>
                </c:pt>
                <c:pt idx="1686">
                  <c:v>1.3400065849748053</c:v>
                </c:pt>
                <c:pt idx="1687">
                  <c:v>1.3373646453227537</c:v>
                </c:pt>
                <c:pt idx="1688">
                  <c:v>1.3370848865996983</c:v>
                </c:pt>
                <c:pt idx="1689">
                  <c:v>1.3358567891396536</c:v>
                </c:pt>
                <c:pt idx="1690">
                  <c:v>1.3355687903508331</c:v>
                </c:pt>
                <c:pt idx="1691">
                  <c:v>1.3387679991980466</c:v>
                </c:pt>
                <c:pt idx="1692">
                  <c:v>1.3419542291412583</c:v>
                </c:pt>
                <c:pt idx="1693">
                  <c:v>1.3420743835949687</c:v>
                </c:pt>
                <c:pt idx="1694">
                  <c:v>1.3440360734352073</c:v>
                </c:pt>
                <c:pt idx="1695">
                  <c:v>1.3433670485184817</c:v>
                </c:pt>
                <c:pt idx="1696">
                  <c:v>1.3437424335218129</c:v>
                </c:pt>
                <c:pt idx="1697">
                  <c:v>1.3458703163690287</c:v>
                </c:pt>
                <c:pt idx="1698">
                  <c:v>1.3461732249937906</c:v>
                </c:pt>
                <c:pt idx="1699">
                  <c:v>1.3445593640482094</c:v>
                </c:pt>
                <c:pt idx="1700">
                  <c:v>1.342668225270903</c:v>
                </c:pt>
                <c:pt idx="1701">
                  <c:v>1.3440446507895567</c:v>
                </c:pt>
                <c:pt idx="1702">
                  <c:v>1.3419337159998848</c:v>
                </c:pt>
                <c:pt idx="1703">
                  <c:v>1.3421975726581914</c:v>
                </c:pt>
                <c:pt idx="1704">
                  <c:v>1.3450012176429298</c:v>
                </c:pt>
                <c:pt idx="1705">
                  <c:v>1.3423340632516065</c:v>
                </c:pt>
                <c:pt idx="1706">
                  <c:v>1.3390334519471445</c:v>
                </c:pt>
                <c:pt idx="1707">
                  <c:v>1.3394638112177661</c:v>
                </c:pt>
                <c:pt idx="1708">
                  <c:v>1.3424251110792602</c:v>
                </c:pt>
                <c:pt idx="1709">
                  <c:v>1.3424359333577602</c:v>
                </c:pt>
                <c:pt idx="1710">
                  <c:v>1.3442947362404984</c:v>
                </c:pt>
                <c:pt idx="1711">
                  <c:v>1.3449749873331003</c:v>
                </c:pt>
                <c:pt idx="1712">
                  <c:v>1.3412383027816948</c:v>
                </c:pt>
                <c:pt idx="1713">
                  <c:v>1.3388113960846493</c:v>
                </c:pt>
                <c:pt idx="1714">
                  <c:v>1.3388752462808031</c:v>
                </c:pt>
                <c:pt idx="1715">
                  <c:v>1.3404954065424572</c:v>
                </c:pt>
                <c:pt idx="1716">
                  <c:v>1.3457511320984907</c:v>
                </c:pt>
                <c:pt idx="1717">
                  <c:v>1.3428307687834802</c:v>
                </c:pt>
                <c:pt idx="1718">
                  <c:v>1.3449045121746062</c:v>
                </c:pt>
                <c:pt idx="1719">
                  <c:v>1.3445081476942828</c:v>
                </c:pt>
                <c:pt idx="1720">
                  <c:v>1.3470305542083683</c:v>
                </c:pt>
                <c:pt idx="1721">
                  <c:v>1.3458169091913799</c:v>
                </c:pt>
                <c:pt idx="1722">
                  <c:v>1.3460383665379894</c:v>
                </c:pt>
                <c:pt idx="1723">
                  <c:v>1.3490077079826348</c:v>
                </c:pt>
                <c:pt idx="1724">
                  <c:v>1.3518054770175296</c:v>
                </c:pt>
                <c:pt idx="1725">
                  <c:v>1.349969880845687</c:v>
                </c:pt>
                <c:pt idx="1726">
                  <c:v>1.3512379783098014</c:v>
                </c:pt>
                <c:pt idx="1727">
                  <c:v>1.354563021839793</c:v>
                </c:pt>
                <c:pt idx="1728">
                  <c:v>1.3567463737419476</c:v>
                </c:pt>
                <c:pt idx="1729">
                  <c:v>1.3589488945270025</c:v>
                </c:pt>
                <c:pt idx="1730">
                  <c:v>1.3622535211267603</c:v>
                </c:pt>
                <c:pt idx="1731">
                  <c:v>1.3631186939765296</c:v>
                </c:pt>
                <c:pt idx="1732">
                  <c:v>1.3602150923619238</c:v>
                </c:pt>
                <c:pt idx="1733">
                  <c:v>1.3646305681515072</c:v>
                </c:pt>
                <c:pt idx="1734">
                  <c:v>1.363487949132882</c:v>
                </c:pt>
                <c:pt idx="1735">
                  <c:v>1.3637824978031163</c:v>
                </c:pt>
                <c:pt idx="1736">
                  <c:v>1.3624109831456666</c:v>
                </c:pt>
                <c:pt idx="1737">
                  <c:v>1.3619138290181032</c:v>
                </c:pt>
                <c:pt idx="1738">
                  <c:v>1.3597620134687822</c:v>
                </c:pt>
                <c:pt idx="1739">
                  <c:v>1.3610246229433274</c:v>
                </c:pt>
                <c:pt idx="1740">
                  <c:v>1.3651795414260393</c:v>
                </c:pt>
                <c:pt idx="1741">
                  <c:v>1.3602862712177908</c:v>
                </c:pt>
                <c:pt idx="1742">
                  <c:v>1.3615423491141529</c:v>
                </c:pt>
                <c:pt idx="1743">
                  <c:v>1.3626095368157505</c:v>
                </c:pt>
                <c:pt idx="1744">
                  <c:v>1.3648042661495576</c:v>
                </c:pt>
                <c:pt idx="1745">
                  <c:v>1.3654239330832083</c:v>
                </c:pt>
                <c:pt idx="1746">
                  <c:v>1.3671506572874104</c:v>
                </c:pt>
                <c:pt idx="1747">
                  <c:v>1.3667200320192114</c:v>
                </c:pt>
                <c:pt idx="1748">
                  <c:v>1.368036306711284</c:v>
                </c:pt>
                <c:pt idx="1749">
                  <c:v>1.3641550956623967</c:v>
                </c:pt>
                <c:pt idx="1750">
                  <c:v>1.3643203501594885</c:v>
                </c:pt>
                <c:pt idx="1751">
                  <c:v>1.3643227365734369</c:v>
                </c:pt>
                <c:pt idx="1752">
                  <c:v>1.3659700007108835</c:v>
                </c:pt>
                <c:pt idx="1753">
                  <c:v>1.3640858778897116</c:v>
                </c:pt>
                <c:pt idx="1754">
                  <c:v>1.3590096875290019</c:v>
                </c:pt>
                <c:pt idx="1755">
                  <c:v>1.3610724083942602</c:v>
                </c:pt>
                <c:pt idx="1756">
                  <c:v>1.363715781257832</c:v>
                </c:pt>
                <c:pt idx="1757">
                  <c:v>1.3626507244908301</c:v>
                </c:pt>
                <c:pt idx="1758">
                  <c:v>1.3665309011077891</c:v>
                </c:pt>
                <c:pt idx="1759">
                  <c:v>1.3676445049060757</c:v>
                </c:pt>
                <c:pt idx="1760">
                  <c:v>1.3655129530681744</c:v>
                </c:pt>
                <c:pt idx="1761">
                  <c:v>1.3499736217356897</c:v>
                </c:pt>
                <c:pt idx="1762">
                  <c:v>1.3522671903376791</c:v>
                </c:pt>
                <c:pt idx="1763">
                  <c:v>1.3538828362862698</c:v>
                </c:pt>
                <c:pt idx="1764">
                  <c:v>1.3518392544966462</c:v>
                </c:pt>
                <c:pt idx="1765">
                  <c:v>1.3493977684179412</c:v>
                </c:pt>
                <c:pt idx="1766">
                  <c:v>1.3488754236417786</c:v>
                </c:pt>
                <c:pt idx="1767">
                  <c:v>1.3504754252042319</c:v>
                </c:pt>
                <c:pt idx="1768">
                  <c:v>1.3462238158143045</c:v>
                </c:pt>
                <c:pt idx="1769">
                  <c:v>1.3393700488951219</c:v>
                </c:pt>
                <c:pt idx="1770">
                  <c:v>1.3419086064420978</c:v>
                </c:pt>
                <c:pt idx="1771">
                  <c:v>1.3455745980930098</c:v>
                </c:pt>
                <c:pt idx="1772">
                  <c:v>1.348349182110548</c:v>
                </c:pt>
                <c:pt idx="1773">
                  <c:v>1.350225748243123</c:v>
                </c:pt>
                <c:pt idx="1774">
                  <c:v>1.353771978292297</c:v>
                </c:pt>
                <c:pt idx="1775">
                  <c:v>1.3552795308739485</c:v>
                </c:pt>
                <c:pt idx="1776">
                  <c:v>1.3521945547912027</c:v>
                </c:pt>
                <c:pt idx="1777">
                  <c:v>1.3569619690776615</c:v>
                </c:pt>
                <c:pt idx="1778">
                  <c:v>1.354852721396441</c:v>
                </c:pt>
                <c:pt idx="1779">
                  <c:v>1.3568263751170351</c:v>
                </c:pt>
                <c:pt idx="1780">
                  <c:v>1.3573821217716215</c:v>
                </c:pt>
                <c:pt idx="1781">
                  <c:v>1.3559146679101215</c:v>
                </c:pt>
                <c:pt idx="1782">
                  <c:v>1.3586827697028305</c:v>
                </c:pt>
                <c:pt idx="1783">
                  <c:v>1.3560550136530758</c:v>
                </c:pt>
                <c:pt idx="1784">
                  <c:v>1.3587243053254778</c:v>
                </c:pt>
                <c:pt idx="1785">
                  <c:v>1.358992272069256</c:v>
                </c:pt>
                <c:pt idx="1786">
                  <c:v>1.3553823045561835</c:v>
                </c:pt>
                <c:pt idx="1787">
                  <c:v>1.3591611605040459</c:v>
                </c:pt>
                <c:pt idx="1788">
                  <c:v>1.3581411625232997</c:v>
                </c:pt>
                <c:pt idx="1789">
                  <c:v>1.3576515484685554</c:v>
                </c:pt>
                <c:pt idx="1790">
                  <c:v>1.3604722989427944</c:v>
                </c:pt>
                <c:pt idx="1791">
                  <c:v>1.3646898335310877</c:v>
                </c:pt>
                <c:pt idx="1792">
                  <c:v>1.3694729344729346</c:v>
                </c:pt>
                <c:pt idx="1793">
                  <c:v>1.3692630530658698</c:v>
                </c:pt>
                <c:pt idx="1794">
                  <c:v>1.3659904712540027</c:v>
                </c:pt>
                <c:pt idx="1795">
                  <c:v>1.3693229174024213</c:v>
                </c:pt>
                <c:pt idx="1796">
                  <c:v>1.3686328310079274</c:v>
                </c:pt>
                <c:pt idx="1797">
                  <c:v>1.3705264646607502</c:v>
                </c:pt>
                <c:pt idx="1798">
                  <c:v>1.3696413408840518</c:v>
                </c:pt>
                <c:pt idx="1799">
                  <c:v>1.3756436826021288</c:v>
                </c:pt>
                <c:pt idx="1800">
                  <c:v>1.3759952898957046</c:v>
                </c:pt>
                <c:pt idx="1801">
                  <c:v>1.4067673775532461</c:v>
                </c:pt>
                <c:pt idx="1802">
                  <c:v>1.4100107172067575</c:v>
                </c:pt>
                <c:pt idx="1803">
                  <c:v>1.4135236706701677</c:v>
                </c:pt>
                <c:pt idx="1804">
                  <c:v>1.4059378468368477</c:v>
                </c:pt>
                <c:pt idx="1805">
                  <c:v>1.398900371705339</c:v>
                </c:pt>
                <c:pt idx="1806">
                  <c:v>1.3994114011181975</c:v>
                </c:pt>
                <c:pt idx="1807">
                  <c:v>1.4034652593307637</c:v>
                </c:pt>
                <c:pt idx="1808">
                  <c:v>1.4047365863620678</c:v>
                </c:pt>
                <c:pt idx="1809">
                  <c:v>1.4042949126158637</c:v>
                </c:pt>
                <c:pt idx="1810">
                  <c:v>1.4081007729907922</c:v>
                </c:pt>
                <c:pt idx="1811">
                  <c:v>1.4071658417627451</c:v>
                </c:pt>
                <c:pt idx="1812">
                  <c:v>1.4077262184317059</c:v>
                </c:pt>
                <c:pt idx="1813">
                  <c:v>1.4139158979168651</c:v>
                </c:pt>
                <c:pt idx="1814">
                  <c:v>1.4164273576575173</c:v>
                </c:pt>
                <c:pt idx="1815">
                  <c:v>1.4093236264630593</c:v>
                </c:pt>
                <c:pt idx="1816">
                  <c:v>1.4071884761981404</c:v>
                </c:pt>
                <c:pt idx="1817">
                  <c:v>1.4075879867599854</c:v>
                </c:pt>
                <c:pt idx="1818">
                  <c:v>1.4066198382290336</c:v>
                </c:pt>
                <c:pt idx="1819">
                  <c:v>1.4058714973590989</c:v>
                </c:pt>
                <c:pt idx="1820">
                  <c:v>1.4001338971106412</c:v>
                </c:pt>
                <c:pt idx="1821">
                  <c:v>1.4007064502283297</c:v>
                </c:pt>
                <c:pt idx="1822">
                  <c:v>1.4009334347018076</c:v>
                </c:pt>
                <c:pt idx="1823">
                  <c:v>1.4032586558044806</c:v>
                </c:pt>
                <c:pt idx="1824">
                  <c:v>1.4052315578806922</c:v>
                </c:pt>
                <c:pt idx="1825">
                  <c:v>1.4039970894294009</c:v>
                </c:pt>
                <c:pt idx="1826">
                  <c:v>1.4063409186293827</c:v>
                </c:pt>
                <c:pt idx="1827">
                  <c:v>1.3090658254952541</c:v>
                </c:pt>
                <c:pt idx="1828">
                  <c:v>1.3083263742908975</c:v>
                </c:pt>
                <c:pt idx="1829">
                  <c:v>1.3096916331803576</c:v>
                </c:pt>
                <c:pt idx="1830">
                  <c:v>1.305884260009726</c:v>
                </c:pt>
                <c:pt idx="1831">
                  <c:v>1.3068628239924502</c:v>
                </c:pt>
                <c:pt idx="1832">
                  <c:v>1.3067439862542956</c:v>
                </c:pt>
                <c:pt idx="1833">
                  <c:v>1.3087678100643971</c:v>
                </c:pt>
                <c:pt idx="1834">
                  <c:v>1.3056776741571414</c:v>
                </c:pt>
                <c:pt idx="1835">
                  <c:v>1.3054282059757691</c:v>
                </c:pt>
                <c:pt idx="1836">
                  <c:v>1.3048182843264811</c:v>
                </c:pt>
                <c:pt idx="1837">
                  <c:v>1.2946562355924389</c:v>
                </c:pt>
                <c:pt idx="1838">
                  <c:v>1.2907320057769336</c:v>
                </c:pt>
                <c:pt idx="1839">
                  <c:v>1.2923401364395506</c:v>
                </c:pt>
                <c:pt idx="1840">
                  <c:v>1.2962483829236742</c:v>
                </c:pt>
                <c:pt idx="1841">
                  <c:v>1.2936185418213919</c:v>
                </c:pt>
                <c:pt idx="1842">
                  <c:v>1.2917573571581573</c:v>
                </c:pt>
                <c:pt idx="1843">
                  <c:v>1.2967700053177162</c:v>
                </c:pt>
                <c:pt idx="1844">
                  <c:v>1.2946204742530718</c:v>
                </c:pt>
                <c:pt idx="1845">
                  <c:v>1.289593131918914</c:v>
                </c:pt>
                <c:pt idx="1846">
                  <c:v>1.2914042635739476</c:v>
                </c:pt>
                <c:pt idx="1847">
                  <c:v>1.2932386203288799</c:v>
                </c:pt>
                <c:pt idx="1848">
                  <c:v>1.2957963909460728</c:v>
                </c:pt>
                <c:pt idx="1849">
                  <c:v>1.2854428469516543</c:v>
                </c:pt>
                <c:pt idx="1850">
                  <c:v>1.2757579646226891</c:v>
                </c:pt>
                <c:pt idx="1851">
                  <c:v>1.2787713264549194</c:v>
                </c:pt>
                <c:pt idx="1852">
                  <c:v>1.2759052356055991</c:v>
                </c:pt>
                <c:pt idx="1853">
                  <c:v>1.2735410097277178</c:v>
                </c:pt>
                <c:pt idx="1854">
                  <c:v>1.2725263355906695</c:v>
                </c:pt>
                <c:pt idx="1855">
                  <c:v>1.276663238456504</c:v>
                </c:pt>
                <c:pt idx="1856">
                  <c:v>1.2813905026098726</c:v>
                </c:pt>
                <c:pt idx="1857">
                  <c:v>1.2815528835006129</c:v>
                </c:pt>
                <c:pt idx="1858">
                  <c:v>1.2793452056414265</c:v>
                </c:pt>
                <c:pt idx="1859">
                  <c:v>1.2782576165286219</c:v>
                </c:pt>
                <c:pt idx="1860">
                  <c:v>1.2794051049139228</c:v>
                </c:pt>
                <c:pt idx="1861">
                  <c:v>1.2830505924147362</c:v>
                </c:pt>
                <c:pt idx="1862">
                  <c:v>1.288776780449453</c:v>
                </c:pt>
                <c:pt idx="1863">
                  <c:v>1.2915793117411551</c:v>
                </c:pt>
                <c:pt idx="1864">
                  <c:v>1.2954139679147172</c:v>
                </c:pt>
                <c:pt idx="1865">
                  <c:v>1.2910903556198845</c:v>
                </c:pt>
                <c:pt idx="1866">
                  <c:v>1.2911377648826485</c:v>
                </c:pt>
                <c:pt idx="1867">
                  <c:v>1.2942595366389791</c:v>
                </c:pt>
                <c:pt idx="1868">
                  <c:v>1.2928251615035218</c:v>
                </c:pt>
                <c:pt idx="1869">
                  <c:v>1.2988517644014619</c:v>
                </c:pt>
                <c:pt idx="1870">
                  <c:v>1.2986485872184015</c:v>
                </c:pt>
                <c:pt idx="1871">
                  <c:v>1.3005103670340701</c:v>
                </c:pt>
                <c:pt idx="1872">
                  <c:v>1.3028553951872144</c:v>
                </c:pt>
                <c:pt idx="1873">
                  <c:v>1.3063493733478873</c:v>
                </c:pt>
                <c:pt idx="1874">
                  <c:v>1.3087887235049702</c:v>
                </c:pt>
                <c:pt idx="1875">
                  <c:v>1.3091299878516027</c:v>
                </c:pt>
                <c:pt idx="1876">
                  <c:v>1.3084706697398047</c:v>
                </c:pt>
                <c:pt idx="1877">
                  <c:v>1.3103120607624339</c:v>
                </c:pt>
                <c:pt idx="1878">
                  <c:v>1.3139773827042647</c:v>
                </c:pt>
                <c:pt idx="1879">
                  <c:v>1.3158494943602987</c:v>
                </c:pt>
                <c:pt idx="1880">
                  <c:v>1.3158119377503448</c:v>
                </c:pt>
                <c:pt idx="1881">
                  <c:v>1.3125093360524247</c:v>
                </c:pt>
                <c:pt idx="1882">
                  <c:v>1.3178066844275378</c:v>
                </c:pt>
                <c:pt idx="1883">
                  <c:v>1.313065294306851</c:v>
                </c:pt>
                <c:pt idx="1884">
                  <c:v>1.308089456705084</c:v>
                </c:pt>
                <c:pt idx="1885">
                  <c:v>1.3118861430573223</c:v>
                </c:pt>
                <c:pt idx="1886">
                  <c:v>1.3057486648388061</c:v>
                </c:pt>
                <c:pt idx="1887">
                  <c:v>1.3067516790824945</c:v>
                </c:pt>
                <c:pt idx="1888">
                  <c:v>1.3119754108050599</c:v>
                </c:pt>
                <c:pt idx="1889">
                  <c:v>1.3117854659135963</c:v>
                </c:pt>
                <c:pt idx="1890">
                  <c:v>1.3107610689022791</c:v>
                </c:pt>
                <c:pt idx="1891">
                  <c:v>1.3005345751551725</c:v>
                </c:pt>
                <c:pt idx="1892">
                  <c:v>1.3004386974566069</c:v>
                </c:pt>
                <c:pt idx="1893">
                  <c:v>1.3005495409523182</c:v>
                </c:pt>
                <c:pt idx="1894">
                  <c:v>1.2985834108759164</c:v>
                </c:pt>
                <c:pt idx="1895">
                  <c:v>1.2985156428408313</c:v>
                </c:pt>
                <c:pt idx="1896">
                  <c:v>1.3062417154759804</c:v>
                </c:pt>
                <c:pt idx="1897">
                  <c:v>1.3081494278254771</c:v>
                </c:pt>
                <c:pt idx="1898">
                  <c:v>1.306341595627287</c:v>
                </c:pt>
                <c:pt idx="1899">
                  <c:v>1.3053342738256248</c:v>
                </c:pt>
                <c:pt idx="1900">
                  <c:v>1.300958445902483</c:v>
                </c:pt>
                <c:pt idx="1901">
                  <c:v>1.2987279837161367</c:v>
                </c:pt>
                <c:pt idx="1902">
                  <c:v>1.2969893753962611</c:v>
                </c:pt>
                <c:pt idx="1903">
                  <c:v>1.2924946168420099</c:v>
                </c:pt>
                <c:pt idx="1904">
                  <c:v>1.2885246112077433</c:v>
                </c:pt>
                <c:pt idx="1905">
                  <c:v>1.2956534600618637</c:v>
                </c:pt>
                <c:pt idx="1906">
                  <c:v>1.2946017727432722</c:v>
                </c:pt>
                <c:pt idx="1907">
                  <c:v>1.2929712419301336</c:v>
                </c:pt>
                <c:pt idx="1908">
                  <c:v>1.2924839404510016</c:v>
                </c:pt>
                <c:pt idx="1909">
                  <c:v>1.2908782021099248</c:v>
                </c:pt>
                <c:pt idx="1910">
                  <c:v>1.2822987747647192</c:v>
                </c:pt>
                <c:pt idx="1911">
                  <c:v>1.2793128104291425</c:v>
                </c:pt>
                <c:pt idx="1912">
                  <c:v>1.2762902000180312</c:v>
                </c:pt>
                <c:pt idx="1913">
                  <c:v>1.2795141783483601</c:v>
                </c:pt>
                <c:pt idx="1914">
                  <c:v>1.2803156172819707</c:v>
                </c:pt>
                <c:pt idx="1915">
                  <c:v>1.2778945870236069</c:v>
                </c:pt>
                <c:pt idx="1916">
                  <c:v>1.2774923384928372</c:v>
                </c:pt>
                <c:pt idx="1917">
                  <c:v>1.2813687965422069</c:v>
                </c:pt>
                <c:pt idx="1918">
                  <c:v>1.2807387693590278</c:v>
                </c:pt>
                <c:pt idx="1919">
                  <c:v>1.2807228373680186</c:v>
                </c:pt>
                <c:pt idx="1920">
                  <c:v>1.2808677635273389</c:v>
                </c:pt>
                <c:pt idx="1921">
                  <c:v>1.2811045049460257</c:v>
                </c:pt>
                <c:pt idx="1922">
                  <c:v>1.2842110659677275</c:v>
                </c:pt>
                <c:pt idx="1923">
                  <c:v>1.2883726298645088</c:v>
                </c:pt>
                <c:pt idx="1924">
                  <c:v>1.2915241840800169</c:v>
                </c:pt>
                <c:pt idx="1925">
                  <c:v>1.2905144044801107</c:v>
                </c:pt>
                <c:pt idx="1926">
                  <c:v>1.2898940254953157</c:v>
                </c:pt>
                <c:pt idx="1927">
                  <c:v>1.2926668879922365</c:v>
                </c:pt>
                <c:pt idx="1928">
                  <c:v>1.2952343755002209</c:v>
                </c:pt>
                <c:pt idx="1929">
                  <c:v>1.2959266632951585</c:v>
                </c:pt>
                <c:pt idx="1930">
                  <c:v>1.2956094971090408</c:v>
                </c:pt>
                <c:pt idx="1931">
                  <c:v>1.3005409299363877</c:v>
                </c:pt>
                <c:pt idx="1932">
                  <c:v>1.2989907701813781</c:v>
                </c:pt>
                <c:pt idx="1933">
                  <c:v>1.2963245712215414</c:v>
                </c:pt>
                <c:pt idx="1934">
                  <c:v>1.3047098017230823</c:v>
                </c:pt>
                <c:pt idx="1935">
                  <c:v>1.3029725044945195</c:v>
                </c:pt>
                <c:pt idx="1936">
                  <c:v>1.3021807453017766</c:v>
                </c:pt>
                <c:pt idx="1937">
                  <c:v>1.3049093763379478</c:v>
                </c:pt>
                <c:pt idx="1938">
                  <c:v>1.3052450222213521</c:v>
                </c:pt>
                <c:pt idx="1939">
                  <c:v>1.303607365502232</c:v>
                </c:pt>
                <c:pt idx="1940">
                  <c:v>1.3010567304288543</c:v>
                </c:pt>
                <c:pt idx="1941">
                  <c:v>1.3024016265532223</c:v>
                </c:pt>
                <c:pt idx="1942">
                  <c:v>1.3044531371431531</c:v>
                </c:pt>
                <c:pt idx="1943">
                  <c:v>1.3055542889897798</c:v>
                </c:pt>
                <c:pt idx="1944">
                  <c:v>1.3068903676745913</c:v>
                </c:pt>
                <c:pt idx="1945">
                  <c:v>1.3072230866796553</c:v>
                </c:pt>
                <c:pt idx="1946">
                  <c:v>1.3069850894827484</c:v>
                </c:pt>
                <c:pt idx="1947">
                  <c:v>1.3095888810267264</c:v>
                </c:pt>
                <c:pt idx="1948">
                  <c:v>1.311308070853294</c:v>
                </c:pt>
                <c:pt idx="1949">
                  <c:v>1.3115457738536396</c:v>
                </c:pt>
                <c:pt idx="1950">
                  <c:v>1.3135955440087161</c:v>
                </c:pt>
                <c:pt idx="1951">
                  <c:v>1.3133405422205533</c:v>
                </c:pt>
                <c:pt idx="1952">
                  <c:v>1.3168235164221367</c:v>
                </c:pt>
                <c:pt idx="1953">
                  <c:v>1.3154354995024164</c:v>
                </c:pt>
                <c:pt idx="1954">
                  <c:v>1.3135358932440155</c:v>
                </c:pt>
                <c:pt idx="1955">
                  <c:v>1.3176606878919825</c:v>
                </c:pt>
                <c:pt idx="1956">
                  <c:v>1.3181974954897588</c:v>
                </c:pt>
                <c:pt idx="1957">
                  <c:v>1.3165843143757254</c:v>
                </c:pt>
                <c:pt idx="1958">
                  <c:v>1.3162844995124798</c:v>
                </c:pt>
                <c:pt idx="1959">
                  <c:v>1.3177648263263901</c:v>
                </c:pt>
                <c:pt idx="1960">
                  <c:v>1.3191685850420258</c:v>
                </c:pt>
                <c:pt idx="1961">
                  <c:v>1.3175626755083398</c:v>
                </c:pt>
                <c:pt idx="1962">
                  <c:v>1.3197498283267581</c:v>
                </c:pt>
                <c:pt idx="1963">
                  <c:v>1.3220752297357456</c:v>
                </c:pt>
                <c:pt idx="1964">
                  <c:v>1.3250910623834962</c:v>
                </c:pt>
                <c:pt idx="1965">
                  <c:v>1.32600239279807</c:v>
                </c:pt>
                <c:pt idx="1966">
                  <c:v>1.3258878406982517</c:v>
                </c:pt>
                <c:pt idx="1967">
                  <c:v>1.3277340888315494</c:v>
                </c:pt>
                <c:pt idx="1968">
                  <c:v>1.3347672952705247</c:v>
                </c:pt>
                <c:pt idx="1969">
                  <c:v>1.3390167772142021</c:v>
                </c:pt>
                <c:pt idx="1970">
                  <c:v>1.3383832784426255</c:v>
                </c:pt>
                <c:pt idx="1971">
                  <c:v>1.3381409521313194</c:v>
                </c:pt>
                <c:pt idx="1972">
                  <c:v>1.3386771307817191</c:v>
                </c:pt>
                <c:pt idx="1973">
                  <c:v>1.340101826099078</c:v>
                </c:pt>
                <c:pt idx="1974">
                  <c:v>1.3375859669779764</c:v>
                </c:pt>
                <c:pt idx="1975">
                  <c:v>1.3394794718971967</c:v>
                </c:pt>
                <c:pt idx="1976">
                  <c:v>1.3365445356917245</c:v>
                </c:pt>
                <c:pt idx="1977">
                  <c:v>1.3339924973556792</c:v>
                </c:pt>
                <c:pt idx="1978">
                  <c:v>1.3355296369870646</c:v>
                </c:pt>
                <c:pt idx="1979">
                  <c:v>1.3355540064186877</c:v>
                </c:pt>
                <c:pt idx="1980">
                  <c:v>1.3369928149470176</c:v>
                </c:pt>
                <c:pt idx="1981">
                  <c:v>1.3358155633198077</c:v>
                </c:pt>
                <c:pt idx="1982">
                  <c:v>1.3286505595016724</c:v>
                </c:pt>
                <c:pt idx="1983">
                  <c:v>1.3307447166487421</c:v>
                </c:pt>
                <c:pt idx="1984">
                  <c:v>1.3294371163641114</c:v>
                </c:pt>
                <c:pt idx="1985">
                  <c:v>1.3296106307741948</c:v>
                </c:pt>
                <c:pt idx="1986">
                  <c:v>1.327154723785658</c:v>
                </c:pt>
                <c:pt idx="1987">
                  <c:v>1.3298791133652423</c:v>
                </c:pt>
                <c:pt idx="1988">
                  <c:v>1.3304935292245679</c:v>
                </c:pt>
                <c:pt idx="1989">
                  <c:v>1.3320242510793316</c:v>
                </c:pt>
                <c:pt idx="1990">
                  <c:v>1.3334970009023834</c:v>
                </c:pt>
                <c:pt idx="1991">
                  <c:v>1.3343665298016798</c:v>
                </c:pt>
                <c:pt idx="1992">
                  <c:v>1.3263099113332697</c:v>
                </c:pt>
                <c:pt idx="1993">
                  <c:v>1.3211086226203808</c:v>
                </c:pt>
                <c:pt idx="1994">
                  <c:v>1.325829090007149</c:v>
                </c:pt>
                <c:pt idx="1995">
                  <c:v>1.3338633803750082</c:v>
                </c:pt>
                <c:pt idx="1996">
                  <c:v>1.3378611361587014</c:v>
                </c:pt>
                <c:pt idx="1997">
                  <c:v>1.3355893208748244</c:v>
                </c:pt>
                <c:pt idx="1998">
                  <c:v>1.3353302223903813</c:v>
                </c:pt>
                <c:pt idx="1999">
                  <c:v>1.3296112984644848</c:v>
                </c:pt>
                <c:pt idx="2000">
                  <c:v>1.3323196559289268</c:v>
                </c:pt>
                <c:pt idx="2001">
                  <c:v>1.3391525679649696</c:v>
                </c:pt>
                <c:pt idx="2002">
                  <c:v>1.3340344972654605</c:v>
                </c:pt>
                <c:pt idx="2003">
                  <c:v>1.3393387937237002</c:v>
                </c:pt>
                <c:pt idx="2004">
                  <c:v>1.3395252014593564</c:v>
                </c:pt>
                <c:pt idx="2005">
                  <c:v>1.3364454699539945</c:v>
                </c:pt>
                <c:pt idx="2006">
                  <c:v>1.3362233285917495</c:v>
                </c:pt>
                <c:pt idx="2007">
                  <c:v>1.3404860614724803</c:v>
                </c:pt>
                <c:pt idx="2008">
                  <c:v>1.3433235693362862</c:v>
                </c:pt>
                <c:pt idx="2009">
                  <c:v>1.3424340384050233</c:v>
                </c:pt>
                <c:pt idx="2010">
                  <c:v>1.3414046680166258</c:v>
                </c:pt>
                <c:pt idx="2011">
                  <c:v>1.3391082856180532</c:v>
                </c:pt>
                <c:pt idx="2012">
                  <c:v>1.3431526255475019</c:v>
                </c:pt>
                <c:pt idx="2013">
                  <c:v>1.3468221715934494</c:v>
                </c:pt>
                <c:pt idx="2014">
                  <c:v>1.3455160647873852</c:v>
                </c:pt>
                <c:pt idx="2015">
                  <c:v>1.3442516080431128</c:v>
                </c:pt>
                <c:pt idx="2016">
                  <c:v>1.3453777364845247</c:v>
                </c:pt>
                <c:pt idx="2017">
                  <c:v>1.341949875344443</c:v>
                </c:pt>
                <c:pt idx="2018">
                  <c:v>1.3350919091040672</c:v>
                </c:pt>
                <c:pt idx="2019">
                  <c:v>1.3309178031699225</c:v>
                </c:pt>
                <c:pt idx="2020">
                  <c:v>1.3249003497925651</c:v>
                </c:pt>
                <c:pt idx="2021">
                  <c:v>1.3296838836529321</c:v>
                </c:pt>
                <c:pt idx="2022">
                  <c:v>1.3246502723125899</c:v>
                </c:pt>
                <c:pt idx="2023">
                  <c:v>1.3265086438889966</c:v>
                </c:pt>
                <c:pt idx="2024">
                  <c:v>1.3198783929900439</c:v>
                </c:pt>
                <c:pt idx="2025">
                  <c:v>1.3097327831193224</c:v>
                </c:pt>
                <c:pt idx="2026">
                  <c:v>1.301778617949001</c:v>
                </c:pt>
                <c:pt idx="2027">
                  <c:v>1.2995823417665091</c:v>
                </c:pt>
                <c:pt idx="2028">
                  <c:v>1.3022049286640727</c:v>
                </c:pt>
                <c:pt idx="2029">
                  <c:v>1.3053775634281966</c:v>
                </c:pt>
                <c:pt idx="2030">
                  <c:v>1.3066331277350884</c:v>
                </c:pt>
                <c:pt idx="2031">
                  <c:v>1.3064499351608498</c:v>
                </c:pt>
                <c:pt idx="2032">
                  <c:v>1.3090606463279313</c:v>
                </c:pt>
                <c:pt idx="2033">
                  <c:v>1.3069424210655303</c:v>
                </c:pt>
                <c:pt idx="2034">
                  <c:v>1.3126341256714826</c:v>
                </c:pt>
                <c:pt idx="2035">
                  <c:v>1.310042086851958</c:v>
                </c:pt>
                <c:pt idx="2036">
                  <c:v>1.3090503343989377</c:v>
                </c:pt>
                <c:pt idx="2037">
                  <c:v>1.3057532581538254</c:v>
                </c:pt>
                <c:pt idx="2038">
                  <c:v>1.311810623340312</c:v>
                </c:pt>
                <c:pt idx="2039">
                  <c:v>1.3166752682694693</c:v>
                </c:pt>
                <c:pt idx="2040">
                  <c:v>1.3200426381692572</c:v>
                </c:pt>
                <c:pt idx="2041">
                  <c:v>1.3183548615470928</c:v>
                </c:pt>
                <c:pt idx="2042">
                  <c:v>1.3261022726510237</c:v>
                </c:pt>
                <c:pt idx="2043">
                  <c:v>1.3272512135106427</c:v>
                </c:pt>
                <c:pt idx="2044">
                  <c:v>1.3266250552512089</c:v>
                </c:pt>
                <c:pt idx="2045">
                  <c:v>1.3273162288059133</c:v>
                </c:pt>
                <c:pt idx="2046">
                  <c:v>1.3257362014340504</c:v>
                </c:pt>
                <c:pt idx="2047">
                  <c:v>1.3272007965837782</c:v>
                </c:pt>
                <c:pt idx="2048">
                  <c:v>1.3276205766271991</c:v>
                </c:pt>
                <c:pt idx="2049">
                  <c:v>1.3278034849495173</c:v>
                </c:pt>
                <c:pt idx="2050">
                  <c:v>1.3269213954708403</c:v>
                </c:pt>
                <c:pt idx="2051">
                  <c:v>1.3271759654345212</c:v>
                </c:pt>
                <c:pt idx="2052">
                  <c:v>1.3317103773713568</c:v>
                </c:pt>
                <c:pt idx="2053">
                  <c:v>1.3259520606243651</c:v>
                </c:pt>
                <c:pt idx="2054">
                  <c:v>1.3223416331885447</c:v>
                </c:pt>
                <c:pt idx="2055">
                  <c:v>1.3262035344302254</c:v>
                </c:pt>
                <c:pt idx="2056">
                  <c:v>1.3284156854852236</c:v>
                </c:pt>
                <c:pt idx="2057">
                  <c:v>1.327269450044728</c:v>
                </c:pt>
                <c:pt idx="2058">
                  <c:v>1.3355824979770894</c:v>
                </c:pt>
                <c:pt idx="2059">
                  <c:v>1.3353756636456267</c:v>
                </c:pt>
                <c:pt idx="2060">
                  <c:v>1.3313283678062373</c:v>
                </c:pt>
                <c:pt idx="2061">
                  <c:v>1.335839783592683</c:v>
                </c:pt>
                <c:pt idx="2062">
                  <c:v>1.3354263317869142</c:v>
                </c:pt>
                <c:pt idx="2063">
                  <c:v>1.3356231206147677</c:v>
                </c:pt>
                <c:pt idx="2064">
                  <c:v>1.3325057883536986</c:v>
                </c:pt>
                <c:pt idx="2065">
                  <c:v>1.3804025096395416</c:v>
                </c:pt>
                <c:pt idx="2066">
                  <c:v>1.3847676641672655</c:v>
                </c:pt>
                <c:pt idx="2067">
                  <c:v>1.3818360313602724</c:v>
                </c:pt>
                <c:pt idx="2068">
                  <c:v>1.3840992978186835</c:v>
                </c:pt>
                <c:pt idx="2069">
                  <c:v>1.3893147041079363</c:v>
                </c:pt>
                <c:pt idx="2070">
                  <c:v>1.3984194883475458</c:v>
                </c:pt>
                <c:pt idx="2071">
                  <c:v>1.3878729748326695</c:v>
                </c:pt>
                <c:pt idx="2072">
                  <c:v>1.3902581547258801</c:v>
                </c:pt>
                <c:pt idx="2073">
                  <c:v>1.3905588514307559</c:v>
                </c:pt>
                <c:pt idx="2074">
                  <c:v>1.395635525060855</c:v>
                </c:pt>
                <c:pt idx="2075">
                  <c:v>1.3881983431586786</c:v>
                </c:pt>
                <c:pt idx="2076">
                  <c:v>1.3887287842050571</c:v>
                </c:pt>
                <c:pt idx="2077">
                  <c:v>1.3909007795543211</c:v>
                </c:pt>
                <c:pt idx="2078">
                  <c:v>1.3883979344593496</c:v>
                </c:pt>
                <c:pt idx="2079">
                  <c:v>1.3863490969932584</c:v>
                </c:pt>
                <c:pt idx="2080">
                  <c:v>1.3808916931305364</c:v>
                </c:pt>
                <c:pt idx="2081">
                  <c:v>1.3733044693502863</c:v>
                </c:pt>
                <c:pt idx="2082">
                  <c:v>1.3717705115236349</c:v>
                </c:pt>
                <c:pt idx="2083">
                  <c:v>1.372220436248726</c:v>
                </c:pt>
                <c:pt idx="2084">
                  <c:v>1.3753319745537644</c:v>
                </c:pt>
                <c:pt idx="2085">
                  <c:v>1.3780518534156923</c:v>
                </c:pt>
                <c:pt idx="2086">
                  <c:v>1.3796129597557554</c:v>
                </c:pt>
                <c:pt idx="2087">
                  <c:v>1.3788760291793483</c:v>
                </c:pt>
                <c:pt idx="2088">
                  <c:v>1.3169682534039604</c:v>
                </c:pt>
                <c:pt idx="2089">
                  <c:v>1.311874250545386</c:v>
                </c:pt>
                <c:pt idx="2090">
                  <c:v>1.3090360317528922</c:v>
                </c:pt>
                <c:pt idx="2091">
                  <c:v>1.3153956329835432</c:v>
                </c:pt>
                <c:pt idx="2092">
                  <c:v>1.312991229707035</c:v>
                </c:pt>
                <c:pt idx="2093">
                  <c:v>1.3142061490987094</c:v>
                </c:pt>
                <c:pt idx="2094">
                  <c:v>1.314354045326976</c:v>
                </c:pt>
                <c:pt idx="2095">
                  <c:v>1.3166315378903233</c:v>
                </c:pt>
                <c:pt idx="2096">
                  <c:v>1.3055986504194845</c:v>
                </c:pt>
                <c:pt idx="2097">
                  <c:v>1.2988540139433293</c:v>
                </c:pt>
                <c:pt idx="2098">
                  <c:v>1.3000373057625985</c:v>
                </c:pt>
                <c:pt idx="2099">
                  <c:v>1.299011670536478</c:v>
                </c:pt>
                <c:pt idx="2100">
                  <c:v>1.2986195388349515</c:v>
                </c:pt>
                <c:pt idx="2101">
                  <c:v>1.3033981332674003</c:v>
                </c:pt>
                <c:pt idx="2102">
                  <c:v>1.2983287335173261</c:v>
                </c:pt>
                <c:pt idx="2103">
                  <c:v>1.2978947211363432</c:v>
                </c:pt>
                <c:pt idx="2104">
                  <c:v>1.3026860985531747</c:v>
                </c:pt>
                <c:pt idx="2105">
                  <c:v>1.2935188352344551</c:v>
                </c:pt>
                <c:pt idx="2106">
                  <c:v>1.2845271717778222</c:v>
                </c:pt>
                <c:pt idx="2107">
                  <c:v>1.2845993062349905</c:v>
                </c:pt>
                <c:pt idx="2108">
                  <c:v>1.2877664369420454</c:v>
                </c:pt>
                <c:pt idx="2109">
                  <c:v>1.2903218784466244</c:v>
                </c:pt>
                <c:pt idx="2110">
                  <c:v>1.2931168341429868</c:v>
                </c:pt>
                <c:pt idx="2111">
                  <c:v>1.2800944600085071</c:v>
                </c:pt>
                <c:pt idx="2112">
                  <c:v>1.2677196862767923</c:v>
                </c:pt>
                <c:pt idx="2113">
                  <c:v>1.2495843800121575</c:v>
                </c:pt>
                <c:pt idx="2114">
                  <c:v>1.2447869042574542</c:v>
                </c:pt>
                <c:pt idx="2115">
                  <c:v>1.251659208985255</c:v>
                </c:pt>
                <c:pt idx="2116">
                  <c:v>1.2566239010388809</c:v>
                </c:pt>
                <c:pt idx="2117">
                  <c:v>1.2633389916043494</c:v>
                </c:pt>
                <c:pt idx="2118">
                  <c:v>1.2519364687833712</c:v>
                </c:pt>
                <c:pt idx="2119">
                  <c:v>1.2511373503632843</c:v>
                </c:pt>
                <c:pt idx="2120">
                  <c:v>1.2518723913059424</c:v>
                </c:pt>
                <c:pt idx="2121">
                  <c:v>1.252113042347536</c:v>
                </c:pt>
                <c:pt idx="2122">
                  <c:v>1.2497873322087174</c:v>
                </c:pt>
                <c:pt idx="2123">
                  <c:v>1.2560409595915645</c:v>
                </c:pt>
                <c:pt idx="2124">
                  <c:v>1.2517913360589181</c:v>
                </c:pt>
                <c:pt idx="2125">
                  <c:v>1.2551609763132279</c:v>
                </c:pt>
                <c:pt idx="2126">
                  <c:v>1.2556348569321214</c:v>
                </c:pt>
                <c:pt idx="2127">
                  <c:v>1.2529181215705838</c:v>
                </c:pt>
                <c:pt idx="2128">
                  <c:v>1.2519939825721667</c:v>
                </c:pt>
                <c:pt idx="2129">
                  <c:v>1.2529944493134677</c:v>
                </c:pt>
                <c:pt idx="2130">
                  <c:v>1.2564409030544488</c:v>
                </c:pt>
                <c:pt idx="2131">
                  <c:v>1.2449562553473352</c:v>
                </c:pt>
                <c:pt idx="2132">
                  <c:v>1.2390005952095891</c:v>
                </c:pt>
                <c:pt idx="2133">
                  <c:v>1.2343298892036385</c:v>
                </c:pt>
                <c:pt idx="2134">
                  <c:v>1.2278860569715144</c:v>
                </c:pt>
                <c:pt idx="2135">
                  <c:v>1.2303971208057367</c:v>
                </c:pt>
                <c:pt idx="2136">
                  <c:v>1.2272150776657984</c:v>
                </c:pt>
                <c:pt idx="2137">
                  <c:v>1.2268011665152747</c:v>
                </c:pt>
                <c:pt idx="2138">
                  <c:v>1.2229302770329455</c:v>
                </c:pt>
                <c:pt idx="2139">
                  <c:v>1.226379256148048</c:v>
                </c:pt>
                <c:pt idx="2140">
                  <c:v>1.2280953053442814</c:v>
                </c:pt>
                <c:pt idx="2141">
                  <c:v>1.2294699276869205</c:v>
                </c:pt>
                <c:pt idx="2142">
                  <c:v>1.2234262536286633</c:v>
                </c:pt>
                <c:pt idx="2143">
                  <c:v>1.2240337604176328</c:v>
                </c:pt>
                <c:pt idx="2144">
                  <c:v>1.2247650753019039</c:v>
                </c:pt>
                <c:pt idx="2145">
                  <c:v>1.2272841848309166</c:v>
                </c:pt>
                <c:pt idx="2146">
                  <c:v>1.2289524292849701</c:v>
                </c:pt>
                <c:pt idx="2147">
                  <c:v>1.2277957388702585</c:v>
                </c:pt>
                <c:pt idx="2148">
                  <c:v>1.2254106563830214</c:v>
                </c:pt>
                <c:pt idx="2149">
                  <c:v>1.2249886826618379</c:v>
                </c:pt>
                <c:pt idx="2150">
                  <c:v>1.2320056927384335</c:v>
                </c:pt>
                <c:pt idx="2151">
                  <c:v>1.2316722284993564</c:v>
                </c:pt>
                <c:pt idx="2152">
                  <c:v>1.2322703128204109</c:v>
                </c:pt>
                <c:pt idx="2153">
                  <c:v>1.2506446621970089</c:v>
                </c:pt>
                <c:pt idx="2154">
                  <c:v>1.2488805011025881</c:v>
                </c:pt>
                <c:pt idx="2155">
                  <c:v>1.254385602839807</c:v>
                </c:pt>
                <c:pt idx="2156">
                  <c:v>1.2579623486368787</c:v>
                </c:pt>
                <c:pt idx="2157">
                  <c:v>1.2579265068432004</c:v>
                </c:pt>
                <c:pt idx="2158">
                  <c:v>1.2524103578861179</c:v>
                </c:pt>
                <c:pt idx="2159">
                  <c:v>1.2479368105678879</c:v>
                </c:pt>
                <c:pt idx="2160">
                  <c:v>1.241858802743292</c:v>
                </c:pt>
                <c:pt idx="2161">
                  <c:v>1.2393558788988635</c:v>
                </c:pt>
                <c:pt idx="2162">
                  <c:v>1.2390075044921256</c:v>
                </c:pt>
                <c:pt idx="2163">
                  <c:v>1.2405073341140511</c:v>
                </c:pt>
                <c:pt idx="2164">
                  <c:v>1.2398203474338174</c:v>
                </c:pt>
                <c:pt idx="2165">
                  <c:v>1.2325823878632267</c:v>
                </c:pt>
                <c:pt idx="2166">
                  <c:v>1.2299081329019348</c:v>
                </c:pt>
                <c:pt idx="2167">
                  <c:v>1.230365571795957</c:v>
                </c:pt>
                <c:pt idx="2168">
                  <c:v>1.2252666194409603</c:v>
                </c:pt>
                <c:pt idx="2169">
                  <c:v>1.2275934015778835</c:v>
                </c:pt>
                <c:pt idx="2170">
                  <c:v>1.2242392751599389</c:v>
                </c:pt>
                <c:pt idx="2171">
                  <c:v>1.2195548757566723</c:v>
                </c:pt>
                <c:pt idx="2172">
                  <c:v>1.2171164014273435</c:v>
                </c:pt>
                <c:pt idx="2173">
                  <c:v>1.2183473022524882</c:v>
                </c:pt>
                <c:pt idx="2174">
                  <c:v>1.2212374867159106</c:v>
                </c:pt>
                <c:pt idx="2175">
                  <c:v>1.2244574760626843</c:v>
                </c:pt>
                <c:pt idx="2176">
                  <c:v>1.2269228454300447</c:v>
                </c:pt>
                <c:pt idx="2177">
                  <c:v>1.2274148516641334</c:v>
                </c:pt>
                <c:pt idx="2178">
                  <c:v>1.2276384161143843</c:v>
                </c:pt>
                <c:pt idx="2179">
                  <c:v>1.2381735221096424</c:v>
                </c:pt>
                <c:pt idx="2180">
                  <c:v>1.2372081009841451</c:v>
                </c:pt>
                <c:pt idx="2181">
                  <c:v>1.233078707858819</c:v>
                </c:pt>
                <c:pt idx="2182">
                  <c:v>1.2313698648343325</c:v>
                </c:pt>
                <c:pt idx="2183">
                  <c:v>1.2350002347118745</c:v>
                </c:pt>
                <c:pt idx="2184">
                  <c:v>1.2348727490198685</c:v>
                </c:pt>
                <c:pt idx="2185">
                  <c:v>1.2316531801154469</c:v>
                </c:pt>
                <c:pt idx="2186">
                  <c:v>1.2295507833315571</c:v>
                </c:pt>
                <c:pt idx="2187">
                  <c:v>1.2276937098741441</c:v>
                </c:pt>
                <c:pt idx="2188">
                  <c:v>1.2335205930259614</c:v>
                </c:pt>
                <c:pt idx="2189">
                  <c:v>1.2334155281572809</c:v>
                </c:pt>
                <c:pt idx="2190">
                  <c:v>1.235960237416091</c:v>
                </c:pt>
                <c:pt idx="2191">
                  <c:v>1.2294372858389899</c:v>
                </c:pt>
                <c:pt idx="2192">
                  <c:v>1.2307537322648363</c:v>
                </c:pt>
                <c:pt idx="2193">
                  <c:v>1.2322811660763633</c:v>
                </c:pt>
                <c:pt idx="2194">
                  <c:v>1.2322042346057001</c:v>
                </c:pt>
                <c:pt idx="2195">
                  <c:v>1.2352372800020752</c:v>
                </c:pt>
                <c:pt idx="2196">
                  <c:v>1.2821192402275889</c:v>
                </c:pt>
                <c:pt idx="2197">
                  <c:v>1.2841028279669906</c:v>
                </c:pt>
                <c:pt idx="2198">
                  <c:v>1.2852323516402264</c:v>
                </c:pt>
                <c:pt idx="2199">
                  <c:v>1.2811049912583963</c:v>
                </c:pt>
                <c:pt idx="2200">
                  <c:v>1.2766171362912282</c:v>
                </c:pt>
                <c:pt idx="2201">
                  <c:v>1.2779350562941123</c:v>
                </c:pt>
                <c:pt idx="2202">
                  <c:v>1.2811728232883191</c:v>
                </c:pt>
                <c:pt idx="2203">
                  <c:v>1.281021606294181</c:v>
                </c:pt>
                <c:pt idx="2204">
                  <c:v>1.2823109314468586</c:v>
                </c:pt>
                <c:pt idx="2205">
                  <c:v>1.2846921355650927</c:v>
                </c:pt>
                <c:pt idx="2206">
                  <c:v>1.2837426329460755</c:v>
                </c:pt>
                <c:pt idx="2207">
                  <c:v>1.2822398497877436</c:v>
                </c:pt>
                <c:pt idx="2208">
                  <c:v>1.272000053913442</c:v>
                </c:pt>
                <c:pt idx="2209">
                  <c:v>1.2714185160099338</c:v>
                </c:pt>
                <c:pt idx="2210">
                  <c:v>1.2690588897348474</c:v>
                </c:pt>
                <c:pt idx="2211">
                  <c:v>1.2681754920803234</c:v>
                </c:pt>
                <c:pt idx="2212">
                  <c:v>1.2627985458714999</c:v>
                </c:pt>
                <c:pt idx="2213">
                  <c:v>1.2763254622027715</c:v>
                </c:pt>
                <c:pt idx="2214">
                  <c:v>1.2809610923032713</c:v>
                </c:pt>
                <c:pt idx="2215">
                  <c:v>1.2819792075729077</c:v>
                </c:pt>
                <c:pt idx="2216">
                  <c:v>1.2789419373984126</c:v>
                </c:pt>
                <c:pt idx="2217">
                  <c:v>1.2756960491179938</c:v>
                </c:pt>
                <c:pt idx="2218">
                  <c:v>1.2775815208318029</c:v>
                </c:pt>
                <c:pt idx="2219">
                  <c:v>1.2788830273240808</c:v>
                </c:pt>
                <c:pt idx="2220">
                  <c:v>1.2841565062580924</c:v>
                </c:pt>
                <c:pt idx="2221">
                  <c:v>1.2882442210238205</c:v>
                </c:pt>
                <c:pt idx="2222">
                  <c:v>1.292249064215464</c:v>
                </c:pt>
                <c:pt idx="2223">
                  <c:v>1.2910002275373764</c:v>
                </c:pt>
                <c:pt idx="2224">
                  <c:v>1.2894909285870306</c:v>
                </c:pt>
                <c:pt idx="2225">
                  <c:v>1.2814538981564498</c:v>
                </c:pt>
                <c:pt idx="2226">
                  <c:v>1.2799460326150718</c:v>
                </c:pt>
                <c:pt idx="2227">
                  <c:v>1.2787084054813</c:v>
                </c:pt>
                <c:pt idx="2228">
                  <c:v>1.2754316069057103</c:v>
                </c:pt>
                <c:pt idx="2229">
                  <c:v>1.2775788962615309</c:v>
                </c:pt>
                <c:pt idx="2230">
                  <c:v>1.2784125543090592</c:v>
                </c:pt>
                <c:pt idx="2231">
                  <c:v>1.281607564401904</c:v>
                </c:pt>
                <c:pt idx="2232">
                  <c:v>1.2798223473135841</c:v>
                </c:pt>
                <c:pt idx="2233">
                  <c:v>1.2815567119194209</c:v>
                </c:pt>
                <c:pt idx="2234">
                  <c:v>1.2833739979086789</c:v>
                </c:pt>
                <c:pt idx="2235">
                  <c:v>1.284401421394437</c:v>
                </c:pt>
                <c:pt idx="2236">
                  <c:v>1.2844278327555825</c:v>
                </c:pt>
                <c:pt idx="2237">
                  <c:v>1.2886101510620946</c:v>
                </c:pt>
                <c:pt idx="2238">
                  <c:v>1.2837675633693426</c:v>
                </c:pt>
                <c:pt idx="2239">
                  <c:v>1.2893847892782175</c:v>
                </c:pt>
                <c:pt idx="2240">
                  <c:v>1.2904922129733882</c:v>
                </c:pt>
                <c:pt idx="2241">
                  <c:v>1.2882797177280103</c:v>
                </c:pt>
                <c:pt idx="2242">
                  <c:v>1.2859813690804633</c:v>
                </c:pt>
                <c:pt idx="2243">
                  <c:v>1.2810006247463979</c:v>
                </c:pt>
                <c:pt idx="2244">
                  <c:v>1.2733205791834359</c:v>
                </c:pt>
                <c:pt idx="2245">
                  <c:v>1.274350494178822</c:v>
                </c:pt>
                <c:pt idx="2246">
                  <c:v>1.2767693418438084</c:v>
                </c:pt>
                <c:pt idx="2247">
                  <c:v>1.276895483657595</c:v>
                </c:pt>
                <c:pt idx="2248">
                  <c:v>1.2778969615563351</c:v>
                </c:pt>
                <c:pt idx="2249">
                  <c:v>1.2781275037198123</c:v>
                </c:pt>
                <c:pt idx="2250">
                  <c:v>1.2751273057190138</c:v>
                </c:pt>
                <c:pt idx="2251">
                  <c:v>1.2719404469031625</c:v>
                </c:pt>
                <c:pt idx="2252">
                  <c:v>1.2689478001538843</c:v>
                </c:pt>
                <c:pt idx="2253">
                  <c:v>1.2712366363491303</c:v>
                </c:pt>
                <c:pt idx="2254">
                  <c:v>1.2729049191215445</c:v>
                </c:pt>
                <c:pt idx="2255">
                  <c:v>1.2725640274576229</c:v>
                </c:pt>
                <c:pt idx="2256">
                  <c:v>1.2678293485749279</c:v>
                </c:pt>
                <c:pt idx="2257">
                  <c:v>1.2656795704279757</c:v>
                </c:pt>
                <c:pt idx="2258">
                  <c:v>1.2664468429090863</c:v>
                </c:pt>
                <c:pt idx="2259">
                  <c:v>1.2632476666858314</c:v>
                </c:pt>
                <c:pt idx="2260">
                  <c:v>1.2591989621357618</c:v>
                </c:pt>
                <c:pt idx="2261">
                  <c:v>1.256290939646447</c:v>
                </c:pt>
                <c:pt idx="2262">
                  <c:v>1.2552844393098808</c:v>
                </c:pt>
                <c:pt idx="2263">
                  <c:v>1.2540097002264228</c:v>
                </c:pt>
                <c:pt idx="2264">
                  <c:v>1.2506363962061358</c:v>
                </c:pt>
                <c:pt idx="2265">
                  <c:v>1.2518135819576026</c:v>
                </c:pt>
                <c:pt idx="2266">
                  <c:v>1.2539531207857946</c:v>
                </c:pt>
                <c:pt idx="2267">
                  <c:v>1.2439387001060138</c:v>
                </c:pt>
                <c:pt idx="2268">
                  <c:v>1.2412241396968453</c:v>
                </c:pt>
                <c:pt idx="2269">
                  <c:v>1.2446894617762341</c:v>
                </c:pt>
                <c:pt idx="2270">
                  <c:v>1.2522173665701284</c:v>
                </c:pt>
                <c:pt idx="2271">
                  <c:v>1.2562986507524649</c:v>
                </c:pt>
                <c:pt idx="2272">
                  <c:v>1.2587753208597494</c:v>
                </c:pt>
                <c:pt idx="2273">
                  <c:v>1.2621973736208918</c:v>
                </c:pt>
                <c:pt idx="2274">
                  <c:v>1.2603074502521248</c:v>
                </c:pt>
                <c:pt idx="2275">
                  <c:v>1.2621304103791542</c:v>
                </c:pt>
                <c:pt idx="2276">
                  <c:v>1.2592193517125296</c:v>
                </c:pt>
                <c:pt idx="2277">
                  <c:v>1.2601258592068472</c:v>
                </c:pt>
                <c:pt idx="2278">
                  <c:v>1.2639706303405887</c:v>
                </c:pt>
                <c:pt idx="2279">
                  <c:v>1.2670659375261057</c:v>
                </c:pt>
                <c:pt idx="2280">
                  <c:v>1.270997194167464</c:v>
                </c:pt>
                <c:pt idx="2281">
                  <c:v>1.2650137951688236</c:v>
                </c:pt>
                <c:pt idx="2282">
                  <c:v>1.2616726854367071</c:v>
                </c:pt>
                <c:pt idx="2283">
                  <c:v>1.2615384615384615</c:v>
                </c:pt>
                <c:pt idx="2284">
                  <c:v>1.2567748721994523</c:v>
                </c:pt>
                <c:pt idx="2285">
                  <c:v>1.2575092681234379</c:v>
                </c:pt>
                <c:pt idx="2286">
                  <c:v>1.251520661792012</c:v>
                </c:pt>
                <c:pt idx="2287">
                  <c:v>1.2537621849871972</c:v>
                </c:pt>
                <c:pt idx="2288">
                  <c:v>1.2476894758108483</c:v>
                </c:pt>
                <c:pt idx="2289">
                  <c:v>1.247269756368441</c:v>
                </c:pt>
                <c:pt idx="2290">
                  <c:v>1.2442991075743419</c:v>
                </c:pt>
                <c:pt idx="2291">
                  <c:v>1.2487069716986614</c:v>
                </c:pt>
                <c:pt idx="2292">
                  <c:v>1.2510444532246885</c:v>
                </c:pt>
                <c:pt idx="2293">
                  <c:v>1.2479473276529822</c:v>
                </c:pt>
                <c:pt idx="2294">
                  <c:v>1.2488510627264655</c:v>
                </c:pt>
                <c:pt idx="2295">
                  <c:v>1.2502315350775641</c:v>
                </c:pt>
                <c:pt idx="2296">
                  <c:v>1.2515207515207516</c:v>
                </c:pt>
                <c:pt idx="2297">
                  <c:v>1.2503791871256331</c:v>
                </c:pt>
                <c:pt idx="2298">
                  <c:v>1.2515468426401162</c:v>
                </c:pt>
                <c:pt idx="2299">
                  <c:v>1.2525109352351878</c:v>
                </c:pt>
                <c:pt idx="2300">
                  <c:v>1.2471428204535531</c:v>
                </c:pt>
                <c:pt idx="2301">
                  <c:v>1.2417745035233825</c:v>
                </c:pt>
                <c:pt idx="2302">
                  <c:v>1.23952946927015</c:v>
                </c:pt>
                <c:pt idx="2303">
                  <c:v>1.2367834600025764</c:v>
                </c:pt>
                <c:pt idx="2304">
                  <c:v>1.2353440569065428</c:v>
                </c:pt>
                <c:pt idx="2305">
                  <c:v>1.2320894846481296</c:v>
                </c:pt>
                <c:pt idx="2306">
                  <c:v>1.2372162617775047</c:v>
                </c:pt>
                <c:pt idx="2307">
                  <c:v>1.2314868842893389</c:v>
                </c:pt>
                <c:pt idx="2308">
                  <c:v>1.2335630790316416</c:v>
                </c:pt>
                <c:pt idx="2309">
                  <c:v>1.2334939665138269</c:v>
                </c:pt>
                <c:pt idx="2310">
                  <c:v>1.234342076347325</c:v>
                </c:pt>
                <c:pt idx="2311">
                  <c:v>1.2284198681883942</c:v>
                </c:pt>
                <c:pt idx="2312">
                  <c:v>1.2157211418956386</c:v>
                </c:pt>
                <c:pt idx="2313">
                  <c:v>1.2138200201194431</c:v>
                </c:pt>
                <c:pt idx="2314">
                  <c:v>1.2051309704309432</c:v>
                </c:pt>
                <c:pt idx="2315">
                  <c:v>1.2048396244249795</c:v>
                </c:pt>
                <c:pt idx="2316">
                  <c:v>1.2116661707636698</c:v>
                </c:pt>
                <c:pt idx="2317">
                  <c:v>1.2162746160339679</c:v>
                </c:pt>
                <c:pt idx="2318">
                  <c:v>1.2163598429840639</c:v>
                </c:pt>
                <c:pt idx="2319">
                  <c:v>1.2159263584874855</c:v>
                </c:pt>
                <c:pt idx="2320">
                  <c:v>1.2123888266478067</c:v>
                </c:pt>
                <c:pt idx="2321">
                  <c:v>1.2111967565944242</c:v>
                </c:pt>
                <c:pt idx="2322">
                  <c:v>1.2097732282287894</c:v>
                </c:pt>
                <c:pt idx="2323">
                  <c:v>1.2115553016141152</c:v>
                </c:pt>
                <c:pt idx="2324">
                  <c:v>1.2124060033074355</c:v>
                </c:pt>
                <c:pt idx="2325">
                  <c:v>1.2160107362441874</c:v>
                </c:pt>
                <c:pt idx="2326">
                  <c:v>1.2057917628538182</c:v>
                </c:pt>
                <c:pt idx="2327">
                  <c:v>1.3468300549052379</c:v>
                </c:pt>
                <c:pt idx="2328">
                  <c:v>1.3462491095760603</c:v>
                </c:pt>
                <c:pt idx="2329">
                  <c:v>1.3456196615947071</c:v>
                </c:pt>
                <c:pt idx="2330">
                  <c:v>1.3394380088572588</c:v>
                </c:pt>
                <c:pt idx="2331">
                  <c:v>1.3323677710153048</c:v>
                </c:pt>
                <c:pt idx="2332">
                  <c:v>1.3294504616983656</c:v>
                </c:pt>
                <c:pt idx="2333">
                  <c:v>1.3313131822739628</c:v>
                </c:pt>
                <c:pt idx="2334">
                  <c:v>1.3270438665085891</c:v>
                </c:pt>
                <c:pt idx="2335">
                  <c:v>1.326007897248439</c:v>
                </c:pt>
                <c:pt idx="2336">
                  <c:v>1.3271964372083092</c:v>
                </c:pt>
                <c:pt idx="2337">
                  <c:v>1.3222246633815637</c:v>
                </c:pt>
                <c:pt idx="2338">
                  <c:v>1.3215162599589116</c:v>
                </c:pt>
                <c:pt idx="2339">
                  <c:v>1.3244734014642312</c:v>
                </c:pt>
                <c:pt idx="2340">
                  <c:v>1.3230047651123917</c:v>
                </c:pt>
                <c:pt idx="2341">
                  <c:v>1.3229663280333475</c:v>
                </c:pt>
                <c:pt idx="2342">
                  <c:v>1.3207163105510946</c:v>
                </c:pt>
                <c:pt idx="2343">
                  <c:v>1.3210773301382859</c:v>
                </c:pt>
                <c:pt idx="2344">
                  <c:v>1.3221134931588117</c:v>
                </c:pt>
                <c:pt idx="2345">
                  <c:v>1.3238092267382016</c:v>
                </c:pt>
                <c:pt idx="2346">
                  <c:v>1.3245061372022389</c:v>
                </c:pt>
                <c:pt idx="2347">
                  <c:v>1.3259157049673858</c:v>
                </c:pt>
                <c:pt idx="2348">
                  <c:v>1.3231535561257459</c:v>
                </c:pt>
                <c:pt idx="2349">
                  <c:v>1.3061706262316619</c:v>
                </c:pt>
                <c:pt idx="2350">
                  <c:v>1.3050781463467949</c:v>
                </c:pt>
                <c:pt idx="2351">
                  <c:v>1.306018599754343</c:v>
                </c:pt>
                <c:pt idx="2352">
                  <c:v>1.312267432044572</c:v>
                </c:pt>
                <c:pt idx="2353">
                  <c:v>1.3185722207945032</c:v>
                </c:pt>
                <c:pt idx="2354">
                  <c:v>1.3261524411852903</c:v>
                </c:pt>
                <c:pt idx="2355">
                  <c:v>1.3276812727334533</c:v>
                </c:pt>
                <c:pt idx="2356">
                  <c:v>1.3275839727195224</c:v>
                </c:pt>
                <c:pt idx="2357">
                  <c:v>1.3282521497750117</c:v>
                </c:pt>
                <c:pt idx="2358">
                  <c:v>1.3311408729483944</c:v>
                </c:pt>
                <c:pt idx="2359">
                  <c:v>1.3336766712141883</c:v>
                </c:pt>
                <c:pt idx="2360">
                  <c:v>1.3362114416789346</c:v>
                </c:pt>
                <c:pt idx="2361">
                  <c:v>1.3368076215487938</c:v>
                </c:pt>
                <c:pt idx="2362">
                  <c:v>1.3386679332039264</c:v>
                </c:pt>
                <c:pt idx="2363">
                  <c:v>1.3356699845288134</c:v>
                </c:pt>
                <c:pt idx="2364">
                  <c:v>1.3397101568781051</c:v>
                </c:pt>
                <c:pt idx="2365">
                  <c:v>1.3406055788903888</c:v>
                </c:pt>
                <c:pt idx="2366">
                  <c:v>1.3381720211192094</c:v>
                </c:pt>
                <c:pt idx="2367">
                  <c:v>1.3382285015622877</c:v>
                </c:pt>
                <c:pt idx="2368">
                  <c:v>1.3399857399925306</c:v>
                </c:pt>
                <c:pt idx="2369">
                  <c:v>1.3424085632939116</c:v>
                </c:pt>
                <c:pt idx="2370">
                  <c:v>1.3426477544612558</c:v>
                </c:pt>
                <c:pt idx="2371">
                  <c:v>1.3412140355695941</c:v>
                </c:pt>
                <c:pt idx="2372">
                  <c:v>1.3412032779234326</c:v>
                </c:pt>
                <c:pt idx="2373">
                  <c:v>1.3393870369360033</c:v>
                </c:pt>
                <c:pt idx="2374">
                  <c:v>1.3415519733642074</c:v>
                </c:pt>
                <c:pt idx="2375">
                  <c:v>1.3455366751434308</c:v>
                </c:pt>
                <c:pt idx="2376">
                  <c:v>1.3490159081742175</c:v>
                </c:pt>
                <c:pt idx="2377">
                  <c:v>1.3493146483270058</c:v>
                </c:pt>
                <c:pt idx="2378">
                  <c:v>1.3500593884684564</c:v>
                </c:pt>
                <c:pt idx="2379">
                  <c:v>1.3484213505100462</c:v>
                </c:pt>
                <c:pt idx="2380">
                  <c:v>1.3446755010521927</c:v>
                </c:pt>
                <c:pt idx="2381">
                  <c:v>1.344208274847938</c:v>
                </c:pt>
                <c:pt idx="2382">
                  <c:v>1.3443660843083827</c:v>
                </c:pt>
                <c:pt idx="2383">
                  <c:v>1.3511541425173372</c:v>
                </c:pt>
                <c:pt idx="2384">
                  <c:v>1.3499953121442252</c:v>
                </c:pt>
                <c:pt idx="2385">
                  <c:v>1.3507084986496851</c:v>
                </c:pt>
                <c:pt idx="2386">
                  <c:v>1.3530216480260524</c:v>
                </c:pt>
                <c:pt idx="2387">
                  <c:v>1.3503705579696623</c:v>
                </c:pt>
                <c:pt idx="2388">
                  <c:v>1.3547894465394483</c:v>
                </c:pt>
                <c:pt idx="2389">
                  <c:v>1.3576669235150256</c:v>
                </c:pt>
                <c:pt idx="2390">
                  <c:v>1.3558888836713199</c:v>
                </c:pt>
                <c:pt idx="2391">
                  <c:v>1.3530967818926769</c:v>
                </c:pt>
                <c:pt idx="2392">
                  <c:v>1.3533417938512855</c:v>
                </c:pt>
                <c:pt idx="2393">
                  <c:v>1.3513208174115301</c:v>
                </c:pt>
                <c:pt idx="2394">
                  <c:v>1.351443394971398</c:v>
                </c:pt>
                <c:pt idx="2395">
                  <c:v>1.3516239270601111</c:v>
                </c:pt>
                <c:pt idx="2396">
                  <c:v>1.3538057075578984</c:v>
                </c:pt>
                <c:pt idx="2397">
                  <c:v>1.3540433331326551</c:v>
                </c:pt>
                <c:pt idx="2398">
                  <c:v>1.3545227718819655</c:v>
                </c:pt>
                <c:pt idx="2399">
                  <c:v>1.3559218396916124</c:v>
                </c:pt>
                <c:pt idx="2400">
                  <c:v>1.3583241528960108</c:v>
                </c:pt>
                <c:pt idx="2401">
                  <c:v>1.3576321588827229</c:v>
                </c:pt>
                <c:pt idx="2402">
                  <c:v>1.3585495653323638</c:v>
                </c:pt>
                <c:pt idx="2403">
                  <c:v>1.3611623432627877</c:v>
                </c:pt>
                <c:pt idx="2404">
                  <c:v>1.3647926279536722</c:v>
                </c:pt>
                <c:pt idx="2405">
                  <c:v>1.3643567944063828</c:v>
                </c:pt>
                <c:pt idx="2406">
                  <c:v>1.3683983617158872</c:v>
                </c:pt>
                <c:pt idx="2407">
                  <c:v>1.3652773484227363</c:v>
                </c:pt>
                <c:pt idx="2408">
                  <c:v>1.3665455524155565</c:v>
                </c:pt>
                <c:pt idx="2409">
                  <c:v>1.3672136231258762</c:v>
                </c:pt>
                <c:pt idx="2410">
                  <c:v>1.3638654563441666</c:v>
                </c:pt>
                <c:pt idx="2411">
                  <c:v>1.3780881781257122</c:v>
                </c:pt>
                <c:pt idx="2412">
                  <c:v>1.3745923559657744</c:v>
                </c:pt>
                <c:pt idx="2413">
                  <c:v>1.3779490068268083</c:v>
                </c:pt>
                <c:pt idx="2414">
                  <c:v>1.3715125415841787</c:v>
                </c:pt>
                <c:pt idx="2415">
                  <c:v>1.3710249032372168</c:v>
                </c:pt>
                <c:pt idx="2416">
                  <c:v>1.3713147519065745</c:v>
                </c:pt>
                <c:pt idx="2417">
                  <c:v>1.3696661779247792</c:v>
                </c:pt>
                <c:pt idx="2418">
                  <c:v>1.3718632735211842</c:v>
                </c:pt>
                <c:pt idx="2419">
                  <c:v>1.3741572727024594</c:v>
                </c:pt>
                <c:pt idx="2420">
                  <c:v>1.373174703762001</c:v>
                </c:pt>
                <c:pt idx="2421">
                  <c:v>1.3745140980016424</c:v>
                </c:pt>
                <c:pt idx="2422">
                  <c:v>1.3791186431325482</c:v>
                </c:pt>
                <c:pt idx="2423">
                  <c:v>1.3786029513170597</c:v>
                </c:pt>
                <c:pt idx="2424">
                  <c:v>1.3796483393039392</c:v>
                </c:pt>
                <c:pt idx="2425">
                  <c:v>1.381686873429258</c:v>
                </c:pt>
                <c:pt idx="2426">
                  <c:v>1.3837776164298312</c:v>
                </c:pt>
                <c:pt idx="2427">
                  <c:v>1.3831742276266197</c:v>
                </c:pt>
                <c:pt idx="2428">
                  <c:v>1.3850389137274384</c:v>
                </c:pt>
                <c:pt idx="2429">
                  <c:v>1.3780605986676697</c:v>
                </c:pt>
                <c:pt idx="2430">
                  <c:v>1.3767709015314629</c:v>
                </c:pt>
                <c:pt idx="2431">
                  <c:v>1.3764731249452526</c:v>
                </c:pt>
                <c:pt idx="2432">
                  <c:v>1.3831665008493905</c:v>
                </c:pt>
                <c:pt idx="2433">
                  <c:v>1.3879172751044249</c:v>
                </c:pt>
                <c:pt idx="2434">
                  <c:v>1.390183649369511</c:v>
                </c:pt>
                <c:pt idx="2435">
                  <c:v>1.393397552084394</c:v>
                </c:pt>
                <c:pt idx="2436">
                  <c:v>1.3910375629556222</c:v>
                </c:pt>
                <c:pt idx="2437">
                  <c:v>1.3923137478453249</c:v>
                </c:pt>
                <c:pt idx="2438">
                  <c:v>1.3937755639249989</c:v>
                </c:pt>
                <c:pt idx="2439">
                  <c:v>1.3967434981394311</c:v>
                </c:pt>
                <c:pt idx="2440">
                  <c:v>1.4043839963116393</c:v>
                </c:pt>
                <c:pt idx="2441">
                  <c:v>1.4037400243473557</c:v>
                </c:pt>
                <c:pt idx="2442">
                  <c:v>1.4060078504748927</c:v>
                </c:pt>
                <c:pt idx="2443">
                  <c:v>1.4084449747789771</c:v>
                </c:pt>
                <c:pt idx="2444">
                  <c:v>1.4060700178927112</c:v>
                </c:pt>
                <c:pt idx="2445">
                  <c:v>1.4077609644536495</c:v>
                </c:pt>
                <c:pt idx="2446">
                  <c:v>1.4078088880985926</c:v>
                </c:pt>
                <c:pt idx="2447">
                  <c:v>1.4138494942832014</c:v>
                </c:pt>
                <c:pt idx="2448">
                  <c:v>1.4115120274914088</c:v>
                </c:pt>
                <c:pt idx="2449">
                  <c:v>1.4150806067614448</c:v>
                </c:pt>
                <c:pt idx="2450">
                  <c:v>1.4117483277308069</c:v>
                </c:pt>
                <c:pt idx="2451">
                  <c:v>1.41529594083902</c:v>
                </c:pt>
                <c:pt idx="2452">
                  <c:v>1.4202117198678954</c:v>
                </c:pt>
                <c:pt idx="2453">
                  <c:v>1.4227848789035438</c:v>
                </c:pt>
                <c:pt idx="2454">
                  <c:v>1.4228524449819608</c:v>
                </c:pt>
                <c:pt idx="2455">
                  <c:v>1.4255834853890357</c:v>
                </c:pt>
                <c:pt idx="2456">
                  <c:v>1.429219730575032</c:v>
                </c:pt>
                <c:pt idx="2457">
                  <c:v>1.4626653353212327</c:v>
                </c:pt>
                <c:pt idx="2458">
                  <c:v>1.4675783033201835</c:v>
                </c:pt>
                <c:pt idx="2459">
                  <c:v>1.4686994340021986</c:v>
                </c:pt>
                <c:pt idx="2460">
                  <c:v>1.4660696680906999</c:v>
                </c:pt>
                <c:pt idx="2461">
                  <c:v>1.466949761994452</c:v>
                </c:pt>
                <c:pt idx="2462">
                  <c:v>1.4612847602364789</c:v>
                </c:pt>
                <c:pt idx="2463">
                  <c:v>1.4429284276934793</c:v>
                </c:pt>
                <c:pt idx="2464">
                  <c:v>1.4355099325159206</c:v>
                </c:pt>
                <c:pt idx="2465">
                  <c:v>1.4397532853535182</c:v>
                </c:pt>
                <c:pt idx="2466">
                  <c:v>1.4431210467736244</c:v>
                </c:pt>
                <c:pt idx="2467">
                  <c:v>1.4417204301075268</c:v>
                </c:pt>
                <c:pt idx="2468">
                  <c:v>1.4403947386318809</c:v>
                </c:pt>
                <c:pt idx="2469">
                  <c:v>1.4467053477237686</c:v>
                </c:pt>
                <c:pt idx="2470">
                  <c:v>1.4476528395431669</c:v>
                </c:pt>
                <c:pt idx="2471">
                  <c:v>1.4554272706765374</c:v>
                </c:pt>
                <c:pt idx="2472">
                  <c:v>1.4542976036734108</c:v>
                </c:pt>
                <c:pt idx="2473">
                  <c:v>1.4558784378775778</c:v>
                </c:pt>
                <c:pt idx="2474">
                  <c:v>1.452073262068496</c:v>
                </c:pt>
                <c:pt idx="2475">
                  <c:v>1.4441681921258982</c:v>
                </c:pt>
                <c:pt idx="2476">
                  <c:v>1.4435791858579965</c:v>
                </c:pt>
                <c:pt idx="2477">
                  <c:v>1.4310558330044771</c:v>
                </c:pt>
                <c:pt idx="2478">
                  <c:v>1.4322098042290881</c:v>
                </c:pt>
                <c:pt idx="2479">
                  <c:v>1.4180975927837853</c:v>
                </c:pt>
                <c:pt idx="2480">
                  <c:v>1.3995254092310663</c:v>
                </c:pt>
                <c:pt idx="2481">
                  <c:v>1.4210143746093855</c:v>
                </c:pt>
                <c:pt idx="2482">
                  <c:v>1.4201929453913946</c:v>
                </c:pt>
                <c:pt idx="2483">
                  <c:v>1.4247045159527225</c:v>
                </c:pt>
                <c:pt idx="2484">
                  <c:v>1.4282615220891204</c:v>
                </c:pt>
                <c:pt idx="2485">
                  <c:v>1.4300448767426452</c:v>
                </c:pt>
                <c:pt idx="2486">
                  <c:v>1.4331683839479392</c:v>
                </c:pt>
                <c:pt idx="2487">
                  <c:v>1.4325134283124299</c:v>
                </c:pt>
                <c:pt idx="2488">
                  <c:v>1.4310627655569301</c:v>
                </c:pt>
                <c:pt idx="2489">
                  <c:v>1.4360305920120857</c:v>
                </c:pt>
                <c:pt idx="2490">
                  <c:v>1.4404856930257728</c:v>
                </c:pt>
                <c:pt idx="2491">
                  <c:v>1.4428555046645126</c:v>
                </c:pt>
                <c:pt idx="2492">
                  <c:v>1.4420552636359356</c:v>
                </c:pt>
                <c:pt idx="2493">
                  <c:v>1.4436767027895112</c:v>
                </c:pt>
                <c:pt idx="2494">
                  <c:v>1.4460374191102809</c:v>
                </c:pt>
                <c:pt idx="2495">
                  <c:v>1.4402854213877199</c:v>
                </c:pt>
                <c:pt idx="2496">
                  <c:v>1.4446221430451243</c:v>
                </c:pt>
                <c:pt idx="2497">
                  <c:v>1.4416941582842533</c:v>
                </c:pt>
                <c:pt idx="2498">
                  <c:v>1.4427092852452801</c:v>
                </c:pt>
                <c:pt idx="2499">
                  <c:v>1.438491996345054</c:v>
                </c:pt>
                <c:pt idx="2500">
                  <c:v>1.4366263599312876</c:v>
                </c:pt>
                <c:pt idx="2501">
                  <c:v>1.4387345105851368</c:v>
                </c:pt>
                <c:pt idx="2502">
                  <c:v>1.4382056635517808</c:v>
                </c:pt>
                <c:pt idx="2503">
                  <c:v>1.4393634138756304</c:v>
                </c:pt>
                <c:pt idx="2504">
                  <c:v>1.442854057847782</c:v>
                </c:pt>
                <c:pt idx="2505">
                  <c:v>1.442656561897351</c:v>
                </c:pt>
                <c:pt idx="2506">
                  <c:v>1.4440721194936983</c:v>
                </c:pt>
                <c:pt idx="2507">
                  <c:v>1.4410570221173371</c:v>
                </c:pt>
                <c:pt idx="2508">
                  <c:v>1.4482615979647975</c:v>
                </c:pt>
                <c:pt idx="2509">
                  <c:v>1.4495063189802051</c:v>
                </c:pt>
                <c:pt idx="2510">
                  <c:v>1.4503147327856938</c:v>
                </c:pt>
                <c:pt idx="2511">
                  <c:v>1.4529722110074792</c:v>
                </c:pt>
                <c:pt idx="2512">
                  <c:v>1.4536380351983189</c:v>
                </c:pt>
                <c:pt idx="2513">
                  <c:v>1.453538687710636</c:v>
                </c:pt>
                <c:pt idx="2514">
                  <c:v>1.4544545378781566</c:v>
                </c:pt>
                <c:pt idx="2515">
                  <c:v>1.4612333462325171</c:v>
                </c:pt>
                <c:pt idx="2516">
                  <c:v>1.4590320438319773</c:v>
                </c:pt>
                <c:pt idx="2517">
                  <c:v>1.4583728677392322</c:v>
                </c:pt>
                <c:pt idx="2518">
                  <c:v>1.4556378100657423</c:v>
                </c:pt>
                <c:pt idx="2519">
                  <c:v>1.459671727306697</c:v>
                </c:pt>
                <c:pt idx="2520">
                  <c:v>1.4646146153098218</c:v>
                </c:pt>
                <c:pt idx="2521">
                  <c:v>1.4690582710423208</c:v>
                </c:pt>
                <c:pt idx="2522">
                  <c:v>1.4715705902657923</c:v>
                </c:pt>
                <c:pt idx="2523">
                  <c:v>1.4662342039912224</c:v>
                </c:pt>
                <c:pt idx="2524">
                  <c:v>1.4640048438478317</c:v>
                </c:pt>
                <c:pt idx="2525">
                  <c:v>1.4684931316967691</c:v>
                </c:pt>
                <c:pt idx="2526">
                  <c:v>1.4683498797046544</c:v>
                </c:pt>
                <c:pt idx="2527">
                  <c:v>1.47480933992166</c:v>
                </c:pt>
                <c:pt idx="2528">
                  <c:v>1.4726344730153673</c:v>
                </c:pt>
                <c:pt idx="2529">
                  <c:v>1.4692374617223731</c:v>
                </c:pt>
                <c:pt idx="2530">
                  <c:v>1.4639913838351477</c:v>
                </c:pt>
                <c:pt idx="2531">
                  <c:v>1.4608422871996569</c:v>
                </c:pt>
                <c:pt idx="2532">
                  <c:v>1.4568865090232788</c:v>
                </c:pt>
                <c:pt idx="2533">
                  <c:v>1.4557520020105008</c:v>
                </c:pt>
                <c:pt idx="2534">
                  <c:v>1.4528858277858372</c:v>
                </c:pt>
                <c:pt idx="2535">
                  <c:v>1.4480073479256292</c:v>
                </c:pt>
                <c:pt idx="2536">
                  <c:v>1.4473407482305358</c:v>
                </c:pt>
                <c:pt idx="2537">
                  <c:v>1.4442501181713823</c:v>
                </c:pt>
                <c:pt idx="2538">
                  <c:v>1.4420670763307915</c:v>
                </c:pt>
                <c:pt idx="2539">
                  <c:v>1.4347957782504508</c:v>
                </c:pt>
                <c:pt idx="2540">
                  <c:v>1.4355936203931619</c:v>
                </c:pt>
                <c:pt idx="2541">
                  <c:v>1.4376635168308842</c:v>
                </c:pt>
                <c:pt idx="2542">
                  <c:v>1.4374492636946092</c:v>
                </c:pt>
                <c:pt idx="2543">
                  <c:v>1.4408471324379792</c:v>
                </c:pt>
                <c:pt idx="2544">
                  <c:v>1.4170695438208092</c:v>
                </c:pt>
                <c:pt idx="2545">
                  <c:v>1.4149385305753965</c:v>
                </c:pt>
                <c:pt idx="2546">
                  <c:v>1.4189041114084779</c:v>
                </c:pt>
                <c:pt idx="2547">
                  <c:v>1.4161956075669524</c:v>
                </c:pt>
                <c:pt idx="2548">
                  <c:v>1.4179897686007368</c:v>
                </c:pt>
                <c:pt idx="2549">
                  <c:v>1.4175535966196213</c:v>
                </c:pt>
                <c:pt idx="2550">
                  <c:v>1.4152828298803311</c:v>
                </c:pt>
                <c:pt idx="2551">
                  <c:v>1.4173757159145581</c:v>
                </c:pt>
                <c:pt idx="2552">
                  <c:v>1.4205885070824149</c:v>
                </c:pt>
                <c:pt idx="2553">
                  <c:v>1.4227985286168205</c:v>
                </c:pt>
                <c:pt idx="2554">
                  <c:v>1.4213241106719368</c:v>
                </c:pt>
                <c:pt idx="2555">
                  <c:v>1.422483584293663</c:v>
                </c:pt>
                <c:pt idx="2556">
                  <c:v>1.4210723758251449</c:v>
                </c:pt>
                <c:pt idx="2557">
                  <c:v>1.4150850495329004</c:v>
                </c:pt>
                <c:pt idx="2558">
                  <c:v>1.4120735251760885</c:v>
                </c:pt>
                <c:pt idx="2559">
                  <c:v>1.410528312748587</c:v>
                </c:pt>
                <c:pt idx="2560">
                  <c:v>1.4095044509222101</c:v>
                </c:pt>
                <c:pt idx="2561">
                  <c:v>1.4120415097563701</c:v>
                </c:pt>
                <c:pt idx="2562">
                  <c:v>1.4118171917439741</c:v>
                </c:pt>
                <c:pt idx="2563">
                  <c:v>1.4223992957931524</c:v>
                </c:pt>
                <c:pt idx="2564">
                  <c:v>1.4229932643338261</c:v>
                </c:pt>
                <c:pt idx="2565">
                  <c:v>1.4288006734538186</c:v>
                </c:pt>
                <c:pt idx="2566">
                  <c:v>1.4276266099212527</c:v>
                </c:pt>
                <c:pt idx="2567">
                  <c:v>1.4213108525913116</c:v>
                </c:pt>
                <c:pt idx="2568">
                  <c:v>1.4259949106744667</c:v>
                </c:pt>
                <c:pt idx="2569">
                  <c:v>1.4297291799276852</c:v>
                </c:pt>
                <c:pt idx="2570">
                  <c:v>1.4325036718422157</c:v>
                </c:pt>
                <c:pt idx="2571">
                  <c:v>1.4346207782335751</c:v>
                </c:pt>
                <c:pt idx="2572">
                  <c:v>1.4317706070539911</c:v>
                </c:pt>
                <c:pt idx="2573">
                  <c:v>1.4338689577412784</c:v>
                </c:pt>
                <c:pt idx="2574">
                  <c:v>1.4344407273690836</c:v>
                </c:pt>
                <c:pt idx="2575">
                  <c:v>1.4363514312869288</c:v>
                </c:pt>
                <c:pt idx="2576">
                  <c:v>1.4335763696642629</c:v>
                </c:pt>
                <c:pt idx="2577">
                  <c:v>1.4400356191147055</c:v>
                </c:pt>
                <c:pt idx="2578">
                  <c:v>1.4387204154322426</c:v>
                </c:pt>
                <c:pt idx="2579">
                  <c:v>1.440080021799959</c:v>
                </c:pt>
                <c:pt idx="2580">
                  <c:v>1.4459253365161462</c:v>
                </c:pt>
                <c:pt idx="2581">
                  <c:v>1.4439452091053468</c:v>
                </c:pt>
                <c:pt idx="2582">
                  <c:v>1.4440490521609144</c:v>
                </c:pt>
                <c:pt idx="2583">
                  <c:v>1.4419569368538883</c:v>
                </c:pt>
                <c:pt idx="2584">
                  <c:v>1.4484420578095996</c:v>
                </c:pt>
                <c:pt idx="2585">
                  <c:v>1.4423159211349199</c:v>
                </c:pt>
                <c:pt idx="2586">
                  <c:v>1.4230608404766882</c:v>
                </c:pt>
                <c:pt idx="2587">
                  <c:v>1.427258935140872</c:v>
                </c:pt>
                <c:pt idx="2588">
                  <c:v>1.4448398809757887</c:v>
                </c:pt>
                <c:pt idx="2589">
                  <c:v>1.4361335017514618</c:v>
                </c:pt>
                <c:pt idx="2590">
                  <c:v>1.4404762684875132</c:v>
                </c:pt>
                <c:pt idx="2591">
                  <c:v>1.4462777321281841</c:v>
                </c:pt>
                <c:pt idx="2592">
                  <c:v>1.4511316197127631</c:v>
                </c:pt>
                <c:pt idx="2593">
                  <c:v>1.4491962528845337</c:v>
                </c:pt>
                <c:pt idx="2594">
                  <c:v>1.44719364500586</c:v>
                </c:pt>
                <c:pt idx="2595">
                  <c:v>1.442871055707051</c:v>
                </c:pt>
                <c:pt idx="2596">
                  <c:v>1.4454392582829612</c:v>
                </c:pt>
                <c:pt idx="2597">
                  <c:v>1.4494577884558886</c:v>
                </c:pt>
                <c:pt idx="2598">
                  <c:v>1.4517387572502407</c:v>
                </c:pt>
                <c:pt idx="2599">
                  <c:v>1.453168986802345</c:v>
                </c:pt>
                <c:pt idx="2600">
                  <c:v>1.4549651782587831</c:v>
                </c:pt>
                <c:pt idx="2601">
                  <c:v>1.4520767290949519</c:v>
                </c:pt>
                <c:pt idx="2602">
                  <c:v>1.4461787945548872</c:v>
                </c:pt>
                <c:pt idx="2603">
                  <c:v>1.445272024909239</c:v>
                </c:pt>
                <c:pt idx="2604">
                  <c:v>1.445602950961582</c:v>
                </c:pt>
                <c:pt idx="2605">
                  <c:v>1.4446618366846178</c:v>
                </c:pt>
                <c:pt idx="2606">
                  <c:v>1.4472316048489702</c:v>
                </c:pt>
                <c:pt idx="2607">
                  <c:v>1.449882592764618</c:v>
                </c:pt>
                <c:pt idx="2608">
                  <c:v>1.448496328092677</c:v>
                </c:pt>
                <c:pt idx="2609">
                  <c:v>1.4199527630833828</c:v>
                </c:pt>
                <c:pt idx="2610">
                  <c:v>1.4265413627149495</c:v>
                </c:pt>
                <c:pt idx="2611">
                  <c:v>1.4331910962823049</c:v>
                </c:pt>
                <c:pt idx="2612">
                  <c:v>1.4318290926548249</c:v>
                </c:pt>
                <c:pt idx="2613">
                  <c:v>1.4343196400813514</c:v>
                </c:pt>
                <c:pt idx="2614">
                  <c:v>1.43574824137173</c:v>
                </c:pt>
                <c:pt idx="2615">
                  <c:v>1.4369919956027344</c:v>
                </c:pt>
                <c:pt idx="2616">
                  <c:v>1.4323065508903055</c:v>
                </c:pt>
                <c:pt idx="2617">
                  <c:v>1.4314162325198794</c:v>
                </c:pt>
                <c:pt idx="2618">
                  <c:v>1.4342204077174108</c:v>
                </c:pt>
                <c:pt idx="2619">
                  <c:v>1.4331832139201637</c:v>
                </c:pt>
                <c:pt idx="2620">
                  <c:v>1.4324002137542649</c:v>
                </c:pt>
                <c:pt idx="2621">
                  <c:v>1.4373366001888936</c:v>
                </c:pt>
                <c:pt idx="2622">
                  <c:v>1.4404783998350346</c:v>
                </c:pt>
                <c:pt idx="2623">
                  <c:v>1.4435219366260001</c:v>
                </c:pt>
                <c:pt idx="2624">
                  <c:v>1.4446135471762498</c:v>
                </c:pt>
                <c:pt idx="2625">
                  <c:v>1.4498378341470075</c:v>
                </c:pt>
                <c:pt idx="2626">
                  <c:v>1.4465484769079593</c:v>
                </c:pt>
                <c:pt idx="2627">
                  <c:v>1.4454276077724524</c:v>
                </c:pt>
                <c:pt idx="2628">
                  <c:v>1.4488929123246457</c:v>
                </c:pt>
                <c:pt idx="2629">
                  <c:v>1.4480412822688824</c:v>
                </c:pt>
                <c:pt idx="2630">
                  <c:v>1.4536860694622389</c:v>
                </c:pt>
                <c:pt idx="2631">
                  <c:v>1.455996165122063</c:v>
                </c:pt>
                <c:pt idx="2632">
                  <c:v>1.4445196730579966</c:v>
                </c:pt>
                <c:pt idx="2633">
                  <c:v>1.4428520676424612</c:v>
                </c:pt>
                <c:pt idx="2634">
                  <c:v>1.4425733802889085</c:v>
                </c:pt>
                <c:pt idx="2635">
                  <c:v>1.449824034397962</c:v>
                </c:pt>
                <c:pt idx="2636">
                  <c:v>1.446741523557904</c:v>
                </c:pt>
                <c:pt idx="2637">
                  <c:v>1.4376407329030703</c:v>
                </c:pt>
                <c:pt idx="2638">
                  <c:v>1.4397179629657442</c:v>
                </c:pt>
                <c:pt idx="2639">
                  <c:v>1.4435526423353324</c:v>
                </c:pt>
                <c:pt idx="2640">
                  <c:v>1.4460369615962174</c:v>
                </c:pt>
                <c:pt idx="2641">
                  <c:v>1.4514700673042862</c:v>
                </c:pt>
                <c:pt idx="2642">
                  <c:v>1.456815504715359</c:v>
                </c:pt>
                <c:pt idx="2643">
                  <c:v>1.4548958067223825</c:v>
                </c:pt>
                <c:pt idx="2644">
                  <c:v>1.4534515007160185</c:v>
                </c:pt>
                <c:pt idx="2645">
                  <c:v>1.4615294186798331</c:v>
                </c:pt>
                <c:pt idx="2646">
                  <c:v>1.4649646730503731</c:v>
                </c:pt>
                <c:pt idx="2647">
                  <c:v>1.4649254337693802</c:v>
                </c:pt>
                <c:pt idx="2648">
                  <c:v>1.4662940230892882</c:v>
                </c:pt>
                <c:pt idx="2649">
                  <c:v>1.4668352925828756</c:v>
                </c:pt>
                <c:pt idx="2650">
                  <c:v>1.4660036681694957</c:v>
                </c:pt>
                <c:pt idx="2651">
                  <c:v>1.4704508499630451</c:v>
                </c:pt>
                <c:pt idx="2652">
                  <c:v>1.4645250059822925</c:v>
                </c:pt>
                <c:pt idx="2653">
                  <c:v>1.4675522191255357</c:v>
                </c:pt>
                <c:pt idx="2654">
                  <c:v>1.4686513608480734</c:v>
                </c:pt>
                <c:pt idx="2655">
                  <c:v>1.4714465875370919</c:v>
                </c:pt>
                <c:pt idx="2656">
                  <c:v>1.4768437576722488</c:v>
                </c:pt>
                <c:pt idx="2657">
                  <c:v>1.479676181729302</c:v>
                </c:pt>
                <c:pt idx="2658">
                  <c:v>1.4847124083735059</c:v>
                </c:pt>
                <c:pt idx="2659">
                  <c:v>1.4854447162928344</c:v>
                </c:pt>
                <c:pt idx="2660">
                  <c:v>1.4831336730866811</c:v>
                </c:pt>
                <c:pt idx="2661">
                  <c:v>1.4885998311086091</c:v>
                </c:pt>
                <c:pt idx="2662">
                  <c:v>1.4905861772467164</c:v>
                </c:pt>
                <c:pt idx="2663">
                  <c:v>1.4865262597429489</c:v>
                </c:pt>
                <c:pt idx="2664">
                  <c:v>1.4866403789029472</c:v>
                </c:pt>
                <c:pt idx="2665">
                  <c:v>1.4907636113231835</c:v>
                </c:pt>
                <c:pt idx="2666">
                  <c:v>1.4868473241882012</c:v>
                </c:pt>
                <c:pt idx="2667">
                  <c:v>1.484892053493998</c:v>
                </c:pt>
                <c:pt idx="2668">
                  <c:v>1.483696705238601</c:v>
                </c:pt>
                <c:pt idx="2669">
                  <c:v>1.4906621781875216</c:v>
                </c:pt>
                <c:pt idx="2670">
                  <c:v>1.4790760473483542</c:v>
                </c:pt>
                <c:pt idx="2671">
                  <c:v>1.4708288878825329</c:v>
                </c:pt>
                <c:pt idx="2672">
                  <c:v>1.4774463607667325</c:v>
                </c:pt>
                <c:pt idx="2673">
                  <c:v>1.477914676053977</c:v>
                </c:pt>
                <c:pt idx="2674">
                  <c:v>1.460774211408622</c:v>
                </c:pt>
                <c:pt idx="2675">
                  <c:v>1.4574167947335823</c:v>
                </c:pt>
                <c:pt idx="2676">
                  <c:v>1.4569430311498566</c:v>
                </c:pt>
                <c:pt idx="2677">
                  <c:v>1.464214486447285</c:v>
                </c:pt>
                <c:pt idx="2678">
                  <c:v>1.4527950216055017</c:v>
                </c:pt>
                <c:pt idx="2679">
                  <c:v>1.4520815806825673</c:v>
                </c:pt>
                <c:pt idx="2680">
                  <c:v>1.4529009651165403</c:v>
                </c:pt>
                <c:pt idx="2681">
                  <c:v>1.4517730656270891</c:v>
                </c:pt>
                <c:pt idx="2682">
                  <c:v>1.4534335937207437</c:v>
                </c:pt>
                <c:pt idx="2683">
                  <c:v>1.450898100560331</c:v>
                </c:pt>
                <c:pt idx="2684">
                  <c:v>1.4517123976547193</c:v>
                </c:pt>
                <c:pt idx="2685">
                  <c:v>1.4621919820735607</c:v>
                </c:pt>
                <c:pt idx="2686">
                  <c:v>1.4665323267719159</c:v>
                </c:pt>
                <c:pt idx="2687">
                  <c:v>1.4627443117685499</c:v>
                </c:pt>
                <c:pt idx="2688">
                  <c:v>1.4585268944090102</c:v>
                </c:pt>
                <c:pt idx="2689">
                  <c:v>1.453103612450158</c:v>
                </c:pt>
                <c:pt idx="2690">
                  <c:v>1.4422256587253561</c:v>
                </c:pt>
                <c:pt idx="2691">
                  <c:v>1.4424950101292506</c:v>
                </c:pt>
                <c:pt idx="2692">
                  <c:v>1.4538964236157736</c:v>
                </c:pt>
                <c:pt idx="2693">
                  <c:v>1.4506422428236345</c:v>
                </c:pt>
                <c:pt idx="2694">
                  <c:v>1.4546734888041533</c:v>
                </c:pt>
                <c:pt idx="2695">
                  <c:v>1.4609233033475004</c:v>
                </c:pt>
                <c:pt idx="2696">
                  <c:v>1.4670858937387707</c:v>
                </c:pt>
                <c:pt idx="2697">
                  <c:v>1.4714170875612382</c:v>
                </c:pt>
                <c:pt idx="2698">
                  <c:v>1.4758263592028418</c:v>
                </c:pt>
                <c:pt idx="2699">
                  <c:v>1.4801907694618648</c:v>
                </c:pt>
                <c:pt idx="2700">
                  <c:v>1.4824384518148439</c:v>
                </c:pt>
                <c:pt idx="2701">
                  <c:v>1.4819388654113219</c:v>
                </c:pt>
                <c:pt idx="2702">
                  <c:v>1.4825905758073263</c:v>
                </c:pt>
                <c:pt idx="2703">
                  <c:v>1.4803691051861054</c:v>
                </c:pt>
                <c:pt idx="2704">
                  <c:v>1.4808458723058153</c:v>
                </c:pt>
                <c:pt idx="2705">
                  <c:v>1.4758951373325691</c:v>
                </c:pt>
                <c:pt idx="2706">
                  <c:v>1.4805239264716827</c:v>
                </c:pt>
                <c:pt idx="2707">
                  <c:v>1.479896325342364</c:v>
                </c:pt>
                <c:pt idx="2708">
                  <c:v>1.4857061881428115</c:v>
                </c:pt>
                <c:pt idx="2709">
                  <c:v>1.490159924461528</c:v>
                </c:pt>
                <c:pt idx="2710">
                  <c:v>1.4843758124057609</c:v>
                </c:pt>
                <c:pt idx="2711">
                  <c:v>1.4928145994783766</c:v>
                </c:pt>
                <c:pt idx="2712">
                  <c:v>1.4993686773791091</c:v>
                </c:pt>
                <c:pt idx="2713">
                  <c:v>1.5054180793946854</c:v>
                </c:pt>
                <c:pt idx="2714">
                  <c:v>1.5065610842617172</c:v>
                </c:pt>
                <c:pt idx="2715">
                  <c:v>1.51388547931754</c:v>
                </c:pt>
                <c:pt idx="2716">
                  <c:v>1.5110197869101978</c:v>
                </c:pt>
                <c:pt idx="2717">
                  <c:v>1.5156415998532526</c:v>
                </c:pt>
                <c:pt idx="2718">
                  <c:v>1.54168310222411</c:v>
                </c:pt>
                <c:pt idx="2719">
                  <c:v>1.5473231754761023</c:v>
                </c:pt>
                <c:pt idx="2720">
                  <c:v>1.5552596032721699</c:v>
                </c:pt>
                <c:pt idx="2721">
                  <c:v>1.5520823155378847</c:v>
                </c:pt>
                <c:pt idx="2722">
                  <c:v>1.5441362106275547</c:v>
                </c:pt>
                <c:pt idx="2723">
                  <c:v>1.546469743342934</c:v>
                </c:pt>
                <c:pt idx="2724">
                  <c:v>1.5489588646524046</c:v>
                </c:pt>
                <c:pt idx="2725">
                  <c:v>1.5547665742431416</c:v>
                </c:pt>
                <c:pt idx="2726">
                  <c:v>1.5584842498906766</c:v>
                </c:pt>
                <c:pt idx="2727">
                  <c:v>1.5588553972099743</c:v>
                </c:pt>
                <c:pt idx="2728">
                  <c:v>1.5617121987735443</c:v>
                </c:pt>
                <c:pt idx="2729">
                  <c:v>1.5663764507632401</c:v>
                </c:pt>
                <c:pt idx="2730">
                  <c:v>1.559814886820216</c:v>
                </c:pt>
                <c:pt idx="2731">
                  <c:v>1.5665455431892801</c:v>
                </c:pt>
                <c:pt idx="2732">
                  <c:v>1.5665147278507681</c:v>
                </c:pt>
                <c:pt idx="2733">
                  <c:v>1.5577717742856056</c:v>
                </c:pt>
                <c:pt idx="2734">
                  <c:v>1.5483126178473852</c:v>
                </c:pt>
                <c:pt idx="2735">
                  <c:v>1.5512308485506074</c:v>
                </c:pt>
                <c:pt idx="2736">
                  <c:v>1.5460063947112341</c:v>
                </c:pt>
                <c:pt idx="2737">
                  <c:v>1.5469134374397533</c:v>
                </c:pt>
                <c:pt idx="2738">
                  <c:v>1.5493073536530084</c:v>
                </c:pt>
                <c:pt idx="2739">
                  <c:v>1.5497918890900368</c:v>
                </c:pt>
                <c:pt idx="2740">
                  <c:v>1.5435378827092299</c:v>
                </c:pt>
                <c:pt idx="2741">
                  <c:v>1.5406865468913997</c:v>
                </c:pt>
                <c:pt idx="2742">
                  <c:v>1.5405218937814302</c:v>
                </c:pt>
                <c:pt idx="2743">
                  <c:v>1.5458522606018108</c:v>
                </c:pt>
                <c:pt idx="2744">
                  <c:v>1.5476758180620842</c:v>
                </c:pt>
                <c:pt idx="2745">
                  <c:v>1.5472261037048227</c:v>
                </c:pt>
                <c:pt idx="2746">
                  <c:v>1.5528356115299875</c:v>
                </c:pt>
                <c:pt idx="2747">
                  <c:v>1.5647523336401743</c:v>
                </c:pt>
                <c:pt idx="2748">
                  <c:v>1.5713297662116559</c:v>
                </c:pt>
                <c:pt idx="2749">
                  <c:v>1.5709361779833826</c:v>
                </c:pt>
                <c:pt idx="2750">
                  <c:v>1.5745522762140567</c:v>
                </c:pt>
                <c:pt idx="2751">
                  <c:v>1.5775809059646084</c:v>
                </c:pt>
                <c:pt idx="2752">
                  <c:v>1.5753584971616599</c:v>
                </c:pt>
                <c:pt idx="2753">
                  <c:v>1.5778112335287455</c:v>
                </c:pt>
                <c:pt idx="2754">
                  <c:v>1.5700557472790018</c:v>
                </c:pt>
                <c:pt idx="2755">
                  <c:v>1.5647091650892528</c:v>
                </c:pt>
                <c:pt idx="2756">
                  <c:v>1.5709414447982297</c:v>
                </c:pt>
                <c:pt idx="2757">
                  <c:v>1.5565649152237733</c:v>
                </c:pt>
                <c:pt idx="2758">
                  <c:v>1.5419458570146576</c:v>
                </c:pt>
                <c:pt idx="2759">
                  <c:v>1.5245152571731486</c:v>
                </c:pt>
                <c:pt idx="2760">
                  <c:v>1.5239155859150941</c:v>
                </c:pt>
                <c:pt idx="2761">
                  <c:v>1.5336485149998502</c:v>
                </c:pt>
                <c:pt idx="2762">
                  <c:v>1.5441274902795432</c:v>
                </c:pt>
                <c:pt idx="2763">
                  <c:v>1.5405573265089272</c:v>
                </c:pt>
                <c:pt idx="2764">
                  <c:v>1.5447181859695613</c:v>
                </c:pt>
                <c:pt idx="2765">
                  <c:v>1.5435137370621241</c:v>
                </c:pt>
                <c:pt idx="2766">
                  <c:v>1.5446038444905079</c:v>
                </c:pt>
                <c:pt idx="2767">
                  <c:v>1.5499267103413203</c:v>
                </c:pt>
                <c:pt idx="2768">
                  <c:v>1.5504908146995036</c:v>
                </c:pt>
                <c:pt idx="2769">
                  <c:v>1.5545843888115505</c:v>
                </c:pt>
                <c:pt idx="2770">
                  <c:v>1.5569103536022901</c:v>
                </c:pt>
                <c:pt idx="2771">
                  <c:v>1.552195010124938</c:v>
                </c:pt>
                <c:pt idx="2772">
                  <c:v>1.5473247916256978</c:v>
                </c:pt>
                <c:pt idx="2773">
                  <c:v>1.5441688917047562</c:v>
                </c:pt>
                <c:pt idx="2774">
                  <c:v>1.5449274708416991</c:v>
                </c:pt>
                <c:pt idx="2775">
                  <c:v>1.5459707179502564</c:v>
                </c:pt>
                <c:pt idx="2776">
                  <c:v>1.5516074323107405</c:v>
                </c:pt>
                <c:pt idx="2777">
                  <c:v>1.5574084694093144</c:v>
                </c:pt>
                <c:pt idx="2778">
                  <c:v>1.5626927880347281</c:v>
                </c:pt>
                <c:pt idx="2779">
                  <c:v>1.5657336599354763</c:v>
                </c:pt>
                <c:pt idx="2780">
                  <c:v>1.5679196685206613</c:v>
                </c:pt>
                <c:pt idx="2781">
                  <c:v>1.5746032219348007</c:v>
                </c:pt>
                <c:pt idx="2782">
                  <c:v>1.5794857181423461</c:v>
                </c:pt>
                <c:pt idx="2783">
                  <c:v>1.5840072283713573</c:v>
                </c:pt>
                <c:pt idx="2784">
                  <c:v>1.5822953938131257</c:v>
                </c:pt>
                <c:pt idx="2785">
                  <c:v>1.5831142361400505</c:v>
                </c:pt>
                <c:pt idx="2786">
                  <c:v>1.5654860496600336</c:v>
                </c:pt>
                <c:pt idx="2787">
                  <c:v>1.5636711804130761</c:v>
                </c:pt>
                <c:pt idx="2788">
                  <c:v>1.5638392687107219</c:v>
                </c:pt>
                <c:pt idx="2789">
                  <c:v>1.5626097199528821</c:v>
                </c:pt>
                <c:pt idx="2790">
                  <c:v>1.5701849671464925</c:v>
                </c:pt>
                <c:pt idx="2791">
                  <c:v>1.567031235798467</c:v>
                </c:pt>
                <c:pt idx="2792">
                  <c:v>1.5687792364569186</c:v>
                </c:pt>
                <c:pt idx="2793">
                  <c:v>1.5686274509803921</c:v>
                </c:pt>
                <c:pt idx="2794">
                  <c:v>1.556227846386562</c:v>
                </c:pt>
                <c:pt idx="2795">
                  <c:v>1.5573584001915941</c:v>
                </c:pt>
                <c:pt idx="2796">
                  <c:v>1.5512094698919197</c:v>
                </c:pt>
                <c:pt idx="2797">
                  <c:v>1.5493294913000111</c:v>
                </c:pt>
                <c:pt idx="2798">
                  <c:v>1.54445286796258</c:v>
                </c:pt>
                <c:pt idx="2799">
                  <c:v>1.5520607294945381</c:v>
                </c:pt>
                <c:pt idx="2800">
                  <c:v>1.558488382444583</c:v>
                </c:pt>
                <c:pt idx="2801">
                  <c:v>1.5644293253734898</c:v>
                </c:pt>
                <c:pt idx="2802">
                  <c:v>1.5707111723726854</c:v>
                </c:pt>
                <c:pt idx="2803">
                  <c:v>1.5718618567021014</c:v>
                </c:pt>
                <c:pt idx="2804">
                  <c:v>1.554542197808759</c:v>
                </c:pt>
                <c:pt idx="2805">
                  <c:v>1.5483615852930643</c:v>
                </c:pt>
                <c:pt idx="2806">
                  <c:v>1.5499004303497244</c:v>
                </c:pt>
                <c:pt idx="2807">
                  <c:v>1.5308136537843753</c:v>
                </c:pt>
                <c:pt idx="2808">
                  <c:v>1.5246441621585121</c:v>
                </c:pt>
                <c:pt idx="2809">
                  <c:v>1.5140717305904579</c:v>
                </c:pt>
                <c:pt idx="2810">
                  <c:v>1.5153836323864363</c:v>
                </c:pt>
                <c:pt idx="2811">
                  <c:v>1.4918419365670503</c:v>
                </c:pt>
                <c:pt idx="2812">
                  <c:v>1.5006888561856153</c:v>
                </c:pt>
                <c:pt idx="2813">
                  <c:v>1.5189443346637197</c:v>
                </c:pt>
                <c:pt idx="2814">
                  <c:v>1.5103503309289479</c:v>
                </c:pt>
                <c:pt idx="2815">
                  <c:v>1.523026417426232</c:v>
                </c:pt>
                <c:pt idx="2816">
                  <c:v>1.5179301303308397</c:v>
                </c:pt>
                <c:pt idx="2817">
                  <c:v>1.5059306959149275</c:v>
                </c:pt>
                <c:pt idx="2818">
                  <c:v>1.4992124640177524</c:v>
                </c:pt>
                <c:pt idx="2819">
                  <c:v>1.5060729376179114</c:v>
                </c:pt>
                <c:pt idx="2820">
                  <c:v>1.503165278662483</c:v>
                </c:pt>
                <c:pt idx="2821">
                  <c:v>1.4886935376788757</c:v>
                </c:pt>
                <c:pt idx="2822">
                  <c:v>1.4997810910422453</c:v>
                </c:pt>
                <c:pt idx="2823">
                  <c:v>1.489760173542763</c:v>
                </c:pt>
                <c:pt idx="2824">
                  <c:v>1.4677269746837467</c:v>
                </c:pt>
                <c:pt idx="2825">
                  <c:v>1.4691930379746834</c:v>
                </c:pt>
                <c:pt idx="2826">
                  <c:v>1.4853131800362949</c:v>
                </c:pt>
                <c:pt idx="2827">
                  <c:v>1.4953806370724445</c:v>
                </c:pt>
                <c:pt idx="2828">
                  <c:v>1.4936072200808499</c:v>
                </c:pt>
                <c:pt idx="2829">
                  <c:v>1.4814658803706826</c:v>
                </c:pt>
                <c:pt idx="2830">
                  <c:v>1.4824006274120034</c:v>
                </c:pt>
                <c:pt idx="2831">
                  <c:v>1.4938840971177754</c:v>
                </c:pt>
                <c:pt idx="2832">
                  <c:v>1.4898001410048125</c:v>
                </c:pt>
                <c:pt idx="2833">
                  <c:v>1.4841309046001854</c:v>
                </c:pt>
                <c:pt idx="2834">
                  <c:v>1.4720606491204784</c:v>
                </c:pt>
                <c:pt idx="2835">
                  <c:v>1.474237200684819</c:v>
                </c:pt>
                <c:pt idx="2836">
                  <c:v>1.4740046985613604</c:v>
                </c:pt>
                <c:pt idx="2837">
                  <c:v>1.4794265266652573</c:v>
                </c:pt>
                <c:pt idx="2838">
                  <c:v>1.4742830849379596</c:v>
                </c:pt>
                <c:pt idx="2839">
                  <c:v>1.4502115744108377</c:v>
                </c:pt>
                <c:pt idx="2840">
                  <c:v>1.4470864616898682</c:v>
                </c:pt>
                <c:pt idx="2841">
                  <c:v>1.4548498698660572</c:v>
                </c:pt>
                <c:pt idx="2842">
                  <c:v>1.4563669981034304</c:v>
                </c:pt>
                <c:pt idx="2843">
                  <c:v>1.4574663158733956</c:v>
                </c:pt>
                <c:pt idx="2844">
                  <c:v>1.4619217306297501</c:v>
                </c:pt>
                <c:pt idx="2845">
                  <c:v>1.4593695436742011</c:v>
                </c:pt>
                <c:pt idx="2846">
                  <c:v>1.4749074182356841</c:v>
                </c:pt>
                <c:pt idx="2847">
                  <c:v>1.479100903450528</c:v>
                </c:pt>
                <c:pt idx="2848">
                  <c:v>1.4780732727512591</c:v>
                </c:pt>
                <c:pt idx="2849">
                  <c:v>1.6149374447112348</c:v>
                </c:pt>
                <c:pt idx="2850">
                  <c:v>1.6065184754709672</c:v>
                </c:pt>
                <c:pt idx="2851">
                  <c:v>1.6044735008668318</c:v>
                </c:pt>
                <c:pt idx="2852">
                  <c:v>1.6120437507680963</c:v>
                </c:pt>
                <c:pt idx="2853">
                  <c:v>1.6013798009711548</c:v>
                </c:pt>
                <c:pt idx="2854">
                  <c:v>1.6125765386989674</c:v>
                </c:pt>
                <c:pt idx="2855">
                  <c:v>1.6151076138239169</c:v>
                </c:pt>
                <c:pt idx="2856">
                  <c:v>1.6208916502800865</c:v>
                </c:pt>
                <c:pt idx="2857">
                  <c:v>1.6171015066752477</c:v>
                </c:pt>
                <c:pt idx="2858">
                  <c:v>1.6088922318331871</c:v>
                </c:pt>
                <c:pt idx="2859">
                  <c:v>1.6023264082897342</c:v>
                </c:pt>
                <c:pt idx="2860">
                  <c:v>1.6143331913080528</c:v>
                </c:pt>
                <c:pt idx="2861">
                  <c:v>1.6076511540176275</c:v>
                </c:pt>
                <c:pt idx="2862">
                  <c:v>1.6018102691950209</c:v>
                </c:pt>
                <c:pt idx="2863">
                  <c:v>1.5868235624468019</c:v>
                </c:pt>
                <c:pt idx="2864">
                  <c:v>1.5979486720114657</c:v>
                </c:pt>
                <c:pt idx="2865">
                  <c:v>1.5963107197783912</c:v>
                </c:pt>
                <c:pt idx="2866">
                  <c:v>1.612220937160481</c:v>
                </c:pt>
                <c:pt idx="2867">
                  <c:v>1.6137396721254265</c:v>
                </c:pt>
                <c:pt idx="2868">
                  <c:v>1.611903049419839</c:v>
                </c:pt>
                <c:pt idx="2869">
                  <c:v>1.6132824611568541</c:v>
                </c:pt>
                <c:pt idx="2870">
                  <c:v>1.5823017958232888</c:v>
                </c:pt>
                <c:pt idx="2871">
                  <c:v>1.5835455152861295</c:v>
                </c:pt>
                <c:pt idx="2872">
                  <c:v>1.5706592182850467</c:v>
                </c:pt>
                <c:pt idx="2873">
                  <c:v>1.574363071460275</c:v>
                </c:pt>
                <c:pt idx="2874">
                  <c:v>1.5807431746115865</c:v>
                </c:pt>
                <c:pt idx="2875">
                  <c:v>1.5806953859610759</c:v>
                </c:pt>
                <c:pt idx="2876">
                  <c:v>1.5903074872134459</c:v>
                </c:pt>
                <c:pt idx="2877">
                  <c:v>1.5850439628911659</c:v>
                </c:pt>
                <c:pt idx="2878">
                  <c:v>1.5802167013999984</c:v>
                </c:pt>
                <c:pt idx="2879">
                  <c:v>1.5732697847016182</c:v>
                </c:pt>
                <c:pt idx="2880">
                  <c:v>1.5829689258498783</c:v>
                </c:pt>
                <c:pt idx="2881">
                  <c:v>1.5795653217236296</c:v>
                </c:pt>
                <c:pt idx="2882">
                  <c:v>1.5803548623290822</c:v>
                </c:pt>
                <c:pt idx="2883">
                  <c:v>1.57784579262924</c:v>
                </c:pt>
                <c:pt idx="2884">
                  <c:v>1.577185259715759</c:v>
                </c:pt>
                <c:pt idx="2885">
                  <c:v>1.5748639798275526</c:v>
                </c:pt>
                <c:pt idx="2886">
                  <c:v>1.5735865963346183</c:v>
                </c:pt>
                <c:pt idx="2887">
                  <c:v>1.5732382613972542</c:v>
                </c:pt>
                <c:pt idx="2888">
                  <c:v>1.5803904475309936</c:v>
                </c:pt>
                <c:pt idx="2889">
                  <c:v>1.5745424236811532</c:v>
                </c:pt>
                <c:pt idx="2890">
                  <c:v>1.5680783892256795</c:v>
                </c:pt>
                <c:pt idx="2891">
                  <c:v>1.5841341341341342</c:v>
                </c:pt>
                <c:pt idx="2892">
                  <c:v>1.5886057592707685</c:v>
                </c:pt>
                <c:pt idx="2893">
                  <c:v>1.5791739306458676</c:v>
                </c:pt>
                <c:pt idx="2894">
                  <c:v>1.5878368914119985</c:v>
                </c:pt>
                <c:pt idx="2895">
                  <c:v>1.5937848200825848</c:v>
                </c:pt>
                <c:pt idx="2896">
                  <c:v>1.5881298643904116</c:v>
                </c:pt>
                <c:pt idx="2897">
                  <c:v>1.5865810689265349</c:v>
                </c:pt>
                <c:pt idx="2898">
                  <c:v>1.5888348831239802</c:v>
                </c:pt>
                <c:pt idx="2899">
                  <c:v>1.5878267332865341</c:v>
                </c:pt>
                <c:pt idx="2900">
                  <c:v>1.5923888611898942</c:v>
                </c:pt>
                <c:pt idx="2901">
                  <c:v>1.5914997072789956</c:v>
                </c:pt>
                <c:pt idx="2902">
                  <c:v>1.6000310452443589</c:v>
                </c:pt>
                <c:pt idx="2903">
                  <c:v>1.5919576361350227</c:v>
                </c:pt>
                <c:pt idx="2904">
                  <c:v>1.5899507262453079</c:v>
                </c:pt>
                <c:pt idx="2905">
                  <c:v>1.586871595767722</c:v>
                </c:pt>
                <c:pt idx="2906">
                  <c:v>1.5834111385091729</c:v>
                </c:pt>
                <c:pt idx="2907">
                  <c:v>1.5850340136054422</c:v>
                </c:pt>
                <c:pt idx="2908">
                  <c:v>1.5886253730628659</c:v>
                </c:pt>
                <c:pt idx="2909">
                  <c:v>1.5875413380819128</c:v>
                </c:pt>
                <c:pt idx="2910">
                  <c:v>1.5875209746554588</c:v>
                </c:pt>
                <c:pt idx="2911">
                  <c:v>1.5840877893183314</c:v>
                </c:pt>
                <c:pt idx="2912">
                  <c:v>1.5840439507942194</c:v>
                </c:pt>
                <c:pt idx="2913">
                  <c:v>1.5895951924144165</c:v>
                </c:pt>
                <c:pt idx="2914">
                  <c:v>1.5880274701282204</c:v>
                </c:pt>
                <c:pt idx="2915">
                  <c:v>1.5894264378773435</c:v>
                </c:pt>
                <c:pt idx="2916">
                  <c:v>1.5882137278031052</c:v>
                </c:pt>
                <c:pt idx="2917">
                  <c:v>1.5873199217120673</c:v>
                </c:pt>
                <c:pt idx="2918">
                  <c:v>1.5889817868113618</c:v>
                </c:pt>
                <c:pt idx="2919">
                  <c:v>1.5933770502265618</c:v>
                </c:pt>
                <c:pt idx="2920">
                  <c:v>1.594841764860119</c:v>
                </c:pt>
                <c:pt idx="2921">
                  <c:v>1.5954451313022719</c:v>
                </c:pt>
                <c:pt idx="2922">
                  <c:v>1.5954537550781682</c:v>
                </c:pt>
                <c:pt idx="2923">
                  <c:v>1.5954508657345183</c:v>
                </c:pt>
                <c:pt idx="2924">
                  <c:v>1.5917716821488004</c:v>
                </c:pt>
                <c:pt idx="2925">
                  <c:v>1.5944190916763041</c:v>
                </c:pt>
                <c:pt idx="2926">
                  <c:v>1.6053221883780786</c:v>
                </c:pt>
                <c:pt idx="2927">
                  <c:v>1.6118905207778786</c:v>
                </c:pt>
                <c:pt idx="2928">
                  <c:v>1.6065278318102785</c:v>
                </c:pt>
                <c:pt idx="2929">
                  <c:v>1.6077673154046705</c:v>
                </c:pt>
                <c:pt idx="2930">
                  <c:v>1.60521572781458</c:v>
                </c:pt>
                <c:pt idx="2931">
                  <c:v>1.6052781876160107</c:v>
                </c:pt>
                <c:pt idx="2932">
                  <c:v>1.6100017460594611</c:v>
                </c:pt>
                <c:pt idx="2933">
                  <c:v>1.6123731690947134</c:v>
                </c:pt>
                <c:pt idx="2934">
                  <c:v>1.610815255697392</c:v>
                </c:pt>
                <c:pt idx="2935">
                  <c:v>1.6151077161970342</c:v>
                </c:pt>
                <c:pt idx="2936">
                  <c:v>1.6147440740942693</c:v>
                </c:pt>
                <c:pt idx="2937">
                  <c:v>1.6143297908810421</c:v>
                </c:pt>
                <c:pt idx="2938">
                  <c:v>1.6168898283351856</c:v>
                </c:pt>
                <c:pt idx="2939">
                  <c:v>1.6185199565149868</c:v>
                </c:pt>
                <c:pt idx="2940">
                  <c:v>1.6244739246199373</c:v>
                </c:pt>
                <c:pt idx="2941">
                  <c:v>1.6250877603557219</c:v>
                </c:pt>
                <c:pt idx="2942">
                  <c:v>1.6227658232284294</c:v>
                </c:pt>
                <c:pt idx="2943">
                  <c:v>1.6202210980531906</c:v>
                </c:pt>
                <c:pt idx="2944">
                  <c:v>1.6221423425238024</c:v>
                </c:pt>
                <c:pt idx="2945">
                  <c:v>1.6186166224812373</c:v>
                </c:pt>
                <c:pt idx="2946">
                  <c:v>1.6166474632105601</c:v>
                </c:pt>
                <c:pt idx="2947">
                  <c:v>1.6204467699738376</c:v>
                </c:pt>
                <c:pt idx="2948">
                  <c:v>1.6212229157309463</c:v>
                </c:pt>
                <c:pt idx="2949">
                  <c:v>1.6260552080184183</c:v>
                </c:pt>
                <c:pt idx="2950">
                  <c:v>1.6358201115419673</c:v>
                </c:pt>
                <c:pt idx="2951">
                  <c:v>1.642361461103659</c:v>
                </c:pt>
                <c:pt idx="2952">
                  <c:v>1.6480105894261468</c:v>
                </c:pt>
                <c:pt idx="2953">
                  <c:v>1.6509121383067051</c:v>
                </c:pt>
                <c:pt idx="2954">
                  <c:v>1.6509349127104715</c:v>
                </c:pt>
                <c:pt idx="2955">
                  <c:v>1.6412481279624513</c:v>
                </c:pt>
                <c:pt idx="2956">
                  <c:v>1.6427151752301983</c:v>
                </c:pt>
                <c:pt idx="2957">
                  <c:v>1.6419418202226173</c:v>
                </c:pt>
                <c:pt idx="2958">
                  <c:v>1.645797339490056</c:v>
                </c:pt>
                <c:pt idx="2959">
                  <c:v>1.6462555374757675</c:v>
                </c:pt>
                <c:pt idx="2960">
                  <c:v>1.6428892658487515</c:v>
                </c:pt>
                <c:pt idx="2961">
                  <c:v>1.6505312027126595</c:v>
                </c:pt>
                <c:pt idx="2962">
                  <c:v>1.6511898685721578</c:v>
                </c:pt>
                <c:pt idx="2963">
                  <c:v>1.6492515969110497</c:v>
                </c:pt>
                <c:pt idx="2964">
                  <c:v>1.6380979269178026</c:v>
                </c:pt>
                <c:pt idx="2965">
                  <c:v>1.6399829934701342</c:v>
                </c:pt>
                <c:pt idx="2966">
                  <c:v>1.6500823881361086</c:v>
                </c:pt>
                <c:pt idx="2967">
                  <c:v>1.6547224540072314</c:v>
                </c:pt>
                <c:pt idx="2968">
                  <c:v>1.6538814607862704</c:v>
                </c:pt>
                <c:pt idx="2969">
                  <c:v>1.6442180841282152</c:v>
                </c:pt>
                <c:pt idx="2970">
                  <c:v>1.6449341587659834</c:v>
                </c:pt>
                <c:pt idx="2971">
                  <c:v>1.6495294652905823</c:v>
                </c:pt>
                <c:pt idx="2972">
                  <c:v>1.6469706010417844</c:v>
                </c:pt>
                <c:pt idx="2973">
                  <c:v>1.6455673844276382</c:v>
                </c:pt>
                <c:pt idx="2974">
                  <c:v>1.6464479338179188</c:v>
                </c:pt>
                <c:pt idx="2975">
                  <c:v>1.6575780901835271</c:v>
                </c:pt>
                <c:pt idx="2976">
                  <c:v>1.686946956734295</c:v>
                </c:pt>
                <c:pt idx="2977">
                  <c:v>1.6937412325057903</c:v>
                </c:pt>
                <c:pt idx="2978">
                  <c:v>1.6942119484627804</c:v>
                </c:pt>
                <c:pt idx="2979">
                  <c:v>1.6651697708849678</c:v>
                </c:pt>
                <c:pt idx="2980">
                  <c:v>1.6665054725405806</c:v>
                </c:pt>
                <c:pt idx="2981">
                  <c:v>1.6760653636654919</c:v>
                </c:pt>
                <c:pt idx="2982">
                  <c:v>1.6801875695183528</c:v>
                </c:pt>
                <c:pt idx="2983">
                  <c:v>1.6914757714494282</c:v>
                </c:pt>
                <c:pt idx="2984">
                  <c:v>1.6945088512032414</c:v>
                </c:pt>
                <c:pt idx="2985">
                  <c:v>1.6898761617228577</c:v>
                </c:pt>
                <c:pt idx="2986">
                  <c:v>1.6938065414057064</c:v>
                </c:pt>
                <c:pt idx="2987">
                  <c:v>1.693104510868277</c:v>
                </c:pt>
                <c:pt idx="2988">
                  <c:v>1.6934617726844929</c:v>
                </c:pt>
                <c:pt idx="2989">
                  <c:v>1.7001995660230929</c:v>
                </c:pt>
                <c:pt idx="2990">
                  <c:v>1.7021395071604473</c:v>
                </c:pt>
                <c:pt idx="2991">
                  <c:v>1.7046693214648241</c:v>
                </c:pt>
                <c:pt idx="2992">
                  <c:v>1.7074090711940022</c:v>
                </c:pt>
                <c:pt idx="2993">
                  <c:v>1.7026601397950398</c:v>
                </c:pt>
                <c:pt idx="2994">
                  <c:v>1.7027719344547338</c:v>
                </c:pt>
                <c:pt idx="2995">
                  <c:v>1.6947167310016766</c:v>
                </c:pt>
                <c:pt idx="2996">
                  <c:v>1.6966202409751745</c:v>
                </c:pt>
                <c:pt idx="2997">
                  <c:v>1.6985972568578551</c:v>
                </c:pt>
                <c:pt idx="2998">
                  <c:v>1.6957255822238746</c:v>
                </c:pt>
                <c:pt idx="2999">
                  <c:v>1.6886022069199509</c:v>
                </c:pt>
                <c:pt idx="3000">
                  <c:v>1.6912778530099717</c:v>
                </c:pt>
                <c:pt idx="3001">
                  <c:v>1.6930289379247156</c:v>
                </c:pt>
                <c:pt idx="3002">
                  <c:v>1.691599978639488</c:v>
                </c:pt>
                <c:pt idx="3003">
                  <c:v>1.6911873875942296</c:v>
                </c:pt>
                <c:pt idx="3004">
                  <c:v>1.6898376418905428</c:v>
                </c:pt>
                <c:pt idx="3005">
                  <c:v>1.6937708949775199</c:v>
                </c:pt>
                <c:pt idx="3006">
                  <c:v>1.6956131811526993</c:v>
                </c:pt>
                <c:pt idx="3007">
                  <c:v>1.6977884534473657</c:v>
                </c:pt>
                <c:pt idx="3008">
                  <c:v>1.696767545700874</c:v>
                </c:pt>
                <c:pt idx="3009">
                  <c:v>1.7010402118582628</c:v>
                </c:pt>
                <c:pt idx="3010">
                  <c:v>1.6995986391957494</c:v>
                </c:pt>
                <c:pt idx="3011">
                  <c:v>1.7040440469690794</c:v>
                </c:pt>
                <c:pt idx="3012">
                  <c:v>1.6987706018145701</c:v>
                </c:pt>
                <c:pt idx="3013">
                  <c:v>1.6961758876580575</c:v>
                </c:pt>
                <c:pt idx="3014">
                  <c:v>1.7014015282417543</c:v>
                </c:pt>
                <c:pt idx="3015">
                  <c:v>1.6990298666829373</c:v>
                </c:pt>
                <c:pt idx="3016">
                  <c:v>1.700440562096468</c:v>
                </c:pt>
                <c:pt idx="3017">
                  <c:v>1.7010470326454721</c:v>
                </c:pt>
                <c:pt idx="3018">
                  <c:v>1.7081592743929814</c:v>
                </c:pt>
                <c:pt idx="3019">
                  <c:v>1.7032309048357193</c:v>
                </c:pt>
                <c:pt idx="3020">
                  <c:v>1.701812995293992</c:v>
                </c:pt>
                <c:pt idx="3021">
                  <c:v>1.7011360057760403</c:v>
                </c:pt>
                <c:pt idx="3022">
                  <c:v>1.7088449515594824</c:v>
                </c:pt>
                <c:pt idx="3023">
                  <c:v>1.7035223058506892</c:v>
                </c:pt>
                <c:pt idx="3024">
                  <c:v>1.6950664744513855</c:v>
                </c:pt>
                <c:pt idx="3025">
                  <c:v>1.7004127950528347</c:v>
                </c:pt>
                <c:pt idx="3026">
                  <c:v>1.710833951755121</c:v>
                </c:pt>
                <c:pt idx="3027">
                  <c:v>1.7196442625531245</c:v>
                </c:pt>
                <c:pt idx="3028">
                  <c:v>1.7182522736259391</c:v>
                </c:pt>
                <c:pt idx="3029">
                  <c:v>1.7197565042563885</c:v>
                </c:pt>
                <c:pt idx="3030">
                  <c:v>1.7220783130144095</c:v>
                </c:pt>
                <c:pt idx="3031">
                  <c:v>1.7228527222208723</c:v>
                </c:pt>
                <c:pt idx="3032">
                  <c:v>1.7272823244709361</c:v>
                </c:pt>
                <c:pt idx="3033">
                  <c:v>1.7244393523006787</c:v>
                </c:pt>
                <c:pt idx="3034">
                  <c:v>1.7251009261458086</c:v>
                </c:pt>
                <c:pt idx="3035">
                  <c:v>1.7345851347255237</c:v>
                </c:pt>
                <c:pt idx="3036">
                  <c:v>1.7398001632290834</c:v>
                </c:pt>
                <c:pt idx="3037">
                  <c:v>1.7322179376529181</c:v>
                </c:pt>
                <c:pt idx="3038">
                  <c:v>1.7320329949443232</c:v>
                </c:pt>
                <c:pt idx="3039">
                  <c:v>1.7343437988692409</c:v>
                </c:pt>
                <c:pt idx="3040">
                  <c:v>1.7338050908039422</c:v>
                </c:pt>
                <c:pt idx="3041">
                  <c:v>1.7299268325766584</c:v>
                </c:pt>
                <c:pt idx="3042">
                  <c:v>1.7353555161943321</c:v>
                </c:pt>
                <c:pt idx="3043">
                  <c:v>1.7320224365034349</c:v>
                </c:pt>
                <c:pt idx="3044">
                  <c:v>1.7261539912301382</c:v>
                </c:pt>
                <c:pt idx="3045">
                  <c:v>1.7197938387693277</c:v>
                </c:pt>
                <c:pt idx="3046">
                  <c:v>1.7189161418885783</c:v>
                </c:pt>
                <c:pt idx="3047">
                  <c:v>1.7237465981018756</c:v>
                </c:pt>
                <c:pt idx="3048">
                  <c:v>1.7229288335910991</c:v>
                </c:pt>
                <c:pt idx="3049">
                  <c:v>1.7020506542199096</c:v>
                </c:pt>
                <c:pt idx="3050">
                  <c:v>1.6799987854589067</c:v>
                </c:pt>
                <c:pt idx="3051">
                  <c:v>1.6776782957702994</c:v>
                </c:pt>
                <c:pt idx="3052">
                  <c:v>1.6826259528212528</c:v>
                </c:pt>
                <c:pt idx="3053">
                  <c:v>1.677173725863089</c:v>
                </c:pt>
                <c:pt idx="3054">
                  <c:v>1.675163830938496</c:v>
                </c:pt>
                <c:pt idx="3055">
                  <c:v>1.6858280733393447</c:v>
                </c:pt>
                <c:pt idx="3056">
                  <c:v>1.6855943089369823</c:v>
                </c:pt>
                <c:pt idx="3057">
                  <c:v>1.6884019883163888</c:v>
                </c:pt>
                <c:pt idx="3058">
                  <c:v>1.6799384222581009</c:v>
                </c:pt>
                <c:pt idx="3059">
                  <c:v>1.679034357203578</c:v>
                </c:pt>
                <c:pt idx="3060">
                  <c:v>1.6779498268588107</c:v>
                </c:pt>
                <c:pt idx="3061">
                  <c:v>1.6798810853227899</c:v>
                </c:pt>
                <c:pt idx="3062">
                  <c:v>1.6799308350385465</c:v>
                </c:pt>
                <c:pt idx="3063">
                  <c:v>1.6686165435099294</c:v>
                </c:pt>
                <c:pt idx="3064">
                  <c:v>1.6738305084745762</c:v>
                </c:pt>
                <c:pt idx="3065">
                  <c:v>1.666058240860248</c:v>
                </c:pt>
                <c:pt idx="3066">
                  <c:v>1.6664365497983245</c:v>
                </c:pt>
                <c:pt idx="3067">
                  <c:v>1.6742813320629315</c:v>
                </c:pt>
                <c:pt idx="3068">
                  <c:v>1.6764604296668124</c:v>
                </c:pt>
                <c:pt idx="3069">
                  <c:v>1.6793229502657205</c:v>
                </c:pt>
                <c:pt idx="3070">
                  <c:v>1.6792392657125079</c:v>
                </c:pt>
                <c:pt idx="3071">
                  <c:v>1.6848874349396379</c:v>
                </c:pt>
                <c:pt idx="3072">
                  <c:v>1.6812399597235994</c:v>
                </c:pt>
                <c:pt idx="3073">
                  <c:v>1.6759565530030656</c:v>
                </c:pt>
                <c:pt idx="3074">
                  <c:v>1.6790912883528653</c:v>
                </c:pt>
                <c:pt idx="3075">
                  <c:v>1.6787037245752843</c:v>
                </c:pt>
                <c:pt idx="3076">
                  <c:v>1.6752717901712257</c:v>
                </c:pt>
                <c:pt idx="3077">
                  <c:v>1.6756254959797565</c:v>
                </c:pt>
                <c:pt idx="3078">
                  <c:v>1.6668390365274217</c:v>
                </c:pt>
                <c:pt idx="3079">
                  <c:v>1.6629129910893592</c:v>
                </c:pt>
                <c:pt idx="3080">
                  <c:v>1.6525710545303074</c:v>
                </c:pt>
                <c:pt idx="3081">
                  <c:v>1.649926648192878</c:v>
                </c:pt>
                <c:pt idx="3082">
                  <c:v>1.6622225515989182</c:v>
                </c:pt>
                <c:pt idx="3083">
                  <c:v>1.6651662638491613</c:v>
                </c:pt>
                <c:pt idx="3084">
                  <c:v>1.6716995884166583</c:v>
                </c:pt>
                <c:pt idx="3085">
                  <c:v>1.6692106346685489</c:v>
                </c:pt>
                <c:pt idx="3086">
                  <c:v>1.6769531882330435</c:v>
                </c:pt>
                <c:pt idx="3087">
                  <c:v>1.6776042127621915</c:v>
                </c:pt>
                <c:pt idx="3088">
                  <c:v>1.677681711606096</c:v>
                </c:pt>
                <c:pt idx="3089">
                  <c:v>1.6693696907051399</c:v>
                </c:pt>
                <c:pt idx="3090">
                  <c:v>1.6633390730690147</c:v>
                </c:pt>
                <c:pt idx="3091">
                  <c:v>1.6645430627731512</c:v>
                </c:pt>
                <c:pt idx="3092">
                  <c:v>1.6626304077681124</c:v>
                </c:pt>
                <c:pt idx="3093">
                  <c:v>1.6641887897097205</c:v>
                </c:pt>
                <c:pt idx="3094">
                  <c:v>1.6659971243397904</c:v>
                </c:pt>
                <c:pt idx="3095">
                  <c:v>1.6668325113207003</c:v>
                </c:pt>
                <c:pt idx="3096">
                  <c:v>1.6718508347185086</c:v>
                </c:pt>
                <c:pt idx="3097">
                  <c:v>1.6789516848958144</c:v>
                </c:pt>
                <c:pt idx="3098">
                  <c:v>1.6814808410070179</c:v>
                </c:pt>
                <c:pt idx="3099">
                  <c:v>1.6852216429050473</c:v>
                </c:pt>
                <c:pt idx="3100">
                  <c:v>1.6888173238694211</c:v>
                </c:pt>
                <c:pt idx="3101">
                  <c:v>1.6905191857218489</c:v>
                </c:pt>
                <c:pt idx="3102">
                  <c:v>1.6926196504617708</c:v>
                </c:pt>
                <c:pt idx="3103">
                  <c:v>1.6902353247655437</c:v>
                </c:pt>
                <c:pt idx="3104">
                  <c:v>1.6991148531951641</c:v>
                </c:pt>
                <c:pt idx="3105">
                  <c:v>1.7055863870953811</c:v>
                </c:pt>
                <c:pt idx="3106">
                  <c:v>1.7966425992779784</c:v>
                </c:pt>
                <c:pt idx="3107">
                  <c:v>1.7969542413778157</c:v>
                </c:pt>
                <c:pt idx="3108">
                  <c:v>1.7973088640649935</c:v>
                </c:pt>
                <c:pt idx="3109">
                  <c:v>1.7879506295318268</c:v>
                </c:pt>
                <c:pt idx="3110">
                  <c:v>1.7915457357619933</c:v>
                </c:pt>
                <c:pt idx="3111">
                  <c:v>1.7857403435042101</c:v>
                </c:pt>
                <c:pt idx="3112">
                  <c:v>1.7858569803727142</c:v>
                </c:pt>
                <c:pt idx="3113">
                  <c:v>1.7839492800716319</c:v>
                </c:pt>
                <c:pt idx="3114">
                  <c:v>1.779997543405851</c:v>
                </c:pt>
                <c:pt idx="3115">
                  <c:v>1.7798758987206129</c:v>
                </c:pt>
                <c:pt idx="3116">
                  <c:v>1.7818827118104998</c:v>
                </c:pt>
                <c:pt idx="3117">
                  <c:v>1.7715599352593208</c:v>
                </c:pt>
                <c:pt idx="3118">
                  <c:v>1.7783168168275449</c:v>
                </c:pt>
                <c:pt idx="3119">
                  <c:v>1.7796527181510471</c:v>
                </c:pt>
                <c:pt idx="3120">
                  <c:v>1.7778478993086333</c:v>
                </c:pt>
                <c:pt idx="3121">
                  <c:v>1.7791472895736447</c:v>
                </c:pt>
                <c:pt idx="3122">
                  <c:v>1.7835739484011732</c:v>
                </c:pt>
                <c:pt idx="3123">
                  <c:v>1.7856603773584905</c:v>
                </c:pt>
                <c:pt idx="3124">
                  <c:v>1.7901394218199034</c:v>
                </c:pt>
                <c:pt idx="3125">
                  <c:v>1.7904119744413456</c:v>
                </c:pt>
                <c:pt idx="3126">
                  <c:v>1.7908093714463302</c:v>
                </c:pt>
                <c:pt idx="3127">
                  <c:v>1.7962222927018361</c:v>
                </c:pt>
                <c:pt idx="3128">
                  <c:v>1.7972894087197486</c:v>
                </c:pt>
                <c:pt idx="3129">
                  <c:v>1.7913136789788773</c:v>
                </c:pt>
                <c:pt idx="3130">
                  <c:v>1.7897517540646397</c:v>
                </c:pt>
                <c:pt idx="3131">
                  <c:v>1.7266881028938907</c:v>
                </c:pt>
                <c:pt idx="3132">
                  <c:v>1.7335380140583343</c:v>
                </c:pt>
                <c:pt idx="3133">
                  <c:v>1.7362491030013389</c:v>
                </c:pt>
                <c:pt idx="3134">
                  <c:v>1.7418922421773746</c:v>
                </c:pt>
                <c:pt idx="3135">
                  <c:v>1.7460704828169391</c:v>
                </c:pt>
                <c:pt idx="3136">
                  <c:v>1.7553889618045513</c:v>
                </c:pt>
                <c:pt idx="3137">
                  <c:v>1.7629859088287916</c:v>
                </c:pt>
                <c:pt idx="3138">
                  <c:v>1.766831283642206</c:v>
                </c:pt>
                <c:pt idx="3139">
                  <c:v>1.7710798025048524</c:v>
                </c:pt>
                <c:pt idx="3140">
                  <c:v>1.7670883651019369</c:v>
                </c:pt>
                <c:pt idx="3141">
                  <c:v>1.7741424179648049</c:v>
                </c:pt>
                <c:pt idx="3142">
                  <c:v>1.7785113781416437</c:v>
                </c:pt>
                <c:pt idx="3143">
                  <c:v>1.7838867480275233</c:v>
                </c:pt>
                <c:pt idx="3144">
                  <c:v>1.7826887661141804</c:v>
                </c:pt>
                <c:pt idx="3145">
                  <c:v>1.7880713080478321</c:v>
                </c:pt>
                <c:pt idx="3146">
                  <c:v>1.7942720378242258</c:v>
                </c:pt>
                <c:pt idx="3147">
                  <c:v>1.8007571126610156</c:v>
                </c:pt>
                <c:pt idx="3148">
                  <c:v>1.8048950323718091</c:v>
                </c:pt>
                <c:pt idx="3149">
                  <c:v>1.7993084786530364</c:v>
                </c:pt>
                <c:pt idx="3150">
                  <c:v>1.8036898327764197</c:v>
                </c:pt>
                <c:pt idx="3151">
                  <c:v>1.8075324131536838</c:v>
                </c:pt>
                <c:pt idx="3152">
                  <c:v>1.8050761269480422</c:v>
                </c:pt>
                <c:pt idx="3153">
                  <c:v>1.7971993036106273</c:v>
                </c:pt>
                <c:pt idx="3154">
                  <c:v>1.8049912811105828</c:v>
                </c:pt>
                <c:pt idx="3155">
                  <c:v>1.8200099990299448</c:v>
                </c:pt>
                <c:pt idx="3156">
                  <c:v>1.8034789507320048</c:v>
                </c:pt>
                <c:pt idx="3157">
                  <c:v>1.8085064379565245</c:v>
                </c:pt>
                <c:pt idx="3158">
                  <c:v>1.8069785523574802</c:v>
                </c:pt>
                <c:pt idx="3159">
                  <c:v>1.8159607570377421</c:v>
                </c:pt>
                <c:pt idx="3160">
                  <c:v>1.8110362901758092</c:v>
                </c:pt>
                <c:pt idx="3161">
                  <c:v>1.8132802605391711</c:v>
                </c:pt>
                <c:pt idx="3162">
                  <c:v>1.8171791613722998</c:v>
                </c:pt>
                <c:pt idx="3163">
                  <c:v>1.8253200238292433</c:v>
                </c:pt>
                <c:pt idx="3164">
                  <c:v>1.8239148417432192</c:v>
                </c:pt>
                <c:pt idx="3165">
                  <c:v>1.8327965138309967</c:v>
                </c:pt>
                <c:pt idx="3166">
                  <c:v>1.8408178406214541</c:v>
                </c:pt>
                <c:pt idx="3167">
                  <c:v>1.8306205271426079</c:v>
                </c:pt>
                <c:pt idx="3168">
                  <c:v>1.815886398611344</c:v>
                </c:pt>
                <c:pt idx="3169">
                  <c:v>1.806123518926287</c:v>
                </c:pt>
                <c:pt idx="3170">
                  <c:v>1.8077233739759224</c:v>
                </c:pt>
                <c:pt idx="3171">
                  <c:v>1.8179551315310571</c:v>
                </c:pt>
                <c:pt idx="3172">
                  <c:v>1.8161313634173757</c:v>
                </c:pt>
                <c:pt idx="3173">
                  <c:v>1.8329312919476857</c:v>
                </c:pt>
                <c:pt idx="3174">
                  <c:v>1.8447112972710407</c:v>
                </c:pt>
                <c:pt idx="3175">
                  <c:v>1.8419833403286732</c:v>
                </c:pt>
                <c:pt idx="3176">
                  <c:v>1.8459213078197509</c:v>
                </c:pt>
                <c:pt idx="3177">
                  <c:v>1.8498866249618062</c:v>
                </c:pt>
                <c:pt idx="3178">
                  <c:v>1.85123031496063</c:v>
                </c:pt>
                <c:pt idx="3179">
                  <c:v>1.8841392114682545</c:v>
                </c:pt>
                <c:pt idx="3180">
                  <c:v>1.8923423033659255</c:v>
                </c:pt>
                <c:pt idx="3181">
                  <c:v>1.888889886268772</c:v>
                </c:pt>
                <c:pt idx="3182">
                  <c:v>1.914088215931534</c:v>
                </c:pt>
                <c:pt idx="3183">
                  <c:v>1.9101392799209442</c:v>
                </c:pt>
                <c:pt idx="3184">
                  <c:v>1.8801171071692686</c:v>
                </c:pt>
                <c:pt idx="3185">
                  <c:v>1.8625395607557305</c:v>
                </c:pt>
                <c:pt idx="3186">
                  <c:v>1.8846695645174274</c:v>
                </c:pt>
                <c:pt idx="3187">
                  <c:v>1.90760680100003</c:v>
                </c:pt>
                <c:pt idx="3188">
                  <c:v>1.9049164697171026</c:v>
                </c:pt>
                <c:pt idx="3189">
                  <c:v>1.9198942018462815</c:v>
                </c:pt>
                <c:pt idx="3190">
                  <c:v>1.8945163497314879</c:v>
                </c:pt>
                <c:pt idx="3191">
                  <c:v>1.8623978815200455</c:v>
                </c:pt>
                <c:pt idx="3192">
                  <c:v>1.8615113126800906</c:v>
                </c:pt>
                <c:pt idx="3193">
                  <c:v>1.8542696942258132</c:v>
                </c:pt>
                <c:pt idx="3194">
                  <c:v>1.8562706007665792</c:v>
                </c:pt>
                <c:pt idx="3195">
                  <c:v>1.8393062715851647</c:v>
                </c:pt>
                <c:pt idx="3196">
                  <c:v>1.8094709390895711</c:v>
                </c:pt>
                <c:pt idx="3197">
                  <c:v>1.7935585086747876</c:v>
                </c:pt>
                <c:pt idx="3198">
                  <c:v>1.798692445144517</c:v>
                </c:pt>
                <c:pt idx="3199">
                  <c:v>1.8072832819178886</c:v>
                </c:pt>
                <c:pt idx="3200">
                  <c:v>1.7691248634762411</c:v>
                </c:pt>
                <c:pt idx="3201">
                  <c:v>1.7513002818818759</c:v>
                </c:pt>
                <c:pt idx="3202">
                  <c:v>1.728080539027202</c:v>
                </c:pt>
                <c:pt idx="3203">
                  <c:v>1.7238026570341445</c:v>
                </c:pt>
                <c:pt idx="3204">
                  <c:v>1.7417440530567323</c:v>
                </c:pt>
                <c:pt idx="3205">
                  <c:v>1.7551482773811438</c:v>
                </c:pt>
                <c:pt idx="3206">
                  <c:v>1.7726197368327008</c:v>
                </c:pt>
                <c:pt idx="3207">
                  <c:v>1.7948425295145702</c:v>
                </c:pt>
                <c:pt idx="3208">
                  <c:v>1.7666401120786748</c:v>
                </c:pt>
                <c:pt idx="3209">
                  <c:v>1.7644309111497776</c:v>
                </c:pt>
                <c:pt idx="3210">
                  <c:v>1.7566290086691112</c:v>
                </c:pt>
                <c:pt idx="3211">
                  <c:v>1.769069560872703</c:v>
                </c:pt>
                <c:pt idx="3212">
                  <c:v>1.7518721267222537</c:v>
                </c:pt>
                <c:pt idx="3213">
                  <c:v>1.7596295616842306</c:v>
                </c:pt>
                <c:pt idx="3214">
                  <c:v>1.7370586331909161</c:v>
                </c:pt>
                <c:pt idx="3215">
                  <c:v>1.7041364972399455</c:v>
                </c:pt>
                <c:pt idx="3216">
                  <c:v>1.7021864678622822</c:v>
                </c:pt>
                <c:pt idx="3217">
                  <c:v>1.7246167382773614</c:v>
                </c:pt>
                <c:pt idx="3218">
                  <c:v>1.7393264054087894</c:v>
                </c:pt>
                <c:pt idx="3219">
                  <c:v>1.7543781822515607</c:v>
                </c:pt>
                <c:pt idx="3220">
                  <c:v>1.7477159603363355</c:v>
                </c:pt>
                <c:pt idx="3221">
                  <c:v>1.7762296269944795</c:v>
                </c:pt>
                <c:pt idx="3222">
                  <c:v>1.7851739195707657</c:v>
                </c:pt>
                <c:pt idx="3223">
                  <c:v>1.7695018542903125</c:v>
                </c:pt>
                <c:pt idx="3224">
                  <c:v>1.778264602079425</c:v>
                </c:pt>
                <c:pt idx="3225">
                  <c:v>1.7784691332630551</c:v>
                </c:pt>
                <c:pt idx="3226">
                  <c:v>1.7896804352522933</c:v>
                </c:pt>
                <c:pt idx="3227">
                  <c:v>1.7832057587700727</c:v>
                </c:pt>
                <c:pt idx="3228">
                  <c:v>1.7919504483154893</c:v>
                </c:pt>
                <c:pt idx="3229">
                  <c:v>1.7672019209124334</c:v>
                </c:pt>
                <c:pt idx="3230">
                  <c:v>1.7775109540902605</c:v>
                </c:pt>
                <c:pt idx="3231">
                  <c:v>1.7770113803821528</c:v>
                </c:pt>
                <c:pt idx="3232">
                  <c:v>1.7772959231358769</c:v>
                </c:pt>
                <c:pt idx="3233">
                  <c:v>1.7819586825787554</c:v>
                </c:pt>
                <c:pt idx="3234">
                  <c:v>1.7827730441518204</c:v>
                </c:pt>
                <c:pt idx="3235">
                  <c:v>1.744457508064273</c:v>
                </c:pt>
                <c:pt idx="3236">
                  <c:v>1.7167142662858699</c:v>
                </c:pt>
                <c:pt idx="3237">
                  <c:v>1.7292507042918988</c:v>
                </c:pt>
                <c:pt idx="3238">
                  <c:v>1.7462660872868878</c:v>
                </c:pt>
                <c:pt idx="3239">
                  <c:v>1.8050260869565218</c:v>
                </c:pt>
                <c:pt idx="3240">
                  <c:v>1.7932035616720199</c:v>
                </c:pt>
                <c:pt idx="3241">
                  <c:v>1.7651060602681061</c:v>
                </c:pt>
                <c:pt idx="3242">
                  <c:v>1.748177070297509</c:v>
                </c:pt>
                <c:pt idx="3243">
                  <c:v>1.7213315495905663</c:v>
                </c:pt>
                <c:pt idx="3244">
                  <c:v>1.7045141236021437</c:v>
                </c:pt>
                <c:pt idx="3245">
                  <c:v>1.7361381217857297</c:v>
                </c:pt>
                <c:pt idx="3246">
                  <c:v>1.7762445635183977</c:v>
                </c:pt>
                <c:pt idx="3247">
                  <c:v>1.8037605485538812</c:v>
                </c:pt>
                <c:pt idx="3248">
                  <c:v>1.7941405506428785</c:v>
                </c:pt>
                <c:pt idx="3249">
                  <c:v>1.7988711097302057</c:v>
                </c:pt>
                <c:pt idx="3250">
                  <c:v>1.7963799379803156</c:v>
                </c:pt>
                <c:pt idx="3251">
                  <c:v>1.8171215670778174</c:v>
                </c:pt>
                <c:pt idx="3252">
                  <c:v>1.8149862439112394</c:v>
                </c:pt>
                <c:pt idx="3253">
                  <c:v>1.8253181058180066</c:v>
                </c:pt>
                <c:pt idx="3254">
                  <c:v>1.8443247660501778</c:v>
                </c:pt>
                <c:pt idx="3255">
                  <c:v>1.849265286775162</c:v>
                </c:pt>
                <c:pt idx="3256">
                  <c:v>1.8573242940736401</c:v>
                </c:pt>
                <c:pt idx="3257">
                  <c:v>1.8606698994459738</c:v>
                </c:pt>
                <c:pt idx="3258">
                  <c:v>1.8582701115472129</c:v>
                </c:pt>
                <c:pt idx="3259">
                  <c:v>1.8552068638560626</c:v>
                </c:pt>
                <c:pt idx="3260">
                  <c:v>1.8649872061135273</c:v>
                </c:pt>
                <c:pt idx="3261">
                  <c:v>1.8630892591678481</c:v>
                </c:pt>
                <c:pt idx="3262">
                  <c:v>1.8656719819065362</c:v>
                </c:pt>
                <c:pt idx="3263">
                  <c:v>1.8640392402897392</c:v>
                </c:pt>
                <c:pt idx="3264">
                  <c:v>1.8767528132265274</c:v>
                </c:pt>
                <c:pt idx="3265">
                  <c:v>1.8832764816090841</c:v>
                </c:pt>
                <c:pt idx="3266">
                  <c:v>1.9045970653147117</c:v>
                </c:pt>
                <c:pt idx="3267">
                  <c:v>1.9376597393285455</c:v>
                </c:pt>
                <c:pt idx="3268">
                  <c:v>1.9181890797055969</c:v>
                </c:pt>
                <c:pt idx="3269">
                  <c:v>1.8855192854749969</c:v>
                </c:pt>
                <c:pt idx="3270">
                  <c:v>1.8705231377038507</c:v>
                </c:pt>
                <c:pt idx="3271">
                  <c:v>1.858841404458687</c:v>
                </c:pt>
                <c:pt idx="3272">
                  <c:v>1.8452071751456141</c:v>
                </c:pt>
                <c:pt idx="3273">
                  <c:v>1.8475202571707896</c:v>
                </c:pt>
                <c:pt idx="3274">
                  <c:v>1.8906351380578186</c:v>
                </c:pt>
                <c:pt idx="3275">
                  <c:v>1.8613094192074513</c:v>
                </c:pt>
                <c:pt idx="3276">
                  <c:v>1.8603478547130474</c:v>
                </c:pt>
                <c:pt idx="3277">
                  <c:v>1.828598161704001</c:v>
                </c:pt>
                <c:pt idx="3278">
                  <c:v>1.8300754467681135</c:v>
                </c:pt>
                <c:pt idx="3279">
                  <c:v>1.8490533572376124</c:v>
                </c:pt>
                <c:pt idx="3280">
                  <c:v>1.8340828916790666</c:v>
                </c:pt>
                <c:pt idx="3281">
                  <c:v>1.8461901038634083</c:v>
                </c:pt>
                <c:pt idx="3282">
                  <c:v>1.8674755016332245</c:v>
                </c:pt>
                <c:pt idx="3283">
                  <c:v>1.8750262133226026</c:v>
                </c:pt>
                <c:pt idx="3284">
                  <c:v>1.8831774118921603</c:v>
                </c:pt>
                <c:pt idx="3285">
                  <c:v>1.8692998766031814</c:v>
                </c:pt>
                <c:pt idx="3286">
                  <c:v>1.8706001899018843</c:v>
                </c:pt>
                <c:pt idx="3287">
                  <c:v>1.8847732036929663</c:v>
                </c:pt>
                <c:pt idx="3288">
                  <c:v>1.8657304304470668</c:v>
                </c:pt>
                <c:pt idx="3289">
                  <c:v>1.8380477287852204</c:v>
                </c:pt>
                <c:pt idx="3290">
                  <c:v>1.813975350476867</c:v>
                </c:pt>
                <c:pt idx="3291">
                  <c:v>1.8269697674292853</c:v>
                </c:pt>
                <c:pt idx="3292">
                  <c:v>1.8478120190765182</c:v>
                </c:pt>
                <c:pt idx="3293">
                  <c:v>1.8396843820328805</c:v>
                </c:pt>
                <c:pt idx="3294">
                  <c:v>1.8553762005676651</c:v>
                </c:pt>
                <c:pt idx="3295">
                  <c:v>1.873879343824699</c:v>
                </c:pt>
                <c:pt idx="3296">
                  <c:v>1.8711791350888931</c:v>
                </c:pt>
                <c:pt idx="3297">
                  <c:v>1.8933911243225889</c:v>
                </c:pt>
                <c:pt idx="3298">
                  <c:v>1.9002863808755071</c:v>
                </c:pt>
                <c:pt idx="3299">
                  <c:v>1.886939060590187</c:v>
                </c:pt>
                <c:pt idx="3300">
                  <c:v>1.8963085471624994</c:v>
                </c:pt>
                <c:pt idx="3301">
                  <c:v>1.9258772456069548</c:v>
                </c:pt>
                <c:pt idx="3302">
                  <c:v>1.918125248389889</c:v>
                </c:pt>
                <c:pt idx="3303">
                  <c:v>1.9170226242874082</c:v>
                </c:pt>
                <c:pt idx="3304">
                  <c:v>1.9403234862815431</c:v>
                </c:pt>
                <c:pt idx="3305">
                  <c:v>1.9794107497904925</c:v>
                </c:pt>
                <c:pt idx="3306">
                  <c:v>1.9724083072694016</c:v>
                </c:pt>
                <c:pt idx="3307">
                  <c:v>1.9279815632801998</c:v>
                </c:pt>
                <c:pt idx="3308">
                  <c:v>1.9017377323583826</c:v>
                </c:pt>
                <c:pt idx="3309">
                  <c:v>1.8980744291412908</c:v>
                </c:pt>
                <c:pt idx="3310">
                  <c:v>1.8725108237137982</c:v>
                </c:pt>
                <c:pt idx="3311">
                  <c:v>1.894945741206997</c:v>
                </c:pt>
                <c:pt idx="3312">
                  <c:v>1.8878546689756228</c:v>
                </c:pt>
                <c:pt idx="3313">
                  <c:v>1.8772818519153456</c:v>
                </c:pt>
                <c:pt idx="3314">
                  <c:v>1.8832530384320598</c:v>
                </c:pt>
                <c:pt idx="3315">
                  <c:v>1.9024223159971505</c:v>
                </c:pt>
                <c:pt idx="3316">
                  <c:v>1.8821260156604322</c:v>
                </c:pt>
                <c:pt idx="3317">
                  <c:v>1.8721490541260766</c:v>
                </c:pt>
                <c:pt idx="3318">
                  <c:v>1.8708348311810417</c:v>
                </c:pt>
                <c:pt idx="3319">
                  <c:v>1.9106805266175775</c:v>
                </c:pt>
                <c:pt idx="3320">
                  <c:v>1.9265583808146951</c:v>
                </c:pt>
                <c:pt idx="3321">
                  <c:v>1.9106861345669883</c:v>
                </c:pt>
                <c:pt idx="3322">
                  <c:v>1.9156517090946712</c:v>
                </c:pt>
                <c:pt idx="3323">
                  <c:v>1.9322619645056798</c:v>
                </c:pt>
                <c:pt idx="3324">
                  <c:v>1.9259172141109</c:v>
                </c:pt>
                <c:pt idx="3325">
                  <c:v>1.9380045550895233</c:v>
                </c:pt>
                <c:pt idx="3326">
                  <c:v>1.9395655058416075</c:v>
                </c:pt>
                <c:pt idx="3327">
                  <c:v>1.9216976373847452</c:v>
                </c:pt>
                <c:pt idx="3328">
                  <c:v>1.8910380107858504</c:v>
                </c:pt>
                <c:pt idx="3329">
                  <c:v>1.8958480885592393</c:v>
                </c:pt>
                <c:pt idx="3330">
                  <c:v>1.8801242027149729</c:v>
                </c:pt>
                <c:pt idx="3331">
                  <c:v>1.8877361635919094</c:v>
                </c:pt>
                <c:pt idx="3332">
                  <c:v>1.8789507526420786</c:v>
                </c:pt>
                <c:pt idx="3333">
                  <c:v>1.9021440653764194</c:v>
                </c:pt>
                <c:pt idx="3334">
                  <c:v>1.9260272625991217</c:v>
                </c:pt>
                <c:pt idx="3335">
                  <c:v>1.9445110662871985</c:v>
                </c:pt>
                <c:pt idx="3336">
                  <c:v>1.9449152071170421</c:v>
                </c:pt>
                <c:pt idx="3337">
                  <c:v>1.9386381941026443</c:v>
                </c:pt>
                <c:pt idx="3338">
                  <c:v>1.9292065968353018</c:v>
                </c:pt>
                <c:pt idx="3339">
                  <c:v>1.9206422327588146</c:v>
                </c:pt>
                <c:pt idx="3340">
                  <c:v>1.9245524368418396</c:v>
                </c:pt>
                <c:pt idx="3341">
                  <c:v>1.9197085630696522</c:v>
                </c:pt>
                <c:pt idx="3342">
                  <c:v>1.9048837274537855</c:v>
                </c:pt>
                <c:pt idx="3343">
                  <c:v>1.9103081530409471</c:v>
                </c:pt>
                <c:pt idx="3344">
                  <c:v>1.9117767677112882</c:v>
                </c:pt>
                <c:pt idx="3345">
                  <c:v>1.9435669694677209</c:v>
                </c:pt>
                <c:pt idx="3346">
                  <c:v>1.9400275365514941</c:v>
                </c:pt>
                <c:pt idx="3347">
                  <c:v>1.9495462319073753</c:v>
                </c:pt>
                <c:pt idx="3348">
                  <c:v>1.906952421364666</c:v>
                </c:pt>
                <c:pt idx="3349">
                  <c:v>1.8891453738251545</c:v>
                </c:pt>
                <c:pt idx="3350">
                  <c:v>1.8907290718637506</c:v>
                </c:pt>
                <c:pt idx="3351">
                  <c:v>1.9514844945070222</c:v>
                </c:pt>
                <c:pt idx="3352">
                  <c:v>1.9686420120374397</c:v>
                </c:pt>
                <c:pt idx="3353">
                  <c:v>1.9788220292252547</c:v>
                </c:pt>
                <c:pt idx="3354">
                  <c:v>1.8845132353265301</c:v>
                </c:pt>
                <c:pt idx="3355">
                  <c:v>1.8316385160772748</c:v>
                </c:pt>
                <c:pt idx="3356">
                  <c:v>1.8579343180219663</c:v>
                </c:pt>
                <c:pt idx="3357">
                  <c:v>1.8729365804548959</c:v>
                </c:pt>
                <c:pt idx="3358">
                  <c:v>1.8617452863402721</c:v>
                </c:pt>
                <c:pt idx="3359">
                  <c:v>1.8408804261637282</c:v>
                </c:pt>
                <c:pt idx="3360">
                  <c:v>1.8411899679829244</c:v>
                </c:pt>
                <c:pt idx="3361">
                  <c:v>1.8461260073893222</c:v>
                </c:pt>
                <c:pt idx="3362">
                  <c:v>1.856369268091927</c:v>
                </c:pt>
                <c:pt idx="3363">
                  <c:v>1.8526829056630378</c:v>
                </c:pt>
                <c:pt idx="3364">
                  <c:v>1.8319268560125561</c:v>
                </c:pt>
                <c:pt idx="3365">
                  <c:v>1.8092754781255587</c:v>
                </c:pt>
                <c:pt idx="3366">
                  <c:v>1.8253241396814652</c:v>
                </c:pt>
                <c:pt idx="3367">
                  <c:v>1.8308706006880127</c:v>
                </c:pt>
                <c:pt idx="3368">
                  <c:v>1.8424416543652744</c:v>
                </c:pt>
                <c:pt idx="3369">
                  <c:v>1.8680913701220563</c:v>
                </c:pt>
                <c:pt idx="3370">
                  <c:v>2.0398623887517764</c:v>
                </c:pt>
                <c:pt idx="3371">
                  <c:v>2.0266755319148935</c:v>
                </c:pt>
                <c:pt idx="3372">
                  <c:v>2.023764268648792</c:v>
                </c:pt>
                <c:pt idx="3373">
                  <c:v>2.0133881292973994</c:v>
                </c:pt>
                <c:pt idx="3374">
                  <c:v>2.0310002332040109</c:v>
                </c:pt>
                <c:pt idx="3375">
                  <c:v>2.0313782525914954</c:v>
                </c:pt>
                <c:pt idx="3376">
                  <c:v>2.0072687259626831</c:v>
                </c:pt>
                <c:pt idx="3377">
                  <c:v>2.0185097647639938</c:v>
                </c:pt>
                <c:pt idx="3378">
                  <c:v>2.0272485813030676</c:v>
                </c:pt>
                <c:pt idx="3379">
                  <c:v>2.0416847566825855</c:v>
                </c:pt>
                <c:pt idx="3380">
                  <c:v>2.0399638816593186</c:v>
                </c:pt>
                <c:pt idx="3381">
                  <c:v>2.0512929319718869</c:v>
                </c:pt>
                <c:pt idx="3382">
                  <c:v>2.0605337762075022</c:v>
                </c:pt>
                <c:pt idx="3383">
                  <c:v>2.0681078839938767</c:v>
                </c:pt>
                <c:pt idx="3384">
                  <c:v>2.0807077373018998</c:v>
                </c:pt>
                <c:pt idx="3385">
                  <c:v>2.0968897123755963</c:v>
                </c:pt>
                <c:pt idx="3386">
                  <c:v>2.0749082191559927</c:v>
                </c:pt>
                <c:pt idx="3387">
                  <c:v>2.076689519027541</c:v>
                </c:pt>
                <c:pt idx="3388">
                  <c:v>2.0779021391953192</c:v>
                </c:pt>
                <c:pt idx="3389">
                  <c:v>2.0908502708396832</c:v>
                </c:pt>
                <c:pt idx="3390">
                  <c:v>2.0915448595436641</c:v>
                </c:pt>
                <c:pt idx="3391">
                  <c:v>2.0867989012392996</c:v>
                </c:pt>
                <c:pt idx="3392">
                  <c:v>2.0773039145454257</c:v>
                </c:pt>
                <c:pt idx="3393">
                  <c:v>2.0725237329850823</c:v>
                </c:pt>
                <c:pt idx="3394">
                  <c:v>2.0758446203013237</c:v>
                </c:pt>
                <c:pt idx="3395">
                  <c:v>2.077630357492438</c:v>
                </c:pt>
                <c:pt idx="3396">
                  <c:v>2.0129492045047161</c:v>
                </c:pt>
                <c:pt idx="3397">
                  <c:v>2.0352799547944871</c:v>
                </c:pt>
                <c:pt idx="3398">
                  <c:v>2.054503518037996</c:v>
                </c:pt>
                <c:pt idx="3399">
                  <c:v>2.036735397941142</c:v>
                </c:pt>
                <c:pt idx="3400">
                  <c:v>2.0254755205747315</c:v>
                </c:pt>
                <c:pt idx="3401">
                  <c:v>2.0344486799378796</c:v>
                </c:pt>
                <c:pt idx="3402">
                  <c:v>2.01169701606733</c:v>
                </c:pt>
                <c:pt idx="3403">
                  <c:v>2.0149446209854074</c:v>
                </c:pt>
                <c:pt idx="3404">
                  <c:v>2.0238171929781092</c:v>
                </c:pt>
                <c:pt idx="3405">
                  <c:v>2.0399740026616322</c:v>
                </c:pt>
                <c:pt idx="3406">
                  <c:v>2.0718297588373775</c:v>
                </c:pt>
                <c:pt idx="3407">
                  <c:v>2.0874629236630802</c:v>
                </c:pt>
                <c:pt idx="3408">
                  <c:v>2.1005102742724215</c:v>
                </c:pt>
                <c:pt idx="3409">
                  <c:v>2.117981690547651</c:v>
                </c:pt>
                <c:pt idx="3410">
                  <c:v>2.1185812532640362</c:v>
                </c:pt>
                <c:pt idx="3411">
                  <c:v>2.1036593214230552</c:v>
                </c:pt>
                <c:pt idx="3412">
                  <c:v>2.0742579000824022</c:v>
                </c:pt>
                <c:pt idx="3413">
                  <c:v>2.0716850541215655</c:v>
                </c:pt>
                <c:pt idx="3414">
                  <c:v>2.0776684594301082</c:v>
                </c:pt>
                <c:pt idx="3415">
                  <c:v>2.0852776212672235</c:v>
                </c:pt>
                <c:pt idx="3416">
                  <c:v>2.0621513588636926</c:v>
                </c:pt>
                <c:pt idx="3417">
                  <c:v>2.060093599797622</c:v>
                </c:pt>
                <c:pt idx="3418">
                  <c:v>2.0574365632602643</c:v>
                </c:pt>
                <c:pt idx="3419">
                  <c:v>2.0539120109986255</c:v>
                </c:pt>
                <c:pt idx="3420">
                  <c:v>2.052974949441825</c:v>
                </c:pt>
                <c:pt idx="3421">
                  <c:v>2.0459043086172342</c:v>
                </c:pt>
                <c:pt idx="3422">
                  <c:v>2.0538623489899241</c:v>
                </c:pt>
                <c:pt idx="3423">
                  <c:v>2.059421159181225</c:v>
                </c:pt>
                <c:pt idx="3424">
                  <c:v>2.0410073240698678</c:v>
                </c:pt>
                <c:pt idx="3425">
                  <c:v>2.0424577320614059</c:v>
                </c:pt>
                <c:pt idx="3426">
                  <c:v>2.0294945920350895</c:v>
                </c:pt>
                <c:pt idx="3427">
                  <c:v>2.0316212964355542</c:v>
                </c:pt>
                <c:pt idx="3428">
                  <c:v>2.0181284174347756</c:v>
                </c:pt>
                <c:pt idx="3429">
                  <c:v>1.9774350720243554</c:v>
                </c:pt>
                <c:pt idx="3430">
                  <c:v>1.9691078578500663</c:v>
                </c:pt>
                <c:pt idx="3431">
                  <c:v>1.9581454968790248</c:v>
                </c:pt>
                <c:pt idx="3432">
                  <c:v>1.9379664412722264</c:v>
                </c:pt>
                <c:pt idx="3433">
                  <c:v>1.9646464001634258</c:v>
                </c:pt>
                <c:pt idx="3434">
                  <c:v>1.9865242481899417</c:v>
                </c:pt>
                <c:pt idx="3435">
                  <c:v>1.9699031996326744</c:v>
                </c:pt>
                <c:pt idx="3436">
                  <c:v>1.9250351564461854</c:v>
                </c:pt>
                <c:pt idx="3437">
                  <c:v>1.9122874806800618</c:v>
                </c:pt>
                <c:pt idx="3438">
                  <c:v>1.8961443837211487</c:v>
                </c:pt>
                <c:pt idx="3439">
                  <c:v>1.8515592103633616</c:v>
                </c:pt>
                <c:pt idx="3440">
                  <c:v>1.9003671335154577</c:v>
                </c:pt>
                <c:pt idx="3441">
                  <c:v>1.8897373561705071</c:v>
                </c:pt>
                <c:pt idx="3442">
                  <c:v>1.933123732127207</c:v>
                </c:pt>
                <c:pt idx="3443">
                  <c:v>1.9136066214170615</c:v>
                </c:pt>
                <c:pt idx="3444">
                  <c:v>1.9231176642477961</c:v>
                </c:pt>
                <c:pt idx="3445">
                  <c:v>1.9364567688682124</c:v>
                </c:pt>
                <c:pt idx="3446">
                  <c:v>1.9325145143191687</c:v>
                </c:pt>
                <c:pt idx="3447">
                  <c:v>1.8978049658150411</c:v>
                </c:pt>
                <c:pt idx="3448">
                  <c:v>1.907151827008484</c:v>
                </c:pt>
                <c:pt idx="3449">
                  <c:v>1.9269679461229898</c:v>
                </c:pt>
                <c:pt idx="3450">
                  <c:v>1.9386109425127895</c:v>
                </c:pt>
                <c:pt idx="3451">
                  <c:v>1.9157886889971176</c:v>
                </c:pt>
                <c:pt idx="3452">
                  <c:v>1.8999593079891981</c:v>
                </c:pt>
                <c:pt idx="3453">
                  <c:v>1.8980538548994097</c:v>
                </c:pt>
                <c:pt idx="3454">
                  <c:v>1.9028294703499529</c:v>
                </c:pt>
                <c:pt idx="3455">
                  <c:v>1.8986690717628705</c:v>
                </c:pt>
                <c:pt idx="3456">
                  <c:v>1.9318401981582081</c:v>
                </c:pt>
                <c:pt idx="3457">
                  <c:v>1.983005366726297</c:v>
                </c:pt>
                <c:pt idx="3458">
                  <c:v>1.9855557292480852</c:v>
                </c:pt>
                <c:pt idx="3459">
                  <c:v>1.9987705147072523</c:v>
                </c:pt>
                <c:pt idx="3460">
                  <c:v>2.0033802676873749</c:v>
                </c:pt>
                <c:pt idx="3461">
                  <c:v>2.007489821922491</c:v>
                </c:pt>
                <c:pt idx="3462">
                  <c:v>2.0321133500317767</c:v>
                </c:pt>
                <c:pt idx="3463">
                  <c:v>2.0399364393629038</c:v>
                </c:pt>
                <c:pt idx="3464">
                  <c:v>2.0397998805256869</c:v>
                </c:pt>
                <c:pt idx="3465">
                  <c:v>2.0649216753416351</c:v>
                </c:pt>
                <c:pt idx="3466">
                  <c:v>2.0502292530666115</c:v>
                </c:pt>
                <c:pt idx="3467">
                  <c:v>2.0759395583107323</c:v>
                </c:pt>
                <c:pt idx="3468">
                  <c:v>2.0716720571830964</c:v>
                </c:pt>
                <c:pt idx="3469">
                  <c:v>2.0685602596068309</c:v>
                </c:pt>
                <c:pt idx="3470">
                  <c:v>2.0706039639091642</c:v>
                </c:pt>
                <c:pt idx="3471">
                  <c:v>2.0676879590137043</c:v>
                </c:pt>
                <c:pt idx="3472">
                  <c:v>2.0755646087557982</c:v>
                </c:pt>
                <c:pt idx="3473">
                  <c:v>2.0828037572473859</c:v>
                </c:pt>
                <c:pt idx="3474">
                  <c:v>2.0919729268138405</c:v>
                </c:pt>
                <c:pt idx="3475">
                  <c:v>2.0762968692542767</c:v>
                </c:pt>
                <c:pt idx="3476">
                  <c:v>2.0386786695148</c:v>
                </c:pt>
                <c:pt idx="3477">
                  <c:v>2.0023727419405866</c:v>
                </c:pt>
                <c:pt idx="3478">
                  <c:v>1.9940916370504125</c:v>
                </c:pt>
                <c:pt idx="3479">
                  <c:v>1.9794440491919911</c:v>
                </c:pt>
                <c:pt idx="3480">
                  <c:v>1.9508132958407458</c:v>
                </c:pt>
                <c:pt idx="3481">
                  <c:v>1.9396369080090836</c:v>
                </c:pt>
                <c:pt idx="3482">
                  <c:v>1.9307106182744833</c:v>
                </c:pt>
                <c:pt idx="3483">
                  <c:v>1.9364567788214344</c:v>
                </c:pt>
                <c:pt idx="3484">
                  <c:v>1.9057574540708764</c:v>
                </c:pt>
                <c:pt idx="3485">
                  <c:v>1.9227118471077544</c:v>
                </c:pt>
                <c:pt idx="3486">
                  <c:v>1.906327230381057</c:v>
                </c:pt>
                <c:pt idx="3487">
                  <c:v>1.9016636097435402</c:v>
                </c:pt>
                <c:pt idx="3488">
                  <c:v>1.9172987832815762</c:v>
                </c:pt>
                <c:pt idx="3489">
                  <c:v>1.9104380580890648</c:v>
                </c:pt>
                <c:pt idx="3490">
                  <c:v>1.9190049712997128</c:v>
                </c:pt>
                <c:pt idx="3491">
                  <c:v>1.9325320720487236</c:v>
                </c:pt>
                <c:pt idx="3492">
                  <c:v>1.9509272026701374</c:v>
                </c:pt>
                <c:pt idx="3493">
                  <c:v>1.9404443530137834</c:v>
                </c:pt>
                <c:pt idx="3494">
                  <c:v>1.9557845830017713</c:v>
                </c:pt>
                <c:pt idx="3495">
                  <c:v>1.9725220551749916</c:v>
                </c:pt>
                <c:pt idx="3496">
                  <c:v>1.9737528582010242</c:v>
                </c:pt>
                <c:pt idx="3497">
                  <c:v>1.9636994665466934</c:v>
                </c:pt>
                <c:pt idx="3498">
                  <c:v>1.9663548630406331</c:v>
                </c:pt>
                <c:pt idx="3499">
                  <c:v>1.9681541411884731</c:v>
                </c:pt>
                <c:pt idx="3500">
                  <c:v>1.9581127896045023</c:v>
                </c:pt>
                <c:pt idx="3501">
                  <c:v>1.9522927995680512</c:v>
                </c:pt>
                <c:pt idx="3502">
                  <c:v>1.9389204545454544</c:v>
                </c:pt>
                <c:pt idx="3503">
                  <c:v>1.9569790471551178</c:v>
                </c:pt>
                <c:pt idx="3504">
                  <c:v>1.968147710335612</c:v>
                </c:pt>
                <c:pt idx="3505">
                  <c:v>1.974764888265641</c:v>
                </c:pt>
                <c:pt idx="3506">
                  <c:v>1.9794442255904214</c:v>
                </c:pt>
                <c:pt idx="3507">
                  <c:v>1.9931521451228413</c:v>
                </c:pt>
                <c:pt idx="3508">
                  <c:v>1.9973371846369095</c:v>
                </c:pt>
                <c:pt idx="3509">
                  <c:v>2.0178186827757045</c:v>
                </c:pt>
                <c:pt idx="3510">
                  <c:v>2.0063419485669263</c:v>
                </c:pt>
                <c:pt idx="3511">
                  <c:v>2.0145334873878671</c:v>
                </c:pt>
                <c:pt idx="3512">
                  <c:v>2.0482913356382317</c:v>
                </c:pt>
                <c:pt idx="3513">
                  <c:v>2.0761159428058371</c:v>
                </c:pt>
                <c:pt idx="3514">
                  <c:v>2.0630728333179036</c:v>
                </c:pt>
                <c:pt idx="3515">
                  <c:v>2.0775227028417298</c:v>
                </c:pt>
                <c:pt idx="3516">
                  <c:v>2.0836895105265247</c:v>
                </c:pt>
                <c:pt idx="3517">
                  <c:v>2.0834629785887562</c:v>
                </c:pt>
                <c:pt idx="3518">
                  <c:v>2.0726779785332119</c:v>
                </c:pt>
                <c:pt idx="3519">
                  <c:v>2.0937570029395869</c:v>
                </c:pt>
                <c:pt idx="3520">
                  <c:v>2.1105512352536633</c:v>
                </c:pt>
                <c:pt idx="3521">
                  <c:v>2.1019652445314363</c:v>
                </c:pt>
                <c:pt idx="3522">
                  <c:v>2.0784952762970388</c:v>
                </c:pt>
                <c:pt idx="3523">
                  <c:v>2.0932643852310528</c:v>
                </c:pt>
                <c:pt idx="3524">
                  <c:v>2.0925531074784804</c:v>
                </c:pt>
                <c:pt idx="3525">
                  <c:v>2.1192469869517581</c:v>
                </c:pt>
                <c:pt idx="3526">
                  <c:v>2.124460555843259</c:v>
                </c:pt>
                <c:pt idx="3527">
                  <c:v>2.1286783712108495</c:v>
                </c:pt>
                <c:pt idx="3528">
                  <c:v>2.1158955991111998</c:v>
                </c:pt>
                <c:pt idx="3529">
                  <c:v>2.1169714172552645</c:v>
                </c:pt>
                <c:pt idx="3530">
                  <c:v>2.1312161218449668</c:v>
                </c:pt>
                <c:pt idx="3531">
                  <c:v>2.139052602772642</c:v>
                </c:pt>
                <c:pt idx="3532">
                  <c:v>2.133691989200126</c:v>
                </c:pt>
                <c:pt idx="3533">
                  <c:v>2.1374034964373116</c:v>
                </c:pt>
                <c:pt idx="3534">
                  <c:v>2.1478280065397799</c:v>
                </c:pt>
                <c:pt idx="3535">
                  <c:v>2.1475186901198628</c:v>
                </c:pt>
                <c:pt idx="3536">
                  <c:v>2.1456651622899905</c:v>
                </c:pt>
                <c:pt idx="3537">
                  <c:v>2.1678513182930144</c:v>
                </c:pt>
                <c:pt idx="3538">
                  <c:v>2.1903980247985455</c:v>
                </c:pt>
                <c:pt idx="3539">
                  <c:v>2.1839803559469937</c:v>
                </c:pt>
                <c:pt idx="3540">
                  <c:v>2.1459350391701482</c:v>
                </c:pt>
                <c:pt idx="3541">
                  <c:v>2.1300518874660828</c:v>
                </c:pt>
                <c:pt idx="3542">
                  <c:v>2.1224550594129794</c:v>
                </c:pt>
                <c:pt idx="3543">
                  <c:v>2.1229253821124874</c:v>
                </c:pt>
                <c:pt idx="3544">
                  <c:v>2.1214822116799814</c:v>
                </c:pt>
                <c:pt idx="3545">
                  <c:v>2.1188378120311007</c:v>
                </c:pt>
                <c:pt idx="3546">
                  <c:v>2.1415195659956492</c:v>
                </c:pt>
                <c:pt idx="3547">
                  <c:v>2.1450336040902154</c:v>
                </c:pt>
                <c:pt idx="3548">
                  <c:v>2.1270051185769399</c:v>
                </c:pt>
                <c:pt idx="3549">
                  <c:v>2.1318446428448699</c:v>
                </c:pt>
                <c:pt idx="3550">
                  <c:v>2.114576920445995</c:v>
                </c:pt>
                <c:pt idx="3551">
                  <c:v>2.1019495350481265</c:v>
                </c:pt>
                <c:pt idx="3552">
                  <c:v>2.1102175937570098</c:v>
                </c:pt>
                <c:pt idx="3553">
                  <c:v>2.113607498217136</c:v>
                </c:pt>
                <c:pt idx="3554">
                  <c:v>2.1148235838401983</c:v>
                </c:pt>
                <c:pt idx="3555">
                  <c:v>2.1141721491228069</c:v>
                </c:pt>
                <c:pt idx="3556">
                  <c:v>2.1128359032736554</c:v>
                </c:pt>
                <c:pt idx="3557">
                  <c:v>2.1256365305952083</c:v>
                </c:pt>
                <c:pt idx="3558">
                  <c:v>2.1349750688294482</c:v>
                </c:pt>
                <c:pt idx="3559">
                  <c:v>2.1488765398943679</c:v>
                </c:pt>
                <c:pt idx="3560">
                  <c:v>2.1507851387399279</c:v>
                </c:pt>
                <c:pt idx="3561">
                  <c:v>2.1529916531225033</c:v>
                </c:pt>
                <c:pt idx="3562">
                  <c:v>2.147438949496622</c:v>
                </c:pt>
                <c:pt idx="3563">
                  <c:v>2.1521865889212828</c:v>
                </c:pt>
                <c:pt idx="3564">
                  <c:v>2.1713868192483434</c:v>
                </c:pt>
                <c:pt idx="3565">
                  <c:v>2.1684471759335642</c:v>
                </c:pt>
                <c:pt idx="3566">
                  <c:v>2.185083916708459</c:v>
                </c:pt>
                <c:pt idx="3567">
                  <c:v>2.1749447934969135</c:v>
                </c:pt>
                <c:pt idx="3568">
                  <c:v>2.1845206286567738</c:v>
                </c:pt>
                <c:pt idx="3569">
                  <c:v>2.1868863451314717</c:v>
                </c:pt>
                <c:pt idx="3570">
                  <c:v>2.2030281937658076</c:v>
                </c:pt>
                <c:pt idx="3571">
                  <c:v>2.1975332513846109</c:v>
                </c:pt>
                <c:pt idx="3572">
                  <c:v>2.200918468571587</c:v>
                </c:pt>
                <c:pt idx="3573">
                  <c:v>2.1989678300053628</c:v>
                </c:pt>
                <c:pt idx="3574">
                  <c:v>2.1814517804462539</c:v>
                </c:pt>
                <c:pt idx="3575">
                  <c:v>2.1941432048483493</c:v>
                </c:pt>
                <c:pt idx="3576">
                  <c:v>2.190105810928014</c:v>
                </c:pt>
                <c:pt idx="3577">
                  <c:v>2.1968945093644949</c:v>
                </c:pt>
                <c:pt idx="3578">
                  <c:v>2.1945674100638799</c:v>
                </c:pt>
                <c:pt idx="3579">
                  <c:v>2.1896562760033285</c:v>
                </c:pt>
                <c:pt idx="3580">
                  <c:v>2.1972409473032326</c:v>
                </c:pt>
                <c:pt idx="3581">
                  <c:v>2.1971837944664032</c:v>
                </c:pt>
                <c:pt idx="3582">
                  <c:v>2.1962257825704352</c:v>
                </c:pt>
                <c:pt idx="3583">
                  <c:v>2.1916312324137883</c:v>
                </c:pt>
                <c:pt idx="3584">
                  <c:v>2.1601577416286544</c:v>
                </c:pt>
                <c:pt idx="3585">
                  <c:v>2.1251667345305458</c:v>
                </c:pt>
                <c:pt idx="3586">
                  <c:v>2.1172407028557019</c:v>
                </c:pt>
                <c:pt idx="3587">
                  <c:v>2.1349567559903586</c:v>
                </c:pt>
                <c:pt idx="3588">
                  <c:v>2.1121022349764629</c:v>
                </c:pt>
                <c:pt idx="3589">
                  <c:v>2.0784616583651578</c:v>
                </c:pt>
                <c:pt idx="3590">
                  <c:v>2.0862625664453001</c:v>
                </c:pt>
                <c:pt idx="3591">
                  <c:v>2.0933829080210811</c:v>
                </c:pt>
                <c:pt idx="3592">
                  <c:v>2.0995346884511776</c:v>
                </c:pt>
                <c:pt idx="3593">
                  <c:v>2.088872746575773</c:v>
                </c:pt>
                <c:pt idx="3594">
                  <c:v>2.0868149185781824</c:v>
                </c:pt>
                <c:pt idx="3595">
                  <c:v>2.0856262675171751</c:v>
                </c:pt>
                <c:pt idx="3596">
                  <c:v>2.1071594215119953</c:v>
                </c:pt>
                <c:pt idx="3597">
                  <c:v>2.1190616937082294</c:v>
                </c:pt>
                <c:pt idx="3598">
                  <c:v>2.12395220753374</c:v>
                </c:pt>
                <c:pt idx="3599">
                  <c:v>2.1455854053340557</c:v>
                </c:pt>
                <c:pt idx="3600">
                  <c:v>2.1480612990882384</c:v>
                </c:pt>
                <c:pt idx="3601">
                  <c:v>2.12722465028977</c:v>
                </c:pt>
                <c:pt idx="3602">
                  <c:v>2.1446885187273903</c:v>
                </c:pt>
                <c:pt idx="3603">
                  <c:v>2.1324637501974766</c:v>
                </c:pt>
                <c:pt idx="3604">
                  <c:v>2.1444078043418524</c:v>
                </c:pt>
                <c:pt idx="3605">
                  <c:v>2.1412909245588518</c:v>
                </c:pt>
                <c:pt idx="3606">
                  <c:v>2.1602308834343913</c:v>
                </c:pt>
                <c:pt idx="3607">
                  <c:v>2.1718397505329459</c:v>
                </c:pt>
                <c:pt idx="3608">
                  <c:v>2.1936734226894194</c:v>
                </c:pt>
                <c:pt idx="3609">
                  <c:v>2.1861119367392221</c:v>
                </c:pt>
                <c:pt idx="3610">
                  <c:v>2.1927950998373533</c:v>
                </c:pt>
                <c:pt idx="3611">
                  <c:v>2.1972712160195349</c:v>
                </c:pt>
                <c:pt idx="3612">
                  <c:v>2.2289356869317118</c:v>
                </c:pt>
                <c:pt idx="3613">
                  <c:v>2.2264567951542609</c:v>
                </c:pt>
                <c:pt idx="3614">
                  <c:v>2.2369003945455805</c:v>
                </c:pt>
                <c:pt idx="3615">
                  <c:v>2.2314453802500309</c:v>
                </c:pt>
                <c:pt idx="3616">
                  <c:v>2.2083735797922239</c:v>
                </c:pt>
                <c:pt idx="3617">
                  <c:v>2.2083457899091306</c:v>
                </c:pt>
                <c:pt idx="3618">
                  <c:v>2.2284850208438827</c:v>
                </c:pt>
                <c:pt idx="3619">
                  <c:v>2.2332509467533455</c:v>
                </c:pt>
                <c:pt idx="3620">
                  <c:v>2.2503471450788712</c:v>
                </c:pt>
                <c:pt idx="3621">
                  <c:v>2.2555023055619503</c:v>
                </c:pt>
                <c:pt idx="3622">
                  <c:v>2.2777972199280483</c:v>
                </c:pt>
                <c:pt idx="3623">
                  <c:v>2.2979008171315867</c:v>
                </c:pt>
                <c:pt idx="3624">
                  <c:v>2.264118725889074</c:v>
                </c:pt>
                <c:pt idx="3625">
                  <c:v>2.2379026049467394</c:v>
                </c:pt>
                <c:pt idx="3626">
                  <c:v>2.245054860415777</c:v>
                </c:pt>
                <c:pt idx="3627">
                  <c:v>2.2446638188390091</c:v>
                </c:pt>
                <c:pt idx="3628">
                  <c:v>2.2526953405017922</c:v>
                </c:pt>
                <c:pt idx="3629">
                  <c:v>2.2782204087476288</c:v>
                </c:pt>
                <c:pt idx="3630">
                  <c:v>2.2935241173072849</c:v>
                </c:pt>
                <c:pt idx="3631">
                  <c:v>2.4144880413609267</c:v>
                </c:pt>
                <c:pt idx="3632">
                  <c:v>2.3992141282913817</c:v>
                </c:pt>
                <c:pt idx="3633">
                  <c:v>2.3644403494007369</c:v>
                </c:pt>
                <c:pt idx="3634">
                  <c:v>2.3589482661010028</c:v>
                </c:pt>
                <c:pt idx="3635">
                  <c:v>2.3945935639683915</c:v>
                </c:pt>
                <c:pt idx="3636">
                  <c:v>2.4124878131490819</c:v>
                </c:pt>
                <c:pt idx="3637">
                  <c:v>2.3948060789583789</c:v>
                </c:pt>
                <c:pt idx="3638">
                  <c:v>2.3935531704561503</c:v>
                </c:pt>
                <c:pt idx="3639">
                  <c:v>2.3790831108333808</c:v>
                </c:pt>
                <c:pt idx="3640">
                  <c:v>2.3488158802158501</c:v>
                </c:pt>
                <c:pt idx="3641">
                  <c:v>2.3757044591025296</c:v>
                </c:pt>
                <c:pt idx="3642">
                  <c:v>2.3263141661467719</c:v>
                </c:pt>
                <c:pt idx="3643">
                  <c:v>2.3393659705386134</c:v>
                </c:pt>
                <c:pt idx="3644">
                  <c:v>2.3322936832293686</c:v>
                </c:pt>
                <c:pt idx="3645">
                  <c:v>2.3535129543957094</c:v>
                </c:pt>
                <c:pt idx="3646">
                  <c:v>2.367407845373088</c:v>
                </c:pt>
                <c:pt idx="3647">
                  <c:v>2.3704009400968076</c:v>
                </c:pt>
                <c:pt idx="3648">
                  <c:v>2.3701681024837771</c:v>
                </c:pt>
                <c:pt idx="3649">
                  <c:v>2.3782026821704352</c:v>
                </c:pt>
                <c:pt idx="3650">
                  <c:v>2.3667757355230115</c:v>
                </c:pt>
                <c:pt idx="3651">
                  <c:v>2.3630806001492082</c:v>
                </c:pt>
                <c:pt idx="3652">
                  <c:v>2.3579344983603834</c:v>
                </c:pt>
                <c:pt idx="3653">
                  <c:v>2.3454669902308503</c:v>
                </c:pt>
                <c:pt idx="3654">
                  <c:v>2.2136304155116857</c:v>
                </c:pt>
                <c:pt idx="3655">
                  <c:v>2.1667986331055173</c:v>
                </c:pt>
                <c:pt idx="3656">
                  <c:v>2.1217416173157275</c:v>
                </c:pt>
                <c:pt idx="3657">
                  <c:v>2.1059788685152059</c:v>
                </c:pt>
                <c:pt idx="3658">
                  <c:v>2.0846168857417653</c:v>
                </c:pt>
                <c:pt idx="3659">
                  <c:v>2.0762026483405966</c:v>
                </c:pt>
                <c:pt idx="3660">
                  <c:v>2.0853210818163519</c:v>
                </c:pt>
                <c:pt idx="3661">
                  <c:v>2.0880517041374356</c:v>
                </c:pt>
                <c:pt idx="3662">
                  <c:v>2.0458680687675117</c:v>
                </c:pt>
                <c:pt idx="3663">
                  <c:v>2.0473468028419179</c:v>
                </c:pt>
                <c:pt idx="3664">
                  <c:v>2.052157048118231</c:v>
                </c:pt>
                <c:pt idx="3665">
                  <c:v>2.0361139655682088</c:v>
                </c:pt>
                <c:pt idx="3666">
                  <c:v>2.0324182450166703</c:v>
                </c:pt>
                <c:pt idx="3667">
                  <c:v>2.0335248153566203</c:v>
                </c:pt>
                <c:pt idx="3668">
                  <c:v>2.006641613066416</c:v>
                </c:pt>
                <c:pt idx="3669">
                  <c:v>2.0085152218688367</c:v>
                </c:pt>
                <c:pt idx="3670">
                  <c:v>1.9716469122671541</c:v>
                </c:pt>
                <c:pt idx="3671">
                  <c:v>1.9813531377212308</c:v>
                </c:pt>
                <c:pt idx="3672">
                  <c:v>1.9620895413112713</c:v>
                </c:pt>
                <c:pt idx="3673">
                  <c:v>1.987020798608595</c:v>
                </c:pt>
                <c:pt idx="3674">
                  <c:v>2.0297912454035854</c:v>
                </c:pt>
                <c:pt idx="3675">
                  <c:v>2.0254833543072874</c:v>
                </c:pt>
                <c:pt idx="3676">
                  <c:v>2.023073973069712</c:v>
                </c:pt>
                <c:pt idx="3677">
                  <c:v>1.9792215624753196</c:v>
                </c:pt>
                <c:pt idx="3678">
                  <c:v>2.0064020301933585</c:v>
                </c:pt>
                <c:pt idx="3679">
                  <c:v>1.9904103286654973</c:v>
                </c:pt>
                <c:pt idx="3680">
                  <c:v>1.9890499217851556</c:v>
                </c:pt>
                <c:pt idx="3681">
                  <c:v>2.013452407067998</c:v>
                </c:pt>
                <c:pt idx="3682">
                  <c:v>1.9972989967702288</c:v>
                </c:pt>
                <c:pt idx="3683">
                  <c:v>1.9682749075495773</c:v>
                </c:pt>
                <c:pt idx="3684">
                  <c:v>1.9808414588787842</c:v>
                </c:pt>
                <c:pt idx="3685">
                  <c:v>2.0045214170482741</c:v>
                </c:pt>
                <c:pt idx="3686">
                  <c:v>2.0001588000490838</c:v>
                </c:pt>
                <c:pt idx="3687">
                  <c:v>1.9759007118087244</c:v>
                </c:pt>
                <c:pt idx="3688">
                  <c:v>1.9595321894705968</c:v>
                </c:pt>
                <c:pt idx="3689">
                  <c:v>1.9567757867968072</c:v>
                </c:pt>
                <c:pt idx="3690">
                  <c:v>1.956194148837554</c:v>
                </c:pt>
                <c:pt idx="3691">
                  <c:v>1.9367377478488588</c:v>
                </c:pt>
                <c:pt idx="3692">
                  <c:v>1.9970484464509275</c:v>
                </c:pt>
                <c:pt idx="3693">
                  <c:v>1.9829874508473073</c:v>
                </c:pt>
                <c:pt idx="3694">
                  <c:v>2.0001334628417204</c:v>
                </c:pt>
                <c:pt idx="3695">
                  <c:v>2.0148107887764115</c:v>
                </c:pt>
                <c:pt idx="3696">
                  <c:v>2.0075675675675675</c:v>
                </c:pt>
                <c:pt idx="3697">
                  <c:v>1.9860631604119028</c:v>
                </c:pt>
                <c:pt idx="3698">
                  <c:v>1.9657570974344256</c:v>
                </c:pt>
                <c:pt idx="3699">
                  <c:v>1.935516415473596</c:v>
                </c:pt>
                <c:pt idx="3700">
                  <c:v>1.9403678997372145</c:v>
                </c:pt>
                <c:pt idx="3701">
                  <c:v>1.9811078992929765</c:v>
                </c:pt>
                <c:pt idx="3702">
                  <c:v>1.9714578364826025</c:v>
                </c:pt>
                <c:pt idx="3703">
                  <c:v>1.9590645986445028</c:v>
                </c:pt>
                <c:pt idx="3704">
                  <c:v>1.9355661734007514</c:v>
                </c:pt>
                <c:pt idx="3705">
                  <c:v>1.9590525831672545</c:v>
                </c:pt>
                <c:pt idx="3706">
                  <c:v>1.9982569458068606</c:v>
                </c:pt>
                <c:pt idx="3707">
                  <c:v>2.007671032719303</c:v>
                </c:pt>
                <c:pt idx="3708">
                  <c:v>2.040862393932847</c:v>
                </c:pt>
                <c:pt idx="3709">
                  <c:v>2.032662887203073</c:v>
                </c:pt>
                <c:pt idx="3710">
                  <c:v>2.0501748135445386</c:v>
                </c:pt>
                <c:pt idx="3711">
                  <c:v>2.0489990680335506</c:v>
                </c:pt>
                <c:pt idx="3712">
                  <c:v>2.0620725426994184</c:v>
                </c:pt>
                <c:pt idx="3713">
                  <c:v>2.047312430011198</c:v>
                </c:pt>
                <c:pt idx="3714">
                  <c:v>2.0694559127101151</c:v>
                </c:pt>
                <c:pt idx="3715">
                  <c:v>2.0918233302195235</c:v>
                </c:pt>
                <c:pt idx="3716">
                  <c:v>2.0794187621243729</c:v>
                </c:pt>
                <c:pt idx="3717">
                  <c:v>2.0805851004526499</c:v>
                </c:pt>
                <c:pt idx="3718">
                  <c:v>2.0663256568905566</c:v>
                </c:pt>
                <c:pt idx="3719">
                  <c:v>2.1051126419661141</c:v>
                </c:pt>
                <c:pt idx="3720">
                  <c:v>2.0857010164870151</c:v>
                </c:pt>
                <c:pt idx="3721">
                  <c:v>2.043152561456183</c:v>
                </c:pt>
                <c:pt idx="3722">
                  <c:v>2.0422618645910662</c:v>
                </c:pt>
                <c:pt idx="3723">
                  <c:v>2.0139164121284363</c:v>
                </c:pt>
                <c:pt idx="3724">
                  <c:v>1.9865256783998682</c:v>
                </c:pt>
                <c:pt idx="3725">
                  <c:v>1.9798411040039687</c:v>
                </c:pt>
                <c:pt idx="3726">
                  <c:v>2.0020029256216945</c:v>
                </c:pt>
                <c:pt idx="3727">
                  <c:v>1.9806953284496216</c:v>
                </c:pt>
                <c:pt idx="3728">
                  <c:v>1.9796690875498508</c:v>
                </c:pt>
                <c:pt idx="3729">
                  <c:v>1.9823702252693438</c:v>
                </c:pt>
                <c:pt idx="3730">
                  <c:v>1.9899704265742622</c:v>
                </c:pt>
                <c:pt idx="3731">
                  <c:v>1.9565487320862376</c:v>
                </c:pt>
                <c:pt idx="3732">
                  <c:v>1.9475558940812761</c:v>
                </c:pt>
                <c:pt idx="3733">
                  <c:v>1.9453724259358494</c:v>
                </c:pt>
                <c:pt idx="3734">
                  <c:v>1.9631472112442139</c:v>
                </c:pt>
                <c:pt idx="3735">
                  <c:v>1.931464854871799</c:v>
                </c:pt>
                <c:pt idx="3736">
                  <c:v>1.9357747271207233</c:v>
                </c:pt>
                <c:pt idx="3737">
                  <c:v>1.9625781225947476</c:v>
                </c:pt>
                <c:pt idx="3738">
                  <c:v>1.9518233155046611</c:v>
                </c:pt>
                <c:pt idx="3739">
                  <c:v>1.9518233155046611</c:v>
                </c:pt>
              </c:numCache>
            </c:numRef>
          </c:val>
          <c:smooth val="1"/>
          <c:extLst>
            <c:ext xmlns:c16="http://schemas.microsoft.com/office/drawing/2014/chart" uri="{C3380CC4-5D6E-409C-BE32-E72D297353CC}">
              <c16:uniqueId val="{00000000-1C13-464D-A8EC-86E68BAFF9EF}"/>
            </c:ext>
          </c:extLst>
        </c:ser>
        <c:ser>
          <c:idx val="1"/>
          <c:order val="1"/>
          <c:tx>
            <c:strRef>
              <c:f>Sheet1!$E$3</c:f>
              <c:strCache>
                <c:ptCount val="1"/>
                <c:pt idx="0">
                  <c:v>Average</c:v>
                </c:pt>
              </c:strCache>
            </c:strRef>
          </c:tx>
          <c:spPr>
            <a:ln w="22225" cap="rnd" cmpd="sng" algn="ctr">
              <a:solidFill>
                <a:srgbClr val="CFBD9B"/>
              </a:solidFill>
              <a:prstDash val="solid"/>
              <a:round/>
              <a:headEnd type="none" w="med" len="med"/>
              <a:tailEnd type="none" w="med" len="med"/>
            </a:ln>
            <a:effectLst/>
          </c:spPr>
          <c:marker>
            <c:symbol val="none"/>
          </c:marker>
          <c:cat>
            <c:numRef>
              <c:f>Sheet1!$A$7:$A$3746</c:f>
              <c:numCache>
                <c:formatCode>m/d/yyyy</c:formatCode>
                <c:ptCount val="3740"/>
                <c:pt idx="0">
                  <c:v>39448</c:v>
                </c:pt>
                <c:pt idx="1">
                  <c:v>39449</c:v>
                </c:pt>
                <c:pt idx="2">
                  <c:v>39450</c:v>
                </c:pt>
                <c:pt idx="3">
                  <c:v>39451</c:v>
                </c:pt>
                <c:pt idx="4">
                  <c:v>39454</c:v>
                </c:pt>
                <c:pt idx="5">
                  <c:v>39455</c:v>
                </c:pt>
                <c:pt idx="6">
                  <c:v>39456</c:v>
                </c:pt>
                <c:pt idx="7">
                  <c:v>39457</c:v>
                </c:pt>
                <c:pt idx="8">
                  <c:v>39458</c:v>
                </c:pt>
                <c:pt idx="9">
                  <c:v>39461</c:v>
                </c:pt>
                <c:pt idx="10">
                  <c:v>39462</c:v>
                </c:pt>
                <c:pt idx="11">
                  <c:v>39463</c:v>
                </c:pt>
                <c:pt idx="12">
                  <c:v>39464</c:v>
                </c:pt>
                <c:pt idx="13">
                  <c:v>39465</c:v>
                </c:pt>
                <c:pt idx="14">
                  <c:v>39468</c:v>
                </c:pt>
                <c:pt idx="15">
                  <c:v>39469</c:v>
                </c:pt>
                <c:pt idx="16">
                  <c:v>39470</c:v>
                </c:pt>
                <c:pt idx="17">
                  <c:v>39471</c:v>
                </c:pt>
                <c:pt idx="18">
                  <c:v>39472</c:v>
                </c:pt>
                <c:pt idx="19">
                  <c:v>39475</c:v>
                </c:pt>
                <c:pt idx="20">
                  <c:v>39476</c:v>
                </c:pt>
                <c:pt idx="21">
                  <c:v>39477</c:v>
                </c:pt>
                <c:pt idx="22">
                  <c:v>39478</c:v>
                </c:pt>
                <c:pt idx="23">
                  <c:v>39479</c:v>
                </c:pt>
                <c:pt idx="24">
                  <c:v>39482</c:v>
                </c:pt>
                <c:pt idx="25">
                  <c:v>39483</c:v>
                </c:pt>
                <c:pt idx="26">
                  <c:v>39484</c:v>
                </c:pt>
                <c:pt idx="27">
                  <c:v>39485</c:v>
                </c:pt>
                <c:pt idx="28">
                  <c:v>39486</c:v>
                </c:pt>
                <c:pt idx="29">
                  <c:v>39489</c:v>
                </c:pt>
                <c:pt idx="30">
                  <c:v>39490</c:v>
                </c:pt>
                <c:pt idx="31">
                  <c:v>39491</c:v>
                </c:pt>
                <c:pt idx="32">
                  <c:v>39492</c:v>
                </c:pt>
                <c:pt idx="33">
                  <c:v>39493</c:v>
                </c:pt>
                <c:pt idx="34">
                  <c:v>39496</c:v>
                </c:pt>
                <c:pt idx="35">
                  <c:v>39497</c:v>
                </c:pt>
                <c:pt idx="36">
                  <c:v>39498</c:v>
                </c:pt>
                <c:pt idx="37">
                  <c:v>39499</c:v>
                </c:pt>
                <c:pt idx="38">
                  <c:v>39500</c:v>
                </c:pt>
                <c:pt idx="39">
                  <c:v>39503</c:v>
                </c:pt>
                <c:pt idx="40">
                  <c:v>39504</c:v>
                </c:pt>
                <c:pt idx="41">
                  <c:v>39505</c:v>
                </c:pt>
                <c:pt idx="42">
                  <c:v>39506</c:v>
                </c:pt>
                <c:pt idx="43">
                  <c:v>39507</c:v>
                </c:pt>
                <c:pt idx="44">
                  <c:v>39510</c:v>
                </c:pt>
                <c:pt idx="45">
                  <c:v>39511</c:v>
                </c:pt>
                <c:pt idx="46">
                  <c:v>39512</c:v>
                </c:pt>
                <c:pt idx="47">
                  <c:v>39513</c:v>
                </c:pt>
                <c:pt idx="48">
                  <c:v>39514</c:v>
                </c:pt>
                <c:pt idx="49">
                  <c:v>39517</c:v>
                </c:pt>
                <c:pt idx="50">
                  <c:v>39518</c:v>
                </c:pt>
                <c:pt idx="51">
                  <c:v>39519</c:v>
                </c:pt>
                <c:pt idx="52">
                  <c:v>39520</c:v>
                </c:pt>
                <c:pt idx="53">
                  <c:v>39521</c:v>
                </c:pt>
                <c:pt idx="54">
                  <c:v>39524</c:v>
                </c:pt>
                <c:pt idx="55">
                  <c:v>39525</c:v>
                </c:pt>
                <c:pt idx="56">
                  <c:v>39526</c:v>
                </c:pt>
                <c:pt idx="57">
                  <c:v>39527</c:v>
                </c:pt>
                <c:pt idx="58">
                  <c:v>39528</c:v>
                </c:pt>
                <c:pt idx="59">
                  <c:v>39531</c:v>
                </c:pt>
                <c:pt idx="60">
                  <c:v>39532</c:v>
                </c:pt>
                <c:pt idx="61">
                  <c:v>39533</c:v>
                </c:pt>
                <c:pt idx="62">
                  <c:v>39534</c:v>
                </c:pt>
                <c:pt idx="63">
                  <c:v>39535</c:v>
                </c:pt>
                <c:pt idx="64">
                  <c:v>39538</c:v>
                </c:pt>
                <c:pt idx="65">
                  <c:v>39539</c:v>
                </c:pt>
                <c:pt idx="66">
                  <c:v>39540</c:v>
                </c:pt>
                <c:pt idx="67">
                  <c:v>39541</c:v>
                </c:pt>
                <c:pt idx="68">
                  <c:v>39542</c:v>
                </c:pt>
                <c:pt idx="69">
                  <c:v>39545</c:v>
                </c:pt>
                <c:pt idx="70">
                  <c:v>39546</c:v>
                </c:pt>
                <c:pt idx="71">
                  <c:v>39547</c:v>
                </c:pt>
                <c:pt idx="72">
                  <c:v>39548</c:v>
                </c:pt>
                <c:pt idx="73">
                  <c:v>39549</c:v>
                </c:pt>
                <c:pt idx="74">
                  <c:v>39552</c:v>
                </c:pt>
                <c:pt idx="75">
                  <c:v>39553</c:v>
                </c:pt>
                <c:pt idx="76">
                  <c:v>39554</c:v>
                </c:pt>
                <c:pt idx="77">
                  <c:v>39555</c:v>
                </c:pt>
                <c:pt idx="78">
                  <c:v>39556</c:v>
                </c:pt>
                <c:pt idx="79">
                  <c:v>39559</c:v>
                </c:pt>
                <c:pt idx="80">
                  <c:v>39560</c:v>
                </c:pt>
                <c:pt idx="81">
                  <c:v>39561</c:v>
                </c:pt>
                <c:pt idx="82">
                  <c:v>39562</c:v>
                </c:pt>
                <c:pt idx="83">
                  <c:v>39563</c:v>
                </c:pt>
                <c:pt idx="84">
                  <c:v>39566</c:v>
                </c:pt>
                <c:pt idx="85">
                  <c:v>39567</c:v>
                </c:pt>
                <c:pt idx="86">
                  <c:v>39568</c:v>
                </c:pt>
                <c:pt idx="87">
                  <c:v>39569</c:v>
                </c:pt>
                <c:pt idx="88">
                  <c:v>39570</c:v>
                </c:pt>
                <c:pt idx="89">
                  <c:v>39573</c:v>
                </c:pt>
                <c:pt idx="90">
                  <c:v>39574</c:v>
                </c:pt>
                <c:pt idx="91">
                  <c:v>39575</c:v>
                </c:pt>
                <c:pt idx="92">
                  <c:v>39576</c:v>
                </c:pt>
                <c:pt idx="93">
                  <c:v>39577</c:v>
                </c:pt>
                <c:pt idx="94">
                  <c:v>39580</c:v>
                </c:pt>
                <c:pt idx="95">
                  <c:v>39581</c:v>
                </c:pt>
                <c:pt idx="96">
                  <c:v>39582</c:v>
                </c:pt>
                <c:pt idx="97">
                  <c:v>39583</c:v>
                </c:pt>
                <c:pt idx="98">
                  <c:v>39584</c:v>
                </c:pt>
                <c:pt idx="99">
                  <c:v>39587</c:v>
                </c:pt>
                <c:pt idx="100">
                  <c:v>39588</c:v>
                </c:pt>
                <c:pt idx="101">
                  <c:v>39589</c:v>
                </c:pt>
                <c:pt idx="102">
                  <c:v>39590</c:v>
                </c:pt>
                <c:pt idx="103">
                  <c:v>39591</c:v>
                </c:pt>
                <c:pt idx="104">
                  <c:v>39594</c:v>
                </c:pt>
                <c:pt idx="105">
                  <c:v>39595</c:v>
                </c:pt>
                <c:pt idx="106">
                  <c:v>39596</c:v>
                </c:pt>
                <c:pt idx="107">
                  <c:v>39597</c:v>
                </c:pt>
                <c:pt idx="108">
                  <c:v>39598</c:v>
                </c:pt>
                <c:pt idx="109">
                  <c:v>39601</c:v>
                </c:pt>
                <c:pt idx="110">
                  <c:v>39602</c:v>
                </c:pt>
                <c:pt idx="111">
                  <c:v>39603</c:v>
                </c:pt>
                <c:pt idx="112">
                  <c:v>39604</c:v>
                </c:pt>
                <c:pt idx="113">
                  <c:v>39605</c:v>
                </c:pt>
                <c:pt idx="114">
                  <c:v>39608</c:v>
                </c:pt>
                <c:pt idx="115">
                  <c:v>39609</c:v>
                </c:pt>
                <c:pt idx="116">
                  <c:v>39610</c:v>
                </c:pt>
                <c:pt idx="117">
                  <c:v>39611</c:v>
                </c:pt>
                <c:pt idx="118">
                  <c:v>39612</c:v>
                </c:pt>
                <c:pt idx="119">
                  <c:v>39615</c:v>
                </c:pt>
                <c:pt idx="120">
                  <c:v>39616</c:v>
                </c:pt>
                <c:pt idx="121">
                  <c:v>39617</c:v>
                </c:pt>
                <c:pt idx="122">
                  <c:v>39618</c:v>
                </c:pt>
                <c:pt idx="123">
                  <c:v>39619</c:v>
                </c:pt>
                <c:pt idx="124">
                  <c:v>39622</c:v>
                </c:pt>
                <c:pt idx="125">
                  <c:v>39623</c:v>
                </c:pt>
                <c:pt idx="126">
                  <c:v>39624</c:v>
                </c:pt>
                <c:pt idx="127">
                  <c:v>39625</c:v>
                </c:pt>
                <c:pt idx="128">
                  <c:v>39626</c:v>
                </c:pt>
                <c:pt idx="129">
                  <c:v>39629</c:v>
                </c:pt>
                <c:pt idx="130">
                  <c:v>39630</c:v>
                </c:pt>
                <c:pt idx="131">
                  <c:v>39631</c:v>
                </c:pt>
                <c:pt idx="132">
                  <c:v>39632</c:v>
                </c:pt>
                <c:pt idx="133">
                  <c:v>39633</c:v>
                </c:pt>
                <c:pt idx="134">
                  <c:v>39636</c:v>
                </c:pt>
                <c:pt idx="135">
                  <c:v>39637</c:v>
                </c:pt>
                <c:pt idx="136">
                  <c:v>39638</c:v>
                </c:pt>
                <c:pt idx="137">
                  <c:v>39639</c:v>
                </c:pt>
                <c:pt idx="138">
                  <c:v>39640</c:v>
                </c:pt>
                <c:pt idx="139">
                  <c:v>39643</c:v>
                </c:pt>
                <c:pt idx="140">
                  <c:v>39644</c:v>
                </c:pt>
                <c:pt idx="141">
                  <c:v>39645</c:v>
                </c:pt>
                <c:pt idx="142">
                  <c:v>39646</c:v>
                </c:pt>
                <c:pt idx="143">
                  <c:v>39647</c:v>
                </c:pt>
                <c:pt idx="144">
                  <c:v>39650</c:v>
                </c:pt>
                <c:pt idx="145">
                  <c:v>39651</c:v>
                </c:pt>
                <c:pt idx="146">
                  <c:v>39652</c:v>
                </c:pt>
                <c:pt idx="147">
                  <c:v>39653</c:v>
                </c:pt>
                <c:pt idx="148">
                  <c:v>39654</c:v>
                </c:pt>
                <c:pt idx="149">
                  <c:v>39657</c:v>
                </c:pt>
                <c:pt idx="150">
                  <c:v>39658</c:v>
                </c:pt>
                <c:pt idx="151">
                  <c:v>39659</c:v>
                </c:pt>
                <c:pt idx="152">
                  <c:v>39660</c:v>
                </c:pt>
                <c:pt idx="153">
                  <c:v>39661</c:v>
                </c:pt>
                <c:pt idx="154">
                  <c:v>39664</c:v>
                </c:pt>
                <c:pt idx="155">
                  <c:v>39665</c:v>
                </c:pt>
                <c:pt idx="156">
                  <c:v>39666</c:v>
                </c:pt>
                <c:pt idx="157">
                  <c:v>39667</c:v>
                </c:pt>
                <c:pt idx="158">
                  <c:v>39668</c:v>
                </c:pt>
                <c:pt idx="159">
                  <c:v>39671</c:v>
                </c:pt>
                <c:pt idx="160">
                  <c:v>39672</c:v>
                </c:pt>
                <c:pt idx="161">
                  <c:v>39673</c:v>
                </c:pt>
                <c:pt idx="162">
                  <c:v>39674</c:v>
                </c:pt>
                <c:pt idx="163">
                  <c:v>39675</c:v>
                </c:pt>
                <c:pt idx="164">
                  <c:v>39678</c:v>
                </c:pt>
                <c:pt idx="165">
                  <c:v>39679</c:v>
                </c:pt>
                <c:pt idx="166">
                  <c:v>39680</c:v>
                </c:pt>
                <c:pt idx="167">
                  <c:v>39681</c:v>
                </c:pt>
                <c:pt idx="168">
                  <c:v>39682</c:v>
                </c:pt>
                <c:pt idx="169">
                  <c:v>39685</c:v>
                </c:pt>
                <c:pt idx="170">
                  <c:v>39686</c:v>
                </c:pt>
                <c:pt idx="171">
                  <c:v>39687</c:v>
                </c:pt>
                <c:pt idx="172">
                  <c:v>39688</c:v>
                </c:pt>
                <c:pt idx="173">
                  <c:v>39689</c:v>
                </c:pt>
                <c:pt idx="174">
                  <c:v>39692</c:v>
                </c:pt>
                <c:pt idx="175">
                  <c:v>39693</c:v>
                </c:pt>
                <c:pt idx="176">
                  <c:v>39694</c:v>
                </c:pt>
                <c:pt idx="177">
                  <c:v>39695</c:v>
                </c:pt>
                <c:pt idx="178">
                  <c:v>39696</c:v>
                </c:pt>
                <c:pt idx="179">
                  <c:v>39699</c:v>
                </c:pt>
                <c:pt idx="180">
                  <c:v>39700</c:v>
                </c:pt>
                <c:pt idx="181">
                  <c:v>39701</c:v>
                </c:pt>
                <c:pt idx="182">
                  <c:v>39702</c:v>
                </c:pt>
                <c:pt idx="183">
                  <c:v>39703</c:v>
                </c:pt>
                <c:pt idx="184">
                  <c:v>39706</c:v>
                </c:pt>
                <c:pt idx="185">
                  <c:v>39707</c:v>
                </c:pt>
                <c:pt idx="186">
                  <c:v>39708</c:v>
                </c:pt>
                <c:pt idx="187">
                  <c:v>39709</c:v>
                </c:pt>
                <c:pt idx="188">
                  <c:v>39710</c:v>
                </c:pt>
                <c:pt idx="189">
                  <c:v>39713</c:v>
                </c:pt>
                <c:pt idx="190">
                  <c:v>39714</c:v>
                </c:pt>
                <c:pt idx="191">
                  <c:v>39715</c:v>
                </c:pt>
                <c:pt idx="192">
                  <c:v>39716</c:v>
                </c:pt>
                <c:pt idx="193">
                  <c:v>39717</c:v>
                </c:pt>
                <c:pt idx="194">
                  <c:v>39720</c:v>
                </c:pt>
                <c:pt idx="195">
                  <c:v>39721</c:v>
                </c:pt>
                <c:pt idx="196">
                  <c:v>39722</c:v>
                </c:pt>
                <c:pt idx="197">
                  <c:v>39723</c:v>
                </c:pt>
                <c:pt idx="198">
                  <c:v>39724</c:v>
                </c:pt>
                <c:pt idx="199">
                  <c:v>39727</c:v>
                </c:pt>
                <c:pt idx="200">
                  <c:v>39728</c:v>
                </c:pt>
                <c:pt idx="201">
                  <c:v>39729</c:v>
                </c:pt>
                <c:pt idx="202">
                  <c:v>39730</c:v>
                </c:pt>
                <c:pt idx="203">
                  <c:v>39731</c:v>
                </c:pt>
                <c:pt idx="204">
                  <c:v>39734</c:v>
                </c:pt>
                <c:pt idx="205">
                  <c:v>39735</c:v>
                </c:pt>
                <c:pt idx="206">
                  <c:v>39736</c:v>
                </c:pt>
                <c:pt idx="207">
                  <c:v>39737</c:v>
                </c:pt>
                <c:pt idx="208">
                  <c:v>39738</c:v>
                </c:pt>
                <c:pt idx="209">
                  <c:v>39741</c:v>
                </c:pt>
                <c:pt idx="210">
                  <c:v>39742</c:v>
                </c:pt>
                <c:pt idx="211">
                  <c:v>39743</c:v>
                </c:pt>
                <c:pt idx="212">
                  <c:v>39744</c:v>
                </c:pt>
                <c:pt idx="213">
                  <c:v>39745</c:v>
                </c:pt>
                <c:pt idx="214">
                  <c:v>39748</c:v>
                </c:pt>
                <c:pt idx="215">
                  <c:v>39749</c:v>
                </c:pt>
                <c:pt idx="216">
                  <c:v>39750</c:v>
                </c:pt>
                <c:pt idx="217">
                  <c:v>39751</c:v>
                </c:pt>
                <c:pt idx="218">
                  <c:v>39752</c:v>
                </c:pt>
                <c:pt idx="219">
                  <c:v>39755</c:v>
                </c:pt>
                <c:pt idx="220">
                  <c:v>39756</c:v>
                </c:pt>
                <c:pt idx="221">
                  <c:v>39757</c:v>
                </c:pt>
                <c:pt idx="222">
                  <c:v>39758</c:v>
                </c:pt>
                <c:pt idx="223">
                  <c:v>39759</c:v>
                </c:pt>
                <c:pt idx="224">
                  <c:v>39762</c:v>
                </c:pt>
                <c:pt idx="225">
                  <c:v>39763</c:v>
                </c:pt>
                <c:pt idx="226">
                  <c:v>39764</c:v>
                </c:pt>
                <c:pt idx="227">
                  <c:v>39765</c:v>
                </c:pt>
                <c:pt idx="228">
                  <c:v>39766</c:v>
                </c:pt>
                <c:pt idx="229">
                  <c:v>39769</c:v>
                </c:pt>
                <c:pt idx="230">
                  <c:v>39770</c:v>
                </c:pt>
                <c:pt idx="231">
                  <c:v>39771</c:v>
                </c:pt>
                <c:pt idx="232">
                  <c:v>39772</c:v>
                </c:pt>
                <c:pt idx="233">
                  <c:v>39773</c:v>
                </c:pt>
                <c:pt idx="234">
                  <c:v>39776</c:v>
                </c:pt>
                <c:pt idx="235">
                  <c:v>39777</c:v>
                </c:pt>
                <c:pt idx="236">
                  <c:v>39778</c:v>
                </c:pt>
                <c:pt idx="237">
                  <c:v>39779</c:v>
                </c:pt>
                <c:pt idx="238">
                  <c:v>39780</c:v>
                </c:pt>
                <c:pt idx="239">
                  <c:v>39783</c:v>
                </c:pt>
                <c:pt idx="240">
                  <c:v>39784</c:v>
                </c:pt>
                <c:pt idx="241">
                  <c:v>39785</c:v>
                </c:pt>
                <c:pt idx="242">
                  <c:v>39786</c:v>
                </c:pt>
                <c:pt idx="243">
                  <c:v>39787</c:v>
                </c:pt>
                <c:pt idx="244">
                  <c:v>39790</c:v>
                </c:pt>
                <c:pt idx="245">
                  <c:v>39791</c:v>
                </c:pt>
                <c:pt idx="246">
                  <c:v>39792</c:v>
                </c:pt>
                <c:pt idx="247">
                  <c:v>39793</c:v>
                </c:pt>
                <c:pt idx="248">
                  <c:v>39794</c:v>
                </c:pt>
                <c:pt idx="249">
                  <c:v>39797</c:v>
                </c:pt>
                <c:pt idx="250">
                  <c:v>39798</c:v>
                </c:pt>
                <c:pt idx="251">
                  <c:v>39799</c:v>
                </c:pt>
                <c:pt idx="252">
                  <c:v>39800</c:v>
                </c:pt>
                <c:pt idx="253">
                  <c:v>39801</c:v>
                </c:pt>
                <c:pt idx="254">
                  <c:v>39804</c:v>
                </c:pt>
                <c:pt idx="255">
                  <c:v>39805</c:v>
                </c:pt>
                <c:pt idx="256">
                  <c:v>39806</c:v>
                </c:pt>
                <c:pt idx="257">
                  <c:v>39807</c:v>
                </c:pt>
                <c:pt idx="258">
                  <c:v>39808</c:v>
                </c:pt>
                <c:pt idx="259">
                  <c:v>39811</c:v>
                </c:pt>
                <c:pt idx="260">
                  <c:v>39812</c:v>
                </c:pt>
                <c:pt idx="261">
                  <c:v>39813</c:v>
                </c:pt>
                <c:pt idx="262">
                  <c:v>39814</c:v>
                </c:pt>
                <c:pt idx="263">
                  <c:v>39815</c:v>
                </c:pt>
                <c:pt idx="264">
                  <c:v>39818</c:v>
                </c:pt>
                <c:pt idx="265">
                  <c:v>39819</c:v>
                </c:pt>
                <c:pt idx="266">
                  <c:v>39820</c:v>
                </c:pt>
                <c:pt idx="267">
                  <c:v>39821</c:v>
                </c:pt>
                <c:pt idx="268">
                  <c:v>39822</c:v>
                </c:pt>
                <c:pt idx="269">
                  <c:v>39825</c:v>
                </c:pt>
                <c:pt idx="270">
                  <c:v>39826</c:v>
                </c:pt>
                <c:pt idx="271">
                  <c:v>39827</c:v>
                </c:pt>
                <c:pt idx="272">
                  <c:v>39828</c:v>
                </c:pt>
                <c:pt idx="273">
                  <c:v>39829</c:v>
                </c:pt>
                <c:pt idx="274">
                  <c:v>39832</c:v>
                </c:pt>
                <c:pt idx="275">
                  <c:v>39833</c:v>
                </c:pt>
                <c:pt idx="276">
                  <c:v>39834</c:v>
                </c:pt>
                <c:pt idx="277">
                  <c:v>39835</c:v>
                </c:pt>
                <c:pt idx="278">
                  <c:v>39836</c:v>
                </c:pt>
                <c:pt idx="279">
                  <c:v>39839</c:v>
                </c:pt>
                <c:pt idx="280">
                  <c:v>39840</c:v>
                </c:pt>
                <c:pt idx="281">
                  <c:v>39841</c:v>
                </c:pt>
                <c:pt idx="282">
                  <c:v>39842</c:v>
                </c:pt>
                <c:pt idx="283">
                  <c:v>39843</c:v>
                </c:pt>
                <c:pt idx="284">
                  <c:v>39846</c:v>
                </c:pt>
                <c:pt idx="285">
                  <c:v>39847</c:v>
                </c:pt>
                <c:pt idx="286">
                  <c:v>39848</c:v>
                </c:pt>
                <c:pt idx="287">
                  <c:v>39849</c:v>
                </c:pt>
                <c:pt idx="288">
                  <c:v>39850</c:v>
                </c:pt>
                <c:pt idx="289">
                  <c:v>39853</c:v>
                </c:pt>
                <c:pt idx="290">
                  <c:v>39854</c:v>
                </c:pt>
                <c:pt idx="291">
                  <c:v>39855</c:v>
                </c:pt>
                <c:pt idx="292">
                  <c:v>39856</c:v>
                </c:pt>
                <c:pt idx="293">
                  <c:v>39857</c:v>
                </c:pt>
                <c:pt idx="294">
                  <c:v>39860</c:v>
                </c:pt>
                <c:pt idx="295">
                  <c:v>39861</c:v>
                </c:pt>
                <c:pt idx="296">
                  <c:v>39862</c:v>
                </c:pt>
                <c:pt idx="297">
                  <c:v>39863</c:v>
                </c:pt>
                <c:pt idx="298">
                  <c:v>39864</c:v>
                </c:pt>
                <c:pt idx="299">
                  <c:v>39867</c:v>
                </c:pt>
                <c:pt idx="300">
                  <c:v>39868</c:v>
                </c:pt>
                <c:pt idx="301">
                  <c:v>39869</c:v>
                </c:pt>
                <c:pt idx="302">
                  <c:v>39870</c:v>
                </c:pt>
                <c:pt idx="303">
                  <c:v>39871</c:v>
                </c:pt>
                <c:pt idx="304">
                  <c:v>39874</c:v>
                </c:pt>
                <c:pt idx="305">
                  <c:v>39875</c:v>
                </c:pt>
                <c:pt idx="306">
                  <c:v>39876</c:v>
                </c:pt>
                <c:pt idx="307">
                  <c:v>39877</c:v>
                </c:pt>
                <c:pt idx="308">
                  <c:v>39878</c:v>
                </c:pt>
                <c:pt idx="309">
                  <c:v>39881</c:v>
                </c:pt>
                <c:pt idx="310">
                  <c:v>39882</c:v>
                </c:pt>
                <c:pt idx="311">
                  <c:v>39883</c:v>
                </c:pt>
                <c:pt idx="312">
                  <c:v>39884</c:v>
                </c:pt>
                <c:pt idx="313">
                  <c:v>39885</c:v>
                </c:pt>
                <c:pt idx="314">
                  <c:v>39888</c:v>
                </c:pt>
                <c:pt idx="315">
                  <c:v>39889</c:v>
                </c:pt>
                <c:pt idx="316">
                  <c:v>39890</c:v>
                </c:pt>
                <c:pt idx="317">
                  <c:v>39891</c:v>
                </c:pt>
                <c:pt idx="318">
                  <c:v>39892</c:v>
                </c:pt>
                <c:pt idx="319">
                  <c:v>39895</c:v>
                </c:pt>
                <c:pt idx="320">
                  <c:v>39896</c:v>
                </c:pt>
                <c:pt idx="321">
                  <c:v>39897</c:v>
                </c:pt>
                <c:pt idx="322">
                  <c:v>39898</c:v>
                </c:pt>
                <c:pt idx="323">
                  <c:v>39899</c:v>
                </c:pt>
                <c:pt idx="324">
                  <c:v>39902</c:v>
                </c:pt>
                <c:pt idx="325">
                  <c:v>39903</c:v>
                </c:pt>
                <c:pt idx="326">
                  <c:v>39904</c:v>
                </c:pt>
                <c:pt idx="327">
                  <c:v>39905</c:v>
                </c:pt>
                <c:pt idx="328">
                  <c:v>39906</c:v>
                </c:pt>
                <c:pt idx="329">
                  <c:v>39909</c:v>
                </c:pt>
                <c:pt idx="330">
                  <c:v>39910</c:v>
                </c:pt>
                <c:pt idx="331">
                  <c:v>39911</c:v>
                </c:pt>
                <c:pt idx="332">
                  <c:v>39912</c:v>
                </c:pt>
                <c:pt idx="333">
                  <c:v>39913</c:v>
                </c:pt>
                <c:pt idx="334">
                  <c:v>39916</c:v>
                </c:pt>
                <c:pt idx="335">
                  <c:v>39917</c:v>
                </c:pt>
                <c:pt idx="336">
                  <c:v>39918</c:v>
                </c:pt>
                <c:pt idx="337">
                  <c:v>39919</c:v>
                </c:pt>
                <c:pt idx="338">
                  <c:v>39920</c:v>
                </c:pt>
                <c:pt idx="339">
                  <c:v>39923</c:v>
                </c:pt>
                <c:pt idx="340">
                  <c:v>39924</c:v>
                </c:pt>
                <c:pt idx="341">
                  <c:v>39925</c:v>
                </c:pt>
                <c:pt idx="342">
                  <c:v>39926</c:v>
                </c:pt>
                <c:pt idx="343">
                  <c:v>39927</c:v>
                </c:pt>
                <c:pt idx="344">
                  <c:v>39930</c:v>
                </c:pt>
                <c:pt idx="345">
                  <c:v>39931</c:v>
                </c:pt>
                <c:pt idx="346">
                  <c:v>39932</c:v>
                </c:pt>
                <c:pt idx="347">
                  <c:v>39933</c:v>
                </c:pt>
                <c:pt idx="348">
                  <c:v>39934</c:v>
                </c:pt>
                <c:pt idx="349">
                  <c:v>39937</c:v>
                </c:pt>
                <c:pt idx="350">
                  <c:v>39938</c:v>
                </c:pt>
                <c:pt idx="351">
                  <c:v>39939</c:v>
                </c:pt>
                <c:pt idx="352">
                  <c:v>39940</c:v>
                </c:pt>
                <c:pt idx="353">
                  <c:v>39941</c:v>
                </c:pt>
                <c:pt idx="354">
                  <c:v>39944</c:v>
                </c:pt>
                <c:pt idx="355">
                  <c:v>39945</c:v>
                </c:pt>
                <c:pt idx="356">
                  <c:v>39946</c:v>
                </c:pt>
                <c:pt idx="357">
                  <c:v>39947</c:v>
                </c:pt>
                <c:pt idx="358">
                  <c:v>39948</c:v>
                </c:pt>
                <c:pt idx="359">
                  <c:v>39951</c:v>
                </c:pt>
                <c:pt idx="360">
                  <c:v>39952</c:v>
                </c:pt>
                <c:pt idx="361">
                  <c:v>39953</c:v>
                </c:pt>
                <c:pt idx="362">
                  <c:v>39954</c:v>
                </c:pt>
                <c:pt idx="363">
                  <c:v>39955</c:v>
                </c:pt>
                <c:pt idx="364">
                  <c:v>39958</c:v>
                </c:pt>
                <c:pt idx="365">
                  <c:v>39959</c:v>
                </c:pt>
                <c:pt idx="366">
                  <c:v>39960</c:v>
                </c:pt>
                <c:pt idx="367">
                  <c:v>39961</c:v>
                </c:pt>
                <c:pt idx="368">
                  <c:v>39962</c:v>
                </c:pt>
                <c:pt idx="369">
                  <c:v>39965</c:v>
                </c:pt>
                <c:pt idx="370">
                  <c:v>39966</c:v>
                </c:pt>
                <c:pt idx="371">
                  <c:v>39967</c:v>
                </c:pt>
                <c:pt idx="372">
                  <c:v>39968</c:v>
                </c:pt>
                <c:pt idx="373">
                  <c:v>39969</c:v>
                </c:pt>
                <c:pt idx="374">
                  <c:v>39972</c:v>
                </c:pt>
                <c:pt idx="375">
                  <c:v>39973</c:v>
                </c:pt>
                <c:pt idx="376">
                  <c:v>39974</c:v>
                </c:pt>
                <c:pt idx="377">
                  <c:v>39975</c:v>
                </c:pt>
                <c:pt idx="378">
                  <c:v>39976</c:v>
                </c:pt>
                <c:pt idx="379">
                  <c:v>39979</c:v>
                </c:pt>
                <c:pt idx="380">
                  <c:v>39980</c:v>
                </c:pt>
                <c:pt idx="381">
                  <c:v>39981</c:v>
                </c:pt>
                <c:pt idx="382">
                  <c:v>39982</c:v>
                </c:pt>
                <c:pt idx="383">
                  <c:v>39983</c:v>
                </c:pt>
                <c:pt idx="384">
                  <c:v>39986</c:v>
                </c:pt>
                <c:pt idx="385">
                  <c:v>39987</c:v>
                </c:pt>
                <c:pt idx="386">
                  <c:v>39988</c:v>
                </c:pt>
                <c:pt idx="387">
                  <c:v>39989</c:v>
                </c:pt>
                <c:pt idx="388">
                  <c:v>39990</c:v>
                </c:pt>
                <c:pt idx="389">
                  <c:v>39993</c:v>
                </c:pt>
                <c:pt idx="390">
                  <c:v>39994</c:v>
                </c:pt>
                <c:pt idx="391">
                  <c:v>39995</c:v>
                </c:pt>
                <c:pt idx="392">
                  <c:v>39996</c:v>
                </c:pt>
                <c:pt idx="393">
                  <c:v>39997</c:v>
                </c:pt>
                <c:pt idx="394">
                  <c:v>40000</c:v>
                </c:pt>
                <c:pt idx="395">
                  <c:v>40001</c:v>
                </c:pt>
                <c:pt idx="396">
                  <c:v>40002</c:v>
                </c:pt>
                <c:pt idx="397">
                  <c:v>40003</c:v>
                </c:pt>
                <c:pt idx="398">
                  <c:v>40004</c:v>
                </c:pt>
                <c:pt idx="399">
                  <c:v>40007</c:v>
                </c:pt>
                <c:pt idx="400">
                  <c:v>40008</c:v>
                </c:pt>
                <c:pt idx="401">
                  <c:v>40009</c:v>
                </c:pt>
                <c:pt idx="402">
                  <c:v>40010</c:v>
                </c:pt>
                <c:pt idx="403">
                  <c:v>40011</c:v>
                </c:pt>
                <c:pt idx="404">
                  <c:v>40014</c:v>
                </c:pt>
                <c:pt idx="405">
                  <c:v>40015</c:v>
                </c:pt>
                <c:pt idx="406">
                  <c:v>40016</c:v>
                </c:pt>
                <c:pt idx="407">
                  <c:v>40017</c:v>
                </c:pt>
                <c:pt idx="408">
                  <c:v>40018</c:v>
                </c:pt>
                <c:pt idx="409">
                  <c:v>40021</c:v>
                </c:pt>
                <c:pt idx="410">
                  <c:v>40022</c:v>
                </c:pt>
                <c:pt idx="411">
                  <c:v>40023</c:v>
                </c:pt>
                <c:pt idx="412">
                  <c:v>40024</c:v>
                </c:pt>
                <c:pt idx="413">
                  <c:v>40025</c:v>
                </c:pt>
                <c:pt idx="414">
                  <c:v>40028</c:v>
                </c:pt>
                <c:pt idx="415">
                  <c:v>40029</c:v>
                </c:pt>
                <c:pt idx="416">
                  <c:v>40030</c:v>
                </c:pt>
                <c:pt idx="417">
                  <c:v>40031</c:v>
                </c:pt>
                <c:pt idx="418">
                  <c:v>40032</c:v>
                </c:pt>
                <c:pt idx="419">
                  <c:v>40035</c:v>
                </c:pt>
                <c:pt idx="420">
                  <c:v>40036</c:v>
                </c:pt>
                <c:pt idx="421">
                  <c:v>40037</c:v>
                </c:pt>
                <c:pt idx="422">
                  <c:v>40038</c:v>
                </c:pt>
                <c:pt idx="423">
                  <c:v>40039</c:v>
                </c:pt>
                <c:pt idx="424">
                  <c:v>40042</c:v>
                </c:pt>
                <c:pt idx="425">
                  <c:v>40043</c:v>
                </c:pt>
                <c:pt idx="426">
                  <c:v>40044</c:v>
                </c:pt>
                <c:pt idx="427">
                  <c:v>40045</c:v>
                </c:pt>
                <c:pt idx="428">
                  <c:v>40046</c:v>
                </c:pt>
                <c:pt idx="429">
                  <c:v>40049</c:v>
                </c:pt>
                <c:pt idx="430">
                  <c:v>40050</c:v>
                </c:pt>
                <c:pt idx="431">
                  <c:v>40051</c:v>
                </c:pt>
                <c:pt idx="432">
                  <c:v>40052</c:v>
                </c:pt>
                <c:pt idx="433">
                  <c:v>40053</c:v>
                </c:pt>
                <c:pt idx="434">
                  <c:v>40056</c:v>
                </c:pt>
                <c:pt idx="435">
                  <c:v>40057</c:v>
                </c:pt>
                <c:pt idx="436">
                  <c:v>40058</c:v>
                </c:pt>
                <c:pt idx="437">
                  <c:v>40059</c:v>
                </c:pt>
                <c:pt idx="438">
                  <c:v>40060</c:v>
                </c:pt>
                <c:pt idx="439">
                  <c:v>40063</c:v>
                </c:pt>
                <c:pt idx="440">
                  <c:v>40064</c:v>
                </c:pt>
                <c:pt idx="441">
                  <c:v>40065</c:v>
                </c:pt>
                <c:pt idx="442">
                  <c:v>40066</c:v>
                </c:pt>
                <c:pt idx="443">
                  <c:v>40067</c:v>
                </c:pt>
                <c:pt idx="444">
                  <c:v>40070</c:v>
                </c:pt>
                <c:pt idx="445">
                  <c:v>40071</c:v>
                </c:pt>
                <c:pt idx="446">
                  <c:v>40072</c:v>
                </c:pt>
                <c:pt idx="447">
                  <c:v>40073</c:v>
                </c:pt>
                <c:pt idx="448">
                  <c:v>40074</c:v>
                </c:pt>
                <c:pt idx="449">
                  <c:v>40077</c:v>
                </c:pt>
                <c:pt idx="450">
                  <c:v>40078</c:v>
                </c:pt>
                <c:pt idx="451">
                  <c:v>40079</c:v>
                </c:pt>
                <c:pt idx="452">
                  <c:v>40080</c:v>
                </c:pt>
                <c:pt idx="453">
                  <c:v>40081</c:v>
                </c:pt>
                <c:pt idx="454">
                  <c:v>40084</c:v>
                </c:pt>
                <c:pt idx="455">
                  <c:v>40085</c:v>
                </c:pt>
                <c:pt idx="456">
                  <c:v>40086</c:v>
                </c:pt>
                <c:pt idx="457">
                  <c:v>40087</c:v>
                </c:pt>
                <c:pt idx="458">
                  <c:v>40088</c:v>
                </c:pt>
                <c:pt idx="459">
                  <c:v>40091</c:v>
                </c:pt>
                <c:pt idx="460">
                  <c:v>40092</c:v>
                </c:pt>
                <c:pt idx="461">
                  <c:v>40093</c:v>
                </c:pt>
                <c:pt idx="462">
                  <c:v>40094</c:v>
                </c:pt>
                <c:pt idx="463">
                  <c:v>40095</c:v>
                </c:pt>
                <c:pt idx="464">
                  <c:v>40098</c:v>
                </c:pt>
                <c:pt idx="465">
                  <c:v>40099</c:v>
                </c:pt>
                <c:pt idx="466">
                  <c:v>40100</c:v>
                </c:pt>
                <c:pt idx="467">
                  <c:v>40101</c:v>
                </c:pt>
                <c:pt idx="468">
                  <c:v>40102</c:v>
                </c:pt>
                <c:pt idx="469">
                  <c:v>40105</c:v>
                </c:pt>
                <c:pt idx="470">
                  <c:v>40106</c:v>
                </c:pt>
                <c:pt idx="471">
                  <c:v>40107</c:v>
                </c:pt>
                <c:pt idx="472">
                  <c:v>40108</c:v>
                </c:pt>
                <c:pt idx="473">
                  <c:v>40109</c:v>
                </c:pt>
                <c:pt idx="474">
                  <c:v>40112</c:v>
                </c:pt>
                <c:pt idx="475">
                  <c:v>40113</c:v>
                </c:pt>
                <c:pt idx="476">
                  <c:v>40114</c:v>
                </c:pt>
                <c:pt idx="477">
                  <c:v>40115</c:v>
                </c:pt>
                <c:pt idx="478">
                  <c:v>40116</c:v>
                </c:pt>
                <c:pt idx="479">
                  <c:v>40119</c:v>
                </c:pt>
                <c:pt idx="480">
                  <c:v>40120</c:v>
                </c:pt>
                <c:pt idx="481">
                  <c:v>40121</c:v>
                </c:pt>
                <c:pt idx="482">
                  <c:v>40122</c:v>
                </c:pt>
                <c:pt idx="483">
                  <c:v>40123</c:v>
                </c:pt>
                <c:pt idx="484">
                  <c:v>40126</c:v>
                </c:pt>
                <c:pt idx="485">
                  <c:v>40127</c:v>
                </c:pt>
                <c:pt idx="486">
                  <c:v>40128</c:v>
                </c:pt>
                <c:pt idx="487">
                  <c:v>40129</c:v>
                </c:pt>
                <c:pt idx="488">
                  <c:v>40130</c:v>
                </c:pt>
                <c:pt idx="489">
                  <c:v>40133</c:v>
                </c:pt>
                <c:pt idx="490">
                  <c:v>40134</c:v>
                </c:pt>
                <c:pt idx="491">
                  <c:v>40135</c:v>
                </c:pt>
                <c:pt idx="492">
                  <c:v>40136</c:v>
                </c:pt>
                <c:pt idx="493">
                  <c:v>40137</c:v>
                </c:pt>
                <c:pt idx="494">
                  <c:v>40140</c:v>
                </c:pt>
                <c:pt idx="495">
                  <c:v>40141</c:v>
                </c:pt>
                <c:pt idx="496">
                  <c:v>40142</c:v>
                </c:pt>
                <c:pt idx="497">
                  <c:v>40143</c:v>
                </c:pt>
                <c:pt idx="498">
                  <c:v>40144</c:v>
                </c:pt>
                <c:pt idx="499">
                  <c:v>40147</c:v>
                </c:pt>
                <c:pt idx="500">
                  <c:v>40148</c:v>
                </c:pt>
                <c:pt idx="501">
                  <c:v>40149</c:v>
                </c:pt>
                <c:pt idx="502">
                  <c:v>40150</c:v>
                </c:pt>
                <c:pt idx="503">
                  <c:v>40151</c:v>
                </c:pt>
                <c:pt idx="504">
                  <c:v>40154</c:v>
                </c:pt>
                <c:pt idx="505">
                  <c:v>40155</c:v>
                </c:pt>
                <c:pt idx="506">
                  <c:v>40156</c:v>
                </c:pt>
                <c:pt idx="507">
                  <c:v>40157</c:v>
                </c:pt>
                <c:pt idx="508">
                  <c:v>40158</c:v>
                </c:pt>
                <c:pt idx="509">
                  <c:v>40161</c:v>
                </c:pt>
                <c:pt idx="510">
                  <c:v>40162</c:v>
                </c:pt>
                <c:pt idx="511">
                  <c:v>40163</c:v>
                </c:pt>
                <c:pt idx="512">
                  <c:v>40164</c:v>
                </c:pt>
                <c:pt idx="513">
                  <c:v>40165</c:v>
                </c:pt>
                <c:pt idx="514">
                  <c:v>40168</c:v>
                </c:pt>
                <c:pt idx="515">
                  <c:v>40169</c:v>
                </c:pt>
                <c:pt idx="516">
                  <c:v>40170</c:v>
                </c:pt>
                <c:pt idx="517">
                  <c:v>40171</c:v>
                </c:pt>
                <c:pt idx="518">
                  <c:v>40172</c:v>
                </c:pt>
                <c:pt idx="519">
                  <c:v>40175</c:v>
                </c:pt>
                <c:pt idx="520">
                  <c:v>40176</c:v>
                </c:pt>
                <c:pt idx="521">
                  <c:v>40177</c:v>
                </c:pt>
                <c:pt idx="522">
                  <c:v>40178</c:v>
                </c:pt>
                <c:pt idx="523">
                  <c:v>40179</c:v>
                </c:pt>
                <c:pt idx="524">
                  <c:v>40182</c:v>
                </c:pt>
                <c:pt idx="525">
                  <c:v>40183</c:v>
                </c:pt>
                <c:pt idx="526">
                  <c:v>40184</c:v>
                </c:pt>
                <c:pt idx="527">
                  <c:v>40185</c:v>
                </c:pt>
                <c:pt idx="528">
                  <c:v>40186</c:v>
                </c:pt>
                <c:pt idx="529">
                  <c:v>40189</c:v>
                </c:pt>
                <c:pt idx="530">
                  <c:v>40190</c:v>
                </c:pt>
                <c:pt idx="531">
                  <c:v>40191</c:v>
                </c:pt>
                <c:pt idx="532">
                  <c:v>40192</c:v>
                </c:pt>
                <c:pt idx="533">
                  <c:v>40193</c:v>
                </c:pt>
                <c:pt idx="534">
                  <c:v>40196</c:v>
                </c:pt>
                <c:pt idx="535">
                  <c:v>40197</c:v>
                </c:pt>
                <c:pt idx="536">
                  <c:v>40198</c:v>
                </c:pt>
                <c:pt idx="537">
                  <c:v>40199</c:v>
                </c:pt>
                <c:pt idx="538">
                  <c:v>40200</c:v>
                </c:pt>
                <c:pt idx="539">
                  <c:v>40203</c:v>
                </c:pt>
                <c:pt idx="540">
                  <c:v>40204</c:v>
                </c:pt>
                <c:pt idx="541">
                  <c:v>40205</c:v>
                </c:pt>
                <c:pt idx="542">
                  <c:v>40206</c:v>
                </c:pt>
                <c:pt idx="543">
                  <c:v>40207</c:v>
                </c:pt>
                <c:pt idx="544">
                  <c:v>40210</c:v>
                </c:pt>
                <c:pt idx="545">
                  <c:v>40211</c:v>
                </c:pt>
                <c:pt idx="546">
                  <c:v>40212</c:v>
                </c:pt>
                <c:pt idx="547">
                  <c:v>40213</c:v>
                </c:pt>
                <c:pt idx="548">
                  <c:v>40214</c:v>
                </c:pt>
                <c:pt idx="549">
                  <c:v>40217</c:v>
                </c:pt>
                <c:pt idx="550">
                  <c:v>40218</c:v>
                </c:pt>
                <c:pt idx="551">
                  <c:v>40219</c:v>
                </c:pt>
                <c:pt idx="552">
                  <c:v>40220</c:v>
                </c:pt>
                <c:pt idx="553">
                  <c:v>40221</c:v>
                </c:pt>
                <c:pt idx="554">
                  <c:v>40224</c:v>
                </c:pt>
                <c:pt idx="555">
                  <c:v>40225</c:v>
                </c:pt>
                <c:pt idx="556">
                  <c:v>40226</c:v>
                </c:pt>
                <c:pt idx="557">
                  <c:v>40227</c:v>
                </c:pt>
                <c:pt idx="558">
                  <c:v>40228</c:v>
                </c:pt>
                <c:pt idx="559">
                  <c:v>40231</c:v>
                </c:pt>
                <c:pt idx="560">
                  <c:v>40232</c:v>
                </c:pt>
                <c:pt idx="561">
                  <c:v>40233</c:v>
                </c:pt>
                <c:pt idx="562">
                  <c:v>40234</c:v>
                </c:pt>
                <c:pt idx="563">
                  <c:v>40235</c:v>
                </c:pt>
                <c:pt idx="564">
                  <c:v>40238</c:v>
                </c:pt>
                <c:pt idx="565">
                  <c:v>40239</c:v>
                </c:pt>
                <c:pt idx="566">
                  <c:v>40240</c:v>
                </c:pt>
                <c:pt idx="567">
                  <c:v>40241</c:v>
                </c:pt>
                <c:pt idx="568">
                  <c:v>40242</c:v>
                </c:pt>
                <c:pt idx="569">
                  <c:v>40245</c:v>
                </c:pt>
                <c:pt idx="570">
                  <c:v>40246</c:v>
                </c:pt>
                <c:pt idx="571">
                  <c:v>40247</c:v>
                </c:pt>
                <c:pt idx="572">
                  <c:v>40248</c:v>
                </c:pt>
                <c:pt idx="573">
                  <c:v>40249</c:v>
                </c:pt>
                <c:pt idx="574">
                  <c:v>40252</c:v>
                </c:pt>
                <c:pt idx="575">
                  <c:v>40253</c:v>
                </c:pt>
                <c:pt idx="576">
                  <c:v>40254</c:v>
                </c:pt>
                <c:pt idx="577">
                  <c:v>40255</c:v>
                </c:pt>
                <c:pt idx="578">
                  <c:v>40256</c:v>
                </c:pt>
                <c:pt idx="579">
                  <c:v>40259</c:v>
                </c:pt>
                <c:pt idx="580">
                  <c:v>40260</c:v>
                </c:pt>
                <c:pt idx="581">
                  <c:v>40261</c:v>
                </c:pt>
                <c:pt idx="582">
                  <c:v>40262</c:v>
                </c:pt>
                <c:pt idx="583">
                  <c:v>40263</c:v>
                </c:pt>
                <c:pt idx="584">
                  <c:v>40266</c:v>
                </c:pt>
                <c:pt idx="585">
                  <c:v>40267</c:v>
                </c:pt>
                <c:pt idx="586">
                  <c:v>40268</c:v>
                </c:pt>
                <c:pt idx="587">
                  <c:v>40269</c:v>
                </c:pt>
                <c:pt idx="588">
                  <c:v>40270</c:v>
                </c:pt>
                <c:pt idx="589">
                  <c:v>40273</c:v>
                </c:pt>
                <c:pt idx="590">
                  <c:v>40274</c:v>
                </c:pt>
                <c:pt idx="591">
                  <c:v>40275</c:v>
                </c:pt>
                <c:pt idx="592">
                  <c:v>40276</c:v>
                </c:pt>
                <c:pt idx="593">
                  <c:v>40277</c:v>
                </c:pt>
                <c:pt idx="594">
                  <c:v>40280</c:v>
                </c:pt>
                <c:pt idx="595">
                  <c:v>40281</c:v>
                </c:pt>
                <c:pt idx="596">
                  <c:v>40282</c:v>
                </c:pt>
                <c:pt idx="597">
                  <c:v>40283</c:v>
                </c:pt>
                <c:pt idx="598">
                  <c:v>40284</c:v>
                </c:pt>
                <c:pt idx="599">
                  <c:v>40287</c:v>
                </c:pt>
                <c:pt idx="600">
                  <c:v>40288</c:v>
                </c:pt>
                <c:pt idx="601">
                  <c:v>40289</c:v>
                </c:pt>
                <c:pt idx="602">
                  <c:v>40290</c:v>
                </c:pt>
                <c:pt idx="603">
                  <c:v>40291</c:v>
                </c:pt>
                <c:pt idx="604">
                  <c:v>40294</c:v>
                </c:pt>
                <c:pt idx="605">
                  <c:v>40295</c:v>
                </c:pt>
                <c:pt idx="606">
                  <c:v>40296</c:v>
                </c:pt>
                <c:pt idx="607">
                  <c:v>40297</c:v>
                </c:pt>
                <c:pt idx="608">
                  <c:v>40298</c:v>
                </c:pt>
                <c:pt idx="609">
                  <c:v>40301</c:v>
                </c:pt>
                <c:pt idx="610">
                  <c:v>40302</c:v>
                </c:pt>
                <c:pt idx="611">
                  <c:v>40303</c:v>
                </c:pt>
                <c:pt idx="612">
                  <c:v>40304</c:v>
                </c:pt>
                <c:pt idx="613">
                  <c:v>40305</c:v>
                </c:pt>
                <c:pt idx="614">
                  <c:v>40308</c:v>
                </c:pt>
                <c:pt idx="615">
                  <c:v>40309</c:v>
                </c:pt>
                <c:pt idx="616">
                  <c:v>40310</c:v>
                </c:pt>
                <c:pt idx="617">
                  <c:v>40311</c:v>
                </c:pt>
                <c:pt idx="618">
                  <c:v>40312</c:v>
                </c:pt>
                <c:pt idx="619">
                  <c:v>40315</c:v>
                </c:pt>
                <c:pt idx="620">
                  <c:v>40316</c:v>
                </c:pt>
                <c:pt idx="621">
                  <c:v>40317</c:v>
                </c:pt>
                <c:pt idx="622">
                  <c:v>40318</c:v>
                </c:pt>
                <c:pt idx="623">
                  <c:v>40319</c:v>
                </c:pt>
                <c:pt idx="624">
                  <c:v>40322</c:v>
                </c:pt>
                <c:pt idx="625">
                  <c:v>40323</c:v>
                </c:pt>
                <c:pt idx="626">
                  <c:v>40324</c:v>
                </c:pt>
                <c:pt idx="627">
                  <c:v>40325</c:v>
                </c:pt>
                <c:pt idx="628">
                  <c:v>40326</c:v>
                </c:pt>
                <c:pt idx="629">
                  <c:v>40329</c:v>
                </c:pt>
                <c:pt idx="630">
                  <c:v>40330</c:v>
                </c:pt>
                <c:pt idx="631">
                  <c:v>40331</c:v>
                </c:pt>
                <c:pt idx="632">
                  <c:v>40332</c:v>
                </c:pt>
                <c:pt idx="633">
                  <c:v>40333</c:v>
                </c:pt>
                <c:pt idx="634">
                  <c:v>40336</c:v>
                </c:pt>
                <c:pt idx="635">
                  <c:v>40337</c:v>
                </c:pt>
                <c:pt idx="636">
                  <c:v>40338</c:v>
                </c:pt>
                <c:pt idx="637">
                  <c:v>40339</c:v>
                </c:pt>
                <c:pt idx="638">
                  <c:v>40340</c:v>
                </c:pt>
                <c:pt idx="639">
                  <c:v>40343</c:v>
                </c:pt>
                <c:pt idx="640">
                  <c:v>40344</c:v>
                </c:pt>
                <c:pt idx="641">
                  <c:v>40345</c:v>
                </c:pt>
                <c:pt idx="642">
                  <c:v>40346</c:v>
                </c:pt>
                <c:pt idx="643">
                  <c:v>40347</c:v>
                </c:pt>
                <c:pt idx="644">
                  <c:v>40350</c:v>
                </c:pt>
                <c:pt idx="645">
                  <c:v>40351</c:v>
                </c:pt>
                <c:pt idx="646">
                  <c:v>40352</c:v>
                </c:pt>
                <c:pt idx="647">
                  <c:v>40353</c:v>
                </c:pt>
                <c:pt idx="648">
                  <c:v>40354</c:v>
                </c:pt>
                <c:pt idx="649">
                  <c:v>40357</c:v>
                </c:pt>
                <c:pt idx="650">
                  <c:v>40358</c:v>
                </c:pt>
                <c:pt idx="651">
                  <c:v>40359</c:v>
                </c:pt>
                <c:pt idx="652">
                  <c:v>40360</c:v>
                </c:pt>
                <c:pt idx="653">
                  <c:v>40361</c:v>
                </c:pt>
                <c:pt idx="654">
                  <c:v>40364</c:v>
                </c:pt>
                <c:pt idx="655">
                  <c:v>40365</c:v>
                </c:pt>
                <c:pt idx="656">
                  <c:v>40366</c:v>
                </c:pt>
                <c:pt idx="657">
                  <c:v>40367</c:v>
                </c:pt>
                <c:pt idx="658">
                  <c:v>40368</c:v>
                </c:pt>
                <c:pt idx="659">
                  <c:v>40371</c:v>
                </c:pt>
                <c:pt idx="660">
                  <c:v>40372</c:v>
                </c:pt>
                <c:pt idx="661">
                  <c:v>40373</c:v>
                </c:pt>
                <c:pt idx="662">
                  <c:v>40374</c:v>
                </c:pt>
                <c:pt idx="663">
                  <c:v>40375</c:v>
                </c:pt>
                <c:pt idx="664">
                  <c:v>40378</c:v>
                </c:pt>
                <c:pt idx="665">
                  <c:v>40379</c:v>
                </c:pt>
                <c:pt idx="666">
                  <c:v>40380</c:v>
                </c:pt>
                <c:pt idx="667">
                  <c:v>40381</c:v>
                </c:pt>
                <c:pt idx="668">
                  <c:v>40382</c:v>
                </c:pt>
                <c:pt idx="669">
                  <c:v>40385</c:v>
                </c:pt>
                <c:pt idx="670">
                  <c:v>40386</c:v>
                </c:pt>
                <c:pt idx="671">
                  <c:v>40387</c:v>
                </c:pt>
                <c:pt idx="672">
                  <c:v>40388</c:v>
                </c:pt>
                <c:pt idx="673">
                  <c:v>40389</c:v>
                </c:pt>
                <c:pt idx="674">
                  <c:v>40392</c:v>
                </c:pt>
                <c:pt idx="675">
                  <c:v>40393</c:v>
                </c:pt>
                <c:pt idx="676">
                  <c:v>40394</c:v>
                </c:pt>
                <c:pt idx="677">
                  <c:v>40395</c:v>
                </c:pt>
                <c:pt idx="678">
                  <c:v>40396</c:v>
                </c:pt>
                <c:pt idx="679">
                  <c:v>40399</c:v>
                </c:pt>
                <c:pt idx="680">
                  <c:v>40400</c:v>
                </c:pt>
                <c:pt idx="681">
                  <c:v>40401</c:v>
                </c:pt>
                <c:pt idx="682">
                  <c:v>40402</c:v>
                </c:pt>
                <c:pt idx="683">
                  <c:v>40403</c:v>
                </c:pt>
                <c:pt idx="684">
                  <c:v>40406</c:v>
                </c:pt>
                <c:pt idx="685">
                  <c:v>40407</c:v>
                </c:pt>
                <c:pt idx="686">
                  <c:v>40408</c:v>
                </c:pt>
                <c:pt idx="687">
                  <c:v>40409</c:v>
                </c:pt>
                <c:pt idx="688">
                  <c:v>40410</c:v>
                </c:pt>
                <c:pt idx="689">
                  <c:v>40413</c:v>
                </c:pt>
                <c:pt idx="690">
                  <c:v>40414</c:v>
                </c:pt>
                <c:pt idx="691">
                  <c:v>40415</c:v>
                </c:pt>
                <c:pt idx="692">
                  <c:v>40416</c:v>
                </c:pt>
                <c:pt idx="693">
                  <c:v>40417</c:v>
                </c:pt>
                <c:pt idx="694">
                  <c:v>40420</c:v>
                </c:pt>
                <c:pt idx="695">
                  <c:v>40421</c:v>
                </c:pt>
                <c:pt idx="696">
                  <c:v>40422</c:v>
                </c:pt>
                <c:pt idx="697">
                  <c:v>40423</c:v>
                </c:pt>
                <c:pt idx="698">
                  <c:v>40424</c:v>
                </c:pt>
                <c:pt idx="699">
                  <c:v>40427</c:v>
                </c:pt>
                <c:pt idx="700">
                  <c:v>40428</c:v>
                </c:pt>
                <c:pt idx="701">
                  <c:v>40429</c:v>
                </c:pt>
                <c:pt idx="702">
                  <c:v>40430</c:v>
                </c:pt>
                <c:pt idx="703">
                  <c:v>40431</c:v>
                </c:pt>
                <c:pt idx="704">
                  <c:v>40434</c:v>
                </c:pt>
                <c:pt idx="705">
                  <c:v>40435</c:v>
                </c:pt>
                <c:pt idx="706">
                  <c:v>40436</c:v>
                </c:pt>
                <c:pt idx="707">
                  <c:v>40437</c:v>
                </c:pt>
                <c:pt idx="708">
                  <c:v>40438</c:v>
                </c:pt>
                <c:pt idx="709">
                  <c:v>40441</c:v>
                </c:pt>
                <c:pt idx="710">
                  <c:v>40442</c:v>
                </c:pt>
                <c:pt idx="711">
                  <c:v>40443</c:v>
                </c:pt>
                <c:pt idx="712">
                  <c:v>40444</c:v>
                </c:pt>
                <c:pt idx="713">
                  <c:v>40445</c:v>
                </c:pt>
                <c:pt idx="714">
                  <c:v>40448</c:v>
                </c:pt>
                <c:pt idx="715">
                  <c:v>40449</c:v>
                </c:pt>
                <c:pt idx="716">
                  <c:v>40450</c:v>
                </c:pt>
                <c:pt idx="717">
                  <c:v>40451</c:v>
                </c:pt>
                <c:pt idx="718">
                  <c:v>40452</c:v>
                </c:pt>
                <c:pt idx="719">
                  <c:v>40455</c:v>
                </c:pt>
                <c:pt idx="720">
                  <c:v>40456</c:v>
                </c:pt>
                <c:pt idx="721">
                  <c:v>40457</c:v>
                </c:pt>
                <c:pt idx="722">
                  <c:v>40458</c:v>
                </c:pt>
                <c:pt idx="723">
                  <c:v>40459</c:v>
                </c:pt>
                <c:pt idx="724">
                  <c:v>40462</c:v>
                </c:pt>
                <c:pt idx="725">
                  <c:v>40463</c:v>
                </c:pt>
                <c:pt idx="726">
                  <c:v>40464</c:v>
                </c:pt>
                <c:pt idx="727">
                  <c:v>40465</c:v>
                </c:pt>
                <c:pt idx="728">
                  <c:v>40466</c:v>
                </c:pt>
                <c:pt idx="729">
                  <c:v>40469</c:v>
                </c:pt>
                <c:pt idx="730">
                  <c:v>40470</c:v>
                </c:pt>
                <c:pt idx="731">
                  <c:v>40471</c:v>
                </c:pt>
                <c:pt idx="732">
                  <c:v>40472</c:v>
                </c:pt>
                <c:pt idx="733">
                  <c:v>40473</c:v>
                </c:pt>
                <c:pt idx="734">
                  <c:v>40476</c:v>
                </c:pt>
                <c:pt idx="735">
                  <c:v>40477</c:v>
                </c:pt>
                <c:pt idx="736">
                  <c:v>40478</c:v>
                </c:pt>
                <c:pt idx="737">
                  <c:v>40479</c:v>
                </c:pt>
                <c:pt idx="738">
                  <c:v>40480</c:v>
                </c:pt>
                <c:pt idx="739">
                  <c:v>40483</c:v>
                </c:pt>
                <c:pt idx="740">
                  <c:v>40484</c:v>
                </c:pt>
                <c:pt idx="741">
                  <c:v>40485</c:v>
                </c:pt>
                <c:pt idx="742">
                  <c:v>40486</c:v>
                </c:pt>
                <c:pt idx="743">
                  <c:v>40487</c:v>
                </c:pt>
                <c:pt idx="744">
                  <c:v>40490</c:v>
                </c:pt>
                <c:pt idx="745">
                  <c:v>40491</c:v>
                </c:pt>
                <c:pt idx="746">
                  <c:v>40492</c:v>
                </c:pt>
                <c:pt idx="747">
                  <c:v>40493</c:v>
                </c:pt>
                <c:pt idx="748">
                  <c:v>40494</c:v>
                </c:pt>
                <c:pt idx="749">
                  <c:v>40497</c:v>
                </c:pt>
                <c:pt idx="750">
                  <c:v>40498</c:v>
                </c:pt>
                <c:pt idx="751">
                  <c:v>40499</c:v>
                </c:pt>
                <c:pt idx="752">
                  <c:v>40500</c:v>
                </c:pt>
                <c:pt idx="753">
                  <c:v>40501</c:v>
                </c:pt>
                <c:pt idx="754">
                  <c:v>40504</c:v>
                </c:pt>
                <c:pt idx="755">
                  <c:v>40505</c:v>
                </c:pt>
                <c:pt idx="756">
                  <c:v>40506</c:v>
                </c:pt>
                <c:pt idx="757">
                  <c:v>40507</c:v>
                </c:pt>
                <c:pt idx="758">
                  <c:v>40508</c:v>
                </c:pt>
                <c:pt idx="759">
                  <c:v>40511</c:v>
                </c:pt>
                <c:pt idx="760">
                  <c:v>40512</c:v>
                </c:pt>
                <c:pt idx="761">
                  <c:v>40513</c:v>
                </c:pt>
                <c:pt idx="762">
                  <c:v>40514</c:v>
                </c:pt>
                <c:pt idx="763">
                  <c:v>40515</c:v>
                </c:pt>
                <c:pt idx="764">
                  <c:v>40518</c:v>
                </c:pt>
                <c:pt idx="765">
                  <c:v>40519</c:v>
                </c:pt>
                <c:pt idx="766">
                  <c:v>40520</c:v>
                </c:pt>
                <c:pt idx="767">
                  <c:v>40521</c:v>
                </c:pt>
                <c:pt idx="768">
                  <c:v>40522</c:v>
                </c:pt>
                <c:pt idx="769">
                  <c:v>40525</c:v>
                </c:pt>
                <c:pt idx="770">
                  <c:v>40526</c:v>
                </c:pt>
                <c:pt idx="771">
                  <c:v>40527</c:v>
                </c:pt>
                <c:pt idx="772">
                  <c:v>40528</c:v>
                </c:pt>
                <c:pt idx="773">
                  <c:v>40529</c:v>
                </c:pt>
                <c:pt idx="774">
                  <c:v>40532</c:v>
                </c:pt>
                <c:pt idx="775">
                  <c:v>40533</c:v>
                </c:pt>
                <c:pt idx="776">
                  <c:v>40534</c:v>
                </c:pt>
                <c:pt idx="777">
                  <c:v>40535</c:v>
                </c:pt>
                <c:pt idx="778">
                  <c:v>40536</c:v>
                </c:pt>
                <c:pt idx="779">
                  <c:v>40539</c:v>
                </c:pt>
                <c:pt idx="780">
                  <c:v>40540</c:v>
                </c:pt>
                <c:pt idx="781">
                  <c:v>40541</c:v>
                </c:pt>
                <c:pt idx="782">
                  <c:v>40542</c:v>
                </c:pt>
                <c:pt idx="783">
                  <c:v>40543</c:v>
                </c:pt>
                <c:pt idx="784">
                  <c:v>40546</c:v>
                </c:pt>
                <c:pt idx="785">
                  <c:v>40547</c:v>
                </c:pt>
                <c:pt idx="786">
                  <c:v>40548</c:v>
                </c:pt>
                <c:pt idx="787">
                  <c:v>40549</c:v>
                </c:pt>
                <c:pt idx="788">
                  <c:v>40550</c:v>
                </c:pt>
                <c:pt idx="789">
                  <c:v>40553</c:v>
                </c:pt>
                <c:pt idx="790">
                  <c:v>40554</c:v>
                </c:pt>
                <c:pt idx="791">
                  <c:v>40555</c:v>
                </c:pt>
                <c:pt idx="792">
                  <c:v>40556</c:v>
                </c:pt>
                <c:pt idx="793">
                  <c:v>40557</c:v>
                </c:pt>
                <c:pt idx="794">
                  <c:v>40560</c:v>
                </c:pt>
                <c:pt idx="795">
                  <c:v>40561</c:v>
                </c:pt>
                <c:pt idx="796">
                  <c:v>40562</c:v>
                </c:pt>
                <c:pt idx="797">
                  <c:v>40563</c:v>
                </c:pt>
                <c:pt idx="798">
                  <c:v>40564</c:v>
                </c:pt>
                <c:pt idx="799">
                  <c:v>40567</c:v>
                </c:pt>
                <c:pt idx="800">
                  <c:v>40568</c:v>
                </c:pt>
                <c:pt idx="801">
                  <c:v>40569</c:v>
                </c:pt>
                <c:pt idx="802">
                  <c:v>40570</c:v>
                </c:pt>
                <c:pt idx="803">
                  <c:v>40571</c:v>
                </c:pt>
                <c:pt idx="804">
                  <c:v>40574</c:v>
                </c:pt>
                <c:pt idx="805">
                  <c:v>40575</c:v>
                </c:pt>
                <c:pt idx="806">
                  <c:v>40576</c:v>
                </c:pt>
                <c:pt idx="807">
                  <c:v>40577</c:v>
                </c:pt>
                <c:pt idx="808">
                  <c:v>40578</c:v>
                </c:pt>
                <c:pt idx="809">
                  <c:v>40581</c:v>
                </c:pt>
                <c:pt idx="810">
                  <c:v>40582</c:v>
                </c:pt>
                <c:pt idx="811">
                  <c:v>40583</c:v>
                </c:pt>
                <c:pt idx="812">
                  <c:v>40584</c:v>
                </c:pt>
                <c:pt idx="813">
                  <c:v>40585</c:v>
                </c:pt>
                <c:pt idx="814">
                  <c:v>40588</c:v>
                </c:pt>
                <c:pt idx="815">
                  <c:v>40589</c:v>
                </c:pt>
                <c:pt idx="816">
                  <c:v>40590</c:v>
                </c:pt>
                <c:pt idx="817">
                  <c:v>40591</c:v>
                </c:pt>
                <c:pt idx="818">
                  <c:v>40592</c:v>
                </c:pt>
                <c:pt idx="819">
                  <c:v>40595</c:v>
                </c:pt>
                <c:pt idx="820">
                  <c:v>40596</c:v>
                </c:pt>
                <c:pt idx="821">
                  <c:v>40597</c:v>
                </c:pt>
                <c:pt idx="822">
                  <c:v>40598</c:v>
                </c:pt>
                <c:pt idx="823">
                  <c:v>40599</c:v>
                </c:pt>
                <c:pt idx="824">
                  <c:v>40602</c:v>
                </c:pt>
                <c:pt idx="825">
                  <c:v>40603</c:v>
                </c:pt>
                <c:pt idx="826">
                  <c:v>40604</c:v>
                </c:pt>
                <c:pt idx="827">
                  <c:v>40605</c:v>
                </c:pt>
                <c:pt idx="828">
                  <c:v>40606</c:v>
                </c:pt>
                <c:pt idx="829">
                  <c:v>40609</c:v>
                </c:pt>
                <c:pt idx="830">
                  <c:v>40610</c:v>
                </c:pt>
                <c:pt idx="831">
                  <c:v>40611</c:v>
                </c:pt>
                <c:pt idx="832">
                  <c:v>40612</c:v>
                </c:pt>
                <c:pt idx="833">
                  <c:v>40613</c:v>
                </c:pt>
                <c:pt idx="834">
                  <c:v>40616</c:v>
                </c:pt>
                <c:pt idx="835">
                  <c:v>40617</c:v>
                </c:pt>
                <c:pt idx="836">
                  <c:v>40618</c:v>
                </c:pt>
                <c:pt idx="837">
                  <c:v>40619</c:v>
                </c:pt>
                <c:pt idx="838">
                  <c:v>40620</c:v>
                </c:pt>
                <c:pt idx="839">
                  <c:v>40623</c:v>
                </c:pt>
                <c:pt idx="840">
                  <c:v>40624</c:v>
                </c:pt>
                <c:pt idx="841">
                  <c:v>40625</c:v>
                </c:pt>
                <c:pt idx="842">
                  <c:v>40626</c:v>
                </c:pt>
                <c:pt idx="843">
                  <c:v>40627</c:v>
                </c:pt>
                <c:pt idx="844">
                  <c:v>40630</c:v>
                </c:pt>
                <c:pt idx="845">
                  <c:v>40631</c:v>
                </c:pt>
                <c:pt idx="846">
                  <c:v>40632</c:v>
                </c:pt>
                <c:pt idx="847">
                  <c:v>40633</c:v>
                </c:pt>
                <c:pt idx="848">
                  <c:v>40634</c:v>
                </c:pt>
                <c:pt idx="849">
                  <c:v>40637</c:v>
                </c:pt>
                <c:pt idx="850">
                  <c:v>40638</c:v>
                </c:pt>
                <c:pt idx="851">
                  <c:v>40639</c:v>
                </c:pt>
                <c:pt idx="852">
                  <c:v>40640</c:v>
                </c:pt>
                <c:pt idx="853">
                  <c:v>40641</c:v>
                </c:pt>
                <c:pt idx="854">
                  <c:v>40644</c:v>
                </c:pt>
                <c:pt idx="855">
                  <c:v>40645</c:v>
                </c:pt>
                <c:pt idx="856">
                  <c:v>40646</c:v>
                </c:pt>
                <c:pt idx="857">
                  <c:v>40647</c:v>
                </c:pt>
                <c:pt idx="858">
                  <c:v>40648</c:v>
                </c:pt>
                <c:pt idx="859">
                  <c:v>40651</c:v>
                </c:pt>
                <c:pt idx="860">
                  <c:v>40652</c:v>
                </c:pt>
                <c:pt idx="861">
                  <c:v>40653</c:v>
                </c:pt>
                <c:pt idx="862">
                  <c:v>40654</c:v>
                </c:pt>
                <c:pt idx="863">
                  <c:v>40655</c:v>
                </c:pt>
                <c:pt idx="864">
                  <c:v>40658</c:v>
                </c:pt>
                <c:pt idx="865">
                  <c:v>40659</c:v>
                </c:pt>
                <c:pt idx="866">
                  <c:v>40660</c:v>
                </c:pt>
                <c:pt idx="867">
                  <c:v>40661</c:v>
                </c:pt>
                <c:pt idx="868">
                  <c:v>40662</c:v>
                </c:pt>
                <c:pt idx="869">
                  <c:v>40665</c:v>
                </c:pt>
                <c:pt idx="870">
                  <c:v>40666</c:v>
                </c:pt>
                <c:pt idx="871">
                  <c:v>40667</c:v>
                </c:pt>
                <c:pt idx="872">
                  <c:v>40668</c:v>
                </c:pt>
                <c:pt idx="873">
                  <c:v>40669</c:v>
                </c:pt>
                <c:pt idx="874">
                  <c:v>40672</c:v>
                </c:pt>
                <c:pt idx="875">
                  <c:v>40673</c:v>
                </c:pt>
                <c:pt idx="876">
                  <c:v>40674</c:v>
                </c:pt>
                <c:pt idx="877">
                  <c:v>40675</c:v>
                </c:pt>
                <c:pt idx="878">
                  <c:v>40676</c:v>
                </c:pt>
                <c:pt idx="879">
                  <c:v>40679</c:v>
                </c:pt>
                <c:pt idx="880">
                  <c:v>40680</c:v>
                </c:pt>
                <c:pt idx="881">
                  <c:v>40681</c:v>
                </c:pt>
                <c:pt idx="882">
                  <c:v>40682</c:v>
                </c:pt>
                <c:pt idx="883">
                  <c:v>40683</c:v>
                </c:pt>
                <c:pt idx="884">
                  <c:v>40686</c:v>
                </c:pt>
                <c:pt idx="885">
                  <c:v>40687</c:v>
                </c:pt>
                <c:pt idx="886">
                  <c:v>40688</c:v>
                </c:pt>
                <c:pt idx="887">
                  <c:v>40689</c:v>
                </c:pt>
                <c:pt idx="888">
                  <c:v>40690</c:v>
                </c:pt>
                <c:pt idx="889">
                  <c:v>40693</c:v>
                </c:pt>
                <c:pt idx="890">
                  <c:v>40694</c:v>
                </c:pt>
                <c:pt idx="891">
                  <c:v>40695</c:v>
                </c:pt>
                <c:pt idx="892">
                  <c:v>40696</c:v>
                </c:pt>
                <c:pt idx="893">
                  <c:v>40697</c:v>
                </c:pt>
                <c:pt idx="894">
                  <c:v>40700</c:v>
                </c:pt>
                <c:pt idx="895">
                  <c:v>40701</c:v>
                </c:pt>
                <c:pt idx="896">
                  <c:v>40702</c:v>
                </c:pt>
                <c:pt idx="897">
                  <c:v>40703</c:v>
                </c:pt>
                <c:pt idx="898">
                  <c:v>40704</c:v>
                </c:pt>
                <c:pt idx="899">
                  <c:v>40707</c:v>
                </c:pt>
                <c:pt idx="900">
                  <c:v>40708</c:v>
                </c:pt>
                <c:pt idx="901">
                  <c:v>40709</c:v>
                </c:pt>
                <c:pt idx="902">
                  <c:v>40710</c:v>
                </c:pt>
                <c:pt idx="903">
                  <c:v>40711</c:v>
                </c:pt>
                <c:pt idx="904">
                  <c:v>40714</c:v>
                </c:pt>
                <c:pt idx="905">
                  <c:v>40715</c:v>
                </c:pt>
                <c:pt idx="906">
                  <c:v>40716</c:v>
                </c:pt>
                <c:pt idx="907">
                  <c:v>40717</c:v>
                </c:pt>
                <c:pt idx="908">
                  <c:v>40718</c:v>
                </c:pt>
                <c:pt idx="909">
                  <c:v>40721</c:v>
                </c:pt>
                <c:pt idx="910">
                  <c:v>40722</c:v>
                </c:pt>
                <c:pt idx="911">
                  <c:v>40723</c:v>
                </c:pt>
                <c:pt idx="912">
                  <c:v>40724</c:v>
                </c:pt>
                <c:pt idx="913">
                  <c:v>40725</c:v>
                </c:pt>
                <c:pt idx="914">
                  <c:v>40728</c:v>
                </c:pt>
                <c:pt idx="915">
                  <c:v>40729</c:v>
                </c:pt>
                <c:pt idx="916">
                  <c:v>40730</c:v>
                </c:pt>
                <c:pt idx="917">
                  <c:v>40731</c:v>
                </c:pt>
                <c:pt idx="918">
                  <c:v>40732</c:v>
                </c:pt>
                <c:pt idx="919">
                  <c:v>40735</c:v>
                </c:pt>
                <c:pt idx="920">
                  <c:v>40736</c:v>
                </c:pt>
                <c:pt idx="921">
                  <c:v>40737</c:v>
                </c:pt>
                <c:pt idx="922">
                  <c:v>40738</c:v>
                </c:pt>
                <c:pt idx="923">
                  <c:v>40739</c:v>
                </c:pt>
                <c:pt idx="924">
                  <c:v>40742</c:v>
                </c:pt>
                <c:pt idx="925">
                  <c:v>40743</c:v>
                </c:pt>
                <c:pt idx="926">
                  <c:v>40744</c:v>
                </c:pt>
                <c:pt idx="927">
                  <c:v>40745</c:v>
                </c:pt>
                <c:pt idx="928">
                  <c:v>40746</c:v>
                </c:pt>
                <c:pt idx="929">
                  <c:v>40749</c:v>
                </c:pt>
                <c:pt idx="930">
                  <c:v>40750</c:v>
                </c:pt>
                <c:pt idx="931">
                  <c:v>40751</c:v>
                </c:pt>
                <c:pt idx="932">
                  <c:v>40752</c:v>
                </c:pt>
                <c:pt idx="933">
                  <c:v>40753</c:v>
                </c:pt>
                <c:pt idx="934">
                  <c:v>40756</c:v>
                </c:pt>
                <c:pt idx="935">
                  <c:v>40757</c:v>
                </c:pt>
                <c:pt idx="936">
                  <c:v>40758</c:v>
                </c:pt>
                <c:pt idx="937">
                  <c:v>40759</c:v>
                </c:pt>
                <c:pt idx="938">
                  <c:v>40760</c:v>
                </c:pt>
                <c:pt idx="939">
                  <c:v>40763</c:v>
                </c:pt>
                <c:pt idx="940">
                  <c:v>40764</c:v>
                </c:pt>
                <c:pt idx="941">
                  <c:v>40765</c:v>
                </c:pt>
                <c:pt idx="942">
                  <c:v>40766</c:v>
                </c:pt>
                <c:pt idx="943">
                  <c:v>40767</c:v>
                </c:pt>
                <c:pt idx="944">
                  <c:v>40770</c:v>
                </c:pt>
                <c:pt idx="945">
                  <c:v>40771</c:v>
                </c:pt>
                <c:pt idx="946">
                  <c:v>40772</c:v>
                </c:pt>
                <c:pt idx="947">
                  <c:v>40773</c:v>
                </c:pt>
                <c:pt idx="948">
                  <c:v>40774</c:v>
                </c:pt>
                <c:pt idx="949">
                  <c:v>40777</c:v>
                </c:pt>
                <c:pt idx="950">
                  <c:v>40778</c:v>
                </c:pt>
                <c:pt idx="951">
                  <c:v>40779</c:v>
                </c:pt>
                <c:pt idx="952">
                  <c:v>40780</c:v>
                </c:pt>
                <c:pt idx="953">
                  <c:v>40781</c:v>
                </c:pt>
                <c:pt idx="954">
                  <c:v>40784</c:v>
                </c:pt>
                <c:pt idx="955">
                  <c:v>40785</c:v>
                </c:pt>
                <c:pt idx="956">
                  <c:v>40786</c:v>
                </c:pt>
                <c:pt idx="957">
                  <c:v>40787</c:v>
                </c:pt>
                <c:pt idx="958">
                  <c:v>40788</c:v>
                </c:pt>
                <c:pt idx="959">
                  <c:v>40791</c:v>
                </c:pt>
                <c:pt idx="960">
                  <c:v>40792</c:v>
                </c:pt>
                <c:pt idx="961">
                  <c:v>40793</c:v>
                </c:pt>
                <c:pt idx="962">
                  <c:v>40794</c:v>
                </c:pt>
                <c:pt idx="963">
                  <c:v>40795</c:v>
                </c:pt>
                <c:pt idx="964">
                  <c:v>40798</c:v>
                </c:pt>
                <c:pt idx="965">
                  <c:v>40799</c:v>
                </c:pt>
                <c:pt idx="966">
                  <c:v>40800</c:v>
                </c:pt>
                <c:pt idx="967">
                  <c:v>40801</c:v>
                </c:pt>
                <c:pt idx="968">
                  <c:v>40802</c:v>
                </c:pt>
                <c:pt idx="969">
                  <c:v>40805</c:v>
                </c:pt>
                <c:pt idx="970">
                  <c:v>40806</c:v>
                </c:pt>
                <c:pt idx="971">
                  <c:v>40807</c:v>
                </c:pt>
                <c:pt idx="972">
                  <c:v>40808</c:v>
                </c:pt>
                <c:pt idx="973">
                  <c:v>40809</c:v>
                </c:pt>
                <c:pt idx="974">
                  <c:v>40812</c:v>
                </c:pt>
                <c:pt idx="975">
                  <c:v>40813</c:v>
                </c:pt>
                <c:pt idx="976">
                  <c:v>40814</c:v>
                </c:pt>
                <c:pt idx="977">
                  <c:v>40815</c:v>
                </c:pt>
                <c:pt idx="978">
                  <c:v>40816</c:v>
                </c:pt>
                <c:pt idx="979">
                  <c:v>40819</c:v>
                </c:pt>
                <c:pt idx="980">
                  <c:v>40820</c:v>
                </c:pt>
                <c:pt idx="981">
                  <c:v>40821</c:v>
                </c:pt>
                <c:pt idx="982">
                  <c:v>40822</c:v>
                </c:pt>
                <c:pt idx="983">
                  <c:v>40823</c:v>
                </c:pt>
                <c:pt idx="984">
                  <c:v>40826</c:v>
                </c:pt>
                <c:pt idx="985">
                  <c:v>40827</c:v>
                </c:pt>
                <c:pt idx="986">
                  <c:v>40828</c:v>
                </c:pt>
                <c:pt idx="987">
                  <c:v>40829</c:v>
                </c:pt>
                <c:pt idx="988">
                  <c:v>40830</c:v>
                </c:pt>
                <c:pt idx="989">
                  <c:v>40833</c:v>
                </c:pt>
                <c:pt idx="990">
                  <c:v>40834</c:v>
                </c:pt>
                <c:pt idx="991">
                  <c:v>40835</c:v>
                </c:pt>
                <c:pt idx="992">
                  <c:v>40836</c:v>
                </c:pt>
                <c:pt idx="993">
                  <c:v>40837</c:v>
                </c:pt>
                <c:pt idx="994">
                  <c:v>40840</c:v>
                </c:pt>
                <c:pt idx="995">
                  <c:v>40841</c:v>
                </c:pt>
                <c:pt idx="996">
                  <c:v>40842</c:v>
                </c:pt>
                <c:pt idx="997">
                  <c:v>40843</c:v>
                </c:pt>
                <c:pt idx="998">
                  <c:v>40844</c:v>
                </c:pt>
                <c:pt idx="999">
                  <c:v>40847</c:v>
                </c:pt>
                <c:pt idx="1000">
                  <c:v>40848</c:v>
                </c:pt>
                <c:pt idx="1001">
                  <c:v>40849</c:v>
                </c:pt>
                <c:pt idx="1002">
                  <c:v>40850</c:v>
                </c:pt>
                <c:pt idx="1003">
                  <c:v>40851</c:v>
                </c:pt>
                <c:pt idx="1004">
                  <c:v>40854</c:v>
                </c:pt>
                <c:pt idx="1005">
                  <c:v>40855</c:v>
                </c:pt>
                <c:pt idx="1006">
                  <c:v>40856</c:v>
                </c:pt>
                <c:pt idx="1007">
                  <c:v>40857</c:v>
                </c:pt>
                <c:pt idx="1008">
                  <c:v>40858</c:v>
                </c:pt>
                <c:pt idx="1009">
                  <c:v>40861</c:v>
                </c:pt>
                <c:pt idx="1010">
                  <c:v>40862</c:v>
                </c:pt>
                <c:pt idx="1011">
                  <c:v>40863</c:v>
                </c:pt>
                <c:pt idx="1012">
                  <c:v>40864</c:v>
                </c:pt>
                <c:pt idx="1013">
                  <c:v>40865</c:v>
                </c:pt>
                <c:pt idx="1014">
                  <c:v>40868</c:v>
                </c:pt>
                <c:pt idx="1015">
                  <c:v>40869</c:v>
                </c:pt>
                <c:pt idx="1016">
                  <c:v>40870</c:v>
                </c:pt>
                <c:pt idx="1017">
                  <c:v>40871</c:v>
                </c:pt>
                <c:pt idx="1018">
                  <c:v>40872</c:v>
                </c:pt>
                <c:pt idx="1019">
                  <c:v>40875</c:v>
                </c:pt>
                <c:pt idx="1020">
                  <c:v>40876</c:v>
                </c:pt>
                <c:pt idx="1021">
                  <c:v>40877</c:v>
                </c:pt>
                <c:pt idx="1022">
                  <c:v>40878</c:v>
                </c:pt>
                <c:pt idx="1023">
                  <c:v>40879</c:v>
                </c:pt>
                <c:pt idx="1024">
                  <c:v>40882</c:v>
                </c:pt>
                <c:pt idx="1025">
                  <c:v>40883</c:v>
                </c:pt>
                <c:pt idx="1026">
                  <c:v>40884</c:v>
                </c:pt>
                <c:pt idx="1027">
                  <c:v>40885</c:v>
                </c:pt>
                <c:pt idx="1028">
                  <c:v>40886</c:v>
                </c:pt>
                <c:pt idx="1029">
                  <c:v>40889</c:v>
                </c:pt>
                <c:pt idx="1030">
                  <c:v>40890</c:v>
                </c:pt>
                <c:pt idx="1031">
                  <c:v>40891</c:v>
                </c:pt>
                <c:pt idx="1032">
                  <c:v>40892</c:v>
                </c:pt>
                <c:pt idx="1033">
                  <c:v>40893</c:v>
                </c:pt>
                <c:pt idx="1034">
                  <c:v>40896</c:v>
                </c:pt>
                <c:pt idx="1035">
                  <c:v>40897</c:v>
                </c:pt>
                <c:pt idx="1036">
                  <c:v>40898</c:v>
                </c:pt>
                <c:pt idx="1037">
                  <c:v>40899</c:v>
                </c:pt>
                <c:pt idx="1038">
                  <c:v>40900</c:v>
                </c:pt>
                <c:pt idx="1039">
                  <c:v>40903</c:v>
                </c:pt>
                <c:pt idx="1040">
                  <c:v>40904</c:v>
                </c:pt>
                <c:pt idx="1041">
                  <c:v>40905</c:v>
                </c:pt>
                <c:pt idx="1042">
                  <c:v>40906</c:v>
                </c:pt>
                <c:pt idx="1043">
                  <c:v>40907</c:v>
                </c:pt>
                <c:pt idx="1044">
                  <c:v>40910</c:v>
                </c:pt>
                <c:pt idx="1045">
                  <c:v>40911</c:v>
                </c:pt>
                <c:pt idx="1046">
                  <c:v>40912</c:v>
                </c:pt>
                <c:pt idx="1047">
                  <c:v>40913</c:v>
                </c:pt>
                <c:pt idx="1048">
                  <c:v>40914</c:v>
                </c:pt>
                <c:pt idx="1049">
                  <c:v>40917</c:v>
                </c:pt>
                <c:pt idx="1050">
                  <c:v>40918</c:v>
                </c:pt>
                <c:pt idx="1051">
                  <c:v>40919</c:v>
                </c:pt>
                <c:pt idx="1052">
                  <c:v>40920</c:v>
                </c:pt>
                <c:pt idx="1053">
                  <c:v>40921</c:v>
                </c:pt>
                <c:pt idx="1054">
                  <c:v>40924</c:v>
                </c:pt>
                <c:pt idx="1055">
                  <c:v>40925</c:v>
                </c:pt>
                <c:pt idx="1056">
                  <c:v>40926</c:v>
                </c:pt>
                <c:pt idx="1057">
                  <c:v>40927</c:v>
                </c:pt>
                <c:pt idx="1058">
                  <c:v>40928</c:v>
                </c:pt>
                <c:pt idx="1059">
                  <c:v>40931</c:v>
                </c:pt>
                <c:pt idx="1060">
                  <c:v>40932</c:v>
                </c:pt>
                <c:pt idx="1061">
                  <c:v>40933</c:v>
                </c:pt>
                <c:pt idx="1062">
                  <c:v>40934</c:v>
                </c:pt>
                <c:pt idx="1063">
                  <c:v>40935</c:v>
                </c:pt>
                <c:pt idx="1064">
                  <c:v>40938</c:v>
                </c:pt>
                <c:pt idx="1065">
                  <c:v>40939</c:v>
                </c:pt>
                <c:pt idx="1066">
                  <c:v>40940</c:v>
                </c:pt>
                <c:pt idx="1067">
                  <c:v>40941</c:v>
                </c:pt>
                <c:pt idx="1068">
                  <c:v>40942</c:v>
                </c:pt>
                <c:pt idx="1069">
                  <c:v>40945</c:v>
                </c:pt>
                <c:pt idx="1070">
                  <c:v>40946</c:v>
                </c:pt>
                <c:pt idx="1071">
                  <c:v>40947</c:v>
                </c:pt>
                <c:pt idx="1072">
                  <c:v>40948</c:v>
                </c:pt>
                <c:pt idx="1073">
                  <c:v>40949</c:v>
                </c:pt>
                <c:pt idx="1074">
                  <c:v>40952</c:v>
                </c:pt>
                <c:pt idx="1075">
                  <c:v>40953</c:v>
                </c:pt>
                <c:pt idx="1076">
                  <c:v>40954</c:v>
                </c:pt>
                <c:pt idx="1077">
                  <c:v>40955</c:v>
                </c:pt>
                <c:pt idx="1078">
                  <c:v>40956</c:v>
                </c:pt>
                <c:pt idx="1079">
                  <c:v>40959</c:v>
                </c:pt>
                <c:pt idx="1080">
                  <c:v>40960</c:v>
                </c:pt>
                <c:pt idx="1081">
                  <c:v>40961</c:v>
                </c:pt>
                <c:pt idx="1082">
                  <c:v>40962</c:v>
                </c:pt>
                <c:pt idx="1083">
                  <c:v>40963</c:v>
                </c:pt>
                <c:pt idx="1084">
                  <c:v>40966</c:v>
                </c:pt>
                <c:pt idx="1085">
                  <c:v>40967</c:v>
                </c:pt>
                <c:pt idx="1086">
                  <c:v>40968</c:v>
                </c:pt>
                <c:pt idx="1087">
                  <c:v>40969</c:v>
                </c:pt>
                <c:pt idx="1088">
                  <c:v>40970</c:v>
                </c:pt>
                <c:pt idx="1089">
                  <c:v>40973</c:v>
                </c:pt>
                <c:pt idx="1090">
                  <c:v>40974</c:v>
                </c:pt>
                <c:pt idx="1091">
                  <c:v>40975</c:v>
                </c:pt>
                <c:pt idx="1092">
                  <c:v>40976</c:v>
                </c:pt>
                <c:pt idx="1093">
                  <c:v>40977</c:v>
                </c:pt>
                <c:pt idx="1094">
                  <c:v>40980</c:v>
                </c:pt>
                <c:pt idx="1095">
                  <c:v>40981</c:v>
                </c:pt>
                <c:pt idx="1096">
                  <c:v>40982</c:v>
                </c:pt>
                <c:pt idx="1097">
                  <c:v>40983</c:v>
                </c:pt>
                <c:pt idx="1098">
                  <c:v>40984</c:v>
                </c:pt>
                <c:pt idx="1099">
                  <c:v>40987</c:v>
                </c:pt>
                <c:pt idx="1100">
                  <c:v>40988</c:v>
                </c:pt>
                <c:pt idx="1101">
                  <c:v>40989</c:v>
                </c:pt>
                <c:pt idx="1102">
                  <c:v>40990</c:v>
                </c:pt>
                <c:pt idx="1103">
                  <c:v>40991</c:v>
                </c:pt>
                <c:pt idx="1104">
                  <c:v>40994</c:v>
                </c:pt>
                <c:pt idx="1105">
                  <c:v>40995</c:v>
                </c:pt>
                <c:pt idx="1106">
                  <c:v>40996</c:v>
                </c:pt>
                <c:pt idx="1107">
                  <c:v>40997</c:v>
                </c:pt>
                <c:pt idx="1108">
                  <c:v>40998</c:v>
                </c:pt>
                <c:pt idx="1109">
                  <c:v>41001</c:v>
                </c:pt>
                <c:pt idx="1110">
                  <c:v>41002</c:v>
                </c:pt>
                <c:pt idx="1111">
                  <c:v>41003</c:v>
                </c:pt>
                <c:pt idx="1112">
                  <c:v>41004</c:v>
                </c:pt>
                <c:pt idx="1113">
                  <c:v>41005</c:v>
                </c:pt>
                <c:pt idx="1114">
                  <c:v>41008</c:v>
                </c:pt>
                <c:pt idx="1115">
                  <c:v>41009</c:v>
                </c:pt>
                <c:pt idx="1116">
                  <c:v>41010</c:v>
                </c:pt>
                <c:pt idx="1117">
                  <c:v>41011</c:v>
                </c:pt>
                <c:pt idx="1118">
                  <c:v>41012</c:v>
                </c:pt>
                <c:pt idx="1119">
                  <c:v>41015</c:v>
                </c:pt>
                <c:pt idx="1120">
                  <c:v>41016</c:v>
                </c:pt>
                <c:pt idx="1121">
                  <c:v>41017</c:v>
                </c:pt>
                <c:pt idx="1122">
                  <c:v>41018</c:v>
                </c:pt>
                <c:pt idx="1123">
                  <c:v>41019</c:v>
                </c:pt>
                <c:pt idx="1124">
                  <c:v>41022</c:v>
                </c:pt>
                <c:pt idx="1125">
                  <c:v>41023</c:v>
                </c:pt>
                <c:pt idx="1126">
                  <c:v>41024</c:v>
                </c:pt>
                <c:pt idx="1127">
                  <c:v>41025</c:v>
                </c:pt>
                <c:pt idx="1128">
                  <c:v>41026</c:v>
                </c:pt>
                <c:pt idx="1129">
                  <c:v>41029</c:v>
                </c:pt>
                <c:pt idx="1130">
                  <c:v>41030</c:v>
                </c:pt>
                <c:pt idx="1131">
                  <c:v>41031</c:v>
                </c:pt>
                <c:pt idx="1132">
                  <c:v>41032</c:v>
                </c:pt>
                <c:pt idx="1133">
                  <c:v>41033</c:v>
                </c:pt>
                <c:pt idx="1134">
                  <c:v>41036</c:v>
                </c:pt>
                <c:pt idx="1135">
                  <c:v>41037</c:v>
                </c:pt>
                <c:pt idx="1136">
                  <c:v>41038</c:v>
                </c:pt>
                <c:pt idx="1137">
                  <c:v>41039</c:v>
                </c:pt>
                <c:pt idx="1138">
                  <c:v>41040</c:v>
                </c:pt>
                <c:pt idx="1139">
                  <c:v>41043</c:v>
                </c:pt>
                <c:pt idx="1140">
                  <c:v>41044</c:v>
                </c:pt>
                <c:pt idx="1141">
                  <c:v>41045</c:v>
                </c:pt>
                <c:pt idx="1142">
                  <c:v>41046</c:v>
                </c:pt>
                <c:pt idx="1143">
                  <c:v>41047</c:v>
                </c:pt>
                <c:pt idx="1144">
                  <c:v>41050</c:v>
                </c:pt>
                <c:pt idx="1145">
                  <c:v>41051</c:v>
                </c:pt>
                <c:pt idx="1146">
                  <c:v>41052</c:v>
                </c:pt>
                <c:pt idx="1147">
                  <c:v>41053</c:v>
                </c:pt>
                <c:pt idx="1148">
                  <c:v>41054</c:v>
                </c:pt>
                <c:pt idx="1149">
                  <c:v>41057</c:v>
                </c:pt>
                <c:pt idx="1150">
                  <c:v>41058</c:v>
                </c:pt>
                <c:pt idx="1151">
                  <c:v>41059</c:v>
                </c:pt>
                <c:pt idx="1152">
                  <c:v>41060</c:v>
                </c:pt>
                <c:pt idx="1153">
                  <c:v>41061</c:v>
                </c:pt>
                <c:pt idx="1154">
                  <c:v>41064</c:v>
                </c:pt>
                <c:pt idx="1155">
                  <c:v>41065</c:v>
                </c:pt>
                <c:pt idx="1156">
                  <c:v>41066</c:v>
                </c:pt>
                <c:pt idx="1157">
                  <c:v>41067</c:v>
                </c:pt>
                <c:pt idx="1158">
                  <c:v>41068</c:v>
                </c:pt>
                <c:pt idx="1159">
                  <c:v>41071</c:v>
                </c:pt>
                <c:pt idx="1160">
                  <c:v>41072</c:v>
                </c:pt>
                <c:pt idx="1161">
                  <c:v>41073</c:v>
                </c:pt>
                <c:pt idx="1162">
                  <c:v>41074</c:v>
                </c:pt>
                <c:pt idx="1163">
                  <c:v>41075</c:v>
                </c:pt>
                <c:pt idx="1164">
                  <c:v>41078</c:v>
                </c:pt>
                <c:pt idx="1165">
                  <c:v>41079</c:v>
                </c:pt>
                <c:pt idx="1166">
                  <c:v>41080</c:v>
                </c:pt>
                <c:pt idx="1167">
                  <c:v>41081</c:v>
                </c:pt>
                <c:pt idx="1168">
                  <c:v>41082</c:v>
                </c:pt>
                <c:pt idx="1169">
                  <c:v>41085</c:v>
                </c:pt>
                <c:pt idx="1170">
                  <c:v>41086</c:v>
                </c:pt>
                <c:pt idx="1171">
                  <c:v>41087</c:v>
                </c:pt>
                <c:pt idx="1172">
                  <c:v>41088</c:v>
                </c:pt>
                <c:pt idx="1173">
                  <c:v>41089</c:v>
                </c:pt>
                <c:pt idx="1174">
                  <c:v>41092</c:v>
                </c:pt>
                <c:pt idx="1175">
                  <c:v>41093</c:v>
                </c:pt>
                <c:pt idx="1176">
                  <c:v>41094</c:v>
                </c:pt>
                <c:pt idx="1177">
                  <c:v>41095</c:v>
                </c:pt>
                <c:pt idx="1178">
                  <c:v>41096</c:v>
                </c:pt>
                <c:pt idx="1179">
                  <c:v>41099</c:v>
                </c:pt>
                <c:pt idx="1180">
                  <c:v>41100</c:v>
                </c:pt>
                <c:pt idx="1181">
                  <c:v>41101</c:v>
                </c:pt>
                <c:pt idx="1182">
                  <c:v>41102</c:v>
                </c:pt>
                <c:pt idx="1183">
                  <c:v>41103</c:v>
                </c:pt>
                <c:pt idx="1184">
                  <c:v>41106</c:v>
                </c:pt>
                <c:pt idx="1185">
                  <c:v>41107</c:v>
                </c:pt>
                <c:pt idx="1186">
                  <c:v>41108</c:v>
                </c:pt>
                <c:pt idx="1187">
                  <c:v>41109</c:v>
                </c:pt>
                <c:pt idx="1188">
                  <c:v>41110</c:v>
                </c:pt>
                <c:pt idx="1189">
                  <c:v>41113</c:v>
                </c:pt>
                <c:pt idx="1190">
                  <c:v>41114</c:v>
                </c:pt>
                <c:pt idx="1191">
                  <c:v>41115</c:v>
                </c:pt>
                <c:pt idx="1192">
                  <c:v>41116</c:v>
                </c:pt>
                <c:pt idx="1193">
                  <c:v>41117</c:v>
                </c:pt>
                <c:pt idx="1194">
                  <c:v>41120</c:v>
                </c:pt>
                <c:pt idx="1195">
                  <c:v>41121</c:v>
                </c:pt>
                <c:pt idx="1196">
                  <c:v>41122</c:v>
                </c:pt>
                <c:pt idx="1197">
                  <c:v>41123</c:v>
                </c:pt>
                <c:pt idx="1198">
                  <c:v>41124</c:v>
                </c:pt>
                <c:pt idx="1199">
                  <c:v>41127</c:v>
                </c:pt>
                <c:pt idx="1200">
                  <c:v>41128</c:v>
                </c:pt>
                <c:pt idx="1201">
                  <c:v>41129</c:v>
                </c:pt>
                <c:pt idx="1202">
                  <c:v>41130</c:v>
                </c:pt>
                <c:pt idx="1203">
                  <c:v>41131</c:v>
                </c:pt>
                <c:pt idx="1204">
                  <c:v>41134</c:v>
                </c:pt>
                <c:pt idx="1205">
                  <c:v>41135</c:v>
                </c:pt>
                <c:pt idx="1206">
                  <c:v>41136</c:v>
                </c:pt>
                <c:pt idx="1207">
                  <c:v>41137</c:v>
                </c:pt>
                <c:pt idx="1208">
                  <c:v>41138</c:v>
                </c:pt>
                <c:pt idx="1209">
                  <c:v>41141</c:v>
                </c:pt>
                <c:pt idx="1210">
                  <c:v>41142</c:v>
                </c:pt>
                <c:pt idx="1211">
                  <c:v>41143</c:v>
                </c:pt>
                <c:pt idx="1212">
                  <c:v>41144</c:v>
                </c:pt>
                <c:pt idx="1213">
                  <c:v>41145</c:v>
                </c:pt>
                <c:pt idx="1214">
                  <c:v>41148</c:v>
                </c:pt>
                <c:pt idx="1215">
                  <c:v>41149</c:v>
                </c:pt>
                <c:pt idx="1216">
                  <c:v>41150</c:v>
                </c:pt>
                <c:pt idx="1217">
                  <c:v>41151</c:v>
                </c:pt>
                <c:pt idx="1218">
                  <c:v>41152</c:v>
                </c:pt>
                <c:pt idx="1219">
                  <c:v>41155</c:v>
                </c:pt>
                <c:pt idx="1220">
                  <c:v>41156</c:v>
                </c:pt>
                <c:pt idx="1221">
                  <c:v>41157</c:v>
                </c:pt>
                <c:pt idx="1222">
                  <c:v>41158</c:v>
                </c:pt>
                <c:pt idx="1223">
                  <c:v>41159</c:v>
                </c:pt>
                <c:pt idx="1224">
                  <c:v>41162</c:v>
                </c:pt>
                <c:pt idx="1225">
                  <c:v>41163</c:v>
                </c:pt>
                <c:pt idx="1226">
                  <c:v>41164</c:v>
                </c:pt>
                <c:pt idx="1227">
                  <c:v>41165</c:v>
                </c:pt>
                <c:pt idx="1228">
                  <c:v>41166</c:v>
                </c:pt>
                <c:pt idx="1229">
                  <c:v>41169</c:v>
                </c:pt>
                <c:pt idx="1230">
                  <c:v>41170</c:v>
                </c:pt>
                <c:pt idx="1231">
                  <c:v>41171</c:v>
                </c:pt>
                <c:pt idx="1232">
                  <c:v>41172</c:v>
                </c:pt>
                <c:pt idx="1233">
                  <c:v>41173</c:v>
                </c:pt>
                <c:pt idx="1234">
                  <c:v>41176</c:v>
                </c:pt>
                <c:pt idx="1235">
                  <c:v>41177</c:v>
                </c:pt>
                <c:pt idx="1236">
                  <c:v>41178</c:v>
                </c:pt>
                <c:pt idx="1237">
                  <c:v>41179</c:v>
                </c:pt>
                <c:pt idx="1238">
                  <c:v>41180</c:v>
                </c:pt>
                <c:pt idx="1239">
                  <c:v>41183</c:v>
                </c:pt>
                <c:pt idx="1240">
                  <c:v>41184</c:v>
                </c:pt>
                <c:pt idx="1241">
                  <c:v>41185</c:v>
                </c:pt>
                <c:pt idx="1242">
                  <c:v>41186</c:v>
                </c:pt>
                <c:pt idx="1243">
                  <c:v>41187</c:v>
                </c:pt>
                <c:pt idx="1244">
                  <c:v>41190</c:v>
                </c:pt>
                <c:pt idx="1245">
                  <c:v>41191</c:v>
                </c:pt>
                <c:pt idx="1246">
                  <c:v>41192</c:v>
                </c:pt>
                <c:pt idx="1247">
                  <c:v>41193</c:v>
                </c:pt>
                <c:pt idx="1248">
                  <c:v>41194</c:v>
                </c:pt>
                <c:pt idx="1249">
                  <c:v>41197</c:v>
                </c:pt>
                <c:pt idx="1250">
                  <c:v>41198</c:v>
                </c:pt>
                <c:pt idx="1251">
                  <c:v>41199</c:v>
                </c:pt>
                <c:pt idx="1252">
                  <c:v>41200</c:v>
                </c:pt>
                <c:pt idx="1253">
                  <c:v>41201</c:v>
                </c:pt>
                <c:pt idx="1254">
                  <c:v>41204</c:v>
                </c:pt>
                <c:pt idx="1255">
                  <c:v>41205</c:v>
                </c:pt>
                <c:pt idx="1256">
                  <c:v>41206</c:v>
                </c:pt>
                <c:pt idx="1257">
                  <c:v>41207</c:v>
                </c:pt>
                <c:pt idx="1258">
                  <c:v>41208</c:v>
                </c:pt>
                <c:pt idx="1259">
                  <c:v>41211</c:v>
                </c:pt>
                <c:pt idx="1260">
                  <c:v>41212</c:v>
                </c:pt>
                <c:pt idx="1261">
                  <c:v>41213</c:v>
                </c:pt>
                <c:pt idx="1262">
                  <c:v>41214</c:v>
                </c:pt>
                <c:pt idx="1263">
                  <c:v>41215</c:v>
                </c:pt>
                <c:pt idx="1264">
                  <c:v>41218</c:v>
                </c:pt>
                <c:pt idx="1265">
                  <c:v>41219</c:v>
                </c:pt>
                <c:pt idx="1266">
                  <c:v>41220</c:v>
                </c:pt>
                <c:pt idx="1267">
                  <c:v>41221</c:v>
                </c:pt>
                <c:pt idx="1268">
                  <c:v>41222</c:v>
                </c:pt>
                <c:pt idx="1269">
                  <c:v>41225</c:v>
                </c:pt>
                <c:pt idx="1270">
                  <c:v>41226</c:v>
                </c:pt>
                <c:pt idx="1271">
                  <c:v>41227</c:v>
                </c:pt>
                <c:pt idx="1272">
                  <c:v>41228</c:v>
                </c:pt>
                <c:pt idx="1273">
                  <c:v>41229</c:v>
                </c:pt>
                <c:pt idx="1274">
                  <c:v>41232</c:v>
                </c:pt>
                <c:pt idx="1275">
                  <c:v>41233</c:v>
                </c:pt>
                <c:pt idx="1276">
                  <c:v>41234</c:v>
                </c:pt>
                <c:pt idx="1277">
                  <c:v>41235</c:v>
                </c:pt>
                <c:pt idx="1278">
                  <c:v>41236</c:v>
                </c:pt>
                <c:pt idx="1279">
                  <c:v>41239</c:v>
                </c:pt>
                <c:pt idx="1280">
                  <c:v>41240</c:v>
                </c:pt>
                <c:pt idx="1281">
                  <c:v>41241</c:v>
                </c:pt>
                <c:pt idx="1282">
                  <c:v>41242</c:v>
                </c:pt>
                <c:pt idx="1283">
                  <c:v>41243</c:v>
                </c:pt>
                <c:pt idx="1284">
                  <c:v>41246</c:v>
                </c:pt>
                <c:pt idx="1285">
                  <c:v>41247</c:v>
                </c:pt>
                <c:pt idx="1286">
                  <c:v>41248</c:v>
                </c:pt>
                <c:pt idx="1287">
                  <c:v>41249</c:v>
                </c:pt>
                <c:pt idx="1288">
                  <c:v>41250</c:v>
                </c:pt>
                <c:pt idx="1289">
                  <c:v>41253</c:v>
                </c:pt>
                <c:pt idx="1290">
                  <c:v>41254</c:v>
                </c:pt>
                <c:pt idx="1291">
                  <c:v>41255</c:v>
                </c:pt>
                <c:pt idx="1292">
                  <c:v>41256</c:v>
                </c:pt>
                <c:pt idx="1293">
                  <c:v>41257</c:v>
                </c:pt>
                <c:pt idx="1294">
                  <c:v>41260</c:v>
                </c:pt>
                <c:pt idx="1295">
                  <c:v>41261</c:v>
                </c:pt>
                <c:pt idx="1296">
                  <c:v>41262</c:v>
                </c:pt>
                <c:pt idx="1297">
                  <c:v>41263</c:v>
                </c:pt>
                <c:pt idx="1298">
                  <c:v>41264</c:v>
                </c:pt>
                <c:pt idx="1299">
                  <c:v>41267</c:v>
                </c:pt>
                <c:pt idx="1300">
                  <c:v>41268</c:v>
                </c:pt>
                <c:pt idx="1301">
                  <c:v>41269</c:v>
                </c:pt>
                <c:pt idx="1302">
                  <c:v>41270</c:v>
                </c:pt>
                <c:pt idx="1303">
                  <c:v>41271</c:v>
                </c:pt>
                <c:pt idx="1304">
                  <c:v>41274</c:v>
                </c:pt>
                <c:pt idx="1305">
                  <c:v>41275</c:v>
                </c:pt>
                <c:pt idx="1306">
                  <c:v>41276</c:v>
                </c:pt>
                <c:pt idx="1307">
                  <c:v>41277</c:v>
                </c:pt>
                <c:pt idx="1308">
                  <c:v>41278</c:v>
                </c:pt>
                <c:pt idx="1309">
                  <c:v>41281</c:v>
                </c:pt>
                <c:pt idx="1310">
                  <c:v>41282</c:v>
                </c:pt>
                <c:pt idx="1311">
                  <c:v>41283</c:v>
                </c:pt>
                <c:pt idx="1312">
                  <c:v>41284</c:v>
                </c:pt>
                <c:pt idx="1313">
                  <c:v>41285</c:v>
                </c:pt>
                <c:pt idx="1314">
                  <c:v>41288</c:v>
                </c:pt>
                <c:pt idx="1315">
                  <c:v>41289</c:v>
                </c:pt>
                <c:pt idx="1316">
                  <c:v>41290</c:v>
                </c:pt>
                <c:pt idx="1317">
                  <c:v>41291</c:v>
                </c:pt>
                <c:pt idx="1318">
                  <c:v>41292</c:v>
                </c:pt>
                <c:pt idx="1319">
                  <c:v>41295</c:v>
                </c:pt>
                <c:pt idx="1320">
                  <c:v>41296</c:v>
                </c:pt>
                <c:pt idx="1321">
                  <c:v>41297</c:v>
                </c:pt>
                <c:pt idx="1322">
                  <c:v>41298</c:v>
                </c:pt>
                <c:pt idx="1323">
                  <c:v>41299</c:v>
                </c:pt>
                <c:pt idx="1324">
                  <c:v>41302</c:v>
                </c:pt>
                <c:pt idx="1325">
                  <c:v>41303</c:v>
                </c:pt>
                <c:pt idx="1326">
                  <c:v>41304</c:v>
                </c:pt>
                <c:pt idx="1327">
                  <c:v>41305</c:v>
                </c:pt>
                <c:pt idx="1328">
                  <c:v>41306</c:v>
                </c:pt>
                <c:pt idx="1329">
                  <c:v>41309</c:v>
                </c:pt>
                <c:pt idx="1330">
                  <c:v>41310</c:v>
                </c:pt>
                <c:pt idx="1331">
                  <c:v>41311</c:v>
                </c:pt>
                <c:pt idx="1332">
                  <c:v>41312</c:v>
                </c:pt>
                <c:pt idx="1333">
                  <c:v>41313</c:v>
                </c:pt>
                <c:pt idx="1334">
                  <c:v>41316</c:v>
                </c:pt>
                <c:pt idx="1335">
                  <c:v>41317</c:v>
                </c:pt>
                <c:pt idx="1336">
                  <c:v>41318</c:v>
                </c:pt>
                <c:pt idx="1337">
                  <c:v>41319</c:v>
                </c:pt>
                <c:pt idx="1338">
                  <c:v>41320</c:v>
                </c:pt>
                <c:pt idx="1339">
                  <c:v>41323</c:v>
                </c:pt>
                <c:pt idx="1340">
                  <c:v>41324</c:v>
                </c:pt>
                <c:pt idx="1341">
                  <c:v>41325</c:v>
                </c:pt>
                <c:pt idx="1342">
                  <c:v>41326</c:v>
                </c:pt>
                <c:pt idx="1343">
                  <c:v>41327</c:v>
                </c:pt>
                <c:pt idx="1344">
                  <c:v>41330</c:v>
                </c:pt>
                <c:pt idx="1345">
                  <c:v>41331</c:v>
                </c:pt>
                <c:pt idx="1346">
                  <c:v>41332</c:v>
                </c:pt>
                <c:pt idx="1347">
                  <c:v>41333</c:v>
                </c:pt>
                <c:pt idx="1348">
                  <c:v>41334</c:v>
                </c:pt>
                <c:pt idx="1349">
                  <c:v>41337</c:v>
                </c:pt>
                <c:pt idx="1350">
                  <c:v>41338</c:v>
                </c:pt>
                <c:pt idx="1351">
                  <c:v>41339</c:v>
                </c:pt>
                <c:pt idx="1352">
                  <c:v>41340</c:v>
                </c:pt>
                <c:pt idx="1353">
                  <c:v>41341</c:v>
                </c:pt>
                <c:pt idx="1354">
                  <c:v>41344</c:v>
                </c:pt>
                <c:pt idx="1355">
                  <c:v>41345</c:v>
                </c:pt>
                <c:pt idx="1356">
                  <c:v>41346</c:v>
                </c:pt>
                <c:pt idx="1357">
                  <c:v>41347</c:v>
                </c:pt>
                <c:pt idx="1358">
                  <c:v>41348</c:v>
                </c:pt>
                <c:pt idx="1359">
                  <c:v>41351</c:v>
                </c:pt>
                <c:pt idx="1360">
                  <c:v>41352</c:v>
                </c:pt>
                <c:pt idx="1361">
                  <c:v>41353</c:v>
                </c:pt>
                <c:pt idx="1362">
                  <c:v>41354</c:v>
                </c:pt>
                <c:pt idx="1363">
                  <c:v>41355</c:v>
                </c:pt>
                <c:pt idx="1364">
                  <c:v>41358</c:v>
                </c:pt>
                <c:pt idx="1365">
                  <c:v>41359</c:v>
                </c:pt>
                <c:pt idx="1366">
                  <c:v>41360</c:v>
                </c:pt>
                <c:pt idx="1367">
                  <c:v>41361</c:v>
                </c:pt>
                <c:pt idx="1368">
                  <c:v>41362</c:v>
                </c:pt>
                <c:pt idx="1369">
                  <c:v>41365</c:v>
                </c:pt>
                <c:pt idx="1370">
                  <c:v>41366</c:v>
                </c:pt>
                <c:pt idx="1371">
                  <c:v>41367</c:v>
                </c:pt>
                <c:pt idx="1372">
                  <c:v>41368</c:v>
                </c:pt>
                <c:pt idx="1373">
                  <c:v>41369</c:v>
                </c:pt>
                <c:pt idx="1374">
                  <c:v>41372</c:v>
                </c:pt>
                <c:pt idx="1375">
                  <c:v>41373</c:v>
                </c:pt>
                <c:pt idx="1376">
                  <c:v>41374</c:v>
                </c:pt>
                <c:pt idx="1377">
                  <c:v>41375</c:v>
                </c:pt>
                <c:pt idx="1378">
                  <c:v>41376</c:v>
                </c:pt>
                <c:pt idx="1379">
                  <c:v>41379</c:v>
                </c:pt>
                <c:pt idx="1380">
                  <c:v>41380</c:v>
                </c:pt>
                <c:pt idx="1381">
                  <c:v>41381</c:v>
                </c:pt>
                <c:pt idx="1382">
                  <c:v>41382</c:v>
                </c:pt>
                <c:pt idx="1383">
                  <c:v>41383</c:v>
                </c:pt>
                <c:pt idx="1384">
                  <c:v>41386</c:v>
                </c:pt>
                <c:pt idx="1385">
                  <c:v>41387</c:v>
                </c:pt>
                <c:pt idx="1386">
                  <c:v>41388</c:v>
                </c:pt>
                <c:pt idx="1387">
                  <c:v>41389</c:v>
                </c:pt>
                <c:pt idx="1388">
                  <c:v>41390</c:v>
                </c:pt>
                <c:pt idx="1389">
                  <c:v>41393</c:v>
                </c:pt>
                <c:pt idx="1390">
                  <c:v>41394</c:v>
                </c:pt>
                <c:pt idx="1391">
                  <c:v>41395</c:v>
                </c:pt>
                <c:pt idx="1392">
                  <c:v>41396</c:v>
                </c:pt>
                <c:pt idx="1393">
                  <c:v>41397</c:v>
                </c:pt>
                <c:pt idx="1394">
                  <c:v>41400</c:v>
                </c:pt>
                <c:pt idx="1395">
                  <c:v>41401</c:v>
                </c:pt>
                <c:pt idx="1396">
                  <c:v>41402</c:v>
                </c:pt>
                <c:pt idx="1397">
                  <c:v>41403</c:v>
                </c:pt>
                <c:pt idx="1398">
                  <c:v>41404</c:v>
                </c:pt>
                <c:pt idx="1399">
                  <c:v>41407</c:v>
                </c:pt>
                <c:pt idx="1400">
                  <c:v>41408</c:v>
                </c:pt>
                <c:pt idx="1401">
                  <c:v>41409</c:v>
                </c:pt>
                <c:pt idx="1402">
                  <c:v>41410</c:v>
                </c:pt>
                <c:pt idx="1403">
                  <c:v>41411</c:v>
                </c:pt>
                <c:pt idx="1404">
                  <c:v>41414</c:v>
                </c:pt>
                <c:pt idx="1405">
                  <c:v>41415</c:v>
                </c:pt>
                <c:pt idx="1406">
                  <c:v>41416</c:v>
                </c:pt>
                <c:pt idx="1407">
                  <c:v>41417</c:v>
                </c:pt>
                <c:pt idx="1408">
                  <c:v>41418</c:v>
                </c:pt>
                <c:pt idx="1409">
                  <c:v>41421</c:v>
                </c:pt>
                <c:pt idx="1410">
                  <c:v>41422</c:v>
                </c:pt>
                <c:pt idx="1411">
                  <c:v>41423</c:v>
                </c:pt>
                <c:pt idx="1412">
                  <c:v>41424</c:v>
                </c:pt>
                <c:pt idx="1413">
                  <c:v>41425</c:v>
                </c:pt>
                <c:pt idx="1414">
                  <c:v>41428</c:v>
                </c:pt>
                <c:pt idx="1415">
                  <c:v>41429</c:v>
                </c:pt>
                <c:pt idx="1416">
                  <c:v>41430</c:v>
                </c:pt>
                <c:pt idx="1417">
                  <c:v>41431</c:v>
                </c:pt>
                <c:pt idx="1418">
                  <c:v>41432</c:v>
                </c:pt>
                <c:pt idx="1419">
                  <c:v>41435</c:v>
                </c:pt>
                <c:pt idx="1420">
                  <c:v>41436</c:v>
                </c:pt>
                <c:pt idx="1421">
                  <c:v>41437</c:v>
                </c:pt>
                <c:pt idx="1422">
                  <c:v>41438</c:v>
                </c:pt>
                <c:pt idx="1423">
                  <c:v>41439</c:v>
                </c:pt>
                <c:pt idx="1424">
                  <c:v>41442</c:v>
                </c:pt>
                <c:pt idx="1425">
                  <c:v>41443</c:v>
                </c:pt>
                <c:pt idx="1426">
                  <c:v>41444</c:v>
                </c:pt>
                <c:pt idx="1427">
                  <c:v>41445</c:v>
                </c:pt>
                <c:pt idx="1428">
                  <c:v>41446</c:v>
                </c:pt>
                <c:pt idx="1429">
                  <c:v>41449</c:v>
                </c:pt>
                <c:pt idx="1430">
                  <c:v>41450</c:v>
                </c:pt>
                <c:pt idx="1431">
                  <c:v>41451</c:v>
                </c:pt>
                <c:pt idx="1432">
                  <c:v>41452</c:v>
                </c:pt>
                <c:pt idx="1433">
                  <c:v>41453</c:v>
                </c:pt>
                <c:pt idx="1434">
                  <c:v>41456</c:v>
                </c:pt>
                <c:pt idx="1435">
                  <c:v>41457</c:v>
                </c:pt>
                <c:pt idx="1436">
                  <c:v>41458</c:v>
                </c:pt>
                <c:pt idx="1437">
                  <c:v>41459</c:v>
                </c:pt>
                <c:pt idx="1438">
                  <c:v>41460</c:v>
                </c:pt>
                <c:pt idx="1439">
                  <c:v>41463</c:v>
                </c:pt>
                <c:pt idx="1440">
                  <c:v>41464</c:v>
                </c:pt>
                <c:pt idx="1441">
                  <c:v>41465</c:v>
                </c:pt>
                <c:pt idx="1442">
                  <c:v>41466</c:v>
                </c:pt>
                <c:pt idx="1443">
                  <c:v>41467</c:v>
                </c:pt>
                <c:pt idx="1444">
                  <c:v>41470</c:v>
                </c:pt>
                <c:pt idx="1445">
                  <c:v>41471</c:v>
                </c:pt>
                <c:pt idx="1446">
                  <c:v>41472</c:v>
                </c:pt>
                <c:pt idx="1447">
                  <c:v>41473</c:v>
                </c:pt>
                <c:pt idx="1448">
                  <c:v>41474</c:v>
                </c:pt>
                <c:pt idx="1449">
                  <c:v>41477</c:v>
                </c:pt>
                <c:pt idx="1450">
                  <c:v>41478</c:v>
                </c:pt>
                <c:pt idx="1451">
                  <c:v>41479</c:v>
                </c:pt>
                <c:pt idx="1452">
                  <c:v>41480</c:v>
                </c:pt>
                <c:pt idx="1453">
                  <c:v>41481</c:v>
                </c:pt>
                <c:pt idx="1454">
                  <c:v>41484</c:v>
                </c:pt>
                <c:pt idx="1455">
                  <c:v>41485</c:v>
                </c:pt>
                <c:pt idx="1456">
                  <c:v>41486</c:v>
                </c:pt>
                <c:pt idx="1457">
                  <c:v>41487</c:v>
                </c:pt>
                <c:pt idx="1458">
                  <c:v>41488</c:v>
                </c:pt>
                <c:pt idx="1459">
                  <c:v>41491</c:v>
                </c:pt>
                <c:pt idx="1460">
                  <c:v>41492</c:v>
                </c:pt>
                <c:pt idx="1461">
                  <c:v>41493</c:v>
                </c:pt>
                <c:pt idx="1462">
                  <c:v>41494</c:v>
                </c:pt>
                <c:pt idx="1463">
                  <c:v>41495</c:v>
                </c:pt>
                <c:pt idx="1464">
                  <c:v>41498</c:v>
                </c:pt>
                <c:pt idx="1465">
                  <c:v>41499</c:v>
                </c:pt>
                <c:pt idx="1466">
                  <c:v>41500</c:v>
                </c:pt>
                <c:pt idx="1467">
                  <c:v>41501</c:v>
                </c:pt>
                <c:pt idx="1468">
                  <c:v>41502</c:v>
                </c:pt>
                <c:pt idx="1469">
                  <c:v>41505</c:v>
                </c:pt>
                <c:pt idx="1470">
                  <c:v>41506</c:v>
                </c:pt>
                <c:pt idx="1471">
                  <c:v>41507</c:v>
                </c:pt>
                <c:pt idx="1472">
                  <c:v>41508</c:v>
                </c:pt>
                <c:pt idx="1473">
                  <c:v>41509</c:v>
                </c:pt>
                <c:pt idx="1474">
                  <c:v>41512</c:v>
                </c:pt>
                <c:pt idx="1475">
                  <c:v>41513</c:v>
                </c:pt>
                <c:pt idx="1476">
                  <c:v>41514</c:v>
                </c:pt>
                <c:pt idx="1477">
                  <c:v>41515</c:v>
                </c:pt>
                <c:pt idx="1478">
                  <c:v>41516</c:v>
                </c:pt>
                <c:pt idx="1479">
                  <c:v>41519</c:v>
                </c:pt>
                <c:pt idx="1480">
                  <c:v>41520</c:v>
                </c:pt>
                <c:pt idx="1481">
                  <c:v>41521</c:v>
                </c:pt>
                <c:pt idx="1482">
                  <c:v>41522</c:v>
                </c:pt>
                <c:pt idx="1483">
                  <c:v>41523</c:v>
                </c:pt>
                <c:pt idx="1484">
                  <c:v>41526</c:v>
                </c:pt>
                <c:pt idx="1485">
                  <c:v>41527</c:v>
                </c:pt>
                <c:pt idx="1486">
                  <c:v>41528</c:v>
                </c:pt>
                <c:pt idx="1487">
                  <c:v>41529</c:v>
                </c:pt>
                <c:pt idx="1488">
                  <c:v>41530</c:v>
                </c:pt>
                <c:pt idx="1489">
                  <c:v>41533</c:v>
                </c:pt>
                <c:pt idx="1490">
                  <c:v>41534</c:v>
                </c:pt>
                <c:pt idx="1491">
                  <c:v>41535</c:v>
                </c:pt>
                <c:pt idx="1492">
                  <c:v>41536</c:v>
                </c:pt>
                <c:pt idx="1493">
                  <c:v>41537</c:v>
                </c:pt>
                <c:pt idx="1494">
                  <c:v>41540</c:v>
                </c:pt>
                <c:pt idx="1495">
                  <c:v>41541</c:v>
                </c:pt>
                <c:pt idx="1496">
                  <c:v>41542</c:v>
                </c:pt>
                <c:pt idx="1497">
                  <c:v>41543</c:v>
                </c:pt>
                <c:pt idx="1498">
                  <c:v>41544</c:v>
                </c:pt>
                <c:pt idx="1499">
                  <c:v>41547</c:v>
                </c:pt>
                <c:pt idx="1500">
                  <c:v>41548</c:v>
                </c:pt>
                <c:pt idx="1501">
                  <c:v>41549</c:v>
                </c:pt>
                <c:pt idx="1502">
                  <c:v>41550</c:v>
                </c:pt>
                <c:pt idx="1503">
                  <c:v>41551</c:v>
                </c:pt>
                <c:pt idx="1504">
                  <c:v>41554</c:v>
                </c:pt>
                <c:pt idx="1505">
                  <c:v>41555</c:v>
                </c:pt>
                <c:pt idx="1506">
                  <c:v>41556</c:v>
                </c:pt>
                <c:pt idx="1507">
                  <c:v>41557</c:v>
                </c:pt>
                <c:pt idx="1508">
                  <c:v>41558</c:v>
                </c:pt>
                <c:pt idx="1509">
                  <c:v>41561</c:v>
                </c:pt>
                <c:pt idx="1510">
                  <c:v>41562</c:v>
                </c:pt>
                <c:pt idx="1511">
                  <c:v>41563</c:v>
                </c:pt>
                <c:pt idx="1512">
                  <c:v>41564</c:v>
                </c:pt>
                <c:pt idx="1513">
                  <c:v>41565</c:v>
                </c:pt>
                <c:pt idx="1514">
                  <c:v>41568</c:v>
                </c:pt>
                <c:pt idx="1515">
                  <c:v>41569</c:v>
                </c:pt>
                <c:pt idx="1516">
                  <c:v>41570</c:v>
                </c:pt>
                <c:pt idx="1517">
                  <c:v>41571</c:v>
                </c:pt>
                <c:pt idx="1518">
                  <c:v>41572</c:v>
                </c:pt>
                <c:pt idx="1519">
                  <c:v>41575</c:v>
                </c:pt>
                <c:pt idx="1520">
                  <c:v>41576</c:v>
                </c:pt>
                <c:pt idx="1521">
                  <c:v>41577</c:v>
                </c:pt>
                <c:pt idx="1522">
                  <c:v>41578</c:v>
                </c:pt>
                <c:pt idx="1523">
                  <c:v>41579</c:v>
                </c:pt>
                <c:pt idx="1524">
                  <c:v>41582</c:v>
                </c:pt>
                <c:pt idx="1525">
                  <c:v>41583</c:v>
                </c:pt>
                <c:pt idx="1526">
                  <c:v>41584</c:v>
                </c:pt>
                <c:pt idx="1527">
                  <c:v>41585</c:v>
                </c:pt>
                <c:pt idx="1528">
                  <c:v>41586</c:v>
                </c:pt>
                <c:pt idx="1529">
                  <c:v>41589</c:v>
                </c:pt>
                <c:pt idx="1530">
                  <c:v>41590</c:v>
                </c:pt>
                <c:pt idx="1531">
                  <c:v>41591</c:v>
                </c:pt>
                <c:pt idx="1532">
                  <c:v>41592</c:v>
                </c:pt>
                <c:pt idx="1533">
                  <c:v>41593</c:v>
                </c:pt>
                <c:pt idx="1534">
                  <c:v>41596</c:v>
                </c:pt>
                <c:pt idx="1535">
                  <c:v>41597</c:v>
                </c:pt>
                <c:pt idx="1536">
                  <c:v>41598</c:v>
                </c:pt>
                <c:pt idx="1537">
                  <c:v>41599</c:v>
                </c:pt>
                <c:pt idx="1538">
                  <c:v>41600</c:v>
                </c:pt>
                <c:pt idx="1539">
                  <c:v>41603</c:v>
                </c:pt>
                <c:pt idx="1540">
                  <c:v>41604</c:v>
                </c:pt>
                <c:pt idx="1541">
                  <c:v>41605</c:v>
                </c:pt>
                <c:pt idx="1542">
                  <c:v>41606</c:v>
                </c:pt>
                <c:pt idx="1543">
                  <c:v>41607</c:v>
                </c:pt>
                <c:pt idx="1544">
                  <c:v>41610</c:v>
                </c:pt>
                <c:pt idx="1545">
                  <c:v>41611</c:v>
                </c:pt>
                <c:pt idx="1546">
                  <c:v>41612</c:v>
                </c:pt>
                <c:pt idx="1547">
                  <c:v>41613</c:v>
                </c:pt>
                <c:pt idx="1548">
                  <c:v>41614</c:v>
                </c:pt>
                <c:pt idx="1549">
                  <c:v>41617</c:v>
                </c:pt>
                <c:pt idx="1550">
                  <c:v>41618</c:v>
                </c:pt>
                <c:pt idx="1551">
                  <c:v>41619</c:v>
                </c:pt>
                <c:pt idx="1552">
                  <c:v>41620</c:v>
                </c:pt>
                <c:pt idx="1553">
                  <c:v>41621</c:v>
                </c:pt>
                <c:pt idx="1554">
                  <c:v>41624</c:v>
                </c:pt>
                <c:pt idx="1555">
                  <c:v>41625</c:v>
                </c:pt>
                <c:pt idx="1556">
                  <c:v>41626</c:v>
                </c:pt>
                <c:pt idx="1557">
                  <c:v>41627</c:v>
                </c:pt>
                <c:pt idx="1558">
                  <c:v>41628</c:v>
                </c:pt>
                <c:pt idx="1559">
                  <c:v>41631</c:v>
                </c:pt>
                <c:pt idx="1560">
                  <c:v>41632</c:v>
                </c:pt>
                <c:pt idx="1561">
                  <c:v>41633</c:v>
                </c:pt>
                <c:pt idx="1562">
                  <c:v>41634</c:v>
                </c:pt>
                <c:pt idx="1563">
                  <c:v>41635</c:v>
                </c:pt>
                <c:pt idx="1564">
                  <c:v>41638</c:v>
                </c:pt>
                <c:pt idx="1565">
                  <c:v>41639</c:v>
                </c:pt>
                <c:pt idx="1566">
                  <c:v>41640</c:v>
                </c:pt>
                <c:pt idx="1567">
                  <c:v>41641</c:v>
                </c:pt>
                <c:pt idx="1568">
                  <c:v>41642</c:v>
                </c:pt>
                <c:pt idx="1569">
                  <c:v>41645</c:v>
                </c:pt>
                <c:pt idx="1570">
                  <c:v>41646</c:v>
                </c:pt>
                <c:pt idx="1571">
                  <c:v>41647</c:v>
                </c:pt>
                <c:pt idx="1572">
                  <c:v>41648</c:v>
                </c:pt>
                <c:pt idx="1573">
                  <c:v>41649</c:v>
                </c:pt>
                <c:pt idx="1574">
                  <c:v>41652</c:v>
                </c:pt>
                <c:pt idx="1575">
                  <c:v>41653</c:v>
                </c:pt>
                <c:pt idx="1576">
                  <c:v>41654</c:v>
                </c:pt>
                <c:pt idx="1577">
                  <c:v>41655</c:v>
                </c:pt>
                <c:pt idx="1578">
                  <c:v>41656</c:v>
                </c:pt>
                <c:pt idx="1579">
                  <c:v>41659</c:v>
                </c:pt>
                <c:pt idx="1580">
                  <c:v>41660</c:v>
                </c:pt>
                <c:pt idx="1581">
                  <c:v>41661</c:v>
                </c:pt>
                <c:pt idx="1582">
                  <c:v>41662</c:v>
                </c:pt>
                <c:pt idx="1583">
                  <c:v>41663</c:v>
                </c:pt>
                <c:pt idx="1584">
                  <c:v>41666</c:v>
                </c:pt>
                <c:pt idx="1585">
                  <c:v>41667</c:v>
                </c:pt>
                <c:pt idx="1586">
                  <c:v>41668</c:v>
                </c:pt>
                <c:pt idx="1587">
                  <c:v>41669</c:v>
                </c:pt>
                <c:pt idx="1588">
                  <c:v>41670</c:v>
                </c:pt>
                <c:pt idx="1589">
                  <c:v>41673</c:v>
                </c:pt>
                <c:pt idx="1590">
                  <c:v>41674</c:v>
                </c:pt>
                <c:pt idx="1591">
                  <c:v>41675</c:v>
                </c:pt>
                <c:pt idx="1592">
                  <c:v>41676</c:v>
                </c:pt>
                <c:pt idx="1593">
                  <c:v>41677</c:v>
                </c:pt>
                <c:pt idx="1594">
                  <c:v>41680</c:v>
                </c:pt>
                <c:pt idx="1595">
                  <c:v>41681</c:v>
                </c:pt>
                <c:pt idx="1596">
                  <c:v>41682</c:v>
                </c:pt>
                <c:pt idx="1597">
                  <c:v>41683</c:v>
                </c:pt>
                <c:pt idx="1598">
                  <c:v>41684</c:v>
                </c:pt>
                <c:pt idx="1599">
                  <c:v>41687</c:v>
                </c:pt>
                <c:pt idx="1600">
                  <c:v>41688</c:v>
                </c:pt>
                <c:pt idx="1601">
                  <c:v>41689</c:v>
                </c:pt>
                <c:pt idx="1602">
                  <c:v>41690</c:v>
                </c:pt>
                <c:pt idx="1603">
                  <c:v>41691</c:v>
                </c:pt>
                <c:pt idx="1604">
                  <c:v>41694</c:v>
                </c:pt>
                <c:pt idx="1605">
                  <c:v>41695</c:v>
                </c:pt>
                <c:pt idx="1606">
                  <c:v>41696</c:v>
                </c:pt>
                <c:pt idx="1607">
                  <c:v>41697</c:v>
                </c:pt>
                <c:pt idx="1608">
                  <c:v>41698</c:v>
                </c:pt>
                <c:pt idx="1609">
                  <c:v>41701</c:v>
                </c:pt>
                <c:pt idx="1610">
                  <c:v>41702</c:v>
                </c:pt>
                <c:pt idx="1611">
                  <c:v>41703</c:v>
                </c:pt>
                <c:pt idx="1612">
                  <c:v>41704</c:v>
                </c:pt>
                <c:pt idx="1613">
                  <c:v>41705</c:v>
                </c:pt>
                <c:pt idx="1614">
                  <c:v>41708</c:v>
                </c:pt>
                <c:pt idx="1615">
                  <c:v>41709</c:v>
                </c:pt>
                <c:pt idx="1616">
                  <c:v>41710</c:v>
                </c:pt>
                <c:pt idx="1617">
                  <c:v>41711</c:v>
                </c:pt>
                <c:pt idx="1618">
                  <c:v>41712</c:v>
                </c:pt>
                <c:pt idx="1619">
                  <c:v>41715</c:v>
                </c:pt>
                <c:pt idx="1620">
                  <c:v>41716</c:v>
                </c:pt>
                <c:pt idx="1621">
                  <c:v>41717</c:v>
                </c:pt>
                <c:pt idx="1622">
                  <c:v>41718</c:v>
                </c:pt>
                <c:pt idx="1623">
                  <c:v>41719</c:v>
                </c:pt>
                <c:pt idx="1624">
                  <c:v>41722</c:v>
                </c:pt>
                <c:pt idx="1625">
                  <c:v>41723</c:v>
                </c:pt>
                <c:pt idx="1626">
                  <c:v>41724</c:v>
                </c:pt>
                <c:pt idx="1627">
                  <c:v>41725</c:v>
                </c:pt>
                <c:pt idx="1628">
                  <c:v>41726</c:v>
                </c:pt>
                <c:pt idx="1629">
                  <c:v>41729</c:v>
                </c:pt>
                <c:pt idx="1630">
                  <c:v>41730</c:v>
                </c:pt>
                <c:pt idx="1631">
                  <c:v>41731</c:v>
                </c:pt>
                <c:pt idx="1632">
                  <c:v>41732</c:v>
                </c:pt>
                <c:pt idx="1633">
                  <c:v>41733</c:v>
                </c:pt>
                <c:pt idx="1634">
                  <c:v>41736</c:v>
                </c:pt>
                <c:pt idx="1635">
                  <c:v>41737</c:v>
                </c:pt>
                <c:pt idx="1636">
                  <c:v>41738</c:v>
                </c:pt>
                <c:pt idx="1637">
                  <c:v>41739</c:v>
                </c:pt>
                <c:pt idx="1638">
                  <c:v>41740</c:v>
                </c:pt>
                <c:pt idx="1639">
                  <c:v>41743</c:v>
                </c:pt>
                <c:pt idx="1640">
                  <c:v>41744</c:v>
                </c:pt>
                <c:pt idx="1641">
                  <c:v>41745</c:v>
                </c:pt>
                <c:pt idx="1642">
                  <c:v>41746</c:v>
                </c:pt>
                <c:pt idx="1643">
                  <c:v>41747</c:v>
                </c:pt>
                <c:pt idx="1644">
                  <c:v>41750</c:v>
                </c:pt>
                <c:pt idx="1645">
                  <c:v>41751</c:v>
                </c:pt>
                <c:pt idx="1646">
                  <c:v>41752</c:v>
                </c:pt>
                <c:pt idx="1647">
                  <c:v>41753</c:v>
                </c:pt>
                <c:pt idx="1648">
                  <c:v>41754</c:v>
                </c:pt>
                <c:pt idx="1649">
                  <c:v>41757</c:v>
                </c:pt>
                <c:pt idx="1650">
                  <c:v>41758</c:v>
                </c:pt>
                <c:pt idx="1651">
                  <c:v>41759</c:v>
                </c:pt>
                <c:pt idx="1652">
                  <c:v>41760</c:v>
                </c:pt>
                <c:pt idx="1653">
                  <c:v>41761</c:v>
                </c:pt>
                <c:pt idx="1654">
                  <c:v>41764</c:v>
                </c:pt>
                <c:pt idx="1655">
                  <c:v>41765</c:v>
                </c:pt>
                <c:pt idx="1656">
                  <c:v>41766</c:v>
                </c:pt>
                <c:pt idx="1657">
                  <c:v>41767</c:v>
                </c:pt>
                <c:pt idx="1658">
                  <c:v>41768</c:v>
                </c:pt>
                <c:pt idx="1659">
                  <c:v>41771</c:v>
                </c:pt>
                <c:pt idx="1660">
                  <c:v>41772</c:v>
                </c:pt>
                <c:pt idx="1661">
                  <c:v>41773</c:v>
                </c:pt>
                <c:pt idx="1662">
                  <c:v>41774</c:v>
                </c:pt>
                <c:pt idx="1663">
                  <c:v>41775</c:v>
                </c:pt>
                <c:pt idx="1664">
                  <c:v>41778</c:v>
                </c:pt>
                <c:pt idx="1665">
                  <c:v>41779</c:v>
                </c:pt>
                <c:pt idx="1666">
                  <c:v>41780</c:v>
                </c:pt>
                <c:pt idx="1667">
                  <c:v>41781</c:v>
                </c:pt>
                <c:pt idx="1668">
                  <c:v>41782</c:v>
                </c:pt>
                <c:pt idx="1669">
                  <c:v>41785</c:v>
                </c:pt>
                <c:pt idx="1670">
                  <c:v>41786</c:v>
                </c:pt>
                <c:pt idx="1671">
                  <c:v>41787</c:v>
                </c:pt>
                <c:pt idx="1672">
                  <c:v>41788</c:v>
                </c:pt>
                <c:pt idx="1673">
                  <c:v>41789</c:v>
                </c:pt>
                <c:pt idx="1674">
                  <c:v>41792</c:v>
                </c:pt>
                <c:pt idx="1675">
                  <c:v>41793</c:v>
                </c:pt>
                <c:pt idx="1676">
                  <c:v>41794</c:v>
                </c:pt>
                <c:pt idx="1677">
                  <c:v>41795</c:v>
                </c:pt>
                <c:pt idx="1678">
                  <c:v>41796</c:v>
                </c:pt>
                <c:pt idx="1679">
                  <c:v>41799</c:v>
                </c:pt>
                <c:pt idx="1680">
                  <c:v>41800</c:v>
                </c:pt>
                <c:pt idx="1681">
                  <c:v>41801</c:v>
                </c:pt>
                <c:pt idx="1682">
                  <c:v>41802</c:v>
                </c:pt>
                <c:pt idx="1683">
                  <c:v>41803</c:v>
                </c:pt>
                <c:pt idx="1684">
                  <c:v>41806</c:v>
                </c:pt>
                <c:pt idx="1685">
                  <c:v>41807</c:v>
                </c:pt>
                <c:pt idx="1686">
                  <c:v>41808</c:v>
                </c:pt>
                <c:pt idx="1687">
                  <c:v>41809</c:v>
                </c:pt>
                <c:pt idx="1688">
                  <c:v>41810</c:v>
                </c:pt>
                <c:pt idx="1689">
                  <c:v>41813</c:v>
                </c:pt>
                <c:pt idx="1690">
                  <c:v>41814</c:v>
                </c:pt>
                <c:pt idx="1691">
                  <c:v>41815</c:v>
                </c:pt>
                <c:pt idx="1692">
                  <c:v>41816</c:v>
                </c:pt>
                <c:pt idx="1693">
                  <c:v>41817</c:v>
                </c:pt>
                <c:pt idx="1694">
                  <c:v>41820</c:v>
                </c:pt>
                <c:pt idx="1695">
                  <c:v>41821</c:v>
                </c:pt>
                <c:pt idx="1696">
                  <c:v>41822</c:v>
                </c:pt>
                <c:pt idx="1697">
                  <c:v>41823</c:v>
                </c:pt>
                <c:pt idx="1698">
                  <c:v>41824</c:v>
                </c:pt>
                <c:pt idx="1699">
                  <c:v>41827</c:v>
                </c:pt>
                <c:pt idx="1700">
                  <c:v>41828</c:v>
                </c:pt>
                <c:pt idx="1701">
                  <c:v>41829</c:v>
                </c:pt>
                <c:pt idx="1702">
                  <c:v>41830</c:v>
                </c:pt>
                <c:pt idx="1703">
                  <c:v>41831</c:v>
                </c:pt>
                <c:pt idx="1704">
                  <c:v>41834</c:v>
                </c:pt>
                <c:pt idx="1705">
                  <c:v>41835</c:v>
                </c:pt>
                <c:pt idx="1706">
                  <c:v>41836</c:v>
                </c:pt>
                <c:pt idx="1707">
                  <c:v>41837</c:v>
                </c:pt>
                <c:pt idx="1708">
                  <c:v>41838</c:v>
                </c:pt>
                <c:pt idx="1709">
                  <c:v>41841</c:v>
                </c:pt>
                <c:pt idx="1710">
                  <c:v>41842</c:v>
                </c:pt>
                <c:pt idx="1711">
                  <c:v>41843</c:v>
                </c:pt>
                <c:pt idx="1712">
                  <c:v>41844</c:v>
                </c:pt>
                <c:pt idx="1713">
                  <c:v>41845</c:v>
                </c:pt>
                <c:pt idx="1714">
                  <c:v>41848</c:v>
                </c:pt>
                <c:pt idx="1715">
                  <c:v>41849</c:v>
                </c:pt>
                <c:pt idx="1716">
                  <c:v>41850</c:v>
                </c:pt>
                <c:pt idx="1717">
                  <c:v>41851</c:v>
                </c:pt>
                <c:pt idx="1718">
                  <c:v>41852</c:v>
                </c:pt>
                <c:pt idx="1719">
                  <c:v>41855</c:v>
                </c:pt>
                <c:pt idx="1720">
                  <c:v>41856</c:v>
                </c:pt>
                <c:pt idx="1721">
                  <c:v>41857</c:v>
                </c:pt>
                <c:pt idx="1722">
                  <c:v>41858</c:v>
                </c:pt>
                <c:pt idx="1723">
                  <c:v>41859</c:v>
                </c:pt>
                <c:pt idx="1724">
                  <c:v>41862</c:v>
                </c:pt>
                <c:pt idx="1725">
                  <c:v>41863</c:v>
                </c:pt>
                <c:pt idx="1726">
                  <c:v>41864</c:v>
                </c:pt>
                <c:pt idx="1727">
                  <c:v>41865</c:v>
                </c:pt>
                <c:pt idx="1728">
                  <c:v>41866</c:v>
                </c:pt>
                <c:pt idx="1729">
                  <c:v>41869</c:v>
                </c:pt>
                <c:pt idx="1730">
                  <c:v>41870</c:v>
                </c:pt>
                <c:pt idx="1731">
                  <c:v>41871</c:v>
                </c:pt>
                <c:pt idx="1732">
                  <c:v>41872</c:v>
                </c:pt>
                <c:pt idx="1733">
                  <c:v>41873</c:v>
                </c:pt>
                <c:pt idx="1734">
                  <c:v>41876</c:v>
                </c:pt>
                <c:pt idx="1735">
                  <c:v>41877</c:v>
                </c:pt>
                <c:pt idx="1736">
                  <c:v>41878</c:v>
                </c:pt>
                <c:pt idx="1737">
                  <c:v>41879</c:v>
                </c:pt>
                <c:pt idx="1738">
                  <c:v>41880</c:v>
                </c:pt>
                <c:pt idx="1739">
                  <c:v>41883</c:v>
                </c:pt>
                <c:pt idx="1740">
                  <c:v>41884</c:v>
                </c:pt>
                <c:pt idx="1741">
                  <c:v>41885</c:v>
                </c:pt>
                <c:pt idx="1742">
                  <c:v>41886</c:v>
                </c:pt>
                <c:pt idx="1743">
                  <c:v>41887</c:v>
                </c:pt>
                <c:pt idx="1744">
                  <c:v>41890</c:v>
                </c:pt>
                <c:pt idx="1745">
                  <c:v>41891</c:v>
                </c:pt>
                <c:pt idx="1746">
                  <c:v>41892</c:v>
                </c:pt>
                <c:pt idx="1747">
                  <c:v>41893</c:v>
                </c:pt>
                <c:pt idx="1748">
                  <c:v>41894</c:v>
                </c:pt>
                <c:pt idx="1749">
                  <c:v>41897</c:v>
                </c:pt>
                <c:pt idx="1750">
                  <c:v>41898</c:v>
                </c:pt>
                <c:pt idx="1751">
                  <c:v>41899</c:v>
                </c:pt>
                <c:pt idx="1752">
                  <c:v>41900</c:v>
                </c:pt>
                <c:pt idx="1753">
                  <c:v>41901</c:v>
                </c:pt>
                <c:pt idx="1754">
                  <c:v>41904</c:v>
                </c:pt>
                <c:pt idx="1755">
                  <c:v>41905</c:v>
                </c:pt>
                <c:pt idx="1756">
                  <c:v>41906</c:v>
                </c:pt>
                <c:pt idx="1757">
                  <c:v>41907</c:v>
                </c:pt>
                <c:pt idx="1758">
                  <c:v>41908</c:v>
                </c:pt>
                <c:pt idx="1759">
                  <c:v>41911</c:v>
                </c:pt>
                <c:pt idx="1760">
                  <c:v>41912</c:v>
                </c:pt>
                <c:pt idx="1761">
                  <c:v>41913</c:v>
                </c:pt>
                <c:pt idx="1762">
                  <c:v>41914</c:v>
                </c:pt>
                <c:pt idx="1763">
                  <c:v>41915</c:v>
                </c:pt>
                <c:pt idx="1764">
                  <c:v>41918</c:v>
                </c:pt>
                <c:pt idx="1765">
                  <c:v>41919</c:v>
                </c:pt>
                <c:pt idx="1766">
                  <c:v>41920</c:v>
                </c:pt>
                <c:pt idx="1767">
                  <c:v>41921</c:v>
                </c:pt>
                <c:pt idx="1768">
                  <c:v>41922</c:v>
                </c:pt>
                <c:pt idx="1769">
                  <c:v>41925</c:v>
                </c:pt>
                <c:pt idx="1770">
                  <c:v>41926</c:v>
                </c:pt>
                <c:pt idx="1771">
                  <c:v>41927</c:v>
                </c:pt>
                <c:pt idx="1772">
                  <c:v>41928</c:v>
                </c:pt>
                <c:pt idx="1773">
                  <c:v>41929</c:v>
                </c:pt>
                <c:pt idx="1774">
                  <c:v>41932</c:v>
                </c:pt>
                <c:pt idx="1775">
                  <c:v>41933</c:v>
                </c:pt>
                <c:pt idx="1776">
                  <c:v>41934</c:v>
                </c:pt>
                <c:pt idx="1777">
                  <c:v>41935</c:v>
                </c:pt>
                <c:pt idx="1778">
                  <c:v>41936</c:v>
                </c:pt>
                <c:pt idx="1779">
                  <c:v>41939</c:v>
                </c:pt>
                <c:pt idx="1780">
                  <c:v>41940</c:v>
                </c:pt>
                <c:pt idx="1781">
                  <c:v>41941</c:v>
                </c:pt>
                <c:pt idx="1782">
                  <c:v>41942</c:v>
                </c:pt>
                <c:pt idx="1783">
                  <c:v>41943</c:v>
                </c:pt>
                <c:pt idx="1784">
                  <c:v>41946</c:v>
                </c:pt>
                <c:pt idx="1785">
                  <c:v>41947</c:v>
                </c:pt>
                <c:pt idx="1786">
                  <c:v>41948</c:v>
                </c:pt>
                <c:pt idx="1787">
                  <c:v>41949</c:v>
                </c:pt>
                <c:pt idx="1788">
                  <c:v>41950</c:v>
                </c:pt>
                <c:pt idx="1789">
                  <c:v>41953</c:v>
                </c:pt>
                <c:pt idx="1790">
                  <c:v>41954</c:v>
                </c:pt>
                <c:pt idx="1791">
                  <c:v>41955</c:v>
                </c:pt>
                <c:pt idx="1792">
                  <c:v>41956</c:v>
                </c:pt>
                <c:pt idx="1793">
                  <c:v>41957</c:v>
                </c:pt>
                <c:pt idx="1794">
                  <c:v>41960</c:v>
                </c:pt>
                <c:pt idx="1795">
                  <c:v>41961</c:v>
                </c:pt>
                <c:pt idx="1796">
                  <c:v>41962</c:v>
                </c:pt>
                <c:pt idx="1797">
                  <c:v>41963</c:v>
                </c:pt>
                <c:pt idx="1798">
                  <c:v>41964</c:v>
                </c:pt>
                <c:pt idx="1799">
                  <c:v>41967</c:v>
                </c:pt>
                <c:pt idx="1800">
                  <c:v>41968</c:v>
                </c:pt>
                <c:pt idx="1801">
                  <c:v>41969</c:v>
                </c:pt>
                <c:pt idx="1802">
                  <c:v>41970</c:v>
                </c:pt>
                <c:pt idx="1803">
                  <c:v>41971</c:v>
                </c:pt>
                <c:pt idx="1804">
                  <c:v>41974</c:v>
                </c:pt>
                <c:pt idx="1805">
                  <c:v>41975</c:v>
                </c:pt>
                <c:pt idx="1806">
                  <c:v>41976</c:v>
                </c:pt>
                <c:pt idx="1807">
                  <c:v>41977</c:v>
                </c:pt>
                <c:pt idx="1808">
                  <c:v>41978</c:v>
                </c:pt>
                <c:pt idx="1809">
                  <c:v>41981</c:v>
                </c:pt>
                <c:pt idx="1810">
                  <c:v>41982</c:v>
                </c:pt>
                <c:pt idx="1811">
                  <c:v>41983</c:v>
                </c:pt>
                <c:pt idx="1812">
                  <c:v>41984</c:v>
                </c:pt>
                <c:pt idx="1813">
                  <c:v>41985</c:v>
                </c:pt>
                <c:pt idx="1814">
                  <c:v>41988</c:v>
                </c:pt>
                <c:pt idx="1815">
                  <c:v>41989</c:v>
                </c:pt>
                <c:pt idx="1816">
                  <c:v>41990</c:v>
                </c:pt>
                <c:pt idx="1817">
                  <c:v>41991</c:v>
                </c:pt>
                <c:pt idx="1818">
                  <c:v>41992</c:v>
                </c:pt>
                <c:pt idx="1819">
                  <c:v>41995</c:v>
                </c:pt>
                <c:pt idx="1820">
                  <c:v>41996</c:v>
                </c:pt>
                <c:pt idx="1821">
                  <c:v>41997</c:v>
                </c:pt>
                <c:pt idx="1822">
                  <c:v>41998</c:v>
                </c:pt>
                <c:pt idx="1823">
                  <c:v>41999</c:v>
                </c:pt>
                <c:pt idx="1824">
                  <c:v>42002</c:v>
                </c:pt>
                <c:pt idx="1825">
                  <c:v>42003</c:v>
                </c:pt>
                <c:pt idx="1826">
                  <c:v>42004</c:v>
                </c:pt>
                <c:pt idx="1827">
                  <c:v>42005</c:v>
                </c:pt>
                <c:pt idx="1828">
                  <c:v>42006</c:v>
                </c:pt>
                <c:pt idx="1829">
                  <c:v>42009</c:v>
                </c:pt>
                <c:pt idx="1830">
                  <c:v>42010</c:v>
                </c:pt>
                <c:pt idx="1831">
                  <c:v>42011</c:v>
                </c:pt>
                <c:pt idx="1832">
                  <c:v>42012</c:v>
                </c:pt>
                <c:pt idx="1833">
                  <c:v>42013</c:v>
                </c:pt>
                <c:pt idx="1834">
                  <c:v>42016</c:v>
                </c:pt>
                <c:pt idx="1835">
                  <c:v>42017</c:v>
                </c:pt>
                <c:pt idx="1836">
                  <c:v>42018</c:v>
                </c:pt>
                <c:pt idx="1837">
                  <c:v>42019</c:v>
                </c:pt>
                <c:pt idx="1838">
                  <c:v>42020</c:v>
                </c:pt>
                <c:pt idx="1839">
                  <c:v>42023</c:v>
                </c:pt>
                <c:pt idx="1840">
                  <c:v>42024</c:v>
                </c:pt>
                <c:pt idx="1841">
                  <c:v>42025</c:v>
                </c:pt>
                <c:pt idx="1842">
                  <c:v>42026</c:v>
                </c:pt>
                <c:pt idx="1843">
                  <c:v>42027</c:v>
                </c:pt>
                <c:pt idx="1844">
                  <c:v>42030</c:v>
                </c:pt>
                <c:pt idx="1845">
                  <c:v>42031</c:v>
                </c:pt>
                <c:pt idx="1846">
                  <c:v>42032</c:v>
                </c:pt>
                <c:pt idx="1847">
                  <c:v>42033</c:v>
                </c:pt>
                <c:pt idx="1848">
                  <c:v>42034</c:v>
                </c:pt>
                <c:pt idx="1849">
                  <c:v>42037</c:v>
                </c:pt>
                <c:pt idx="1850">
                  <c:v>42038</c:v>
                </c:pt>
                <c:pt idx="1851">
                  <c:v>42039</c:v>
                </c:pt>
                <c:pt idx="1852">
                  <c:v>42040</c:v>
                </c:pt>
                <c:pt idx="1853">
                  <c:v>42041</c:v>
                </c:pt>
                <c:pt idx="1854">
                  <c:v>42044</c:v>
                </c:pt>
                <c:pt idx="1855">
                  <c:v>42045</c:v>
                </c:pt>
                <c:pt idx="1856">
                  <c:v>42046</c:v>
                </c:pt>
                <c:pt idx="1857">
                  <c:v>42047</c:v>
                </c:pt>
                <c:pt idx="1858">
                  <c:v>42048</c:v>
                </c:pt>
                <c:pt idx="1859">
                  <c:v>42051</c:v>
                </c:pt>
                <c:pt idx="1860">
                  <c:v>42052</c:v>
                </c:pt>
                <c:pt idx="1861">
                  <c:v>42053</c:v>
                </c:pt>
                <c:pt idx="1862">
                  <c:v>42054</c:v>
                </c:pt>
                <c:pt idx="1863">
                  <c:v>42055</c:v>
                </c:pt>
                <c:pt idx="1864">
                  <c:v>42058</c:v>
                </c:pt>
                <c:pt idx="1865">
                  <c:v>42059</c:v>
                </c:pt>
                <c:pt idx="1866">
                  <c:v>42060</c:v>
                </c:pt>
                <c:pt idx="1867">
                  <c:v>42061</c:v>
                </c:pt>
                <c:pt idx="1868">
                  <c:v>42062</c:v>
                </c:pt>
                <c:pt idx="1869">
                  <c:v>42065</c:v>
                </c:pt>
                <c:pt idx="1870">
                  <c:v>42066</c:v>
                </c:pt>
                <c:pt idx="1871">
                  <c:v>42067</c:v>
                </c:pt>
                <c:pt idx="1872">
                  <c:v>42068</c:v>
                </c:pt>
                <c:pt idx="1873">
                  <c:v>42069</c:v>
                </c:pt>
                <c:pt idx="1874">
                  <c:v>42072</c:v>
                </c:pt>
                <c:pt idx="1875">
                  <c:v>42073</c:v>
                </c:pt>
                <c:pt idx="1876">
                  <c:v>42074</c:v>
                </c:pt>
                <c:pt idx="1877">
                  <c:v>42075</c:v>
                </c:pt>
                <c:pt idx="1878">
                  <c:v>42076</c:v>
                </c:pt>
                <c:pt idx="1879">
                  <c:v>42079</c:v>
                </c:pt>
                <c:pt idx="1880">
                  <c:v>42080</c:v>
                </c:pt>
                <c:pt idx="1881">
                  <c:v>42081</c:v>
                </c:pt>
                <c:pt idx="1882">
                  <c:v>42082</c:v>
                </c:pt>
                <c:pt idx="1883">
                  <c:v>42083</c:v>
                </c:pt>
                <c:pt idx="1884">
                  <c:v>42086</c:v>
                </c:pt>
                <c:pt idx="1885">
                  <c:v>42087</c:v>
                </c:pt>
                <c:pt idx="1886">
                  <c:v>42088</c:v>
                </c:pt>
                <c:pt idx="1887">
                  <c:v>42089</c:v>
                </c:pt>
                <c:pt idx="1888">
                  <c:v>42090</c:v>
                </c:pt>
                <c:pt idx="1889">
                  <c:v>42093</c:v>
                </c:pt>
                <c:pt idx="1890">
                  <c:v>42094</c:v>
                </c:pt>
                <c:pt idx="1891">
                  <c:v>42095</c:v>
                </c:pt>
                <c:pt idx="1892">
                  <c:v>42096</c:v>
                </c:pt>
                <c:pt idx="1893">
                  <c:v>42097</c:v>
                </c:pt>
                <c:pt idx="1894">
                  <c:v>42100</c:v>
                </c:pt>
                <c:pt idx="1895">
                  <c:v>42101</c:v>
                </c:pt>
                <c:pt idx="1896">
                  <c:v>42102</c:v>
                </c:pt>
                <c:pt idx="1897">
                  <c:v>42103</c:v>
                </c:pt>
                <c:pt idx="1898">
                  <c:v>42104</c:v>
                </c:pt>
                <c:pt idx="1899">
                  <c:v>42107</c:v>
                </c:pt>
                <c:pt idx="1900">
                  <c:v>42108</c:v>
                </c:pt>
                <c:pt idx="1901">
                  <c:v>42109</c:v>
                </c:pt>
                <c:pt idx="1902">
                  <c:v>42110</c:v>
                </c:pt>
                <c:pt idx="1903">
                  <c:v>42111</c:v>
                </c:pt>
                <c:pt idx="1904">
                  <c:v>42114</c:v>
                </c:pt>
                <c:pt idx="1905">
                  <c:v>42115</c:v>
                </c:pt>
                <c:pt idx="1906">
                  <c:v>42116</c:v>
                </c:pt>
                <c:pt idx="1907">
                  <c:v>42117</c:v>
                </c:pt>
                <c:pt idx="1908">
                  <c:v>42118</c:v>
                </c:pt>
                <c:pt idx="1909">
                  <c:v>42121</c:v>
                </c:pt>
                <c:pt idx="1910">
                  <c:v>42122</c:v>
                </c:pt>
                <c:pt idx="1911">
                  <c:v>42123</c:v>
                </c:pt>
                <c:pt idx="1912">
                  <c:v>42124</c:v>
                </c:pt>
                <c:pt idx="1913">
                  <c:v>42125</c:v>
                </c:pt>
                <c:pt idx="1914">
                  <c:v>42128</c:v>
                </c:pt>
                <c:pt idx="1915">
                  <c:v>42129</c:v>
                </c:pt>
                <c:pt idx="1916">
                  <c:v>42130</c:v>
                </c:pt>
                <c:pt idx="1917">
                  <c:v>42131</c:v>
                </c:pt>
                <c:pt idx="1918">
                  <c:v>42132</c:v>
                </c:pt>
                <c:pt idx="1919">
                  <c:v>42135</c:v>
                </c:pt>
                <c:pt idx="1920">
                  <c:v>42136</c:v>
                </c:pt>
                <c:pt idx="1921">
                  <c:v>42137</c:v>
                </c:pt>
                <c:pt idx="1922">
                  <c:v>42138</c:v>
                </c:pt>
                <c:pt idx="1923">
                  <c:v>42139</c:v>
                </c:pt>
                <c:pt idx="1924">
                  <c:v>42142</c:v>
                </c:pt>
                <c:pt idx="1925">
                  <c:v>42143</c:v>
                </c:pt>
                <c:pt idx="1926">
                  <c:v>42144</c:v>
                </c:pt>
                <c:pt idx="1927">
                  <c:v>42145</c:v>
                </c:pt>
                <c:pt idx="1928">
                  <c:v>42146</c:v>
                </c:pt>
                <c:pt idx="1929">
                  <c:v>42149</c:v>
                </c:pt>
                <c:pt idx="1930">
                  <c:v>42150</c:v>
                </c:pt>
                <c:pt idx="1931">
                  <c:v>42151</c:v>
                </c:pt>
                <c:pt idx="1932">
                  <c:v>42152</c:v>
                </c:pt>
                <c:pt idx="1933">
                  <c:v>42153</c:v>
                </c:pt>
                <c:pt idx="1934">
                  <c:v>42156</c:v>
                </c:pt>
                <c:pt idx="1935">
                  <c:v>42157</c:v>
                </c:pt>
                <c:pt idx="1936">
                  <c:v>42158</c:v>
                </c:pt>
                <c:pt idx="1937">
                  <c:v>42159</c:v>
                </c:pt>
                <c:pt idx="1938">
                  <c:v>42160</c:v>
                </c:pt>
                <c:pt idx="1939">
                  <c:v>42163</c:v>
                </c:pt>
                <c:pt idx="1940">
                  <c:v>42164</c:v>
                </c:pt>
                <c:pt idx="1941">
                  <c:v>42165</c:v>
                </c:pt>
                <c:pt idx="1942">
                  <c:v>42166</c:v>
                </c:pt>
                <c:pt idx="1943">
                  <c:v>42167</c:v>
                </c:pt>
                <c:pt idx="1944">
                  <c:v>42170</c:v>
                </c:pt>
                <c:pt idx="1945">
                  <c:v>42171</c:v>
                </c:pt>
                <c:pt idx="1946">
                  <c:v>42172</c:v>
                </c:pt>
                <c:pt idx="1947">
                  <c:v>42173</c:v>
                </c:pt>
                <c:pt idx="1948">
                  <c:v>42174</c:v>
                </c:pt>
                <c:pt idx="1949">
                  <c:v>42177</c:v>
                </c:pt>
                <c:pt idx="1950">
                  <c:v>42178</c:v>
                </c:pt>
                <c:pt idx="1951">
                  <c:v>42179</c:v>
                </c:pt>
                <c:pt idx="1952">
                  <c:v>42180</c:v>
                </c:pt>
                <c:pt idx="1953">
                  <c:v>42181</c:v>
                </c:pt>
                <c:pt idx="1954">
                  <c:v>42184</c:v>
                </c:pt>
                <c:pt idx="1955">
                  <c:v>42185</c:v>
                </c:pt>
                <c:pt idx="1956">
                  <c:v>42186</c:v>
                </c:pt>
                <c:pt idx="1957">
                  <c:v>42187</c:v>
                </c:pt>
                <c:pt idx="1958">
                  <c:v>42188</c:v>
                </c:pt>
                <c:pt idx="1959">
                  <c:v>42191</c:v>
                </c:pt>
                <c:pt idx="1960">
                  <c:v>42192</c:v>
                </c:pt>
                <c:pt idx="1961">
                  <c:v>42193</c:v>
                </c:pt>
                <c:pt idx="1962">
                  <c:v>42194</c:v>
                </c:pt>
                <c:pt idx="1963">
                  <c:v>42195</c:v>
                </c:pt>
                <c:pt idx="1964">
                  <c:v>42198</c:v>
                </c:pt>
                <c:pt idx="1965">
                  <c:v>42199</c:v>
                </c:pt>
                <c:pt idx="1966">
                  <c:v>42200</c:v>
                </c:pt>
                <c:pt idx="1967">
                  <c:v>42201</c:v>
                </c:pt>
                <c:pt idx="1968">
                  <c:v>42202</c:v>
                </c:pt>
                <c:pt idx="1969">
                  <c:v>42205</c:v>
                </c:pt>
                <c:pt idx="1970">
                  <c:v>42206</c:v>
                </c:pt>
                <c:pt idx="1971">
                  <c:v>42207</c:v>
                </c:pt>
                <c:pt idx="1972">
                  <c:v>42208</c:v>
                </c:pt>
                <c:pt idx="1973">
                  <c:v>42209</c:v>
                </c:pt>
                <c:pt idx="1974">
                  <c:v>42212</c:v>
                </c:pt>
                <c:pt idx="1975">
                  <c:v>42213</c:v>
                </c:pt>
                <c:pt idx="1976">
                  <c:v>42214</c:v>
                </c:pt>
                <c:pt idx="1977">
                  <c:v>42215</c:v>
                </c:pt>
                <c:pt idx="1978">
                  <c:v>42216</c:v>
                </c:pt>
                <c:pt idx="1979">
                  <c:v>42219</c:v>
                </c:pt>
                <c:pt idx="1980">
                  <c:v>42220</c:v>
                </c:pt>
                <c:pt idx="1981">
                  <c:v>42221</c:v>
                </c:pt>
                <c:pt idx="1982">
                  <c:v>42222</c:v>
                </c:pt>
                <c:pt idx="1983">
                  <c:v>42223</c:v>
                </c:pt>
                <c:pt idx="1984">
                  <c:v>42226</c:v>
                </c:pt>
                <c:pt idx="1985">
                  <c:v>42227</c:v>
                </c:pt>
                <c:pt idx="1986">
                  <c:v>42228</c:v>
                </c:pt>
                <c:pt idx="1987">
                  <c:v>42229</c:v>
                </c:pt>
                <c:pt idx="1988">
                  <c:v>42230</c:v>
                </c:pt>
                <c:pt idx="1989">
                  <c:v>42233</c:v>
                </c:pt>
                <c:pt idx="1990">
                  <c:v>42234</c:v>
                </c:pt>
                <c:pt idx="1991">
                  <c:v>42235</c:v>
                </c:pt>
                <c:pt idx="1992">
                  <c:v>42236</c:v>
                </c:pt>
                <c:pt idx="1993">
                  <c:v>42237</c:v>
                </c:pt>
                <c:pt idx="1994">
                  <c:v>42240</c:v>
                </c:pt>
                <c:pt idx="1995">
                  <c:v>42241</c:v>
                </c:pt>
                <c:pt idx="1996">
                  <c:v>42242</c:v>
                </c:pt>
                <c:pt idx="1997">
                  <c:v>42243</c:v>
                </c:pt>
                <c:pt idx="1998">
                  <c:v>42244</c:v>
                </c:pt>
                <c:pt idx="1999">
                  <c:v>42247</c:v>
                </c:pt>
                <c:pt idx="2000">
                  <c:v>42248</c:v>
                </c:pt>
                <c:pt idx="2001">
                  <c:v>42249</c:v>
                </c:pt>
                <c:pt idx="2002">
                  <c:v>42250</c:v>
                </c:pt>
                <c:pt idx="2003">
                  <c:v>42251</c:v>
                </c:pt>
                <c:pt idx="2004">
                  <c:v>42254</c:v>
                </c:pt>
                <c:pt idx="2005">
                  <c:v>42255</c:v>
                </c:pt>
                <c:pt idx="2006">
                  <c:v>42256</c:v>
                </c:pt>
                <c:pt idx="2007">
                  <c:v>42257</c:v>
                </c:pt>
                <c:pt idx="2008">
                  <c:v>42258</c:v>
                </c:pt>
                <c:pt idx="2009">
                  <c:v>42261</c:v>
                </c:pt>
                <c:pt idx="2010">
                  <c:v>42262</c:v>
                </c:pt>
                <c:pt idx="2011">
                  <c:v>42263</c:v>
                </c:pt>
                <c:pt idx="2012">
                  <c:v>42264</c:v>
                </c:pt>
                <c:pt idx="2013">
                  <c:v>42265</c:v>
                </c:pt>
                <c:pt idx="2014">
                  <c:v>42268</c:v>
                </c:pt>
                <c:pt idx="2015">
                  <c:v>42269</c:v>
                </c:pt>
                <c:pt idx="2016">
                  <c:v>42270</c:v>
                </c:pt>
                <c:pt idx="2017">
                  <c:v>42271</c:v>
                </c:pt>
                <c:pt idx="2018">
                  <c:v>42272</c:v>
                </c:pt>
                <c:pt idx="2019">
                  <c:v>42275</c:v>
                </c:pt>
                <c:pt idx="2020">
                  <c:v>42276</c:v>
                </c:pt>
                <c:pt idx="2021">
                  <c:v>42277</c:v>
                </c:pt>
                <c:pt idx="2022">
                  <c:v>42278</c:v>
                </c:pt>
                <c:pt idx="2023">
                  <c:v>42279</c:v>
                </c:pt>
                <c:pt idx="2024">
                  <c:v>42282</c:v>
                </c:pt>
                <c:pt idx="2025">
                  <c:v>42283</c:v>
                </c:pt>
                <c:pt idx="2026">
                  <c:v>42284</c:v>
                </c:pt>
                <c:pt idx="2027">
                  <c:v>42285</c:v>
                </c:pt>
                <c:pt idx="2028">
                  <c:v>42286</c:v>
                </c:pt>
                <c:pt idx="2029">
                  <c:v>42289</c:v>
                </c:pt>
                <c:pt idx="2030">
                  <c:v>42290</c:v>
                </c:pt>
                <c:pt idx="2031">
                  <c:v>42291</c:v>
                </c:pt>
                <c:pt idx="2032">
                  <c:v>42292</c:v>
                </c:pt>
                <c:pt idx="2033">
                  <c:v>42293</c:v>
                </c:pt>
                <c:pt idx="2034">
                  <c:v>42296</c:v>
                </c:pt>
                <c:pt idx="2035">
                  <c:v>42297</c:v>
                </c:pt>
                <c:pt idx="2036">
                  <c:v>42298</c:v>
                </c:pt>
                <c:pt idx="2037">
                  <c:v>42299</c:v>
                </c:pt>
                <c:pt idx="2038">
                  <c:v>42300</c:v>
                </c:pt>
                <c:pt idx="2039">
                  <c:v>42303</c:v>
                </c:pt>
                <c:pt idx="2040">
                  <c:v>42304</c:v>
                </c:pt>
                <c:pt idx="2041">
                  <c:v>42305</c:v>
                </c:pt>
                <c:pt idx="2042">
                  <c:v>42306</c:v>
                </c:pt>
                <c:pt idx="2043">
                  <c:v>42307</c:v>
                </c:pt>
                <c:pt idx="2044">
                  <c:v>42310</c:v>
                </c:pt>
                <c:pt idx="2045">
                  <c:v>42311</c:v>
                </c:pt>
                <c:pt idx="2046">
                  <c:v>42312</c:v>
                </c:pt>
                <c:pt idx="2047">
                  <c:v>42313</c:v>
                </c:pt>
                <c:pt idx="2048">
                  <c:v>42314</c:v>
                </c:pt>
                <c:pt idx="2049">
                  <c:v>42317</c:v>
                </c:pt>
                <c:pt idx="2050">
                  <c:v>42318</c:v>
                </c:pt>
                <c:pt idx="2051">
                  <c:v>42319</c:v>
                </c:pt>
                <c:pt idx="2052">
                  <c:v>42320</c:v>
                </c:pt>
                <c:pt idx="2053">
                  <c:v>42321</c:v>
                </c:pt>
                <c:pt idx="2054">
                  <c:v>42324</c:v>
                </c:pt>
                <c:pt idx="2055">
                  <c:v>42325</c:v>
                </c:pt>
                <c:pt idx="2056">
                  <c:v>42326</c:v>
                </c:pt>
                <c:pt idx="2057">
                  <c:v>42327</c:v>
                </c:pt>
                <c:pt idx="2058">
                  <c:v>42328</c:v>
                </c:pt>
                <c:pt idx="2059">
                  <c:v>42331</c:v>
                </c:pt>
                <c:pt idx="2060">
                  <c:v>42332</c:v>
                </c:pt>
                <c:pt idx="2061">
                  <c:v>42333</c:v>
                </c:pt>
                <c:pt idx="2062">
                  <c:v>42334</c:v>
                </c:pt>
                <c:pt idx="2063">
                  <c:v>42335</c:v>
                </c:pt>
                <c:pt idx="2064">
                  <c:v>42338</c:v>
                </c:pt>
                <c:pt idx="2065">
                  <c:v>42339</c:v>
                </c:pt>
                <c:pt idx="2066">
                  <c:v>42340</c:v>
                </c:pt>
                <c:pt idx="2067">
                  <c:v>42341</c:v>
                </c:pt>
                <c:pt idx="2068">
                  <c:v>42342</c:v>
                </c:pt>
                <c:pt idx="2069">
                  <c:v>42345</c:v>
                </c:pt>
                <c:pt idx="2070">
                  <c:v>42346</c:v>
                </c:pt>
                <c:pt idx="2071">
                  <c:v>42347</c:v>
                </c:pt>
                <c:pt idx="2072">
                  <c:v>42348</c:v>
                </c:pt>
                <c:pt idx="2073">
                  <c:v>42349</c:v>
                </c:pt>
                <c:pt idx="2074">
                  <c:v>42352</c:v>
                </c:pt>
                <c:pt idx="2075">
                  <c:v>42353</c:v>
                </c:pt>
                <c:pt idx="2076">
                  <c:v>42354</c:v>
                </c:pt>
                <c:pt idx="2077">
                  <c:v>42355</c:v>
                </c:pt>
                <c:pt idx="2078">
                  <c:v>42356</c:v>
                </c:pt>
                <c:pt idx="2079">
                  <c:v>42359</c:v>
                </c:pt>
                <c:pt idx="2080">
                  <c:v>42360</c:v>
                </c:pt>
                <c:pt idx="2081">
                  <c:v>42361</c:v>
                </c:pt>
                <c:pt idx="2082">
                  <c:v>42362</c:v>
                </c:pt>
                <c:pt idx="2083">
                  <c:v>42363</c:v>
                </c:pt>
                <c:pt idx="2084">
                  <c:v>42366</c:v>
                </c:pt>
                <c:pt idx="2085">
                  <c:v>42367</c:v>
                </c:pt>
                <c:pt idx="2086">
                  <c:v>42368</c:v>
                </c:pt>
                <c:pt idx="2087">
                  <c:v>42369</c:v>
                </c:pt>
                <c:pt idx="2088">
                  <c:v>42370</c:v>
                </c:pt>
                <c:pt idx="2089">
                  <c:v>42373</c:v>
                </c:pt>
                <c:pt idx="2090">
                  <c:v>42374</c:v>
                </c:pt>
                <c:pt idx="2091">
                  <c:v>42375</c:v>
                </c:pt>
                <c:pt idx="2092">
                  <c:v>42376</c:v>
                </c:pt>
                <c:pt idx="2093">
                  <c:v>42377</c:v>
                </c:pt>
                <c:pt idx="2094">
                  <c:v>42380</c:v>
                </c:pt>
                <c:pt idx="2095">
                  <c:v>42381</c:v>
                </c:pt>
                <c:pt idx="2096">
                  <c:v>42382</c:v>
                </c:pt>
                <c:pt idx="2097">
                  <c:v>42383</c:v>
                </c:pt>
                <c:pt idx="2098">
                  <c:v>42384</c:v>
                </c:pt>
                <c:pt idx="2099">
                  <c:v>42387</c:v>
                </c:pt>
                <c:pt idx="2100">
                  <c:v>42388</c:v>
                </c:pt>
                <c:pt idx="2101">
                  <c:v>42389</c:v>
                </c:pt>
                <c:pt idx="2102">
                  <c:v>42390</c:v>
                </c:pt>
                <c:pt idx="2103">
                  <c:v>42391</c:v>
                </c:pt>
                <c:pt idx="2104">
                  <c:v>42394</c:v>
                </c:pt>
                <c:pt idx="2105">
                  <c:v>42395</c:v>
                </c:pt>
                <c:pt idx="2106">
                  <c:v>42396</c:v>
                </c:pt>
                <c:pt idx="2107">
                  <c:v>42397</c:v>
                </c:pt>
                <c:pt idx="2108">
                  <c:v>42398</c:v>
                </c:pt>
                <c:pt idx="2109">
                  <c:v>42401</c:v>
                </c:pt>
                <c:pt idx="2110">
                  <c:v>42402</c:v>
                </c:pt>
                <c:pt idx="2111">
                  <c:v>42403</c:v>
                </c:pt>
                <c:pt idx="2112">
                  <c:v>42404</c:v>
                </c:pt>
                <c:pt idx="2113">
                  <c:v>42405</c:v>
                </c:pt>
                <c:pt idx="2114">
                  <c:v>42408</c:v>
                </c:pt>
                <c:pt idx="2115">
                  <c:v>42409</c:v>
                </c:pt>
                <c:pt idx="2116">
                  <c:v>42410</c:v>
                </c:pt>
                <c:pt idx="2117">
                  <c:v>42411</c:v>
                </c:pt>
                <c:pt idx="2118">
                  <c:v>42412</c:v>
                </c:pt>
                <c:pt idx="2119">
                  <c:v>42415</c:v>
                </c:pt>
                <c:pt idx="2120">
                  <c:v>42416</c:v>
                </c:pt>
                <c:pt idx="2121">
                  <c:v>42417</c:v>
                </c:pt>
                <c:pt idx="2122">
                  <c:v>42418</c:v>
                </c:pt>
                <c:pt idx="2123">
                  <c:v>42419</c:v>
                </c:pt>
                <c:pt idx="2124">
                  <c:v>42422</c:v>
                </c:pt>
                <c:pt idx="2125">
                  <c:v>42423</c:v>
                </c:pt>
                <c:pt idx="2126">
                  <c:v>42424</c:v>
                </c:pt>
                <c:pt idx="2127">
                  <c:v>42425</c:v>
                </c:pt>
                <c:pt idx="2128">
                  <c:v>42426</c:v>
                </c:pt>
                <c:pt idx="2129">
                  <c:v>42429</c:v>
                </c:pt>
                <c:pt idx="2130">
                  <c:v>42430</c:v>
                </c:pt>
                <c:pt idx="2131">
                  <c:v>42431</c:v>
                </c:pt>
                <c:pt idx="2132">
                  <c:v>42432</c:v>
                </c:pt>
                <c:pt idx="2133">
                  <c:v>42433</c:v>
                </c:pt>
                <c:pt idx="2134">
                  <c:v>42436</c:v>
                </c:pt>
                <c:pt idx="2135">
                  <c:v>42437</c:v>
                </c:pt>
                <c:pt idx="2136">
                  <c:v>42438</c:v>
                </c:pt>
                <c:pt idx="2137">
                  <c:v>42439</c:v>
                </c:pt>
                <c:pt idx="2138">
                  <c:v>42440</c:v>
                </c:pt>
                <c:pt idx="2139">
                  <c:v>42443</c:v>
                </c:pt>
                <c:pt idx="2140">
                  <c:v>42444</c:v>
                </c:pt>
                <c:pt idx="2141">
                  <c:v>42445</c:v>
                </c:pt>
                <c:pt idx="2142">
                  <c:v>42446</c:v>
                </c:pt>
                <c:pt idx="2143">
                  <c:v>42447</c:v>
                </c:pt>
                <c:pt idx="2144">
                  <c:v>42450</c:v>
                </c:pt>
                <c:pt idx="2145">
                  <c:v>42451</c:v>
                </c:pt>
                <c:pt idx="2146">
                  <c:v>42452</c:v>
                </c:pt>
                <c:pt idx="2147">
                  <c:v>42453</c:v>
                </c:pt>
                <c:pt idx="2148">
                  <c:v>42454</c:v>
                </c:pt>
                <c:pt idx="2149">
                  <c:v>42457</c:v>
                </c:pt>
                <c:pt idx="2150">
                  <c:v>42458</c:v>
                </c:pt>
                <c:pt idx="2151">
                  <c:v>42459</c:v>
                </c:pt>
                <c:pt idx="2152">
                  <c:v>42460</c:v>
                </c:pt>
                <c:pt idx="2153">
                  <c:v>42461</c:v>
                </c:pt>
                <c:pt idx="2154">
                  <c:v>42464</c:v>
                </c:pt>
                <c:pt idx="2155">
                  <c:v>42465</c:v>
                </c:pt>
                <c:pt idx="2156">
                  <c:v>42466</c:v>
                </c:pt>
                <c:pt idx="2157">
                  <c:v>42467</c:v>
                </c:pt>
                <c:pt idx="2158">
                  <c:v>42468</c:v>
                </c:pt>
                <c:pt idx="2159">
                  <c:v>42471</c:v>
                </c:pt>
                <c:pt idx="2160">
                  <c:v>42472</c:v>
                </c:pt>
                <c:pt idx="2161">
                  <c:v>42473</c:v>
                </c:pt>
                <c:pt idx="2162">
                  <c:v>42474</c:v>
                </c:pt>
                <c:pt idx="2163">
                  <c:v>42475</c:v>
                </c:pt>
                <c:pt idx="2164">
                  <c:v>42478</c:v>
                </c:pt>
                <c:pt idx="2165">
                  <c:v>42479</c:v>
                </c:pt>
                <c:pt idx="2166">
                  <c:v>42480</c:v>
                </c:pt>
                <c:pt idx="2167">
                  <c:v>42481</c:v>
                </c:pt>
                <c:pt idx="2168">
                  <c:v>42482</c:v>
                </c:pt>
                <c:pt idx="2169">
                  <c:v>42485</c:v>
                </c:pt>
                <c:pt idx="2170">
                  <c:v>42486</c:v>
                </c:pt>
                <c:pt idx="2171">
                  <c:v>42487</c:v>
                </c:pt>
                <c:pt idx="2172">
                  <c:v>42488</c:v>
                </c:pt>
                <c:pt idx="2173">
                  <c:v>42489</c:v>
                </c:pt>
                <c:pt idx="2174">
                  <c:v>42492</c:v>
                </c:pt>
                <c:pt idx="2175">
                  <c:v>42493</c:v>
                </c:pt>
                <c:pt idx="2176">
                  <c:v>42494</c:v>
                </c:pt>
                <c:pt idx="2177">
                  <c:v>42495</c:v>
                </c:pt>
                <c:pt idx="2178">
                  <c:v>42496</c:v>
                </c:pt>
                <c:pt idx="2179">
                  <c:v>42499</c:v>
                </c:pt>
                <c:pt idx="2180">
                  <c:v>42500</c:v>
                </c:pt>
                <c:pt idx="2181">
                  <c:v>42501</c:v>
                </c:pt>
                <c:pt idx="2182">
                  <c:v>42502</c:v>
                </c:pt>
                <c:pt idx="2183">
                  <c:v>42503</c:v>
                </c:pt>
                <c:pt idx="2184">
                  <c:v>42506</c:v>
                </c:pt>
                <c:pt idx="2185">
                  <c:v>42507</c:v>
                </c:pt>
                <c:pt idx="2186">
                  <c:v>42508</c:v>
                </c:pt>
                <c:pt idx="2187">
                  <c:v>42509</c:v>
                </c:pt>
                <c:pt idx="2188">
                  <c:v>42510</c:v>
                </c:pt>
                <c:pt idx="2189">
                  <c:v>42513</c:v>
                </c:pt>
                <c:pt idx="2190">
                  <c:v>42514</c:v>
                </c:pt>
                <c:pt idx="2191">
                  <c:v>42515</c:v>
                </c:pt>
                <c:pt idx="2192">
                  <c:v>42516</c:v>
                </c:pt>
                <c:pt idx="2193">
                  <c:v>42517</c:v>
                </c:pt>
                <c:pt idx="2194">
                  <c:v>42520</c:v>
                </c:pt>
                <c:pt idx="2195">
                  <c:v>42521</c:v>
                </c:pt>
                <c:pt idx="2196">
                  <c:v>42522</c:v>
                </c:pt>
                <c:pt idx="2197">
                  <c:v>42523</c:v>
                </c:pt>
                <c:pt idx="2198">
                  <c:v>42524</c:v>
                </c:pt>
                <c:pt idx="2199">
                  <c:v>42527</c:v>
                </c:pt>
                <c:pt idx="2200">
                  <c:v>42528</c:v>
                </c:pt>
                <c:pt idx="2201">
                  <c:v>42529</c:v>
                </c:pt>
                <c:pt idx="2202">
                  <c:v>42530</c:v>
                </c:pt>
                <c:pt idx="2203">
                  <c:v>42531</c:v>
                </c:pt>
                <c:pt idx="2204">
                  <c:v>42534</c:v>
                </c:pt>
                <c:pt idx="2205">
                  <c:v>42535</c:v>
                </c:pt>
                <c:pt idx="2206">
                  <c:v>42536</c:v>
                </c:pt>
                <c:pt idx="2207">
                  <c:v>42537</c:v>
                </c:pt>
                <c:pt idx="2208">
                  <c:v>42538</c:v>
                </c:pt>
                <c:pt idx="2209">
                  <c:v>42541</c:v>
                </c:pt>
                <c:pt idx="2210">
                  <c:v>42542</c:v>
                </c:pt>
                <c:pt idx="2211">
                  <c:v>42543</c:v>
                </c:pt>
                <c:pt idx="2212">
                  <c:v>42544</c:v>
                </c:pt>
                <c:pt idx="2213">
                  <c:v>42545</c:v>
                </c:pt>
                <c:pt idx="2214">
                  <c:v>42548</c:v>
                </c:pt>
                <c:pt idx="2215">
                  <c:v>42549</c:v>
                </c:pt>
                <c:pt idx="2216">
                  <c:v>42550</c:v>
                </c:pt>
                <c:pt idx="2217">
                  <c:v>42551</c:v>
                </c:pt>
                <c:pt idx="2218">
                  <c:v>42552</c:v>
                </c:pt>
                <c:pt idx="2219">
                  <c:v>42555</c:v>
                </c:pt>
                <c:pt idx="2220">
                  <c:v>42556</c:v>
                </c:pt>
                <c:pt idx="2221">
                  <c:v>42557</c:v>
                </c:pt>
                <c:pt idx="2222">
                  <c:v>42558</c:v>
                </c:pt>
                <c:pt idx="2223">
                  <c:v>42559</c:v>
                </c:pt>
                <c:pt idx="2224">
                  <c:v>42562</c:v>
                </c:pt>
                <c:pt idx="2225">
                  <c:v>42563</c:v>
                </c:pt>
                <c:pt idx="2226">
                  <c:v>42564</c:v>
                </c:pt>
                <c:pt idx="2227">
                  <c:v>42565</c:v>
                </c:pt>
                <c:pt idx="2228">
                  <c:v>42566</c:v>
                </c:pt>
                <c:pt idx="2229">
                  <c:v>42569</c:v>
                </c:pt>
                <c:pt idx="2230">
                  <c:v>42570</c:v>
                </c:pt>
                <c:pt idx="2231">
                  <c:v>42571</c:v>
                </c:pt>
                <c:pt idx="2232">
                  <c:v>42572</c:v>
                </c:pt>
                <c:pt idx="2233">
                  <c:v>42573</c:v>
                </c:pt>
                <c:pt idx="2234">
                  <c:v>42576</c:v>
                </c:pt>
                <c:pt idx="2235">
                  <c:v>42577</c:v>
                </c:pt>
                <c:pt idx="2236">
                  <c:v>42578</c:v>
                </c:pt>
                <c:pt idx="2237">
                  <c:v>42579</c:v>
                </c:pt>
                <c:pt idx="2238">
                  <c:v>42580</c:v>
                </c:pt>
                <c:pt idx="2239">
                  <c:v>42583</c:v>
                </c:pt>
                <c:pt idx="2240">
                  <c:v>42584</c:v>
                </c:pt>
                <c:pt idx="2241">
                  <c:v>42585</c:v>
                </c:pt>
                <c:pt idx="2242">
                  <c:v>42586</c:v>
                </c:pt>
                <c:pt idx="2243">
                  <c:v>42587</c:v>
                </c:pt>
                <c:pt idx="2244">
                  <c:v>42590</c:v>
                </c:pt>
                <c:pt idx="2245">
                  <c:v>42591</c:v>
                </c:pt>
                <c:pt idx="2246">
                  <c:v>42592</c:v>
                </c:pt>
                <c:pt idx="2247">
                  <c:v>42593</c:v>
                </c:pt>
                <c:pt idx="2248">
                  <c:v>42594</c:v>
                </c:pt>
                <c:pt idx="2249">
                  <c:v>42597</c:v>
                </c:pt>
                <c:pt idx="2250">
                  <c:v>42598</c:v>
                </c:pt>
                <c:pt idx="2251">
                  <c:v>42599</c:v>
                </c:pt>
                <c:pt idx="2252">
                  <c:v>42600</c:v>
                </c:pt>
                <c:pt idx="2253">
                  <c:v>42601</c:v>
                </c:pt>
                <c:pt idx="2254">
                  <c:v>42604</c:v>
                </c:pt>
                <c:pt idx="2255">
                  <c:v>42605</c:v>
                </c:pt>
                <c:pt idx="2256">
                  <c:v>42606</c:v>
                </c:pt>
                <c:pt idx="2257">
                  <c:v>42607</c:v>
                </c:pt>
                <c:pt idx="2258">
                  <c:v>42608</c:v>
                </c:pt>
                <c:pt idx="2259">
                  <c:v>42611</c:v>
                </c:pt>
                <c:pt idx="2260">
                  <c:v>42612</c:v>
                </c:pt>
                <c:pt idx="2261">
                  <c:v>42613</c:v>
                </c:pt>
                <c:pt idx="2262">
                  <c:v>42614</c:v>
                </c:pt>
                <c:pt idx="2263">
                  <c:v>42615</c:v>
                </c:pt>
                <c:pt idx="2264">
                  <c:v>42618</c:v>
                </c:pt>
                <c:pt idx="2265">
                  <c:v>42619</c:v>
                </c:pt>
                <c:pt idx="2266">
                  <c:v>42620</c:v>
                </c:pt>
                <c:pt idx="2267">
                  <c:v>42621</c:v>
                </c:pt>
                <c:pt idx="2268">
                  <c:v>42622</c:v>
                </c:pt>
                <c:pt idx="2269">
                  <c:v>42625</c:v>
                </c:pt>
                <c:pt idx="2270">
                  <c:v>42626</c:v>
                </c:pt>
                <c:pt idx="2271">
                  <c:v>42627</c:v>
                </c:pt>
                <c:pt idx="2272">
                  <c:v>42628</c:v>
                </c:pt>
                <c:pt idx="2273">
                  <c:v>42629</c:v>
                </c:pt>
                <c:pt idx="2274">
                  <c:v>42632</c:v>
                </c:pt>
                <c:pt idx="2275">
                  <c:v>42633</c:v>
                </c:pt>
                <c:pt idx="2276">
                  <c:v>42634</c:v>
                </c:pt>
                <c:pt idx="2277">
                  <c:v>42635</c:v>
                </c:pt>
                <c:pt idx="2278">
                  <c:v>42636</c:v>
                </c:pt>
                <c:pt idx="2279">
                  <c:v>42639</c:v>
                </c:pt>
                <c:pt idx="2280">
                  <c:v>42640</c:v>
                </c:pt>
                <c:pt idx="2281">
                  <c:v>42641</c:v>
                </c:pt>
                <c:pt idx="2282">
                  <c:v>42642</c:v>
                </c:pt>
                <c:pt idx="2283">
                  <c:v>42643</c:v>
                </c:pt>
                <c:pt idx="2284">
                  <c:v>42646</c:v>
                </c:pt>
                <c:pt idx="2285">
                  <c:v>42647</c:v>
                </c:pt>
                <c:pt idx="2286">
                  <c:v>42648</c:v>
                </c:pt>
                <c:pt idx="2287">
                  <c:v>42649</c:v>
                </c:pt>
                <c:pt idx="2288">
                  <c:v>42650</c:v>
                </c:pt>
                <c:pt idx="2289">
                  <c:v>42653</c:v>
                </c:pt>
                <c:pt idx="2290">
                  <c:v>42654</c:v>
                </c:pt>
                <c:pt idx="2291">
                  <c:v>42655</c:v>
                </c:pt>
                <c:pt idx="2292">
                  <c:v>42656</c:v>
                </c:pt>
                <c:pt idx="2293">
                  <c:v>42657</c:v>
                </c:pt>
                <c:pt idx="2294">
                  <c:v>42660</c:v>
                </c:pt>
                <c:pt idx="2295">
                  <c:v>42661</c:v>
                </c:pt>
                <c:pt idx="2296">
                  <c:v>42662</c:v>
                </c:pt>
                <c:pt idx="2297">
                  <c:v>42663</c:v>
                </c:pt>
                <c:pt idx="2298">
                  <c:v>42664</c:v>
                </c:pt>
                <c:pt idx="2299">
                  <c:v>42667</c:v>
                </c:pt>
                <c:pt idx="2300">
                  <c:v>42668</c:v>
                </c:pt>
                <c:pt idx="2301">
                  <c:v>42669</c:v>
                </c:pt>
                <c:pt idx="2302">
                  <c:v>42670</c:v>
                </c:pt>
                <c:pt idx="2303">
                  <c:v>42671</c:v>
                </c:pt>
                <c:pt idx="2304">
                  <c:v>42674</c:v>
                </c:pt>
                <c:pt idx="2305">
                  <c:v>42675</c:v>
                </c:pt>
                <c:pt idx="2306">
                  <c:v>42676</c:v>
                </c:pt>
                <c:pt idx="2307">
                  <c:v>42677</c:v>
                </c:pt>
                <c:pt idx="2308">
                  <c:v>42678</c:v>
                </c:pt>
                <c:pt idx="2309">
                  <c:v>42681</c:v>
                </c:pt>
                <c:pt idx="2310">
                  <c:v>42682</c:v>
                </c:pt>
                <c:pt idx="2311">
                  <c:v>42683</c:v>
                </c:pt>
                <c:pt idx="2312">
                  <c:v>42684</c:v>
                </c:pt>
                <c:pt idx="2313">
                  <c:v>42685</c:v>
                </c:pt>
                <c:pt idx="2314">
                  <c:v>42688</c:v>
                </c:pt>
                <c:pt idx="2315">
                  <c:v>42689</c:v>
                </c:pt>
                <c:pt idx="2316">
                  <c:v>42690</c:v>
                </c:pt>
                <c:pt idx="2317">
                  <c:v>42691</c:v>
                </c:pt>
                <c:pt idx="2318">
                  <c:v>42692</c:v>
                </c:pt>
                <c:pt idx="2319">
                  <c:v>42695</c:v>
                </c:pt>
                <c:pt idx="2320">
                  <c:v>42696</c:v>
                </c:pt>
                <c:pt idx="2321">
                  <c:v>42697</c:v>
                </c:pt>
                <c:pt idx="2322">
                  <c:v>42698</c:v>
                </c:pt>
                <c:pt idx="2323">
                  <c:v>42699</c:v>
                </c:pt>
                <c:pt idx="2324">
                  <c:v>42702</c:v>
                </c:pt>
                <c:pt idx="2325">
                  <c:v>42703</c:v>
                </c:pt>
                <c:pt idx="2326">
                  <c:v>42704</c:v>
                </c:pt>
                <c:pt idx="2327">
                  <c:v>42705</c:v>
                </c:pt>
                <c:pt idx="2328">
                  <c:v>42706</c:v>
                </c:pt>
                <c:pt idx="2329">
                  <c:v>42709</c:v>
                </c:pt>
                <c:pt idx="2330">
                  <c:v>42710</c:v>
                </c:pt>
                <c:pt idx="2331">
                  <c:v>42711</c:v>
                </c:pt>
                <c:pt idx="2332">
                  <c:v>42712</c:v>
                </c:pt>
                <c:pt idx="2333">
                  <c:v>42713</c:v>
                </c:pt>
                <c:pt idx="2334">
                  <c:v>42716</c:v>
                </c:pt>
                <c:pt idx="2335">
                  <c:v>42717</c:v>
                </c:pt>
                <c:pt idx="2336">
                  <c:v>42718</c:v>
                </c:pt>
                <c:pt idx="2337">
                  <c:v>42719</c:v>
                </c:pt>
                <c:pt idx="2338">
                  <c:v>42720</c:v>
                </c:pt>
                <c:pt idx="2339">
                  <c:v>42723</c:v>
                </c:pt>
                <c:pt idx="2340">
                  <c:v>42724</c:v>
                </c:pt>
                <c:pt idx="2341">
                  <c:v>42725</c:v>
                </c:pt>
                <c:pt idx="2342">
                  <c:v>42726</c:v>
                </c:pt>
                <c:pt idx="2343">
                  <c:v>42727</c:v>
                </c:pt>
                <c:pt idx="2344">
                  <c:v>42730</c:v>
                </c:pt>
                <c:pt idx="2345">
                  <c:v>42731</c:v>
                </c:pt>
                <c:pt idx="2346">
                  <c:v>42732</c:v>
                </c:pt>
                <c:pt idx="2347">
                  <c:v>42733</c:v>
                </c:pt>
                <c:pt idx="2348">
                  <c:v>42734</c:v>
                </c:pt>
                <c:pt idx="2349">
                  <c:v>42737</c:v>
                </c:pt>
                <c:pt idx="2350">
                  <c:v>42738</c:v>
                </c:pt>
                <c:pt idx="2351">
                  <c:v>42739</c:v>
                </c:pt>
                <c:pt idx="2352">
                  <c:v>42740</c:v>
                </c:pt>
                <c:pt idx="2353">
                  <c:v>42741</c:v>
                </c:pt>
                <c:pt idx="2354">
                  <c:v>42744</c:v>
                </c:pt>
                <c:pt idx="2355">
                  <c:v>42745</c:v>
                </c:pt>
                <c:pt idx="2356">
                  <c:v>42746</c:v>
                </c:pt>
                <c:pt idx="2357">
                  <c:v>42747</c:v>
                </c:pt>
                <c:pt idx="2358">
                  <c:v>42748</c:v>
                </c:pt>
                <c:pt idx="2359">
                  <c:v>42751</c:v>
                </c:pt>
                <c:pt idx="2360">
                  <c:v>42752</c:v>
                </c:pt>
                <c:pt idx="2361">
                  <c:v>42753</c:v>
                </c:pt>
                <c:pt idx="2362">
                  <c:v>42754</c:v>
                </c:pt>
                <c:pt idx="2363">
                  <c:v>42755</c:v>
                </c:pt>
                <c:pt idx="2364">
                  <c:v>42758</c:v>
                </c:pt>
                <c:pt idx="2365">
                  <c:v>42759</c:v>
                </c:pt>
                <c:pt idx="2366">
                  <c:v>42760</c:v>
                </c:pt>
                <c:pt idx="2367">
                  <c:v>42761</c:v>
                </c:pt>
                <c:pt idx="2368">
                  <c:v>42762</c:v>
                </c:pt>
                <c:pt idx="2369">
                  <c:v>42765</c:v>
                </c:pt>
                <c:pt idx="2370">
                  <c:v>42766</c:v>
                </c:pt>
                <c:pt idx="2371">
                  <c:v>42767</c:v>
                </c:pt>
                <c:pt idx="2372">
                  <c:v>42768</c:v>
                </c:pt>
                <c:pt idx="2373">
                  <c:v>42769</c:v>
                </c:pt>
                <c:pt idx="2374">
                  <c:v>42772</c:v>
                </c:pt>
                <c:pt idx="2375">
                  <c:v>42773</c:v>
                </c:pt>
                <c:pt idx="2376">
                  <c:v>42774</c:v>
                </c:pt>
                <c:pt idx="2377">
                  <c:v>42775</c:v>
                </c:pt>
                <c:pt idx="2378">
                  <c:v>42776</c:v>
                </c:pt>
                <c:pt idx="2379">
                  <c:v>42779</c:v>
                </c:pt>
                <c:pt idx="2380">
                  <c:v>42780</c:v>
                </c:pt>
                <c:pt idx="2381">
                  <c:v>42781</c:v>
                </c:pt>
                <c:pt idx="2382">
                  <c:v>42782</c:v>
                </c:pt>
                <c:pt idx="2383">
                  <c:v>42783</c:v>
                </c:pt>
                <c:pt idx="2384">
                  <c:v>42786</c:v>
                </c:pt>
                <c:pt idx="2385">
                  <c:v>42787</c:v>
                </c:pt>
                <c:pt idx="2386">
                  <c:v>42788</c:v>
                </c:pt>
                <c:pt idx="2387">
                  <c:v>42789</c:v>
                </c:pt>
                <c:pt idx="2388">
                  <c:v>42790</c:v>
                </c:pt>
                <c:pt idx="2389">
                  <c:v>42793</c:v>
                </c:pt>
                <c:pt idx="2390">
                  <c:v>42794</c:v>
                </c:pt>
                <c:pt idx="2391">
                  <c:v>42795</c:v>
                </c:pt>
                <c:pt idx="2392">
                  <c:v>42796</c:v>
                </c:pt>
                <c:pt idx="2393">
                  <c:v>42797</c:v>
                </c:pt>
                <c:pt idx="2394">
                  <c:v>42800</c:v>
                </c:pt>
                <c:pt idx="2395">
                  <c:v>42801</c:v>
                </c:pt>
                <c:pt idx="2396">
                  <c:v>42802</c:v>
                </c:pt>
                <c:pt idx="2397">
                  <c:v>42803</c:v>
                </c:pt>
                <c:pt idx="2398">
                  <c:v>42804</c:v>
                </c:pt>
                <c:pt idx="2399">
                  <c:v>42807</c:v>
                </c:pt>
                <c:pt idx="2400">
                  <c:v>42808</c:v>
                </c:pt>
                <c:pt idx="2401">
                  <c:v>42809</c:v>
                </c:pt>
                <c:pt idx="2402">
                  <c:v>42810</c:v>
                </c:pt>
                <c:pt idx="2403">
                  <c:v>42811</c:v>
                </c:pt>
                <c:pt idx="2404">
                  <c:v>42814</c:v>
                </c:pt>
                <c:pt idx="2405">
                  <c:v>42815</c:v>
                </c:pt>
                <c:pt idx="2406">
                  <c:v>42816</c:v>
                </c:pt>
                <c:pt idx="2407">
                  <c:v>42817</c:v>
                </c:pt>
                <c:pt idx="2408">
                  <c:v>42818</c:v>
                </c:pt>
                <c:pt idx="2409">
                  <c:v>42821</c:v>
                </c:pt>
                <c:pt idx="2410">
                  <c:v>42822</c:v>
                </c:pt>
                <c:pt idx="2411">
                  <c:v>42823</c:v>
                </c:pt>
                <c:pt idx="2412">
                  <c:v>42824</c:v>
                </c:pt>
                <c:pt idx="2413">
                  <c:v>42825</c:v>
                </c:pt>
                <c:pt idx="2414">
                  <c:v>42828</c:v>
                </c:pt>
                <c:pt idx="2415">
                  <c:v>42829</c:v>
                </c:pt>
                <c:pt idx="2416">
                  <c:v>42830</c:v>
                </c:pt>
                <c:pt idx="2417">
                  <c:v>42831</c:v>
                </c:pt>
                <c:pt idx="2418">
                  <c:v>42832</c:v>
                </c:pt>
                <c:pt idx="2419">
                  <c:v>42835</c:v>
                </c:pt>
                <c:pt idx="2420">
                  <c:v>42836</c:v>
                </c:pt>
                <c:pt idx="2421">
                  <c:v>42837</c:v>
                </c:pt>
                <c:pt idx="2422">
                  <c:v>42838</c:v>
                </c:pt>
                <c:pt idx="2423">
                  <c:v>42839</c:v>
                </c:pt>
                <c:pt idx="2424">
                  <c:v>42842</c:v>
                </c:pt>
                <c:pt idx="2425">
                  <c:v>42843</c:v>
                </c:pt>
                <c:pt idx="2426">
                  <c:v>42844</c:v>
                </c:pt>
                <c:pt idx="2427">
                  <c:v>42845</c:v>
                </c:pt>
                <c:pt idx="2428">
                  <c:v>42846</c:v>
                </c:pt>
                <c:pt idx="2429">
                  <c:v>42849</c:v>
                </c:pt>
                <c:pt idx="2430">
                  <c:v>42850</c:v>
                </c:pt>
                <c:pt idx="2431">
                  <c:v>42851</c:v>
                </c:pt>
                <c:pt idx="2432">
                  <c:v>42852</c:v>
                </c:pt>
                <c:pt idx="2433">
                  <c:v>42853</c:v>
                </c:pt>
                <c:pt idx="2434">
                  <c:v>42856</c:v>
                </c:pt>
                <c:pt idx="2435">
                  <c:v>42857</c:v>
                </c:pt>
                <c:pt idx="2436">
                  <c:v>42858</c:v>
                </c:pt>
                <c:pt idx="2437">
                  <c:v>42859</c:v>
                </c:pt>
                <c:pt idx="2438">
                  <c:v>42860</c:v>
                </c:pt>
                <c:pt idx="2439">
                  <c:v>42863</c:v>
                </c:pt>
                <c:pt idx="2440">
                  <c:v>42864</c:v>
                </c:pt>
                <c:pt idx="2441">
                  <c:v>42865</c:v>
                </c:pt>
                <c:pt idx="2442">
                  <c:v>42866</c:v>
                </c:pt>
                <c:pt idx="2443">
                  <c:v>42867</c:v>
                </c:pt>
                <c:pt idx="2444">
                  <c:v>42870</c:v>
                </c:pt>
                <c:pt idx="2445">
                  <c:v>42871</c:v>
                </c:pt>
                <c:pt idx="2446">
                  <c:v>42872</c:v>
                </c:pt>
                <c:pt idx="2447">
                  <c:v>42873</c:v>
                </c:pt>
                <c:pt idx="2448">
                  <c:v>42874</c:v>
                </c:pt>
                <c:pt idx="2449">
                  <c:v>42877</c:v>
                </c:pt>
                <c:pt idx="2450">
                  <c:v>42878</c:v>
                </c:pt>
                <c:pt idx="2451">
                  <c:v>42879</c:v>
                </c:pt>
                <c:pt idx="2452">
                  <c:v>42880</c:v>
                </c:pt>
                <c:pt idx="2453">
                  <c:v>42881</c:v>
                </c:pt>
                <c:pt idx="2454">
                  <c:v>42884</c:v>
                </c:pt>
                <c:pt idx="2455">
                  <c:v>42885</c:v>
                </c:pt>
                <c:pt idx="2456">
                  <c:v>42886</c:v>
                </c:pt>
                <c:pt idx="2457">
                  <c:v>42887</c:v>
                </c:pt>
                <c:pt idx="2458">
                  <c:v>42888</c:v>
                </c:pt>
                <c:pt idx="2459">
                  <c:v>42891</c:v>
                </c:pt>
                <c:pt idx="2460">
                  <c:v>42892</c:v>
                </c:pt>
                <c:pt idx="2461">
                  <c:v>42893</c:v>
                </c:pt>
                <c:pt idx="2462">
                  <c:v>42894</c:v>
                </c:pt>
                <c:pt idx="2463">
                  <c:v>42895</c:v>
                </c:pt>
                <c:pt idx="2464">
                  <c:v>42898</c:v>
                </c:pt>
                <c:pt idx="2465">
                  <c:v>42899</c:v>
                </c:pt>
                <c:pt idx="2466">
                  <c:v>42900</c:v>
                </c:pt>
                <c:pt idx="2467">
                  <c:v>42901</c:v>
                </c:pt>
                <c:pt idx="2468">
                  <c:v>42902</c:v>
                </c:pt>
                <c:pt idx="2469">
                  <c:v>42905</c:v>
                </c:pt>
                <c:pt idx="2470">
                  <c:v>42906</c:v>
                </c:pt>
                <c:pt idx="2471">
                  <c:v>42907</c:v>
                </c:pt>
                <c:pt idx="2472">
                  <c:v>42908</c:v>
                </c:pt>
                <c:pt idx="2473">
                  <c:v>42909</c:v>
                </c:pt>
                <c:pt idx="2474">
                  <c:v>42912</c:v>
                </c:pt>
                <c:pt idx="2475">
                  <c:v>42913</c:v>
                </c:pt>
                <c:pt idx="2476">
                  <c:v>42914</c:v>
                </c:pt>
                <c:pt idx="2477">
                  <c:v>42915</c:v>
                </c:pt>
                <c:pt idx="2478">
                  <c:v>42916</c:v>
                </c:pt>
                <c:pt idx="2479">
                  <c:v>42919</c:v>
                </c:pt>
                <c:pt idx="2480">
                  <c:v>42920</c:v>
                </c:pt>
                <c:pt idx="2481">
                  <c:v>42921</c:v>
                </c:pt>
                <c:pt idx="2482">
                  <c:v>42922</c:v>
                </c:pt>
                <c:pt idx="2483">
                  <c:v>42923</c:v>
                </c:pt>
                <c:pt idx="2484">
                  <c:v>42926</c:v>
                </c:pt>
                <c:pt idx="2485">
                  <c:v>42927</c:v>
                </c:pt>
                <c:pt idx="2486">
                  <c:v>42928</c:v>
                </c:pt>
                <c:pt idx="2487">
                  <c:v>42929</c:v>
                </c:pt>
                <c:pt idx="2488">
                  <c:v>42930</c:v>
                </c:pt>
                <c:pt idx="2489">
                  <c:v>42933</c:v>
                </c:pt>
                <c:pt idx="2490">
                  <c:v>42934</c:v>
                </c:pt>
                <c:pt idx="2491">
                  <c:v>42935</c:v>
                </c:pt>
                <c:pt idx="2492">
                  <c:v>42936</c:v>
                </c:pt>
                <c:pt idx="2493">
                  <c:v>42937</c:v>
                </c:pt>
                <c:pt idx="2494">
                  <c:v>42940</c:v>
                </c:pt>
                <c:pt idx="2495">
                  <c:v>42941</c:v>
                </c:pt>
                <c:pt idx="2496">
                  <c:v>42942</c:v>
                </c:pt>
                <c:pt idx="2497">
                  <c:v>42943</c:v>
                </c:pt>
                <c:pt idx="2498">
                  <c:v>42944</c:v>
                </c:pt>
                <c:pt idx="2499">
                  <c:v>42947</c:v>
                </c:pt>
                <c:pt idx="2500">
                  <c:v>42948</c:v>
                </c:pt>
                <c:pt idx="2501">
                  <c:v>42949</c:v>
                </c:pt>
                <c:pt idx="2502">
                  <c:v>42950</c:v>
                </c:pt>
                <c:pt idx="2503">
                  <c:v>42951</c:v>
                </c:pt>
                <c:pt idx="2504">
                  <c:v>42954</c:v>
                </c:pt>
                <c:pt idx="2505">
                  <c:v>42955</c:v>
                </c:pt>
                <c:pt idx="2506">
                  <c:v>42956</c:v>
                </c:pt>
                <c:pt idx="2507">
                  <c:v>42957</c:v>
                </c:pt>
                <c:pt idx="2508">
                  <c:v>42958</c:v>
                </c:pt>
                <c:pt idx="2509">
                  <c:v>42961</c:v>
                </c:pt>
                <c:pt idx="2510">
                  <c:v>42962</c:v>
                </c:pt>
                <c:pt idx="2511">
                  <c:v>42963</c:v>
                </c:pt>
                <c:pt idx="2512">
                  <c:v>42964</c:v>
                </c:pt>
                <c:pt idx="2513">
                  <c:v>42965</c:v>
                </c:pt>
                <c:pt idx="2514">
                  <c:v>42968</c:v>
                </c:pt>
                <c:pt idx="2515">
                  <c:v>42969</c:v>
                </c:pt>
                <c:pt idx="2516">
                  <c:v>42970</c:v>
                </c:pt>
                <c:pt idx="2517">
                  <c:v>42971</c:v>
                </c:pt>
                <c:pt idx="2518">
                  <c:v>42972</c:v>
                </c:pt>
                <c:pt idx="2519">
                  <c:v>42975</c:v>
                </c:pt>
                <c:pt idx="2520">
                  <c:v>42976</c:v>
                </c:pt>
                <c:pt idx="2521">
                  <c:v>42977</c:v>
                </c:pt>
                <c:pt idx="2522">
                  <c:v>42978</c:v>
                </c:pt>
                <c:pt idx="2523">
                  <c:v>42979</c:v>
                </c:pt>
                <c:pt idx="2524">
                  <c:v>42982</c:v>
                </c:pt>
                <c:pt idx="2525">
                  <c:v>42983</c:v>
                </c:pt>
                <c:pt idx="2526">
                  <c:v>42984</c:v>
                </c:pt>
                <c:pt idx="2527">
                  <c:v>42985</c:v>
                </c:pt>
                <c:pt idx="2528">
                  <c:v>42986</c:v>
                </c:pt>
                <c:pt idx="2529">
                  <c:v>42989</c:v>
                </c:pt>
                <c:pt idx="2530">
                  <c:v>42990</c:v>
                </c:pt>
                <c:pt idx="2531">
                  <c:v>42991</c:v>
                </c:pt>
                <c:pt idx="2532">
                  <c:v>42992</c:v>
                </c:pt>
                <c:pt idx="2533">
                  <c:v>42993</c:v>
                </c:pt>
                <c:pt idx="2534">
                  <c:v>42996</c:v>
                </c:pt>
                <c:pt idx="2535">
                  <c:v>42997</c:v>
                </c:pt>
                <c:pt idx="2536">
                  <c:v>42998</c:v>
                </c:pt>
                <c:pt idx="2537">
                  <c:v>42999</c:v>
                </c:pt>
                <c:pt idx="2538">
                  <c:v>43000</c:v>
                </c:pt>
                <c:pt idx="2539">
                  <c:v>43003</c:v>
                </c:pt>
                <c:pt idx="2540">
                  <c:v>43004</c:v>
                </c:pt>
                <c:pt idx="2541">
                  <c:v>43005</c:v>
                </c:pt>
                <c:pt idx="2542">
                  <c:v>43006</c:v>
                </c:pt>
                <c:pt idx="2543">
                  <c:v>43007</c:v>
                </c:pt>
                <c:pt idx="2544">
                  <c:v>43010</c:v>
                </c:pt>
                <c:pt idx="2545">
                  <c:v>43011</c:v>
                </c:pt>
                <c:pt idx="2546">
                  <c:v>43012</c:v>
                </c:pt>
                <c:pt idx="2547">
                  <c:v>43013</c:v>
                </c:pt>
                <c:pt idx="2548">
                  <c:v>43014</c:v>
                </c:pt>
                <c:pt idx="2549">
                  <c:v>43017</c:v>
                </c:pt>
                <c:pt idx="2550">
                  <c:v>43018</c:v>
                </c:pt>
                <c:pt idx="2551">
                  <c:v>43019</c:v>
                </c:pt>
                <c:pt idx="2552">
                  <c:v>43020</c:v>
                </c:pt>
                <c:pt idx="2553">
                  <c:v>43021</c:v>
                </c:pt>
                <c:pt idx="2554">
                  <c:v>43024</c:v>
                </c:pt>
                <c:pt idx="2555">
                  <c:v>43025</c:v>
                </c:pt>
                <c:pt idx="2556">
                  <c:v>43026</c:v>
                </c:pt>
                <c:pt idx="2557">
                  <c:v>43027</c:v>
                </c:pt>
                <c:pt idx="2558">
                  <c:v>43028</c:v>
                </c:pt>
                <c:pt idx="2559">
                  <c:v>43031</c:v>
                </c:pt>
                <c:pt idx="2560">
                  <c:v>43032</c:v>
                </c:pt>
                <c:pt idx="2561">
                  <c:v>43033</c:v>
                </c:pt>
                <c:pt idx="2562">
                  <c:v>43034</c:v>
                </c:pt>
                <c:pt idx="2563">
                  <c:v>43035</c:v>
                </c:pt>
                <c:pt idx="2564">
                  <c:v>43038</c:v>
                </c:pt>
                <c:pt idx="2565">
                  <c:v>43039</c:v>
                </c:pt>
                <c:pt idx="2566">
                  <c:v>43040</c:v>
                </c:pt>
                <c:pt idx="2567">
                  <c:v>43041</c:v>
                </c:pt>
                <c:pt idx="2568">
                  <c:v>43042</c:v>
                </c:pt>
                <c:pt idx="2569">
                  <c:v>43045</c:v>
                </c:pt>
                <c:pt idx="2570">
                  <c:v>43046</c:v>
                </c:pt>
                <c:pt idx="2571">
                  <c:v>43047</c:v>
                </c:pt>
                <c:pt idx="2572">
                  <c:v>43048</c:v>
                </c:pt>
                <c:pt idx="2573">
                  <c:v>43049</c:v>
                </c:pt>
                <c:pt idx="2574">
                  <c:v>43052</c:v>
                </c:pt>
                <c:pt idx="2575">
                  <c:v>43053</c:v>
                </c:pt>
                <c:pt idx="2576">
                  <c:v>43054</c:v>
                </c:pt>
                <c:pt idx="2577">
                  <c:v>43055</c:v>
                </c:pt>
                <c:pt idx="2578">
                  <c:v>43056</c:v>
                </c:pt>
                <c:pt idx="2579">
                  <c:v>43059</c:v>
                </c:pt>
                <c:pt idx="2580">
                  <c:v>43060</c:v>
                </c:pt>
                <c:pt idx="2581">
                  <c:v>43061</c:v>
                </c:pt>
                <c:pt idx="2582">
                  <c:v>43062</c:v>
                </c:pt>
                <c:pt idx="2583">
                  <c:v>43063</c:v>
                </c:pt>
                <c:pt idx="2584">
                  <c:v>43066</c:v>
                </c:pt>
                <c:pt idx="2585">
                  <c:v>43067</c:v>
                </c:pt>
                <c:pt idx="2586">
                  <c:v>43068</c:v>
                </c:pt>
                <c:pt idx="2587">
                  <c:v>43069</c:v>
                </c:pt>
                <c:pt idx="2588">
                  <c:v>43070</c:v>
                </c:pt>
                <c:pt idx="2589">
                  <c:v>43073</c:v>
                </c:pt>
                <c:pt idx="2590">
                  <c:v>43074</c:v>
                </c:pt>
                <c:pt idx="2591">
                  <c:v>43075</c:v>
                </c:pt>
                <c:pt idx="2592">
                  <c:v>43076</c:v>
                </c:pt>
                <c:pt idx="2593">
                  <c:v>43077</c:v>
                </c:pt>
                <c:pt idx="2594">
                  <c:v>43080</c:v>
                </c:pt>
                <c:pt idx="2595">
                  <c:v>43081</c:v>
                </c:pt>
                <c:pt idx="2596">
                  <c:v>43082</c:v>
                </c:pt>
                <c:pt idx="2597">
                  <c:v>43083</c:v>
                </c:pt>
                <c:pt idx="2598">
                  <c:v>43084</c:v>
                </c:pt>
                <c:pt idx="2599">
                  <c:v>43087</c:v>
                </c:pt>
                <c:pt idx="2600">
                  <c:v>43088</c:v>
                </c:pt>
                <c:pt idx="2601">
                  <c:v>43089</c:v>
                </c:pt>
                <c:pt idx="2602">
                  <c:v>43090</c:v>
                </c:pt>
                <c:pt idx="2603">
                  <c:v>43091</c:v>
                </c:pt>
                <c:pt idx="2604">
                  <c:v>43094</c:v>
                </c:pt>
                <c:pt idx="2605">
                  <c:v>43095</c:v>
                </c:pt>
                <c:pt idx="2606">
                  <c:v>43096</c:v>
                </c:pt>
                <c:pt idx="2607">
                  <c:v>43097</c:v>
                </c:pt>
                <c:pt idx="2608">
                  <c:v>43098</c:v>
                </c:pt>
                <c:pt idx="2609">
                  <c:v>43101</c:v>
                </c:pt>
                <c:pt idx="2610">
                  <c:v>43102</c:v>
                </c:pt>
                <c:pt idx="2611">
                  <c:v>43103</c:v>
                </c:pt>
                <c:pt idx="2612">
                  <c:v>43104</c:v>
                </c:pt>
                <c:pt idx="2613">
                  <c:v>43105</c:v>
                </c:pt>
                <c:pt idx="2614">
                  <c:v>43108</c:v>
                </c:pt>
                <c:pt idx="2615">
                  <c:v>43109</c:v>
                </c:pt>
                <c:pt idx="2616">
                  <c:v>43110</c:v>
                </c:pt>
                <c:pt idx="2617">
                  <c:v>43111</c:v>
                </c:pt>
                <c:pt idx="2618">
                  <c:v>43112</c:v>
                </c:pt>
                <c:pt idx="2619">
                  <c:v>43115</c:v>
                </c:pt>
                <c:pt idx="2620">
                  <c:v>43116</c:v>
                </c:pt>
                <c:pt idx="2621">
                  <c:v>43117</c:v>
                </c:pt>
                <c:pt idx="2622">
                  <c:v>43118</c:v>
                </c:pt>
                <c:pt idx="2623">
                  <c:v>43119</c:v>
                </c:pt>
                <c:pt idx="2624">
                  <c:v>43122</c:v>
                </c:pt>
                <c:pt idx="2625">
                  <c:v>43123</c:v>
                </c:pt>
                <c:pt idx="2626">
                  <c:v>43124</c:v>
                </c:pt>
                <c:pt idx="2627">
                  <c:v>43125</c:v>
                </c:pt>
                <c:pt idx="2628">
                  <c:v>43126</c:v>
                </c:pt>
                <c:pt idx="2629">
                  <c:v>43129</c:v>
                </c:pt>
                <c:pt idx="2630">
                  <c:v>43130</c:v>
                </c:pt>
                <c:pt idx="2631">
                  <c:v>43131</c:v>
                </c:pt>
                <c:pt idx="2632">
                  <c:v>43132</c:v>
                </c:pt>
                <c:pt idx="2633">
                  <c:v>43133</c:v>
                </c:pt>
                <c:pt idx="2634">
                  <c:v>43136</c:v>
                </c:pt>
                <c:pt idx="2635">
                  <c:v>43137</c:v>
                </c:pt>
                <c:pt idx="2636">
                  <c:v>43138</c:v>
                </c:pt>
                <c:pt idx="2637">
                  <c:v>43139</c:v>
                </c:pt>
                <c:pt idx="2638">
                  <c:v>43140</c:v>
                </c:pt>
                <c:pt idx="2639">
                  <c:v>43143</c:v>
                </c:pt>
                <c:pt idx="2640">
                  <c:v>43144</c:v>
                </c:pt>
                <c:pt idx="2641">
                  <c:v>43145</c:v>
                </c:pt>
                <c:pt idx="2642">
                  <c:v>43146</c:v>
                </c:pt>
                <c:pt idx="2643">
                  <c:v>43147</c:v>
                </c:pt>
                <c:pt idx="2644">
                  <c:v>43150</c:v>
                </c:pt>
                <c:pt idx="2645">
                  <c:v>43151</c:v>
                </c:pt>
                <c:pt idx="2646">
                  <c:v>43152</c:v>
                </c:pt>
                <c:pt idx="2647">
                  <c:v>43153</c:v>
                </c:pt>
                <c:pt idx="2648">
                  <c:v>43154</c:v>
                </c:pt>
                <c:pt idx="2649">
                  <c:v>43157</c:v>
                </c:pt>
                <c:pt idx="2650">
                  <c:v>43158</c:v>
                </c:pt>
                <c:pt idx="2651">
                  <c:v>43159</c:v>
                </c:pt>
                <c:pt idx="2652">
                  <c:v>43160</c:v>
                </c:pt>
                <c:pt idx="2653">
                  <c:v>43161</c:v>
                </c:pt>
                <c:pt idx="2654">
                  <c:v>43164</c:v>
                </c:pt>
                <c:pt idx="2655">
                  <c:v>43165</c:v>
                </c:pt>
                <c:pt idx="2656">
                  <c:v>43166</c:v>
                </c:pt>
                <c:pt idx="2657">
                  <c:v>43167</c:v>
                </c:pt>
                <c:pt idx="2658">
                  <c:v>43168</c:v>
                </c:pt>
                <c:pt idx="2659">
                  <c:v>43171</c:v>
                </c:pt>
                <c:pt idx="2660">
                  <c:v>43172</c:v>
                </c:pt>
                <c:pt idx="2661">
                  <c:v>43173</c:v>
                </c:pt>
                <c:pt idx="2662">
                  <c:v>43174</c:v>
                </c:pt>
                <c:pt idx="2663">
                  <c:v>43175</c:v>
                </c:pt>
                <c:pt idx="2664">
                  <c:v>43178</c:v>
                </c:pt>
                <c:pt idx="2665">
                  <c:v>43179</c:v>
                </c:pt>
                <c:pt idx="2666">
                  <c:v>43180</c:v>
                </c:pt>
                <c:pt idx="2667">
                  <c:v>43181</c:v>
                </c:pt>
                <c:pt idx="2668">
                  <c:v>43182</c:v>
                </c:pt>
                <c:pt idx="2669">
                  <c:v>43185</c:v>
                </c:pt>
                <c:pt idx="2670">
                  <c:v>43186</c:v>
                </c:pt>
                <c:pt idx="2671">
                  <c:v>43187</c:v>
                </c:pt>
                <c:pt idx="2672">
                  <c:v>43188</c:v>
                </c:pt>
                <c:pt idx="2673">
                  <c:v>43189</c:v>
                </c:pt>
                <c:pt idx="2674">
                  <c:v>43192</c:v>
                </c:pt>
                <c:pt idx="2675">
                  <c:v>43193</c:v>
                </c:pt>
                <c:pt idx="2676">
                  <c:v>43194</c:v>
                </c:pt>
                <c:pt idx="2677">
                  <c:v>43195</c:v>
                </c:pt>
                <c:pt idx="2678">
                  <c:v>43196</c:v>
                </c:pt>
                <c:pt idx="2679">
                  <c:v>43199</c:v>
                </c:pt>
                <c:pt idx="2680">
                  <c:v>43200</c:v>
                </c:pt>
                <c:pt idx="2681">
                  <c:v>43201</c:v>
                </c:pt>
                <c:pt idx="2682">
                  <c:v>43202</c:v>
                </c:pt>
                <c:pt idx="2683">
                  <c:v>43203</c:v>
                </c:pt>
                <c:pt idx="2684">
                  <c:v>43206</c:v>
                </c:pt>
                <c:pt idx="2685">
                  <c:v>43207</c:v>
                </c:pt>
                <c:pt idx="2686">
                  <c:v>43208</c:v>
                </c:pt>
                <c:pt idx="2687">
                  <c:v>43209</c:v>
                </c:pt>
                <c:pt idx="2688">
                  <c:v>43210</c:v>
                </c:pt>
                <c:pt idx="2689">
                  <c:v>43213</c:v>
                </c:pt>
                <c:pt idx="2690">
                  <c:v>43214</c:v>
                </c:pt>
                <c:pt idx="2691">
                  <c:v>43215</c:v>
                </c:pt>
                <c:pt idx="2692">
                  <c:v>43216</c:v>
                </c:pt>
                <c:pt idx="2693">
                  <c:v>43217</c:v>
                </c:pt>
                <c:pt idx="2694">
                  <c:v>43220</c:v>
                </c:pt>
                <c:pt idx="2695">
                  <c:v>43221</c:v>
                </c:pt>
                <c:pt idx="2696">
                  <c:v>43222</c:v>
                </c:pt>
                <c:pt idx="2697">
                  <c:v>43223</c:v>
                </c:pt>
                <c:pt idx="2698">
                  <c:v>43224</c:v>
                </c:pt>
                <c:pt idx="2699">
                  <c:v>43227</c:v>
                </c:pt>
                <c:pt idx="2700">
                  <c:v>43228</c:v>
                </c:pt>
                <c:pt idx="2701">
                  <c:v>43229</c:v>
                </c:pt>
                <c:pt idx="2702">
                  <c:v>43230</c:v>
                </c:pt>
                <c:pt idx="2703">
                  <c:v>43231</c:v>
                </c:pt>
                <c:pt idx="2704">
                  <c:v>43234</c:v>
                </c:pt>
                <c:pt idx="2705">
                  <c:v>43235</c:v>
                </c:pt>
                <c:pt idx="2706">
                  <c:v>43236</c:v>
                </c:pt>
                <c:pt idx="2707">
                  <c:v>43237</c:v>
                </c:pt>
                <c:pt idx="2708">
                  <c:v>43238</c:v>
                </c:pt>
                <c:pt idx="2709">
                  <c:v>43241</c:v>
                </c:pt>
                <c:pt idx="2710">
                  <c:v>43242</c:v>
                </c:pt>
                <c:pt idx="2711">
                  <c:v>43243</c:v>
                </c:pt>
                <c:pt idx="2712">
                  <c:v>43244</c:v>
                </c:pt>
                <c:pt idx="2713">
                  <c:v>43245</c:v>
                </c:pt>
                <c:pt idx="2714">
                  <c:v>43248</c:v>
                </c:pt>
                <c:pt idx="2715">
                  <c:v>43249</c:v>
                </c:pt>
                <c:pt idx="2716">
                  <c:v>43250</c:v>
                </c:pt>
                <c:pt idx="2717">
                  <c:v>43251</c:v>
                </c:pt>
                <c:pt idx="2718">
                  <c:v>43252</c:v>
                </c:pt>
                <c:pt idx="2719">
                  <c:v>43255</c:v>
                </c:pt>
                <c:pt idx="2720">
                  <c:v>43256</c:v>
                </c:pt>
                <c:pt idx="2721">
                  <c:v>43257</c:v>
                </c:pt>
                <c:pt idx="2722">
                  <c:v>43258</c:v>
                </c:pt>
                <c:pt idx="2723">
                  <c:v>43259</c:v>
                </c:pt>
                <c:pt idx="2724">
                  <c:v>43262</c:v>
                </c:pt>
                <c:pt idx="2725">
                  <c:v>43263</c:v>
                </c:pt>
                <c:pt idx="2726">
                  <c:v>43264</c:v>
                </c:pt>
                <c:pt idx="2727">
                  <c:v>43265</c:v>
                </c:pt>
                <c:pt idx="2728">
                  <c:v>43266</c:v>
                </c:pt>
                <c:pt idx="2729">
                  <c:v>43269</c:v>
                </c:pt>
                <c:pt idx="2730">
                  <c:v>43270</c:v>
                </c:pt>
                <c:pt idx="2731">
                  <c:v>43271</c:v>
                </c:pt>
                <c:pt idx="2732">
                  <c:v>43272</c:v>
                </c:pt>
                <c:pt idx="2733">
                  <c:v>43273</c:v>
                </c:pt>
                <c:pt idx="2734">
                  <c:v>43276</c:v>
                </c:pt>
                <c:pt idx="2735">
                  <c:v>43277</c:v>
                </c:pt>
                <c:pt idx="2736">
                  <c:v>43278</c:v>
                </c:pt>
                <c:pt idx="2737">
                  <c:v>43279</c:v>
                </c:pt>
                <c:pt idx="2738">
                  <c:v>43280</c:v>
                </c:pt>
                <c:pt idx="2739">
                  <c:v>43283</c:v>
                </c:pt>
                <c:pt idx="2740">
                  <c:v>43284</c:v>
                </c:pt>
                <c:pt idx="2741">
                  <c:v>43285</c:v>
                </c:pt>
                <c:pt idx="2742">
                  <c:v>43286</c:v>
                </c:pt>
                <c:pt idx="2743">
                  <c:v>43287</c:v>
                </c:pt>
                <c:pt idx="2744">
                  <c:v>43290</c:v>
                </c:pt>
                <c:pt idx="2745">
                  <c:v>43291</c:v>
                </c:pt>
                <c:pt idx="2746">
                  <c:v>43292</c:v>
                </c:pt>
                <c:pt idx="2747">
                  <c:v>43293</c:v>
                </c:pt>
                <c:pt idx="2748">
                  <c:v>43294</c:v>
                </c:pt>
                <c:pt idx="2749">
                  <c:v>43297</c:v>
                </c:pt>
                <c:pt idx="2750">
                  <c:v>43298</c:v>
                </c:pt>
                <c:pt idx="2751">
                  <c:v>43299</c:v>
                </c:pt>
                <c:pt idx="2752">
                  <c:v>43300</c:v>
                </c:pt>
                <c:pt idx="2753">
                  <c:v>43301</c:v>
                </c:pt>
                <c:pt idx="2754">
                  <c:v>43304</c:v>
                </c:pt>
                <c:pt idx="2755">
                  <c:v>43305</c:v>
                </c:pt>
                <c:pt idx="2756">
                  <c:v>43306</c:v>
                </c:pt>
                <c:pt idx="2757">
                  <c:v>43307</c:v>
                </c:pt>
                <c:pt idx="2758">
                  <c:v>43308</c:v>
                </c:pt>
                <c:pt idx="2759">
                  <c:v>43311</c:v>
                </c:pt>
                <c:pt idx="2760">
                  <c:v>43312</c:v>
                </c:pt>
                <c:pt idx="2761">
                  <c:v>43313</c:v>
                </c:pt>
                <c:pt idx="2762">
                  <c:v>43314</c:v>
                </c:pt>
                <c:pt idx="2763">
                  <c:v>43315</c:v>
                </c:pt>
                <c:pt idx="2764">
                  <c:v>43318</c:v>
                </c:pt>
                <c:pt idx="2765">
                  <c:v>43319</c:v>
                </c:pt>
                <c:pt idx="2766">
                  <c:v>43320</c:v>
                </c:pt>
                <c:pt idx="2767">
                  <c:v>43321</c:v>
                </c:pt>
                <c:pt idx="2768">
                  <c:v>43322</c:v>
                </c:pt>
                <c:pt idx="2769">
                  <c:v>43325</c:v>
                </c:pt>
                <c:pt idx="2770">
                  <c:v>43326</c:v>
                </c:pt>
                <c:pt idx="2771">
                  <c:v>43327</c:v>
                </c:pt>
                <c:pt idx="2772">
                  <c:v>43328</c:v>
                </c:pt>
                <c:pt idx="2773">
                  <c:v>43329</c:v>
                </c:pt>
                <c:pt idx="2774">
                  <c:v>43332</c:v>
                </c:pt>
                <c:pt idx="2775">
                  <c:v>43333</c:v>
                </c:pt>
                <c:pt idx="2776">
                  <c:v>43334</c:v>
                </c:pt>
                <c:pt idx="2777">
                  <c:v>43335</c:v>
                </c:pt>
                <c:pt idx="2778">
                  <c:v>43336</c:v>
                </c:pt>
                <c:pt idx="2779">
                  <c:v>43339</c:v>
                </c:pt>
                <c:pt idx="2780">
                  <c:v>43340</c:v>
                </c:pt>
                <c:pt idx="2781">
                  <c:v>43341</c:v>
                </c:pt>
                <c:pt idx="2782">
                  <c:v>43342</c:v>
                </c:pt>
                <c:pt idx="2783">
                  <c:v>43343</c:v>
                </c:pt>
                <c:pt idx="2784">
                  <c:v>43346</c:v>
                </c:pt>
                <c:pt idx="2785">
                  <c:v>43347</c:v>
                </c:pt>
                <c:pt idx="2786">
                  <c:v>43348</c:v>
                </c:pt>
                <c:pt idx="2787">
                  <c:v>43349</c:v>
                </c:pt>
                <c:pt idx="2788">
                  <c:v>43350</c:v>
                </c:pt>
                <c:pt idx="2789">
                  <c:v>43353</c:v>
                </c:pt>
                <c:pt idx="2790">
                  <c:v>43354</c:v>
                </c:pt>
                <c:pt idx="2791">
                  <c:v>43355</c:v>
                </c:pt>
                <c:pt idx="2792">
                  <c:v>43356</c:v>
                </c:pt>
                <c:pt idx="2793">
                  <c:v>43357</c:v>
                </c:pt>
                <c:pt idx="2794">
                  <c:v>43360</c:v>
                </c:pt>
                <c:pt idx="2795">
                  <c:v>43361</c:v>
                </c:pt>
                <c:pt idx="2796">
                  <c:v>43362</c:v>
                </c:pt>
                <c:pt idx="2797">
                  <c:v>43363</c:v>
                </c:pt>
                <c:pt idx="2798">
                  <c:v>43364</c:v>
                </c:pt>
                <c:pt idx="2799">
                  <c:v>43367</c:v>
                </c:pt>
                <c:pt idx="2800">
                  <c:v>43368</c:v>
                </c:pt>
                <c:pt idx="2801">
                  <c:v>43369</c:v>
                </c:pt>
                <c:pt idx="2802">
                  <c:v>43370</c:v>
                </c:pt>
                <c:pt idx="2803">
                  <c:v>43371</c:v>
                </c:pt>
                <c:pt idx="2804">
                  <c:v>43374</c:v>
                </c:pt>
                <c:pt idx="2805">
                  <c:v>43375</c:v>
                </c:pt>
                <c:pt idx="2806">
                  <c:v>43376</c:v>
                </c:pt>
                <c:pt idx="2807">
                  <c:v>43377</c:v>
                </c:pt>
                <c:pt idx="2808">
                  <c:v>43378</c:v>
                </c:pt>
                <c:pt idx="2809">
                  <c:v>43381</c:v>
                </c:pt>
                <c:pt idx="2810">
                  <c:v>43382</c:v>
                </c:pt>
                <c:pt idx="2811">
                  <c:v>43383</c:v>
                </c:pt>
                <c:pt idx="2812">
                  <c:v>43384</c:v>
                </c:pt>
                <c:pt idx="2813">
                  <c:v>43385</c:v>
                </c:pt>
                <c:pt idx="2814">
                  <c:v>43388</c:v>
                </c:pt>
                <c:pt idx="2815">
                  <c:v>43389</c:v>
                </c:pt>
                <c:pt idx="2816">
                  <c:v>43390</c:v>
                </c:pt>
                <c:pt idx="2817">
                  <c:v>43391</c:v>
                </c:pt>
                <c:pt idx="2818">
                  <c:v>43392</c:v>
                </c:pt>
                <c:pt idx="2819">
                  <c:v>43395</c:v>
                </c:pt>
                <c:pt idx="2820">
                  <c:v>43396</c:v>
                </c:pt>
                <c:pt idx="2821">
                  <c:v>43397</c:v>
                </c:pt>
                <c:pt idx="2822">
                  <c:v>43398</c:v>
                </c:pt>
                <c:pt idx="2823">
                  <c:v>43399</c:v>
                </c:pt>
                <c:pt idx="2824">
                  <c:v>43402</c:v>
                </c:pt>
                <c:pt idx="2825">
                  <c:v>43403</c:v>
                </c:pt>
                <c:pt idx="2826">
                  <c:v>43404</c:v>
                </c:pt>
                <c:pt idx="2827">
                  <c:v>43405</c:v>
                </c:pt>
                <c:pt idx="2828">
                  <c:v>43406</c:v>
                </c:pt>
                <c:pt idx="2829">
                  <c:v>43409</c:v>
                </c:pt>
                <c:pt idx="2830">
                  <c:v>43410</c:v>
                </c:pt>
                <c:pt idx="2831">
                  <c:v>43411</c:v>
                </c:pt>
                <c:pt idx="2832">
                  <c:v>43412</c:v>
                </c:pt>
                <c:pt idx="2833">
                  <c:v>43413</c:v>
                </c:pt>
                <c:pt idx="2834">
                  <c:v>43416</c:v>
                </c:pt>
                <c:pt idx="2835">
                  <c:v>43417</c:v>
                </c:pt>
                <c:pt idx="2836">
                  <c:v>43418</c:v>
                </c:pt>
                <c:pt idx="2837">
                  <c:v>43419</c:v>
                </c:pt>
                <c:pt idx="2838">
                  <c:v>43420</c:v>
                </c:pt>
                <c:pt idx="2839">
                  <c:v>43423</c:v>
                </c:pt>
                <c:pt idx="2840">
                  <c:v>43424</c:v>
                </c:pt>
                <c:pt idx="2841">
                  <c:v>43425</c:v>
                </c:pt>
                <c:pt idx="2842">
                  <c:v>43426</c:v>
                </c:pt>
                <c:pt idx="2843">
                  <c:v>43427</c:v>
                </c:pt>
                <c:pt idx="2844">
                  <c:v>43430</c:v>
                </c:pt>
                <c:pt idx="2845">
                  <c:v>43431</c:v>
                </c:pt>
                <c:pt idx="2846">
                  <c:v>43432</c:v>
                </c:pt>
                <c:pt idx="2847">
                  <c:v>43433</c:v>
                </c:pt>
                <c:pt idx="2848">
                  <c:v>43434</c:v>
                </c:pt>
                <c:pt idx="2849">
                  <c:v>43437</c:v>
                </c:pt>
                <c:pt idx="2850">
                  <c:v>43438</c:v>
                </c:pt>
                <c:pt idx="2851">
                  <c:v>43439</c:v>
                </c:pt>
                <c:pt idx="2852">
                  <c:v>43440</c:v>
                </c:pt>
                <c:pt idx="2853">
                  <c:v>43441</c:v>
                </c:pt>
                <c:pt idx="2854">
                  <c:v>43444</c:v>
                </c:pt>
                <c:pt idx="2855">
                  <c:v>43445</c:v>
                </c:pt>
                <c:pt idx="2856">
                  <c:v>43446</c:v>
                </c:pt>
                <c:pt idx="2857">
                  <c:v>43447</c:v>
                </c:pt>
                <c:pt idx="2858">
                  <c:v>43448</c:v>
                </c:pt>
                <c:pt idx="2859">
                  <c:v>43451</c:v>
                </c:pt>
                <c:pt idx="2860">
                  <c:v>43452</c:v>
                </c:pt>
                <c:pt idx="2861">
                  <c:v>43453</c:v>
                </c:pt>
                <c:pt idx="2862">
                  <c:v>43454</c:v>
                </c:pt>
                <c:pt idx="2863">
                  <c:v>43455</c:v>
                </c:pt>
                <c:pt idx="2864">
                  <c:v>43458</c:v>
                </c:pt>
                <c:pt idx="2865">
                  <c:v>43459</c:v>
                </c:pt>
                <c:pt idx="2866">
                  <c:v>43460</c:v>
                </c:pt>
                <c:pt idx="2867">
                  <c:v>43461</c:v>
                </c:pt>
                <c:pt idx="2868">
                  <c:v>43462</c:v>
                </c:pt>
                <c:pt idx="2869">
                  <c:v>43465</c:v>
                </c:pt>
                <c:pt idx="2870">
                  <c:v>43466</c:v>
                </c:pt>
                <c:pt idx="2871">
                  <c:v>43467</c:v>
                </c:pt>
                <c:pt idx="2872">
                  <c:v>43468</c:v>
                </c:pt>
                <c:pt idx="2873">
                  <c:v>43469</c:v>
                </c:pt>
                <c:pt idx="2874">
                  <c:v>43472</c:v>
                </c:pt>
                <c:pt idx="2875">
                  <c:v>43473</c:v>
                </c:pt>
                <c:pt idx="2876">
                  <c:v>43474</c:v>
                </c:pt>
                <c:pt idx="2877">
                  <c:v>43475</c:v>
                </c:pt>
                <c:pt idx="2878">
                  <c:v>43476</c:v>
                </c:pt>
                <c:pt idx="2879">
                  <c:v>43479</c:v>
                </c:pt>
                <c:pt idx="2880">
                  <c:v>43480</c:v>
                </c:pt>
                <c:pt idx="2881">
                  <c:v>43481</c:v>
                </c:pt>
                <c:pt idx="2882">
                  <c:v>43482</c:v>
                </c:pt>
                <c:pt idx="2883">
                  <c:v>43483</c:v>
                </c:pt>
                <c:pt idx="2884">
                  <c:v>43486</c:v>
                </c:pt>
                <c:pt idx="2885">
                  <c:v>43487</c:v>
                </c:pt>
                <c:pt idx="2886">
                  <c:v>43488</c:v>
                </c:pt>
                <c:pt idx="2887">
                  <c:v>43489</c:v>
                </c:pt>
                <c:pt idx="2888">
                  <c:v>43490</c:v>
                </c:pt>
                <c:pt idx="2889">
                  <c:v>43493</c:v>
                </c:pt>
                <c:pt idx="2890">
                  <c:v>43494</c:v>
                </c:pt>
                <c:pt idx="2891">
                  <c:v>43495</c:v>
                </c:pt>
                <c:pt idx="2892">
                  <c:v>43496</c:v>
                </c:pt>
                <c:pt idx="2893">
                  <c:v>43497</c:v>
                </c:pt>
                <c:pt idx="2894">
                  <c:v>43500</c:v>
                </c:pt>
                <c:pt idx="2895">
                  <c:v>43501</c:v>
                </c:pt>
                <c:pt idx="2896">
                  <c:v>43502</c:v>
                </c:pt>
                <c:pt idx="2897">
                  <c:v>43503</c:v>
                </c:pt>
                <c:pt idx="2898">
                  <c:v>43504</c:v>
                </c:pt>
                <c:pt idx="2899">
                  <c:v>43507</c:v>
                </c:pt>
                <c:pt idx="2900">
                  <c:v>43508</c:v>
                </c:pt>
                <c:pt idx="2901">
                  <c:v>43509</c:v>
                </c:pt>
                <c:pt idx="2902">
                  <c:v>43510</c:v>
                </c:pt>
                <c:pt idx="2903">
                  <c:v>43511</c:v>
                </c:pt>
                <c:pt idx="2904">
                  <c:v>43514</c:v>
                </c:pt>
                <c:pt idx="2905">
                  <c:v>43515</c:v>
                </c:pt>
                <c:pt idx="2906">
                  <c:v>43516</c:v>
                </c:pt>
                <c:pt idx="2907">
                  <c:v>43517</c:v>
                </c:pt>
                <c:pt idx="2908">
                  <c:v>43518</c:v>
                </c:pt>
                <c:pt idx="2909">
                  <c:v>43521</c:v>
                </c:pt>
                <c:pt idx="2910">
                  <c:v>43522</c:v>
                </c:pt>
                <c:pt idx="2911">
                  <c:v>43523</c:v>
                </c:pt>
                <c:pt idx="2912">
                  <c:v>43524</c:v>
                </c:pt>
                <c:pt idx="2913">
                  <c:v>43525</c:v>
                </c:pt>
                <c:pt idx="2914">
                  <c:v>43528</c:v>
                </c:pt>
                <c:pt idx="2915">
                  <c:v>43529</c:v>
                </c:pt>
                <c:pt idx="2916">
                  <c:v>43530</c:v>
                </c:pt>
                <c:pt idx="2917">
                  <c:v>43531</c:v>
                </c:pt>
                <c:pt idx="2918">
                  <c:v>43532</c:v>
                </c:pt>
                <c:pt idx="2919">
                  <c:v>43535</c:v>
                </c:pt>
                <c:pt idx="2920">
                  <c:v>43536</c:v>
                </c:pt>
                <c:pt idx="2921">
                  <c:v>43537</c:v>
                </c:pt>
                <c:pt idx="2922">
                  <c:v>43538</c:v>
                </c:pt>
                <c:pt idx="2923">
                  <c:v>43539</c:v>
                </c:pt>
                <c:pt idx="2924">
                  <c:v>43542</c:v>
                </c:pt>
                <c:pt idx="2925">
                  <c:v>43543</c:v>
                </c:pt>
                <c:pt idx="2926">
                  <c:v>43544</c:v>
                </c:pt>
                <c:pt idx="2927">
                  <c:v>43545</c:v>
                </c:pt>
                <c:pt idx="2928">
                  <c:v>43546</c:v>
                </c:pt>
                <c:pt idx="2929">
                  <c:v>43549</c:v>
                </c:pt>
                <c:pt idx="2930">
                  <c:v>43550</c:v>
                </c:pt>
                <c:pt idx="2931">
                  <c:v>43551</c:v>
                </c:pt>
                <c:pt idx="2932">
                  <c:v>43552</c:v>
                </c:pt>
                <c:pt idx="2933">
                  <c:v>43553</c:v>
                </c:pt>
                <c:pt idx="2934">
                  <c:v>43556</c:v>
                </c:pt>
                <c:pt idx="2935">
                  <c:v>43557</c:v>
                </c:pt>
                <c:pt idx="2936">
                  <c:v>43558</c:v>
                </c:pt>
                <c:pt idx="2937">
                  <c:v>43559</c:v>
                </c:pt>
                <c:pt idx="2938">
                  <c:v>43560</c:v>
                </c:pt>
                <c:pt idx="2939">
                  <c:v>43563</c:v>
                </c:pt>
                <c:pt idx="2940">
                  <c:v>43564</c:v>
                </c:pt>
                <c:pt idx="2941">
                  <c:v>43565</c:v>
                </c:pt>
                <c:pt idx="2942">
                  <c:v>43566</c:v>
                </c:pt>
                <c:pt idx="2943">
                  <c:v>43567</c:v>
                </c:pt>
                <c:pt idx="2944">
                  <c:v>43570</c:v>
                </c:pt>
                <c:pt idx="2945">
                  <c:v>43571</c:v>
                </c:pt>
                <c:pt idx="2946">
                  <c:v>43572</c:v>
                </c:pt>
                <c:pt idx="2947">
                  <c:v>43573</c:v>
                </c:pt>
                <c:pt idx="2948">
                  <c:v>43574</c:v>
                </c:pt>
                <c:pt idx="2949">
                  <c:v>43577</c:v>
                </c:pt>
                <c:pt idx="2950">
                  <c:v>43578</c:v>
                </c:pt>
                <c:pt idx="2951">
                  <c:v>43579</c:v>
                </c:pt>
                <c:pt idx="2952">
                  <c:v>43580</c:v>
                </c:pt>
                <c:pt idx="2953">
                  <c:v>43581</c:v>
                </c:pt>
                <c:pt idx="2954">
                  <c:v>43584</c:v>
                </c:pt>
                <c:pt idx="2955">
                  <c:v>43585</c:v>
                </c:pt>
                <c:pt idx="2956">
                  <c:v>43586</c:v>
                </c:pt>
                <c:pt idx="2957">
                  <c:v>43587</c:v>
                </c:pt>
                <c:pt idx="2958">
                  <c:v>43588</c:v>
                </c:pt>
                <c:pt idx="2959">
                  <c:v>43591</c:v>
                </c:pt>
                <c:pt idx="2960">
                  <c:v>43592</c:v>
                </c:pt>
                <c:pt idx="2961">
                  <c:v>43593</c:v>
                </c:pt>
                <c:pt idx="2962">
                  <c:v>43594</c:v>
                </c:pt>
                <c:pt idx="2963">
                  <c:v>43595</c:v>
                </c:pt>
                <c:pt idx="2964">
                  <c:v>43598</c:v>
                </c:pt>
                <c:pt idx="2965">
                  <c:v>43599</c:v>
                </c:pt>
                <c:pt idx="2966">
                  <c:v>43600</c:v>
                </c:pt>
                <c:pt idx="2967">
                  <c:v>43601</c:v>
                </c:pt>
                <c:pt idx="2968">
                  <c:v>43602</c:v>
                </c:pt>
                <c:pt idx="2969">
                  <c:v>43605</c:v>
                </c:pt>
                <c:pt idx="2970">
                  <c:v>43606</c:v>
                </c:pt>
                <c:pt idx="2971">
                  <c:v>43607</c:v>
                </c:pt>
                <c:pt idx="2972">
                  <c:v>43608</c:v>
                </c:pt>
                <c:pt idx="2973">
                  <c:v>43609</c:v>
                </c:pt>
                <c:pt idx="2974">
                  <c:v>43612</c:v>
                </c:pt>
                <c:pt idx="2975">
                  <c:v>43613</c:v>
                </c:pt>
                <c:pt idx="2976">
                  <c:v>43614</c:v>
                </c:pt>
                <c:pt idx="2977">
                  <c:v>43615</c:v>
                </c:pt>
                <c:pt idx="2978">
                  <c:v>43616</c:v>
                </c:pt>
                <c:pt idx="2979">
                  <c:v>43619</c:v>
                </c:pt>
                <c:pt idx="2980">
                  <c:v>43620</c:v>
                </c:pt>
                <c:pt idx="2981">
                  <c:v>43621</c:v>
                </c:pt>
                <c:pt idx="2982">
                  <c:v>43622</c:v>
                </c:pt>
                <c:pt idx="2983">
                  <c:v>43623</c:v>
                </c:pt>
                <c:pt idx="2984">
                  <c:v>43626</c:v>
                </c:pt>
                <c:pt idx="2985">
                  <c:v>43627</c:v>
                </c:pt>
                <c:pt idx="2986">
                  <c:v>43628</c:v>
                </c:pt>
                <c:pt idx="2987">
                  <c:v>43629</c:v>
                </c:pt>
                <c:pt idx="2988">
                  <c:v>43630</c:v>
                </c:pt>
                <c:pt idx="2989">
                  <c:v>43633</c:v>
                </c:pt>
                <c:pt idx="2990">
                  <c:v>43634</c:v>
                </c:pt>
                <c:pt idx="2991">
                  <c:v>43635</c:v>
                </c:pt>
                <c:pt idx="2992">
                  <c:v>43636</c:v>
                </c:pt>
                <c:pt idx="2993">
                  <c:v>43637</c:v>
                </c:pt>
                <c:pt idx="2994">
                  <c:v>43640</c:v>
                </c:pt>
                <c:pt idx="2995">
                  <c:v>43641</c:v>
                </c:pt>
                <c:pt idx="2996">
                  <c:v>43642</c:v>
                </c:pt>
                <c:pt idx="2997">
                  <c:v>43643</c:v>
                </c:pt>
                <c:pt idx="2998">
                  <c:v>43644</c:v>
                </c:pt>
                <c:pt idx="2999">
                  <c:v>43647</c:v>
                </c:pt>
                <c:pt idx="3000">
                  <c:v>43648</c:v>
                </c:pt>
                <c:pt idx="3001">
                  <c:v>43649</c:v>
                </c:pt>
                <c:pt idx="3002">
                  <c:v>43650</c:v>
                </c:pt>
                <c:pt idx="3003">
                  <c:v>43651</c:v>
                </c:pt>
                <c:pt idx="3004">
                  <c:v>43654</c:v>
                </c:pt>
                <c:pt idx="3005">
                  <c:v>43655</c:v>
                </c:pt>
                <c:pt idx="3006">
                  <c:v>43656</c:v>
                </c:pt>
                <c:pt idx="3007">
                  <c:v>43657</c:v>
                </c:pt>
                <c:pt idx="3008">
                  <c:v>43658</c:v>
                </c:pt>
                <c:pt idx="3009">
                  <c:v>43661</c:v>
                </c:pt>
                <c:pt idx="3010">
                  <c:v>43662</c:v>
                </c:pt>
                <c:pt idx="3011">
                  <c:v>43663</c:v>
                </c:pt>
                <c:pt idx="3012">
                  <c:v>43664</c:v>
                </c:pt>
                <c:pt idx="3013">
                  <c:v>43665</c:v>
                </c:pt>
                <c:pt idx="3014">
                  <c:v>43668</c:v>
                </c:pt>
                <c:pt idx="3015">
                  <c:v>43669</c:v>
                </c:pt>
                <c:pt idx="3016">
                  <c:v>43670</c:v>
                </c:pt>
                <c:pt idx="3017">
                  <c:v>43671</c:v>
                </c:pt>
                <c:pt idx="3018">
                  <c:v>43672</c:v>
                </c:pt>
                <c:pt idx="3019">
                  <c:v>43675</c:v>
                </c:pt>
                <c:pt idx="3020">
                  <c:v>43676</c:v>
                </c:pt>
                <c:pt idx="3021">
                  <c:v>43677</c:v>
                </c:pt>
                <c:pt idx="3022">
                  <c:v>43678</c:v>
                </c:pt>
                <c:pt idx="3023">
                  <c:v>43679</c:v>
                </c:pt>
                <c:pt idx="3024">
                  <c:v>43682</c:v>
                </c:pt>
                <c:pt idx="3025">
                  <c:v>43683</c:v>
                </c:pt>
                <c:pt idx="3026">
                  <c:v>43684</c:v>
                </c:pt>
                <c:pt idx="3027">
                  <c:v>43685</c:v>
                </c:pt>
                <c:pt idx="3028">
                  <c:v>43686</c:v>
                </c:pt>
                <c:pt idx="3029">
                  <c:v>43689</c:v>
                </c:pt>
                <c:pt idx="3030">
                  <c:v>43690</c:v>
                </c:pt>
                <c:pt idx="3031">
                  <c:v>43691</c:v>
                </c:pt>
                <c:pt idx="3032">
                  <c:v>43692</c:v>
                </c:pt>
                <c:pt idx="3033">
                  <c:v>43693</c:v>
                </c:pt>
                <c:pt idx="3034">
                  <c:v>43696</c:v>
                </c:pt>
                <c:pt idx="3035">
                  <c:v>43697</c:v>
                </c:pt>
                <c:pt idx="3036">
                  <c:v>43698</c:v>
                </c:pt>
                <c:pt idx="3037">
                  <c:v>43699</c:v>
                </c:pt>
                <c:pt idx="3038">
                  <c:v>43700</c:v>
                </c:pt>
                <c:pt idx="3039">
                  <c:v>43703</c:v>
                </c:pt>
                <c:pt idx="3040">
                  <c:v>43704</c:v>
                </c:pt>
                <c:pt idx="3041">
                  <c:v>43705</c:v>
                </c:pt>
                <c:pt idx="3042">
                  <c:v>43706</c:v>
                </c:pt>
                <c:pt idx="3043">
                  <c:v>43707</c:v>
                </c:pt>
                <c:pt idx="3044">
                  <c:v>43710</c:v>
                </c:pt>
                <c:pt idx="3045">
                  <c:v>43711</c:v>
                </c:pt>
                <c:pt idx="3046">
                  <c:v>43712</c:v>
                </c:pt>
                <c:pt idx="3047">
                  <c:v>43713</c:v>
                </c:pt>
                <c:pt idx="3048">
                  <c:v>43714</c:v>
                </c:pt>
                <c:pt idx="3049">
                  <c:v>43717</c:v>
                </c:pt>
                <c:pt idx="3050">
                  <c:v>43718</c:v>
                </c:pt>
                <c:pt idx="3051">
                  <c:v>43719</c:v>
                </c:pt>
                <c:pt idx="3052">
                  <c:v>43720</c:v>
                </c:pt>
                <c:pt idx="3053">
                  <c:v>43721</c:v>
                </c:pt>
                <c:pt idx="3054">
                  <c:v>43724</c:v>
                </c:pt>
                <c:pt idx="3055">
                  <c:v>43725</c:v>
                </c:pt>
                <c:pt idx="3056">
                  <c:v>43726</c:v>
                </c:pt>
                <c:pt idx="3057">
                  <c:v>43727</c:v>
                </c:pt>
                <c:pt idx="3058">
                  <c:v>43728</c:v>
                </c:pt>
                <c:pt idx="3059">
                  <c:v>43731</c:v>
                </c:pt>
                <c:pt idx="3060">
                  <c:v>43732</c:v>
                </c:pt>
                <c:pt idx="3061">
                  <c:v>43733</c:v>
                </c:pt>
                <c:pt idx="3062">
                  <c:v>43734</c:v>
                </c:pt>
                <c:pt idx="3063">
                  <c:v>43735</c:v>
                </c:pt>
                <c:pt idx="3064">
                  <c:v>43738</c:v>
                </c:pt>
                <c:pt idx="3065">
                  <c:v>43739</c:v>
                </c:pt>
                <c:pt idx="3066">
                  <c:v>43740</c:v>
                </c:pt>
                <c:pt idx="3067">
                  <c:v>43741</c:v>
                </c:pt>
                <c:pt idx="3068">
                  <c:v>43742</c:v>
                </c:pt>
                <c:pt idx="3069">
                  <c:v>43745</c:v>
                </c:pt>
                <c:pt idx="3070">
                  <c:v>43746</c:v>
                </c:pt>
                <c:pt idx="3071">
                  <c:v>43747</c:v>
                </c:pt>
                <c:pt idx="3072">
                  <c:v>43748</c:v>
                </c:pt>
                <c:pt idx="3073">
                  <c:v>43749</c:v>
                </c:pt>
                <c:pt idx="3074">
                  <c:v>43752</c:v>
                </c:pt>
                <c:pt idx="3075">
                  <c:v>43753</c:v>
                </c:pt>
                <c:pt idx="3076">
                  <c:v>43754</c:v>
                </c:pt>
                <c:pt idx="3077">
                  <c:v>43755</c:v>
                </c:pt>
                <c:pt idx="3078">
                  <c:v>43756</c:v>
                </c:pt>
                <c:pt idx="3079">
                  <c:v>43759</c:v>
                </c:pt>
                <c:pt idx="3080">
                  <c:v>43760</c:v>
                </c:pt>
                <c:pt idx="3081">
                  <c:v>43761</c:v>
                </c:pt>
                <c:pt idx="3082">
                  <c:v>43762</c:v>
                </c:pt>
                <c:pt idx="3083">
                  <c:v>43763</c:v>
                </c:pt>
                <c:pt idx="3084">
                  <c:v>43766</c:v>
                </c:pt>
                <c:pt idx="3085">
                  <c:v>43767</c:v>
                </c:pt>
                <c:pt idx="3086">
                  <c:v>43768</c:v>
                </c:pt>
                <c:pt idx="3087">
                  <c:v>43769</c:v>
                </c:pt>
                <c:pt idx="3088">
                  <c:v>43770</c:v>
                </c:pt>
                <c:pt idx="3089">
                  <c:v>43773</c:v>
                </c:pt>
                <c:pt idx="3090">
                  <c:v>43774</c:v>
                </c:pt>
                <c:pt idx="3091">
                  <c:v>43775</c:v>
                </c:pt>
                <c:pt idx="3092">
                  <c:v>43776</c:v>
                </c:pt>
                <c:pt idx="3093">
                  <c:v>43777</c:v>
                </c:pt>
                <c:pt idx="3094">
                  <c:v>43780</c:v>
                </c:pt>
                <c:pt idx="3095">
                  <c:v>43781</c:v>
                </c:pt>
                <c:pt idx="3096">
                  <c:v>43782</c:v>
                </c:pt>
                <c:pt idx="3097">
                  <c:v>43783</c:v>
                </c:pt>
                <c:pt idx="3098">
                  <c:v>43784</c:v>
                </c:pt>
                <c:pt idx="3099">
                  <c:v>43787</c:v>
                </c:pt>
                <c:pt idx="3100">
                  <c:v>43788</c:v>
                </c:pt>
                <c:pt idx="3101">
                  <c:v>43789</c:v>
                </c:pt>
                <c:pt idx="3102">
                  <c:v>43790</c:v>
                </c:pt>
                <c:pt idx="3103">
                  <c:v>43791</c:v>
                </c:pt>
                <c:pt idx="3104">
                  <c:v>43794</c:v>
                </c:pt>
                <c:pt idx="3105">
                  <c:v>43795</c:v>
                </c:pt>
                <c:pt idx="3106">
                  <c:v>43796</c:v>
                </c:pt>
                <c:pt idx="3107">
                  <c:v>43797</c:v>
                </c:pt>
                <c:pt idx="3108">
                  <c:v>43798</c:v>
                </c:pt>
                <c:pt idx="3109">
                  <c:v>43801</c:v>
                </c:pt>
                <c:pt idx="3110">
                  <c:v>43802</c:v>
                </c:pt>
                <c:pt idx="3111">
                  <c:v>43803</c:v>
                </c:pt>
                <c:pt idx="3112">
                  <c:v>43804</c:v>
                </c:pt>
                <c:pt idx="3113">
                  <c:v>43805</c:v>
                </c:pt>
                <c:pt idx="3114">
                  <c:v>43808</c:v>
                </c:pt>
                <c:pt idx="3115">
                  <c:v>43809</c:v>
                </c:pt>
                <c:pt idx="3116">
                  <c:v>43810</c:v>
                </c:pt>
                <c:pt idx="3117">
                  <c:v>43811</c:v>
                </c:pt>
                <c:pt idx="3118">
                  <c:v>43812</c:v>
                </c:pt>
                <c:pt idx="3119">
                  <c:v>43815</c:v>
                </c:pt>
                <c:pt idx="3120">
                  <c:v>43816</c:v>
                </c:pt>
                <c:pt idx="3121">
                  <c:v>43817</c:v>
                </c:pt>
                <c:pt idx="3122">
                  <c:v>43818</c:v>
                </c:pt>
                <c:pt idx="3123">
                  <c:v>43819</c:v>
                </c:pt>
                <c:pt idx="3124">
                  <c:v>43822</c:v>
                </c:pt>
                <c:pt idx="3125">
                  <c:v>43823</c:v>
                </c:pt>
                <c:pt idx="3126">
                  <c:v>43824</c:v>
                </c:pt>
                <c:pt idx="3127">
                  <c:v>43825</c:v>
                </c:pt>
                <c:pt idx="3128">
                  <c:v>43826</c:v>
                </c:pt>
                <c:pt idx="3129">
                  <c:v>43829</c:v>
                </c:pt>
                <c:pt idx="3130">
                  <c:v>43830</c:v>
                </c:pt>
                <c:pt idx="3131">
                  <c:v>43831</c:v>
                </c:pt>
                <c:pt idx="3132">
                  <c:v>43832</c:v>
                </c:pt>
                <c:pt idx="3133">
                  <c:v>43833</c:v>
                </c:pt>
                <c:pt idx="3134">
                  <c:v>43836</c:v>
                </c:pt>
                <c:pt idx="3135">
                  <c:v>43837</c:v>
                </c:pt>
                <c:pt idx="3136">
                  <c:v>43838</c:v>
                </c:pt>
                <c:pt idx="3137">
                  <c:v>43839</c:v>
                </c:pt>
                <c:pt idx="3138">
                  <c:v>43840</c:v>
                </c:pt>
                <c:pt idx="3139">
                  <c:v>43843</c:v>
                </c:pt>
                <c:pt idx="3140">
                  <c:v>43844</c:v>
                </c:pt>
                <c:pt idx="3141">
                  <c:v>43845</c:v>
                </c:pt>
                <c:pt idx="3142">
                  <c:v>43846</c:v>
                </c:pt>
                <c:pt idx="3143">
                  <c:v>43847</c:v>
                </c:pt>
                <c:pt idx="3144">
                  <c:v>43850</c:v>
                </c:pt>
                <c:pt idx="3145">
                  <c:v>43851</c:v>
                </c:pt>
                <c:pt idx="3146">
                  <c:v>43852</c:v>
                </c:pt>
                <c:pt idx="3147">
                  <c:v>43853</c:v>
                </c:pt>
                <c:pt idx="3148">
                  <c:v>43854</c:v>
                </c:pt>
                <c:pt idx="3149">
                  <c:v>43857</c:v>
                </c:pt>
                <c:pt idx="3150">
                  <c:v>43858</c:v>
                </c:pt>
                <c:pt idx="3151">
                  <c:v>43859</c:v>
                </c:pt>
                <c:pt idx="3152">
                  <c:v>43860</c:v>
                </c:pt>
                <c:pt idx="3153">
                  <c:v>43861</c:v>
                </c:pt>
                <c:pt idx="3154">
                  <c:v>43864</c:v>
                </c:pt>
                <c:pt idx="3155">
                  <c:v>43865</c:v>
                </c:pt>
                <c:pt idx="3156">
                  <c:v>43866</c:v>
                </c:pt>
                <c:pt idx="3157">
                  <c:v>43867</c:v>
                </c:pt>
                <c:pt idx="3158">
                  <c:v>43868</c:v>
                </c:pt>
                <c:pt idx="3159">
                  <c:v>43871</c:v>
                </c:pt>
                <c:pt idx="3160">
                  <c:v>43872</c:v>
                </c:pt>
                <c:pt idx="3161">
                  <c:v>43873</c:v>
                </c:pt>
                <c:pt idx="3162">
                  <c:v>43874</c:v>
                </c:pt>
                <c:pt idx="3163">
                  <c:v>43875</c:v>
                </c:pt>
                <c:pt idx="3164">
                  <c:v>43878</c:v>
                </c:pt>
                <c:pt idx="3165">
                  <c:v>43879</c:v>
                </c:pt>
                <c:pt idx="3166">
                  <c:v>43880</c:v>
                </c:pt>
                <c:pt idx="3167">
                  <c:v>43881</c:v>
                </c:pt>
                <c:pt idx="3168">
                  <c:v>43882</c:v>
                </c:pt>
                <c:pt idx="3169">
                  <c:v>43885</c:v>
                </c:pt>
                <c:pt idx="3170">
                  <c:v>43886</c:v>
                </c:pt>
                <c:pt idx="3171">
                  <c:v>43887</c:v>
                </c:pt>
                <c:pt idx="3172">
                  <c:v>43888</c:v>
                </c:pt>
                <c:pt idx="3173">
                  <c:v>43889</c:v>
                </c:pt>
                <c:pt idx="3174">
                  <c:v>43892</c:v>
                </c:pt>
                <c:pt idx="3175">
                  <c:v>43893</c:v>
                </c:pt>
                <c:pt idx="3176">
                  <c:v>43894</c:v>
                </c:pt>
                <c:pt idx="3177">
                  <c:v>43895</c:v>
                </c:pt>
                <c:pt idx="3178">
                  <c:v>43896</c:v>
                </c:pt>
                <c:pt idx="3179">
                  <c:v>43899</c:v>
                </c:pt>
                <c:pt idx="3180">
                  <c:v>43900</c:v>
                </c:pt>
                <c:pt idx="3181">
                  <c:v>43901</c:v>
                </c:pt>
                <c:pt idx="3182">
                  <c:v>43902</c:v>
                </c:pt>
                <c:pt idx="3183">
                  <c:v>43903</c:v>
                </c:pt>
                <c:pt idx="3184">
                  <c:v>43906</c:v>
                </c:pt>
                <c:pt idx="3185">
                  <c:v>43907</c:v>
                </c:pt>
                <c:pt idx="3186">
                  <c:v>43908</c:v>
                </c:pt>
                <c:pt idx="3187">
                  <c:v>43909</c:v>
                </c:pt>
                <c:pt idx="3188">
                  <c:v>43910</c:v>
                </c:pt>
                <c:pt idx="3189">
                  <c:v>43913</c:v>
                </c:pt>
                <c:pt idx="3190">
                  <c:v>43914</c:v>
                </c:pt>
                <c:pt idx="3191">
                  <c:v>43915</c:v>
                </c:pt>
                <c:pt idx="3192">
                  <c:v>43916</c:v>
                </c:pt>
                <c:pt idx="3193">
                  <c:v>43917</c:v>
                </c:pt>
                <c:pt idx="3194">
                  <c:v>43920</c:v>
                </c:pt>
                <c:pt idx="3195">
                  <c:v>43921</c:v>
                </c:pt>
                <c:pt idx="3196">
                  <c:v>43922</c:v>
                </c:pt>
                <c:pt idx="3197">
                  <c:v>43923</c:v>
                </c:pt>
                <c:pt idx="3198">
                  <c:v>43924</c:v>
                </c:pt>
                <c:pt idx="3199">
                  <c:v>43927</c:v>
                </c:pt>
                <c:pt idx="3200">
                  <c:v>43928</c:v>
                </c:pt>
                <c:pt idx="3201">
                  <c:v>43929</c:v>
                </c:pt>
                <c:pt idx="3202">
                  <c:v>43930</c:v>
                </c:pt>
                <c:pt idx="3203">
                  <c:v>43931</c:v>
                </c:pt>
                <c:pt idx="3204">
                  <c:v>43934</c:v>
                </c:pt>
                <c:pt idx="3205">
                  <c:v>43935</c:v>
                </c:pt>
                <c:pt idx="3206">
                  <c:v>43936</c:v>
                </c:pt>
                <c:pt idx="3207">
                  <c:v>43937</c:v>
                </c:pt>
                <c:pt idx="3208">
                  <c:v>43938</c:v>
                </c:pt>
                <c:pt idx="3209">
                  <c:v>43941</c:v>
                </c:pt>
                <c:pt idx="3210">
                  <c:v>43942</c:v>
                </c:pt>
                <c:pt idx="3211">
                  <c:v>43943</c:v>
                </c:pt>
                <c:pt idx="3212">
                  <c:v>43944</c:v>
                </c:pt>
                <c:pt idx="3213">
                  <c:v>43945</c:v>
                </c:pt>
                <c:pt idx="3214">
                  <c:v>43948</c:v>
                </c:pt>
                <c:pt idx="3215">
                  <c:v>43949</c:v>
                </c:pt>
                <c:pt idx="3216">
                  <c:v>43950</c:v>
                </c:pt>
                <c:pt idx="3217">
                  <c:v>43951</c:v>
                </c:pt>
                <c:pt idx="3218">
                  <c:v>43952</c:v>
                </c:pt>
                <c:pt idx="3219">
                  <c:v>43955</c:v>
                </c:pt>
                <c:pt idx="3220">
                  <c:v>43956</c:v>
                </c:pt>
                <c:pt idx="3221">
                  <c:v>43957</c:v>
                </c:pt>
                <c:pt idx="3222">
                  <c:v>43958</c:v>
                </c:pt>
                <c:pt idx="3223">
                  <c:v>43959</c:v>
                </c:pt>
                <c:pt idx="3224">
                  <c:v>43962</c:v>
                </c:pt>
                <c:pt idx="3225">
                  <c:v>43963</c:v>
                </c:pt>
                <c:pt idx="3226">
                  <c:v>43964</c:v>
                </c:pt>
                <c:pt idx="3227">
                  <c:v>43965</c:v>
                </c:pt>
                <c:pt idx="3228">
                  <c:v>43966</c:v>
                </c:pt>
                <c:pt idx="3229">
                  <c:v>43969</c:v>
                </c:pt>
                <c:pt idx="3230">
                  <c:v>43970</c:v>
                </c:pt>
                <c:pt idx="3231">
                  <c:v>43971</c:v>
                </c:pt>
                <c:pt idx="3232">
                  <c:v>43972</c:v>
                </c:pt>
                <c:pt idx="3233">
                  <c:v>43973</c:v>
                </c:pt>
                <c:pt idx="3234">
                  <c:v>43976</c:v>
                </c:pt>
                <c:pt idx="3235">
                  <c:v>43977</c:v>
                </c:pt>
                <c:pt idx="3236">
                  <c:v>43978</c:v>
                </c:pt>
                <c:pt idx="3237">
                  <c:v>43979</c:v>
                </c:pt>
                <c:pt idx="3238">
                  <c:v>43980</c:v>
                </c:pt>
                <c:pt idx="3239">
                  <c:v>43983</c:v>
                </c:pt>
                <c:pt idx="3240">
                  <c:v>43984</c:v>
                </c:pt>
                <c:pt idx="3241">
                  <c:v>43985</c:v>
                </c:pt>
                <c:pt idx="3242">
                  <c:v>43986</c:v>
                </c:pt>
                <c:pt idx="3243">
                  <c:v>43987</c:v>
                </c:pt>
                <c:pt idx="3244">
                  <c:v>43990</c:v>
                </c:pt>
                <c:pt idx="3245">
                  <c:v>43991</c:v>
                </c:pt>
                <c:pt idx="3246">
                  <c:v>43992</c:v>
                </c:pt>
                <c:pt idx="3247">
                  <c:v>43993</c:v>
                </c:pt>
                <c:pt idx="3248">
                  <c:v>43994</c:v>
                </c:pt>
                <c:pt idx="3249">
                  <c:v>43997</c:v>
                </c:pt>
                <c:pt idx="3250">
                  <c:v>43998</c:v>
                </c:pt>
                <c:pt idx="3251">
                  <c:v>43999</c:v>
                </c:pt>
                <c:pt idx="3252">
                  <c:v>44000</c:v>
                </c:pt>
                <c:pt idx="3253">
                  <c:v>44001</c:v>
                </c:pt>
                <c:pt idx="3254">
                  <c:v>44004</c:v>
                </c:pt>
                <c:pt idx="3255">
                  <c:v>44005</c:v>
                </c:pt>
                <c:pt idx="3256">
                  <c:v>44006</c:v>
                </c:pt>
                <c:pt idx="3257">
                  <c:v>44007</c:v>
                </c:pt>
                <c:pt idx="3258">
                  <c:v>44008</c:v>
                </c:pt>
                <c:pt idx="3259">
                  <c:v>44011</c:v>
                </c:pt>
                <c:pt idx="3260">
                  <c:v>44012</c:v>
                </c:pt>
                <c:pt idx="3261">
                  <c:v>44013</c:v>
                </c:pt>
                <c:pt idx="3262">
                  <c:v>44014</c:v>
                </c:pt>
                <c:pt idx="3263">
                  <c:v>44015</c:v>
                </c:pt>
                <c:pt idx="3264">
                  <c:v>44018</c:v>
                </c:pt>
                <c:pt idx="3265">
                  <c:v>44019</c:v>
                </c:pt>
                <c:pt idx="3266">
                  <c:v>44020</c:v>
                </c:pt>
                <c:pt idx="3267">
                  <c:v>44021</c:v>
                </c:pt>
                <c:pt idx="3268">
                  <c:v>44022</c:v>
                </c:pt>
                <c:pt idx="3269">
                  <c:v>44025</c:v>
                </c:pt>
                <c:pt idx="3270">
                  <c:v>44026</c:v>
                </c:pt>
                <c:pt idx="3271">
                  <c:v>44027</c:v>
                </c:pt>
                <c:pt idx="3272">
                  <c:v>44028</c:v>
                </c:pt>
                <c:pt idx="3273">
                  <c:v>44029</c:v>
                </c:pt>
                <c:pt idx="3274">
                  <c:v>44032</c:v>
                </c:pt>
                <c:pt idx="3275">
                  <c:v>44033</c:v>
                </c:pt>
                <c:pt idx="3276">
                  <c:v>44034</c:v>
                </c:pt>
                <c:pt idx="3277">
                  <c:v>44035</c:v>
                </c:pt>
                <c:pt idx="3278">
                  <c:v>44036</c:v>
                </c:pt>
                <c:pt idx="3279">
                  <c:v>44039</c:v>
                </c:pt>
                <c:pt idx="3280">
                  <c:v>44040</c:v>
                </c:pt>
                <c:pt idx="3281">
                  <c:v>44041</c:v>
                </c:pt>
                <c:pt idx="3282">
                  <c:v>44042</c:v>
                </c:pt>
                <c:pt idx="3283">
                  <c:v>44043</c:v>
                </c:pt>
                <c:pt idx="3284">
                  <c:v>44046</c:v>
                </c:pt>
                <c:pt idx="3285">
                  <c:v>44047</c:v>
                </c:pt>
                <c:pt idx="3286">
                  <c:v>44048</c:v>
                </c:pt>
                <c:pt idx="3287">
                  <c:v>44049</c:v>
                </c:pt>
                <c:pt idx="3288">
                  <c:v>44050</c:v>
                </c:pt>
                <c:pt idx="3289">
                  <c:v>44053</c:v>
                </c:pt>
                <c:pt idx="3290">
                  <c:v>44054</c:v>
                </c:pt>
                <c:pt idx="3291">
                  <c:v>44055</c:v>
                </c:pt>
                <c:pt idx="3292">
                  <c:v>44056</c:v>
                </c:pt>
                <c:pt idx="3293">
                  <c:v>44057</c:v>
                </c:pt>
                <c:pt idx="3294">
                  <c:v>44060</c:v>
                </c:pt>
                <c:pt idx="3295">
                  <c:v>44061</c:v>
                </c:pt>
                <c:pt idx="3296">
                  <c:v>44062</c:v>
                </c:pt>
                <c:pt idx="3297">
                  <c:v>44063</c:v>
                </c:pt>
                <c:pt idx="3298">
                  <c:v>44064</c:v>
                </c:pt>
                <c:pt idx="3299">
                  <c:v>44067</c:v>
                </c:pt>
                <c:pt idx="3300">
                  <c:v>44068</c:v>
                </c:pt>
                <c:pt idx="3301">
                  <c:v>44069</c:v>
                </c:pt>
                <c:pt idx="3302">
                  <c:v>44070</c:v>
                </c:pt>
                <c:pt idx="3303">
                  <c:v>44071</c:v>
                </c:pt>
                <c:pt idx="3304">
                  <c:v>44074</c:v>
                </c:pt>
                <c:pt idx="3305">
                  <c:v>44075</c:v>
                </c:pt>
                <c:pt idx="3306">
                  <c:v>44076</c:v>
                </c:pt>
                <c:pt idx="3307">
                  <c:v>44077</c:v>
                </c:pt>
                <c:pt idx="3308">
                  <c:v>44078</c:v>
                </c:pt>
                <c:pt idx="3309">
                  <c:v>44081</c:v>
                </c:pt>
                <c:pt idx="3310">
                  <c:v>44082</c:v>
                </c:pt>
                <c:pt idx="3311">
                  <c:v>44083</c:v>
                </c:pt>
                <c:pt idx="3312">
                  <c:v>44084</c:v>
                </c:pt>
                <c:pt idx="3313">
                  <c:v>44085</c:v>
                </c:pt>
                <c:pt idx="3314">
                  <c:v>44088</c:v>
                </c:pt>
                <c:pt idx="3315">
                  <c:v>44089</c:v>
                </c:pt>
                <c:pt idx="3316">
                  <c:v>44090</c:v>
                </c:pt>
                <c:pt idx="3317">
                  <c:v>44091</c:v>
                </c:pt>
                <c:pt idx="3318">
                  <c:v>44092</c:v>
                </c:pt>
                <c:pt idx="3319">
                  <c:v>44095</c:v>
                </c:pt>
                <c:pt idx="3320">
                  <c:v>44096</c:v>
                </c:pt>
                <c:pt idx="3321">
                  <c:v>44097</c:v>
                </c:pt>
                <c:pt idx="3322">
                  <c:v>44098</c:v>
                </c:pt>
                <c:pt idx="3323">
                  <c:v>44099</c:v>
                </c:pt>
                <c:pt idx="3324">
                  <c:v>44102</c:v>
                </c:pt>
                <c:pt idx="3325">
                  <c:v>44103</c:v>
                </c:pt>
                <c:pt idx="3326">
                  <c:v>44104</c:v>
                </c:pt>
                <c:pt idx="3327">
                  <c:v>44105</c:v>
                </c:pt>
                <c:pt idx="3328">
                  <c:v>44106</c:v>
                </c:pt>
                <c:pt idx="3329">
                  <c:v>44109</c:v>
                </c:pt>
                <c:pt idx="3330">
                  <c:v>44110</c:v>
                </c:pt>
                <c:pt idx="3331">
                  <c:v>44111</c:v>
                </c:pt>
                <c:pt idx="3332">
                  <c:v>44112</c:v>
                </c:pt>
                <c:pt idx="3333">
                  <c:v>44113</c:v>
                </c:pt>
                <c:pt idx="3334">
                  <c:v>44116</c:v>
                </c:pt>
                <c:pt idx="3335">
                  <c:v>44117</c:v>
                </c:pt>
                <c:pt idx="3336">
                  <c:v>44118</c:v>
                </c:pt>
                <c:pt idx="3337">
                  <c:v>44119</c:v>
                </c:pt>
                <c:pt idx="3338">
                  <c:v>44120</c:v>
                </c:pt>
                <c:pt idx="3339">
                  <c:v>44123</c:v>
                </c:pt>
                <c:pt idx="3340">
                  <c:v>44124</c:v>
                </c:pt>
                <c:pt idx="3341">
                  <c:v>44125</c:v>
                </c:pt>
                <c:pt idx="3342">
                  <c:v>44126</c:v>
                </c:pt>
                <c:pt idx="3343">
                  <c:v>44127</c:v>
                </c:pt>
                <c:pt idx="3344">
                  <c:v>44130</c:v>
                </c:pt>
                <c:pt idx="3345">
                  <c:v>44131</c:v>
                </c:pt>
                <c:pt idx="3346">
                  <c:v>44132</c:v>
                </c:pt>
                <c:pt idx="3347">
                  <c:v>44133</c:v>
                </c:pt>
                <c:pt idx="3348">
                  <c:v>44134</c:v>
                </c:pt>
                <c:pt idx="3349">
                  <c:v>44137</c:v>
                </c:pt>
                <c:pt idx="3350">
                  <c:v>44138</c:v>
                </c:pt>
                <c:pt idx="3351">
                  <c:v>44139</c:v>
                </c:pt>
                <c:pt idx="3352">
                  <c:v>44140</c:v>
                </c:pt>
                <c:pt idx="3353">
                  <c:v>44141</c:v>
                </c:pt>
                <c:pt idx="3354">
                  <c:v>44144</c:v>
                </c:pt>
                <c:pt idx="3355">
                  <c:v>44145</c:v>
                </c:pt>
                <c:pt idx="3356">
                  <c:v>44146</c:v>
                </c:pt>
                <c:pt idx="3357">
                  <c:v>44147</c:v>
                </c:pt>
                <c:pt idx="3358">
                  <c:v>44148</c:v>
                </c:pt>
                <c:pt idx="3359">
                  <c:v>44151</c:v>
                </c:pt>
                <c:pt idx="3360">
                  <c:v>44152</c:v>
                </c:pt>
                <c:pt idx="3361">
                  <c:v>44153</c:v>
                </c:pt>
                <c:pt idx="3362">
                  <c:v>44154</c:v>
                </c:pt>
                <c:pt idx="3363">
                  <c:v>44155</c:v>
                </c:pt>
                <c:pt idx="3364">
                  <c:v>44158</c:v>
                </c:pt>
                <c:pt idx="3365">
                  <c:v>44159</c:v>
                </c:pt>
                <c:pt idx="3366">
                  <c:v>44160</c:v>
                </c:pt>
                <c:pt idx="3367">
                  <c:v>44161</c:v>
                </c:pt>
                <c:pt idx="3368">
                  <c:v>44162</c:v>
                </c:pt>
                <c:pt idx="3369">
                  <c:v>44165</c:v>
                </c:pt>
                <c:pt idx="3370">
                  <c:v>44166</c:v>
                </c:pt>
                <c:pt idx="3371">
                  <c:v>44167</c:v>
                </c:pt>
                <c:pt idx="3372">
                  <c:v>44168</c:v>
                </c:pt>
                <c:pt idx="3373">
                  <c:v>44169</c:v>
                </c:pt>
                <c:pt idx="3374">
                  <c:v>44172</c:v>
                </c:pt>
                <c:pt idx="3375">
                  <c:v>44173</c:v>
                </c:pt>
                <c:pt idx="3376">
                  <c:v>44174</c:v>
                </c:pt>
                <c:pt idx="3377">
                  <c:v>44175</c:v>
                </c:pt>
                <c:pt idx="3378">
                  <c:v>44176</c:v>
                </c:pt>
                <c:pt idx="3379">
                  <c:v>44179</c:v>
                </c:pt>
                <c:pt idx="3380">
                  <c:v>44180</c:v>
                </c:pt>
                <c:pt idx="3381">
                  <c:v>44181</c:v>
                </c:pt>
                <c:pt idx="3382">
                  <c:v>44182</c:v>
                </c:pt>
                <c:pt idx="3383">
                  <c:v>44183</c:v>
                </c:pt>
                <c:pt idx="3384">
                  <c:v>44186</c:v>
                </c:pt>
                <c:pt idx="3385">
                  <c:v>44187</c:v>
                </c:pt>
                <c:pt idx="3386">
                  <c:v>44188</c:v>
                </c:pt>
                <c:pt idx="3387">
                  <c:v>44189</c:v>
                </c:pt>
                <c:pt idx="3388">
                  <c:v>44190</c:v>
                </c:pt>
                <c:pt idx="3389">
                  <c:v>44193</c:v>
                </c:pt>
                <c:pt idx="3390">
                  <c:v>44194</c:v>
                </c:pt>
                <c:pt idx="3391">
                  <c:v>44195</c:v>
                </c:pt>
                <c:pt idx="3392">
                  <c:v>44196</c:v>
                </c:pt>
                <c:pt idx="3393">
                  <c:v>44197</c:v>
                </c:pt>
                <c:pt idx="3394">
                  <c:v>44200</c:v>
                </c:pt>
                <c:pt idx="3395">
                  <c:v>44201</c:v>
                </c:pt>
                <c:pt idx="3396">
                  <c:v>44202</c:v>
                </c:pt>
                <c:pt idx="3397">
                  <c:v>44203</c:v>
                </c:pt>
                <c:pt idx="3398">
                  <c:v>44204</c:v>
                </c:pt>
                <c:pt idx="3399">
                  <c:v>44207</c:v>
                </c:pt>
                <c:pt idx="3400">
                  <c:v>44208</c:v>
                </c:pt>
                <c:pt idx="3401">
                  <c:v>44209</c:v>
                </c:pt>
                <c:pt idx="3402">
                  <c:v>44210</c:v>
                </c:pt>
                <c:pt idx="3403">
                  <c:v>44211</c:v>
                </c:pt>
                <c:pt idx="3404">
                  <c:v>44214</c:v>
                </c:pt>
                <c:pt idx="3405">
                  <c:v>44215</c:v>
                </c:pt>
                <c:pt idx="3406">
                  <c:v>44216</c:v>
                </c:pt>
                <c:pt idx="3407">
                  <c:v>44217</c:v>
                </c:pt>
                <c:pt idx="3408">
                  <c:v>44218</c:v>
                </c:pt>
                <c:pt idx="3409">
                  <c:v>44221</c:v>
                </c:pt>
                <c:pt idx="3410">
                  <c:v>44222</c:v>
                </c:pt>
                <c:pt idx="3411">
                  <c:v>44223</c:v>
                </c:pt>
                <c:pt idx="3412">
                  <c:v>44224</c:v>
                </c:pt>
                <c:pt idx="3413">
                  <c:v>44225</c:v>
                </c:pt>
                <c:pt idx="3414">
                  <c:v>44228</c:v>
                </c:pt>
                <c:pt idx="3415">
                  <c:v>44229</c:v>
                </c:pt>
                <c:pt idx="3416">
                  <c:v>44230</c:v>
                </c:pt>
                <c:pt idx="3417">
                  <c:v>44231</c:v>
                </c:pt>
                <c:pt idx="3418">
                  <c:v>44232</c:v>
                </c:pt>
                <c:pt idx="3419">
                  <c:v>44235</c:v>
                </c:pt>
                <c:pt idx="3420">
                  <c:v>44236</c:v>
                </c:pt>
                <c:pt idx="3421">
                  <c:v>44237</c:v>
                </c:pt>
                <c:pt idx="3422">
                  <c:v>44238</c:v>
                </c:pt>
                <c:pt idx="3423">
                  <c:v>44239</c:v>
                </c:pt>
                <c:pt idx="3424">
                  <c:v>44242</c:v>
                </c:pt>
                <c:pt idx="3425">
                  <c:v>44243</c:v>
                </c:pt>
                <c:pt idx="3426">
                  <c:v>44244</c:v>
                </c:pt>
                <c:pt idx="3427">
                  <c:v>44245</c:v>
                </c:pt>
                <c:pt idx="3428">
                  <c:v>44246</c:v>
                </c:pt>
                <c:pt idx="3429">
                  <c:v>44249</c:v>
                </c:pt>
                <c:pt idx="3430">
                  <c:v>44250</c:v>
                </c:pt>
                <c:pt idx="3431">
                  <c:v>44251</c:v>
                </c:pt>
                <c:pt idx="3432">
                  <c:v>44252</c:v>
                </c:pt>
                <c:pt idx="3433">
                  <c:v>44253</c:v>
                </c:pt>
                <c:pt idx="3434">
                  <c:v>44256</c:v>
                </c:pt>
                <c:pt idx="3435">
                  <c:v>44257</c:v>
                </c:pt>
                <c:pt idx="3436">
                  <c:v>44258</c:v>
                </c:pt>
                <c:pt idx="3437">
                  <c:v>44259</c:v>
                </c:pt>
                <c:pt idx="3438">
                  <c:v>44260</c:v>
                </c:pt>
                <c:pt idx="3439">
                  <c:v>44263</c:v>
                </c:pt>
                <c:pt idx="3440">
                  <c:v>44264</c:v>
                </c:pt>
                <c:pt idx="3441">
                  <c:v>44265</c:v>
                </c:pt>
                <c:pt idx="3442">
                  <c:v>44266</c:v>
                </c:pt>
                <c:pt idx="3443">
                  <c:v>44267</c:v>
                </c:pt>
                <c:pt idx="3444">
                  <c:v>44270</c:v>
                </c:pt>
                <c:pt idx="3445">
                  <c:v>44271</c:v>
                </c:pt>
                <c:pt idx="3446">
                  <c:v>44272</c:v>
                </c:pt>
                <c:pt idx="3447">
                  <c:v>44273</c:v>
                </c:pt>
                <c:pt idx="3448">
                  <c:v>44274</c:v>
                </c:pt>
                <c:pt idx="3449">
                  <c:v>44277</c:v>
                </c:pt>
                <c:pt idx="3450">
                  <c:v>44278</c:v>
                </c:pt>
                <c:pt idx="3451">
                  <c:v>44279</c:v>
                </c:pt>
                <c:pt idx="3452">
                  <c:v>44280</c:v>
                </c:pt>
                <c:pt idx="3453">
                  <c:v>44281</c:v>
                </c:pt>
                <c:pt idx="3454">
                  <c:v>44284</c:v>
                </c:pt>
                <c:pt idx="3455">
                  <c:v>44285</c:v>
                </c:pt>
                <c:pt idx="3456">
                  <c:v>44286</c:v>
                </c:pt>
                <c:pt idx="3457">
                  <c:v>44287</c:v>
                </c:pt>
                <c:pt idx="3458">
                  <c:v>44288</c:v>
                </c:pt>
                <c:pt idx="3459">
                  <c:v>44291</c:v>
                </c:pt>
                <c:pt idx="3460">
                  <c:v>44292</c:v>
                </c:pt>
                <c:pt idx="3461">
                  <c:v>44293</c:v>
                </c:pt>
                <c:pt idx="3462">
                  <c:v>44294</c:v>
                </c:pt>
                <c:pt idx="3463">
                  <c:v>44295</c:v>
                </c:pt>
                <c:pt idx="3464">
                  <c:v>44298</c:v>
                </c:pt>
                <c:pt idx="3465">
                  <c:v>44299</c:v>
                </c:pt>
                <c:pt idx="3466">
                  <c:v>44300</c:v>
                </c:pt>
                <c:pt idx="3467">
                  <c:v>44301</c:v>
                </c:pt>
                <c:pt idx="3468">
                  <c:v>44302</c:v>
                </c:pt>
                <c:pt idx="3469">
                  <c:v>44305</c:v>
                </c:pt>
                <c:pt idx="3470">
                  <c:v>44306</c:v>
                </c:pt>
                <c:pt idx="3471">
                  <c:v>44307</c:v>
                </c:pt>
                <c:pt idx="3472">
                  <c:v>44308</c:v>
                </c:pt>
                <c:pt idx="3473">
                  <c:v>44309</c:v>
                </c:pt>
                <c:pt idx="3474">
                  <c:v>44312</c:v>
                </c:pt>
                <c:pt idx="3475">
                  <c:v>44313</c:v>
                </c:pt>
                <c:pt idx="3476">
                  <c:v>44314</c:v>
                </c:pt>
                <c:pt idx="3477">
                  <c:v>44315</c:v>
                </c:pt>
                <c:pt idx="3478">
                  <c:v>44316</c:v>
                </c:pt>
                <c:pt idx="3479">
                  <c:v>44319</c:v>
                </c:pt>
                <c:pt idx="3480">
                  <c:v>44320</c:v>
                </c:pt>
                <c:pt idx="3481">
                  <c:v>44321</c:v>
                </c:pt>
                <c:pt idx="3482">
                  <c:v>44322</c:v>
                </c:pt>
                <c:pt idx="3483">
                  <c:v>44323</c:v>
                </c:pt>
                <c:pt idx="3484">
                  <c:v>44326</c:v>
                </c:pt>
                <c:pt idx="3485">
                  <c:v>44327</c:v>
                </c:pt>
                <c:pt idx="3486">
                  <c:v>44328</c:v>
                </c:pt>
                <c:pt idx="3487">
                  <c:v>44329</c:v>
                </c:pt>
                <c:pt idx="3488">
                  <c:v>44330</c:v>
                </c:pt>
                <c:pt idx="3489">
                  <c:v>44333</c:v>
                </c:pt>
                <c:pt idx="3490">
                  <c:v>44334</c:v>
                </c:pt>
                <c:pt idx="3491">
                  <c:v>44335</c:v>
                </c:pt>
                <c:pt idx="3492">
                  <c:v>44336</c:v>
                </c:pt>
                <c:pt idx="3493">
                  <c:v>44337</c:v>
                </c:pt>
                <c:pt idx="3494">
                  <c:v>44340</c:v>
                </c:pt>
                <c:pt idx="3495">
                  <c:v>44341</c:v>
                </c:pt>
                <c:pt idx="3496">
                  <c:v>44342</c:v>
                </c:pt>
                <c:pt idx="3497">
                  <c:v>44343</c:v>
                </c:pt>
                <c:pt idx="3498">
                  <c:v>44344</c:v>
                </c:pt>
                <c:pt idx="3499">
                  <c:v>44347</c:v>
                </c:pt>
                <c:pt idx="3500">
                  <c:v>44348</c:v>
                </c:pt>
                <c:pt idx="3501">
                  <c:v>44349</c:v>
                </c:pt>
                <c:pt idx="3502">
                  <c:v>44350</c:v>
                </c:pt>
                <c:pt idx="3503">
                  <c:v>44351</c:v>
                </c:pt>
                <c:pt idx="3504">
                  <c:v>44354</c:v>
                </c:pt>
                <c:pt idx="3505">
                  <c:v>44355</c:v>
                </c:pt>
                <c:pt idx="3506">
                  <c:v>44356</c:v>
                </c:pt>
                <c:pt idx="3507">
                  <c:v>44357</c:v>
                </c:pt>
                <c:pt idx="3508">
                  <c:v>44358</c:v>
                </c:pt>
                <c:pt idx="3509">
                  <c:v>44361</c:v>
                </c:pt>
                <c:pt idx="3510">
                  <c:v>44362</c:v>
                </c:pt>
                <c:pt idx="3511">
                  <c:v>44363</c:v>
                </c:pt>
                <c:pt idx="3512">
                  <c:v>44364</c:v>
                </c:pt>
                <c:pt idx="3513">
                  <c:v>44365</c:v>
                </c:pt>
                <c:pt idx="3514">
                  <c:v>44368</c:v>
                </c:pt>
                <c:pt idx="3515">
                  <c:v>44369</c:v>
                </c:pt>
                <c:pt idx="3516">
                  <c:v>44370</c:v>
                </c:pt>
                <c:pt idx="3517">
                  <c:v>44371</c:v>
                </c:pt>
                <c:pt idx="3518">
                  <c:v>44372</c:v>
                </c:pt>
                <c:pt idx="3519">
                  <c:v>44375</c:v>
                </c:pt>
                <c:pt idx="3520">
                  <c:v>44376</c:v>
                </c:pt>
                <c:pt idx="3521">
                  <c:v>44377</c:v>
                </c:pt>
                <c:pt idx="3522">
                  <c:v>44378</c:v>
                </c:pt>
                <c:pt idx="3523">
                  <c:v>44379</c:v>
                </c:pt>
                <c:pt idx="3524">
                  <c:v>44382</c:v>
                </c:pt>
                <c:pt idx="3525">
                  <c:v>44383</c:v>
                </c:pt>
                <c:pt idx="3526">
                  <c:v>44384</c:v>
                </c:pt>
                <c:pt idx="3527">
                  <c:v>44385</c:v>
                </c:pt>
                <c:pt idx="3528">
                  <c:v>44386</c:v>
                </c:pt>
                <c:pt idx="3529">
                  <c:v>44389</c:v>
                </c:pt>
                <c:pt idx="3530">
                  <c:v>44390</c:v>
                </c:pt>
                <c:pt idx="3531">
                  <c:v>44391</c:v>
                </c:pt>
                <c:pt idx="3532">
                  <c:v>44392</c:v>
                </c:pt>
                <c:pt idx="3533">
                  <c:v>44393</c:v>
                </c:pt>
                <c:pt idx="3534">
                  <c:v>44396</c:v>
                </c:pt>
                <c:pt idx="3535">
                  <c:v>44397</c:v>
                </c:pt>
                <c:pt idx="3536">
                  <c:v>44398</c:v>
                </c:pt>
                <c:pt idx="3537">
                  <c:v>44399</c:v>
                </c:pt>
                <c:pt idx="3538">
                  <c:v>44400</c:v>
                </c:pt>
                <c:pt idx="3539">
                  <c:v>44403</c:v>
                </c:pt>
                <c:pt idx="3540">
                  <c:v>44404</c:v>
                </c:pt>
                <c:pt idx="3541">
                  <c:v>44405</c:v>
                </c:pt>
                <c:pt idx="3542">
                  <c:v>44406</c:v>
                </c:pt>
                <c:pt idx="3543">
                  <c:v>44407</c:v>
                </c:pt>
                <c:pt idx="3544">
                  <c:v>44410</c:v>
                </c:pt>
                <c:pt idx="3545">
                  <c:v>44411</c:v>
                </c:pt>
                <c:pt idx="3546">
                  <c:v>44412</c:v>
                </c:pt>
                <c:pt idx="3547">
                  <c:v>44413</c:v>
                </c:pt>
                <c:pt idx="3548">
                  <c:v>44414</c:v>
                </c:pt>
                <c:pt idx="3549">
                  <c:v>44417</c:v>
                </c:pt>
                <c:pt idx="3550">
                  <c:v>44418</c:v>
                </c:pt>
                <c:pt idx="3551">
                  <c:v>44419</c:v>
                </c:pt>
                <c:pt idx="3552">
                  <c:v>44420</c:v>
                </c:pt>
                <c:pt idx="3553">
                  <c:v>44421</c:v>
                </c:pt>
                <c:pt idx="3554">
                  <c:v>44424</c:v>
                </c:pt>
                <c:pt idx="3555">
                  <c:v>44425</c:v>
                </c:pt>
                <c:pt idx="3556">
                  <c:v>44426</c:v>
                </c:pt>
                <c:pt idx="3557">
                  <c:v>44427</c:v>
                </c:pt>
                <c:pt idx="3558">
                  <c:v>44428</c:v>
                </c:pt>
                <c:pt idx="3559">
                  <c:v>44431</c:v>
                </c:pt>
                <c:pt idx="3560">
                  <c:v>44432</c:v>
                </c:pt>
                <c:pt idx="3561">
                  <c:v>44433</c:v>
                </c:pt>
                <c:pt idx="3562">
                  <c:v>44434</c:v>
                </c:pt>
                <c:pt idx="3563">
                  <c:v>44435</c:v>
                </c:pt>
                <c:pt idx="3564">
                  <c:v>44438</c:v>
                </c:pt>
                <c:pt idx="3565">
                  <c:v>44439</c:v>
                </c:pt>
                <c:pt idx="3566">
                  <c:v>44440</c:v>
                </c:pt>
                <c:pt idx="3567">
                  <c:v>44441</c:v>
                </c:pt>
                <c:pt idx="3568">
                  <c:v>44442</c:v>
                </c:pt>
                <c:pt idx="3569">
                  <c:v>44445</c:v>
                </c:pt>
                <c:pt idx="3570">
                  <c:v>44446</c:v>
                </c:pt>
                <c:pt idx="3571">
                  <c:v>44447</c:v>
                </c:pt>
                <c:pt idx="3572">
                  <c:v>44448</c:v>
                </c:pt>
                <c:pt idx="3573">
                  <c:v>44449</c:v>
                </c:pt>
                <c:pt idx="3574">
                  <c:v>44452</c:v>
                </c:pt>
                <c:pt idx="3575">
                  <c:v>44453</c:v>
                </c:pt>
                <c:pt idx="3576">
                  <c:v>44454</c:v>
                </c:pt>
                <c:pt idx="3577">
                  <c:v>44455</c:v>
                </c:pt>
                <c:pt idx="3578">
                  <c:v>44456</c:v>
                </c:pt>
                <c:pt idx="3579">
                  <c:v>44459</c:v>
                </c:pt>
                <c:pt idx="3580">
                  <c:v>44460</c:v>
                </c:pt>
                <c:pt idx="3581">
                  <c:v>44461</c:v>
                </c:pt>
                <c:pt idx="3582">
                  <c:v>44462</c:v>
                </c:pt>
                <c:pt idx="3583">
                  <c:v>44463</c:v>
                </c:pt>
                <c:pt idx="3584">
                  <c:v>44466</c:v>
                </c:pt>
                <c:pt idx="3585">
                  <c:v>44467</c:v>
                </c:pt>
                <c:pt idx="3586">
                  <c:v>44468</c:v>
                </c:pt>
                <c:pt idx="3587">
                  <c:v>44469</c:v>
                </c:pt>
                <c:pt idx="3588">
                  <c:v>44470</c:v>
                </c:pt>
                <c:pt idx="3589">
                  <c:v>44473</c:v>
                </c:pt>
                <c:pt idx="3590">
                  <c:v>44474</c:v>
                </c:pt>
                <c:pt idx="3591">
                  <c:v>44475</c:v>
                </c:pt>
                <c:pt idx="3592">
                  <c:v>44476</c:v>
                </c:pt>
                <c:pt idx="3593">
                  <c:v>44477</c:v>
                </c:pt>
                <c:pt idx="3594">
                  <c:v>44480</c:v>
                </c:pt>
                <c:pt idx="3595">
                  <c:v>44481</c:v>
                </c:pt>
                <c:pt idx="3596">
                  <c:v>44482</c:v>
                </c:pt>
                <c:pt idx="3597">
                  <c:v>44483</c:v>
                </c:pt>
                <c:pt idx="3598">
                  <c:v>44484</c:v>
                </c:pt>
                <c:pt idx="3599">
                  <c:v>44487</c:v>
                </c:pt>
                <c:pt idx="3600">
                  <c:v>44488</c:v>
                </c:pt>
                <c:pt idx="3601">
                  <c:v>44489</c:v>
                </c:pt>
                <c:pt idx="3602">
                  <c:v>44490</c:v>
                </c:pt>
                <c:pt idx="3603">
                  <c:v>44491</c:v>
                </c:pt>
                <c:pt idx="3604">
                  <c:v>44494</c:v>
                </c:pt>
                <c:pt idx="3605">
                  <c:v>44495</c:v>
                </c:pt>
                <c:pt idx="3606">
                  <c:v>44496</c:v>
                </c:pt>
                <c:pt idx="3607">
                  <c:v>44497</c:v>
                </c:pt>
                <c:pt idx="3608">
                  <c:v>44498</c:v>
                </c:pt>
                <c:pt idx="3609">
                  <c:v>44501</c:v>
                </c:pt>
                <c:pt idx="3610">
                  <c:v>44502</c:v>
                </c:pt>
                <c:pt idx="3611">
                  <c:v>44503</c:v>
                </c:pt>
                <c:pt idx="3612">
                  <c:v>44504</c:v>
                </c:pt>
                <c:pt idx="3613">
                  <c:v>44505</c:v>
                </c:pt>
                <c:pt idx="3614">
                  <c:v>44508</c:v>
                </c:pt>
                <c:pt idx="3615">
                  <c:v>44509</c:v>
                </c:pt>
                <c:pt idx="3616">
                  <c:v>44510</c:v>
                </c:pt>
                <c:pt idx="3617">
                  <c:v>44511</c:v>
                </c:pt>
                <c:pt idx="3618">
                  <c:v>44512</c:v>
                </c:pt>
                <c:pt idx="3619">
                  <c:v>44515</c:v>
                </c:pt>
                <c:pt idx="3620">
                  <c:v>44516</c:v>
                </c:pt>
                <c:pt idx="3621">
                  <c:v>44517</c:v>
                </c:pt>
                <c:pt idx="3622">
                  <c:v>44518</c:v>
                </c:pt>
                <c:pt idx="3623">
                  <c:v>44519</c:v>
                </c:pt>
                <c:pt idx="3624">
                  <c:v>44522</c:v>
                </c:pt>
                <c:pt idx="3625">
                  <c:v>44523</c:v>
                </c:pt>
                <c:pt idx="3626">
                  <c:v>44524</c:v>
                </c:pt>
                <c:pt idx="3627">
                  <c:v>44525</c:v>
                </c:pt>
                <c:pt idx="3628">
                  <c:v>44526</c:v>
                </c:pt>
                <c:pt idx="3629">
                  <c:v>44529</c:v>
                </c:pt>
                <c:pt idx="3630">
                  <c:v>44530</c:v>
                </c:pt>
                <c:pt idx="3631">
                  <c:v>44531</c:v>
                </c:pt>
                <c:pt idx="3632">
                  <c:v>44532</c:v>
                </c:pt>
                <c:pt idx="3633">
                  <c:v>44533</c:v>
                </c:pt>
                <c:pt idx="3634">
                  <c:v>44536</c:v>
                </c:pt>
                <c:pt idx="3635">
                  <c:v>44537</c:v>
                </c:pt>
                <c:pt idx="3636">
                  <c:v>44538</c:v>
                </c:pt>
                <c:pt idx="3637">
                  <c:v>44539</c:v>
                </c:pt>
                <c:pt idx="3638">
                  <c:v>44540</c:v>
                </c:pt>
                <c:pt idx="3639">
                  <c:v>44543</c:v>
                </c:pt>
                <c:pt idx="3640">
                  <c:v>44544</c:v>
                </c:pt>
                <c:pt idx="3641">
                  <c:v>44545</c:v>
                </c:pt>
                <c:pt idx="3642">
                  <c:v>44546</c:v>
                </c:pt>
                <c:pt idx="3643">
                  <c:v>44547</c:v>
                </c:pt>
                <c:pt idx="3644">
                  <c:v>44550</c:v>
                </c:pt>
                <c:pt idx="3645">
                  <c:v>44551</c:v>
                </c:pt>
                <c:pt idx="3646">
                  <c:v>44552</c:v>
                </c:pt>
                <c:pt idx="3647">
                  <c:v>44553</c:v>
                </c:pt>
                <c:pt idx="3648">
                  <c:v>44554</c:v>
                </c:pt>
                <c:pt idx="3649">
                  <c:v>44557</c:v>
                </c:pt>
                <c:pt idx="3650">
                  <c:v>44558</c:v>
                </c:pt>
                <c:pt idx="3651">
                  <c:v>44559</c:v>
                </c:pt>
                <c:pt idx="3652">
                  <c:v>44560</c:v>
                </c:pt>
                <c:pt idx="3653">
                  <c:v>44561</c:v>
                </c:pt>
                <c:pt idx="3654">
                  <c:v>44564</c:v>
                </c:pt>
                <c:pt idx="3655">
                  <c:v>44565</c:v>
                </c:pt>
                <c:pt idx="3656">
                  <c:v>44566</c:v>
                </c:pt>
                <c:pt idx="3657">
                  <c:v>44567</c:v>
                </c:pt>
                <c:pt idx="3658">
                  <c:v>44568</c:v>
                </c:pt>
                <c:pt idx="3659">
                  <c:v>44571</c:v>
                </c:pt>
                <c:pt idx="3660">
                  <c:v>44572</c:v>
                </c:pt>
                <c:pt idx="3661">
                  <c:v>44573</c:v>
                </c:pt>
                <c:pt idx="3662">
                  <c:v>44574</c:v>
                </c:pt>
                <c:pt idx="3663">
                  <c:v>44575</c:v>
                </c:pt>
                <c:pt idx="3664">
                  <c:v>44578</c:v>
                </c:pt>
                <c:pt idx="3665">
                  <c:v>44579</c:v>
                </c:pt>
                <c:pt idx="3666">
                  <c:v>44580</c:v>
                </c:pt>
                <c:pt idx="3667">
                  <c:v>44581</c:v>
                </c:pt>
                <c:pt idx="3668">
                  <c:v>44582</c:v>
                </c:pt>
                <c:pt idx="3669">
                  <c:v>44585</c:v>
                </c:pt>
                <c:pt idx="3670">
                  <c:v>44586</c:v>
                </c:pt>
                <c:pt idx="3671">
                  <c:v>44587</c:v>
                </c:pt>
                <c:pt idx="3672">
                  <c:v>44588</c:v>
                </c:pt>
                <c:pt idx="3673">
                  <c:v>44589</c:v>
                </c:pt>
                <c:pt idx="3674">
                  <c:v>44592</c:v>
                </c:pt>
                <c:pt idx="3675">
                  <c:v>44593</c:v>
                </c:pt>
                <c:pt idx="3676">
                  <c:v>44594</c:v>
                </c:pt>
                <c:pt idx="3677">
                  <c:v>44595</c:v>
                </c:pt>
                <c:pt idx="3678">
                  <c:v>44596</c:v>
                </c:pt>
                <c:pt idx="3679">
                  <c:v>44599</c:v>
                </c:pt>
                <c:pt idx="3680">
                  <c:v>44600</c:v>
                </c:pt>
                <c:pt idx="3681">
                  <c:v>44601</c:v>
                </c:pt>
                <c:pt idx="3682">
                  <c:v>44602</c:v>
                </c:pt>
                <c:pt idx="3683">
                  <c:v>44603</c:v>
                </c:pt>
                <c:pt idx="3684">
                  <c:v>44606</c:v>
                </c:pt>
                <c:pt idx="3685">
                  <c:v>44607</c:v>
                </c:pt>
                <c:pt idx="3686">
                  <c:v>44608</c:v>
                </c:pt>
                <c:pt idx="3687">
                  <c:v>44609</c:v>
                </c:pt>
                <c:pt idx="3688">
                  <c:v>44610</c:v>
                </c:pt>
                <c:pt idx="3689">
                  <c:v>44613</c:v>
                </c:pt>
                <c:pt idx="3690">
                  <c:v>44614</c:v>
                </c:pt>
                <c:pt idx="3691">
                  <c:v>44615</c:v>
                </c:pt>
                <c:pt idx="3692">
                  <c:v>44616</c:v>
                </c:pt>
                <c:pt idx="3693">
                  <c:v>44617</c:v>
                </c:pt>
                <c:pt idx="3694">
                  <c:v>44620</c:v>
                </c:pt>
                <c:pt idx="3695">
                  <c:v>44621</c:v>
                </c:pt>
                <c:pt idx="3696">
                  <c:v>44622</c:v>
                </c:pt>
                <c:pt idx="3697">
                  <c:v>44623</c:v>
                </c:pt>
                <c:pt idx="3698">
                  <c:v>44624</c:v>
                </c:pt>
                <c:pt idx="3699">
                  <c:v>44627</c:v>
                </c:pt>
                <c:pt idx="3700">
                  <c:v>44628</c:v>
                </c:pt>
                <c:pt idx="3701">
                  <c:v>44629</c:v>
                </c:pt>
                <c:pt idx="3702">
                  <c:v>44630</c:v>
                </c:pt>
                <c:pt idx="3703">
                  <c:v>44631</c:v>
                </c:pt>
                <c:pt idx="3704">
                  <c:v>44634</c:v>
                </c:pt>
                <c:pt idx="3705">
                  <c:v>44635</c:v>
                </c:pt>
                <c:pt idx="3706">
                  <c:v>44636</c:v>
                </c:pt>
                <c:pt idx="3707">
                  <c:v>44637</c:v>
                </c:pt>
                <c:pt idx="3708">
                  <c:v>44638</c:v>
                </c:pt>
                <c:pt idx="3709">
                  <c:v>44641</c:v>
                </c:pt>
                <c:pt idx="3710">
                  <c:v>44642</c:v>
                </c:pt>
                <c:pt idx="3711">
                  <c:v>44643</c:v>
                </c:pt>
                <c:pt idx="3712">
                  <c:v>44644</c:v>
                </c:pt>
                <c:pt idx="3713">
                  <c:v>44645</c:v>
                </c:pt>
                <c:pt idx="3714">
                  <c:v>44648</c:v>
                </c:pt>
                <c:pt idx="3715">
                  <c:v>44649</c:v>
                </c:pt>
                <c:pt idx="3716">
                  <c:v>44650</c:v>
                </c:pt>
                <c:pt idx="3717">
                  <c:v>44651</c:v>
                </c:pt>
                <c:pt idx="3718">
                  <c:v>44652</c:v>
                </c:pt>
                <c:pt idx="3719">
                  <c:v>44655</c:v>
                </c:pt>
                <c:pt idx="3720">
                  <c:v>44656</c:v>
                </c:pt>
                <c:pt idx="3721">
                  <c:v>44657</c:v>
                </c:pt>
                <c:pt idx="3722">
                  <c:v>44658</c:v>
                </c:pt>
                <c:pt idx="3723">
                  <c:v>44659</c:v>
                </c:pt>
                <c:pt idx="3724">
                  <c:v>44662</c:v>
                </c:pt>
                <c:pt idx="3725">
                  <c:v>44663</c:v>
                </c:pt>
                <c:pt idx="3726">
                  <c:v>44664</c:v>
                </c:pt>
                <c:pt idx="3727">
                  <c:v>44665</c:v>
                </c:pt>
                <c:pt idx="3728">
                  <c:v>44666</c:v>
                </c:pt>
                <c:pt idx="3729">
                  <c:v>44669</c:v>
                </c:pt>
                <c:pt idx="3730">
                  <c:v>44670</c:v>
                </c:pt>
                <c:pt idx="3731">
                  <c:v>44671</c:v>
                </c:pt>
                <c:pt idx="3732">
                  <c:v>44672</c:v>
                </c:pt>
                <c:pt idx="3733">
                  <c:v>44673</c:v>
                </c:pt>
                <c:pt idx="3734">
                  <c:v>44676</c:v>
                </c:pt>
                <c:pt idx="3735">
                  <c:v>44677</c:v>
                </c:pt>
                <c:pt idx="3736">
                  <c:v>44678</c:v>
                </c:pt>
                <c:pt idx="3737">
                  <c:v>44679</c:v>
                </c:pt>
                <c:pt idx="3738">
                  <c:v>44680</c:v>
                </c:pt>
                <c:pt idx="3739">
                  <c:v>44683</c:v>
                </c:pt>
              </c:numCache>
            </c:numRef>
          </c:cat>
          <c:val>
            <c:numRef>
              <c:f>Sheet1!$E$7:$E$3746</c:f>
              <c:numCache>
                <c:formatCode>0.00</c:formatCode>
                <c:ptCount val="3740"/>
                <c:pt idx="0">
                  <c:v>1.4532496776579897</c:v>
                </c:pt>
                <c:pt idx="1">
                  <c:v>1.4532496776579897</c:v>
                </c:pt>
                <c:pt idx="2">
                  <c:v>1.4532496776579897</c:v>
                </c:pt>
                <c:pt idx="3">
                  <c:v>1.4532496776579897</c:v>
                </c:pt>
                <c:pt idx="4">
                  <c:v>1.4532496776579897</c:v>
                </c:pt>
                <c:pt idx="5">
                  <c:v>1.4532496776579897</c:v>
                </c:pt>
                <c:pt idx="6">
                  <c:v>1.4532496776579897</c:v>
                </c:pt>
                <c:pt idx="7">
                  <c:v>1.4532496776579897</c:v>
                </c:pt>
                <c:pt idx="8">
                  <c:v>1.4532496776579897</c:v>
                </c:pt>
                <c:pt idx="9">
                  <c:v>1.4532496776579897</c:v>
                </c:pt>
                <c:pt idx="10">
                  <c:v>1.4532496776579897</c:v>
                </c:pt>
                <c:pt idx="11">
                  <c:v>1.4532496776579897</c:v>
                </c:pt>
                <c:pt idx="12">
                  <c:v>1.4532496776579897</c:v>
                </c:pt>
                <c:pt idx="13">
                  <c:v>1.4532496776579897</c:v>
                </c:pt>
                <c:pt idx="14">
                  <c:v>1.4532496776579897</c:v>
                </c:pt>
                <c:pt idx="15">
                  <c:v>1.4532496776579897</c:v>
                </c:pt>
                <c:pt idx="16">
                  <c:v>1.4532496776579897</c:v>
                </c:pt>
                <c:pt idx="17">
                  <c:v>1.4532496776579897</c:v>
                </c:pt>
                <c:pt idx="18">
                  <c:v>1.4532496776579897</c:v>
                </c:pt>
                <c:pt idx="19">
                  <c:v>1.4532496776579897</c:v>
                </c:pt>
                <c:pt idx="20">
                  <c:v>1.4532496776579897</c:v>
                </c:pt>
                <c:pt idx="21">
                  <c:v>1.4532496776579897</c:v>
                </c:pt>
                <c:pt idx="22">
                  <c:v>1.4532496776579897</c:v>
                </c:pt>
                <c:pt idx="23">
                  <c:v>1.4532496776579897</c:v>
                </c:pt>
                <c:pt idx="24">
                  <c:v>1.4532496776579897</c:v>
                </c:pt>
                <c:pt idx="25">
                  <c:v>1.4532496776579897</c:v>
                </c:pt>
                <c:pt idx="26">
                  <c:v>1.4532496776579897</c:v>
                </c:pt>
                <c:pt idx="27">
                  <c:v>1.4532496776579897</c:v>
                </c:pt>
                <c:pt idx="28">
                  <c:v>1.4532496776579897</c:v>
                </c:pt>
                <c:pt idx="29">
                  <c:v>1.4532496776579897</c:v>
                </c:pt>
                <c:pt idx="30">
                  <c:v>1.4532496776579897</c:v>
                </c:pt>
                <c:pt idx="31">
                  <c:v>1.4532496776579897</c:v>
                </c:pt>
                <c:pt idx="32">
                  <c:v>1.4532496776579897</c:v>
                </c:pt>
                <c:pt idx="33">
                  <c:v>1.4532496776579897</c:v>
                </c:pt>
                <c:pt idx="34">
                  <c:v>1.4532496776579897</c:v>
                </c:pt>
                <c:pt idx="35">
                  <c:v>1.4532496776579897</c:v>
                </c:pt>
                <c:pt idx="36">
                  <c:v>1.4532496776579897</c:v>
                </c:pt>
                <c:pt idx="37">
                  <c:v>1.4532496776579897</c:v>
                </c:pt>
                <c:pt idx="38">
                  <c:v>1.4532496776579897</c:v>
                </c:pt>
                <c:pt idx="39">
                  <c:v>1.4532496776579897</c:v>
                </c:pt>
                <c:pt idx="40">
                  <c:v>1.4532496776579897</c:v>
                </c:pt>
                <c:pt idx="41">
                  <c:v>1.4532496776579897</c:v>
                </c:pt>
                <c:pt idx="42">
                  <c:v>1.4532496776579897</c:v>
                </c:pt>
                <c:pt idx="43">
                  <c:v>1.4532496776579897</c:v>
                </c:pt>
                <c:pt idx="44">
                  <c:v>1.4532496776579897</c:v>
                </c:pt>
                <c:pt idx="45">
                  <c:v>1.4532496776579897</c:v>
                </c:pt>
                <c:pt idx="46">
                  <c:v>1.4532496776579897</c:v>
                </c:pt>
                <c:pt idx="47">
                  <c:v>1.4532496776579897</c:v>
                </c:pt>
                <c:pt idx="48">
                  <c:v>1.4532496776579897</c:v>
                </c:pt>
                <c:pt idx="49">
                  <c:v>1.4532496776579897</c:v>
                </c:pt>
                <c:pt idx="50">
                  <c:v>1.4532496776579897</c:v>
                </c:pt>
                <c:pt idx="51">
                  <c:v>1.4532496776579897</c:v>
                </c:pt>
                <c:pt idx="52">
                  <c:v>1.4532496776579897</c:v>
                </c:pt>
                <c:pt idx="53">
                  <c:v>1.4532496776579897</c:v>
                </c:pt>
                <c:pt idx="54">
                  <c:v>1.4532496776579897</c:v>
                </c:pt>
                <c:pt idx="55">
                  <c:v>1.4532496776579897</c:v>
                </c:pt>
                <c:pt idx="56">
                  <c:v>1.4532496776579897</c:v>
                </c:pt>
                <c:pt idx="57">
                  <c:v>1.4532496776579897</c:v>
                </c:pt>
                <c:pt idx="58">
                  <c:v>1.4532496776579897</c:v>
                </c:pt>
                <c:pt idx="59">
                  <c:v>1.4532496776579897</c:v>
                </c:pt>
                <c:pt idx="60">
                  <c:v>1.4532496776579897</c:v>
                </c:pt>
                <c:pt idx="61">
                  <c:v>1.4532496776579897</c:v>
                </c:pt>
                <c:pt idx="62">
                  <c:v>1.4532496776579897</c:v>
                </c:pt>
                <c:pt idx="63">
                  <c:v>1.4532496776579897</c:v>
                </c:pt>
                <c:pt idx="64">
                  <c:v>1.4532496776579897</c:v>
                </c:pt>
                <c:pt idx="65">
                  <c:v>1.4532496776579897</c:v>
                </c:pt>
                <c:pt idx="66">
                  <c:v>1.4532496776579897</c:v>
                </c:pt>
                <c:pt idx="67">
                  <c:v>1.4532496776579897</c:v>
                </c:pt>
                <c:pt idx="68">
                  <c:v>1.4532496776579897</c:v>
                </c:pt>
                <c:pt idx="69">
                  <c:v>1.4532496776579897</c:v>
                </c:pt>
                <c:pt idx="70">
                  <c:v>1.4532496776579897</c:v>
                </c:pt>
                <c:pt idx="71">
                  <c:v>1.4532496776579897</c:v>
                </c:pt>
                <c:pt idx="72">
                  <c:v>1.4532496776579897</c:v>
                </c:pt>
                <c:pt idx="73">
                  <c:v>1.4532496776579897</c:v>
                </c:pt>
                <c:pt idx="74">
                  <c:v>1.4532496776579897</c:v>
                </c:pt>
                <c:pt idx="75">
                  <c:v>1.4532496776579897</c:v>
                </c:pt>
                <c:pt idx="76">
                  <c:v>1.4532496776579897</c:v>
                </c:pt>
                <c:pt idx="77">
                  <c:v>1.4532496776579897</c:v>
                </c:pt>
                <c:pt idx="78">
                  <c:v>1.4532496776579897</c:v>
                </c:pt>
                <c:pt idx="79">
                  <c:v>1.4532496776579897</c:v>
                </c:pt>
                <c:pt idx="80">
                  <c:v>1.4532496776579897</c:v>
                </c:pt>
                <c:pt idx="81">
                  <c:v>1.4532496776579897</c:v>
                </c:pt>
                <c:pt idx="82">
                  <c:v>1.4532496776579897</c:v>
                </c:pt>
                <c:pt idx="83">
                  <c:v>1.4532496776579897</c:v>
                </c:pt>
                <c:pt idx="84">
                  <c:v>1.4532496776579897</c:v>
                </c:pt>
                <c:pt idx="85">
                  <c:v>1.4532496776579897</c:v>
                </c:pt>
                <c:pt idx="86">
                  <c:v>1.4532496776579897</c:v>
                </c:pt>
                <c:pt idx="87">
                  <c:v>1.4532496776579897</c:v>
                </c:pt>
                <c:pt idx="88">
                  <c:v>1.4532496776579897</c:v>
                </c:pt>
                <c:pt idx="89">
                  <c:v>1.4532496776579897</c:v>
                </c:pt>
                <c:pt idx="90">
                  <c:v>1.4532496776579897</c:v>
                </c:pt>
                <c:pt idx="91">
                  <c:v>1.4532496776579897</c:v>
                </c:pt>
                <c:pt idx="92">
                  <c:v>1.4532496776579897</c:v>
                </c:pt>
                <c:pt idx="93">
                  <c:v>1.4532496776579897</c:v>
                </c:pt>
                <c:pt idx="94">
                  <c:v>1.4532496776579897</c:v>
                </c:pt>
                <c:pt idx="95">
                  <c:v>1.4532496776579897</c:v>
                </c:pt>
                <c:pt idx="96">
                  <c:v>1.4532496776579897</c:v>
                </c:pt>
                <c:pt idx="97">
                  <c:v>1.4532496776579897</c:v>
                </c:pt>
                <c:pt idx="98">
                  <c:v>1.4532496776579897</c:v>
                </c:pt>
                <c:pt idx="99">
                  <c:v>1.4532496776579897</c:v>
                </c:pt>
                <c:pt idx="100">
                  <c:v>1.4532496776579897</c:v>
                </c:pt>
                <c:pt idx="101">
                  <c:v>1.4532496776579897</c:v>
                </c:pt>
                <c:pt idx="102">
                  <c:v>1.4532496776579897</c:v>
                </c:pt>
                <c:pt idx="103">
                  <c:v>1.4532496776579897</c:v>
                </c:pt>
                <c:pt idx="104">
                  <c:v>1.4532496776579897</c:v>
                </c:pt>
                <c:pt idx="105">
                  <c:v>1.4532496776579897</c:v>
                </c:pt>
                <c:pt idx="106">
                  <c:v>1.4532496776579897</c:v>
                </c:pt>
                <c:pt idx="107">
                  <c:v>1.4532496776579897</c:v>
                </c:pt>
                <c:pt idx="108">
                  <c:v>1.4532496776579897</c:v>
                </c:pt>
                <c:pt idx="109">
                  <c:v>1.4532496776579897</c:v>
                </c:pt>
                <c:pt idx="110">
                  <c:v>1.4532496776579897</c:v>
                </c:pt>
                <c:pt idx="111">
                  <c:v>1.4532496776579897</c:v>
                </c:pt>
                <c:pt idx="112">
                  <c:v>1.4532496776579897</c:v>
                </c:pt>
                <c:pt idx="113">
                  <c:v>1.4532496776579897</c:v>
                </c:pt>
                <c:pt idx="114">
                  <c:v>1.4532496776579897</c:v>
                </c:pt>
                <c:pt idx="115">
                  <c:v>1.4532496776579897</c:v>
                </c:pt>
                <c:pt idx="116">
                  <c:v>1.4532496776579897</c:v>
                </c:pt>
                <c:pt idx="117">
                  <c:v>1.4532496776579897</c:v>
                </c:pt>
                <c:pt idx="118">
                  <c:v>1.4532496776579897</c:v>
                </c:pt>
                <c:pt idx="119">
                  <c:v>1.4532496776579897</c:v>
                </c:pt>
                <c:pt idx="120">
                  <c:v>1.4532496776579897</c:v>
                </c:pt>
                <c:pt idx="121">
                  <c:v>1.4532496776579897</c:v>
                </c:pt>
                <c:pt idx="122">
                  <c:v>1.4532496776579897</c:v>
                </c:pt>
                <c:pt idx="123">
                  <c:v>1.4532496776579897</c:v>
                </c:pt>
                <c:pt idx="124">
                  <c:v>1.4532496776579897</c:v>
                </c:pt>
                <c:pt idx="125">
                  <c:v>1.4532496776579897</c:v>
                </c:pt>
                <c:pt idx="126">
                  <c:v>1.4532496776579897</c:v>
                </c:pt>
                <c:pt idx="127">
                  <c:v>1.4532496776579897</c:v>
                </c:pt>
                <c:pt idx="128">
                  <c:v>1.4532496776579897</c:v>
                </c:pt>
                <c:pt idx="129">
                  <c:v>1.4532496776579897</c:v>
                </c:pt>
                <c:pt idx="130">
                  <c:v>1.4532496776579897</c:v>
                </c:pt>
                <c:pt idx="131">
                  <c:v>1.4532496776579897</c:v>
                </c:pt>
                <c:pt idx="132">
                  <c:v>1.4532496776579897</c:v>
                </c:pt>
                <c:pt idx="133">
                  <c:v>1.4532496776579897</c:v>
                </c:pt>
                <c:pt idx="134">
                  <c:v>1.4532496776579897</c:v>
                </c:pt>
                <c:pt idx="135">
                  <c:v>1.4532496776579897</c:v>
                </c:pt>
                <c:pt idx="136">
                  <c:v>1.4532496776579897</c:v>
                </c:pt>
                <c:pt idx="137">
                  <c:v>1.4532496776579897</c:v>
                </c:pt>
                <c:pt idx="138">
                  <c:v>1.4532496776579897</c:v>
                </c:pt>
                <c:pt idx="139">
                  <c:v>1.4532496776579897</c:v>
                </c:pt>
                <c:pt idx="140">
                  <c:v>1.4532496776579897</c:v>
                </c:pt>
                <c:pt idx="141">
                  <c:v>1.4532496776579897</c:v>
                </c:pt>
                <c:pt idx="142">
                  <c:v>1.4532496776579897</c:v>
                </c:pt>
                <c:pt idx="143">
                  <c:v>1.4532496776579897</c:v>
                </c:pt>
                <c:pt idx="144">
                  <c:v>1.4532496776579897</c:v>
                </c:pt>
                <c:pt idx="145">
                  <c:v>1.4532496776579897</c:v>
                </c:pt>
                <c:pt idx="146">
                  <c:v>1.4532496776579897</c:v>
                </c:pt>
                <c:pt idx="147">
                  <c:v>1.4532496776579897</c:v>
                </c:pt>
                <c:pt idx="148">
                  <c:v>1.4532496776579897</c:v>
                </c:pt>
                <c:pt idx="149">
                  <c:v>1.4532496776579897</c:v>
                </c:pt>
                <c:pt idx="150">
                  <c:v>1.4532496776579897</c:v>
                </c:pt>
                <c:pt idx="151">
                  <c:v>1.4532496776579897</c:v>
                </c:pt>
                <c:pt idx="152">
                  <c:v>1.4532496776579897</c:v>
                </c:pt>
                <c:pt idx="153">
                  <c:v>1.4532496776579897</c:v>
                </c:pt>
                <c:pt idx="154">
                  <c:v>1.4532496776579897</c:v>
                </c:pt>
                <c:pt idx="155">
                  <c:v>1.4532496776579897</c:v>
                </c:pt>
                <c:pt idx="156">
                  <c:v>1.4532496776579897</c:v>
                </c:pt>
                <c:pt idx="157">
                  <c:v>1.4532496776579897</c:v>
                </c:pt>
                <c:pt idx="158">
                  <c:v>1.4532496776579897</c:v>
                </c:pt>
                <c:pt idx="159">
                  <c:v>1.4532496776579897</c:v>
                </c:pt>
                <c:pt idx="160">
                  <c:v>1.4532496776579897</c:v>
                </c:pt>
                <c:pt idx="161">
                  <c:v>1.4532496776579897</c:v>
                </c:pt>
                <c:pt idx="162">
                  <c:v>1.4532496776579897</c:v>
                </c:pt>
                <c:pt idx="163">
                  <c:v>1.4532496776579897</c:v>
                </c:pt>
                <c:pt idx="164">
                  <c:v>1.4532496776579897</c:v>
                </c:pt>
                <c:pt idx="165">
                  <c:v>1.4532496776579897</c:v>
                </c:pt>
                <c:pt idx="166">
                  <c:v>1.4532496776579897</c:v>
                </c:pt>
                <c:pt idx="167">
                  <c:v>1.4532496776579897</c:v>
                </c:pt>
                <c:pt idx="168">
                  <c:v>1.4532496776579897</c:v>
                </c:pt>
                <c:pt idx="169">
                  <c:v>1.4532496776579897</c:v>
                </c:pt>
                <c:pt idx="170">
                  <c:v>1.4532496776579897</c:v>
                </c:pt>
                <c:pt idx="171">
                  <c:v>1.4532496776579897</c:v>
                </c:pt>
                <c:pt idx="172">
                  <c:v>1.4532496776579897</c:v>
                </c:pt>
                <c:pt idx="173">
                  <c:v>1.4532496776579897</c:v>
                </c:pt>
                <c:pt idx="174">
                  <c:v>1.4532496776579897</c:v>
                </c:pt>
                <c:pt idx="175">
                  <c:v>1.4532496776579897</c:v>
                </c:pt>
                <c:pt idx="176">
                  <c:v>1.4532496776579897</c:v>
                </c:pt>
                <c:pt idx="177">
                  <c:v>1.4532496776579897</c:v>
                </c:pt>
                <c:pt idx="178">
                  <c:v>1.4532496776579897</c:v>
                </c:pt>
                <c:pt idx="179">
                  <c:v>1.4532496776579897</c:v>
                </c:pt>
                <c:pt idx="180">
                  <c:v>1.4532496776579897</c:v>
                </c:pt>
                <c:pt idx="181">
                  <c:v>1.4532496776579897</c:v>
                </c:pt>
                <c:pt idx="182">
                  <c:v>1.4532496776579897</c:v>
                </c:pt>
                <c:pt idx="183">
                  <c:v>1.4532496776579897</c:v>
                </c:pt>
                <c:pt idx="184">
                  <c:v>1.4532496776579897</c:v>
                </c:pt>
                <c:pt idx="185">
                  <c:v>1.4532496776579897</c:v>
                </c:pt>
                <c:pt idx="186">
                  <c:v>1.4532496776579897</c:v>
                </c:pt>
                <c:pt idx="187">
                  <c:v>1.4532496776579897</c:v>
                </c:pt>
                <c:pt idx="188">
                  <c:v>1.4532496776579897</c:v>
                </c:pt>
                <c:pt idx="189">
                  <c:v>1.4532496776579897</c:v>
                </c:pt>
                <c:pt idx="190">
                  <c:v>1.4532496776579897</c:v>
                </c:pt>
                <c:pt idx="191">
                  <c:v>1.4532496776579897</c:v>
                </c:pt>
                <c:pt idx="192">
                  <c:v>1.4532496776579897</c:v>
                </c:pt>
                <c:pt idx="193">
                  <c:v>1.4532496776579897</c:v>
                </c:pt>
                <c:pt idx="194">
                  <c:v>1.4532496776579897</c:v>
                </c:pt>
                <c:pt idx="195">
                  <c:v>1.4532496776579897</c:v>
                </c:pt>
                <c:pt idx="196">
                  <c:v>1.4532496776579897</c:v>
                </c:pt>
                <c:pt idx="197">
                  <c:v>1.4532496776579897</c:v>
                </c:pt>
                <c:pt idx="198">
                  <c:v>1.4532496776579897</c:v>
                </c:pt>
                <c:pt idx="199">
                  <c:v>1.4532496776579897</c:v>
                </c:pt>
                <c:pt idx="200">
                  <c:v>1.4532496776579897</c:v>
                </c:pt>
                <c:pt idx="201">
                  <c:v>1.4532496776579897</c:v>
                </c:pt>
                <c:pt idx="202">
                  <c:v>1.4532496776579897</c:v>
                </c:pt>
                <c:pt idx="203">
                  <c:v>1.4532496776579897</c:v>
                </c:pt>
                <c:pt idx="204">
                  <c:v>1.4532496776579897</c:v>
                </c:pt>
                <c:pt idx="205">
                  <c:v>1.4532496776579897</c:v>
                </c:pt>
                <c:pt idx="206">
                  <c:v>1.4532496776579897</c:v>
                </c:pt>
                <c:pt idx="207">
                  <c:v>1.4532496776579897</c:v>
                </c:pt>
                <c:pt idx="208">
                  <c:v>1.4532496776579897</c:v>
                </c:pt>
                <c:pt idx="209">
                  <c:v>1.4532496776579897</c:v>
                </c:pt>
                <c:pt idx="210">
                  <c:v>1.4532496776579897</c:v>
                </c:pt>
                <c:pt idx="211">
                  <c:v>1.4532496776579897</c:v>
                </c:pt>
                <c:pt idx="212">
                  <c:v>1.4532496776579897</c:v>
                </c:pt>
                <c:pt idx="213">
                  <c:v>1.4532496776579897</c:v>
                </c:pt>
                <c:pt idx="214">
                  <c:v>1.4532496776579897</c:v>
                </c:pt>
                <c:pt idx="215">
                  <c:v>1.4532496776579897</c:v>
                </c:pt>
                <c:pt idx="216">
                  <c:v>1.4532496776579897</c:v>
                </c:pt>
                <c:pt idx="217">
                  <c:v>1.4532496776579897</c:v>
                </c:pt>
                <c:pt idx="218">
                  <c:v>1.4532496776579897</c:v>
                </c:pt>
                <c:pt idx="219">
                  <c:v>1.4532496776579897</c:v>
                </c:pt>
                <c:pt idx="220">
                  <c:v>1.4532496776579897</c:v>
                </c:pt>
                <c:pt idx="221">
                  <c:v>1.4532496776579897</c:v>
                </c:pt>
                <c:pt idx="222">
                  <c:v>1.4532496776579897</c:v>
                </c:pt>
                <c:pt idx="223">
                  <c:v>1.4532496776579897</c:v>
                </c:pt>
                <c:pt idx="224">
                  <c:v>1.4532496776579897</c:v>
                </c:pt>
                <c:pt idx="225">
                  <c:v>1.4532496776579897</c:v>
                </c:pt>
                <c:pt idx="226">
                  <c:v>1.4532496776579897</c:v>
                </c:pt>
                <c:pt idx="227">
                  <c:v>1.4532496776579897</c:v>
                </c:pt>
                <c:pt idx="228">
                  <c:v>1.4532496776579897</c:v>
                </c:pt>
                <c:pt idx="229">
                  <c:v>1.4532496776579897</c:v>
                </c:pt>
                <c:pt idx="230">
                  <c:v>1.4532496776579897</c:v>
                </c:pt>
                <c:pt idx="231">
                  <c:v>1.4532496776579897</c:v>
                </c:pt>
                <c:pt idx="232">
                  <c:v>1.4532496776579897</c:v>
                </c:pt>
                <c:pt idx="233">
                  <c:v>1.4532496776579897</c:v>
                </c:pt>
                <c:pt idx="234">
                  <c:v>1.4532496776579897</c:v>
                </c:pt>
                <c:pt idx="235">
                  <c:v>1.4532496776579897</c:v>
                </c:pt>
                <c:pt idx="236">
                  <c:v>1.4532496776579897</c:v>
                </c:pt>
                <c:pt idx="237">
                  <c:v>1.4532496776579897</c:v>
                </c:pt>
                <c:pt idx="238">
                  <c:v>1.4532496776579897</c:v>
                </c:pt>
                <c:pt idx="239">
                  <c:v>1.4532496776579897</c:v>
                </c:pt>
                <c:pt idx="240">
                  <c:v>1.4532496776579897</c:v>
                </c:pt>
                <c:pt idx="241">
                  <c:v>1.4532496776579897</c:v>
                </c:pt>
                <c:pt idx="242">
                  <c:v>1.4532496776579897</c:v>
                </c:pt>
                <c:pt idx="243">
                  <c:v>1.4532496776579897</c:v>
                </c:pt>
                <c:pt idx="244">
                  <c:v>1.4532496776579897</c:v>
                </c:pt>
                <c:pt idx="245">
                  <c:v>1.4532496776579897</c:v>
                </c:pt>
                <c:pt idx="246">
                  <c:v>1.4532496776579897</c:v>
                </c:pt>
                <c:pt idx="247">
                  <c:v>1.4532496776579897</c:v>
                </c:pt>
                <c:pt idx="248">
                  <c:v>1.4532496776579897</c:v>
                </c:pt>
                <c:pt idx="249">
                  <c:v>1.4532496776579897</c:v>
                </c:pt>
                <c:pt idx="250">
                  <c:v>1.4532496776579897</c:v>
                </c:pt>
                <c:pt idx="251">
                  <c:v>1.4532496776579897</c:v>
                </c:pt>
                <c:pt idx="252">
                  <c:v>1.4532496776579897</c:v>
                </c:pt>
                <c:pt idx="253">
                  <c:v>1.4532496776579897</c:v>
                </c:pt>
                <c:pt idx="254">
                  <c:v>1.4532496776579897</c:v>
                </c:pt>
                <c:pt idx="255">
                  <c:v>1.4532496776579897</c:v>
                </c:pt>
                <c:pt idx="256">
                  <c:v>1.4532496776579897</c:v>
                </c:pt>
                <c:pt idx="257">
                  <c:v>1.4532496776579897</c:v>
                </c:pt>
                <c:pt idx="258">
                  <c:v>1.4532496776579897</c:v>
                </c:pt>
                <c:pt idx="259">
                  <c:v>1.4532496776579897</c:v>
                </c:pt>
                <c:pt idx="260">
                  <c:v>1.4532496776579897</c:v>
                </c:pt>
                <c:pt idx="261">
                  <c:v>1.4532496776579897</c:v>
                </c:pt>
                <c:pt idx="262">
                  <c:v>1.4532496776579897</c:v>
                </c:pt>
                <c:pt idx="263">
                  <c:v>1.4532496776579897</c:v>
                </c:pt>
                <c:pt idx="264">
                  <c:v>1.4532496776579897</c:v>
                </c:pt>
                <c:pt idx="265">
                  <c:v>1.4532496776579897</c:v>
                </c:pt>
                <c:pt idx="266">
                  <c:v>1.4532496776579897</c:v>
                </c:pt>
                <c:pt idx="267">
                  <c:v>1.4532496776579897</c:v>
                </c:pt>
                <c:pt idx="268">
                  <c:v>1.4532496776579897</c:v>
                </c:pt>
                <c:pt idx="269">
                  <c:v>1.4532496776579897</c:v>
                </c:pt>
                <c:pt idx="270">
                  <c:v>1.4532496776579897</c:v>
                </c:pt>
                <c:pt idx="271">
                  <c:v>1.4532496776579897</c:v>
                </c:pt>
                <c:pt idx="272">
                  <c:v>1.4532496776579897</c:v>
                </c:pt>
                <c:pt idx="273">
                  <c:v>1.4532496776579897</c:v>
                </c:pt>
                <c:pt idx="274">
                  <c:v>1.4532496776579897</c:v>
                </c:pt>
                <c:pt idx="275">
                  <c:v>1.4532496776579897</c:v>
                </c:pt>
                <c:pt idx="276">
                  <c:v>1.4532496776579897</c:v>
                </c:pt>
                <c:pt idx="277">
                  <c:v>1.4532496776579897</c:v>
                </c:pt>
                <c:pt idx="278">
                  <c:v>1.4532496776579897</c:v>
                </c:pt>
                <c:pt idx="279">
                  <c:v>1.4532496776579897</c:v>
                </c:pt>
                <c:pt idx="280">
                  <c:v>1.4532496776579897</c:v>
                </c:pt>
                <c:pt idx="281">
                  <c:v>1.4532496776579897</c:v>
                </c:pt>
                <c:pt idx="282">
                  <c:v>1.4532496776579897</c:v>
                </c:pt>
                <c:pt idx="283">
                  <c:v>1.4532496776579897</c:v>
                </c:pt>
                <c:pt idx="284">
                  <c:v>1.4532496776579897</c:v>
                </c:pt>
                <c:pt idx="285">
                  <c:v>1.4532496776579897</c:v>
                </c:pt>
                <c:pt idx="286">
                  <c:v>1.4532496776579897</c:v>
                </c:pt>
                <c:pt idx="287">
                  <c:v>1.4532496776579897</c:v>
                </c:pt>
                <c:pt idx="288">
                  <c:v>1.4532496776579897</c:v>
                </c:pt>
                <c:pt idx="289">
                  <c:v>1.4532496776579897</c:v>
                </c:pt>
                <c:pt idx="290">
                  <c:v>1.4532496776579897</c:v>
                </c:pt>
                <c:pt idx="291">
                  <c:v>1.4532496776579897</c:v>
                </c:pt>
                <c:pt idx="292">
                  <c:v>1.4532496776579897</c:v>
                </c:pt>
                <c:pt idx="293">
                  <c:v>1.4532496776579897</c:v>
                </c:pt>
                <c:pt idx="294">
                  <c:v>1.4532496776579897</c:v>
                </c:pt>
                <c:pt idx="295">
                  <c:v>1.4532496776579897</c:v>
                </c:pt>
                <c:pt idx="296">
                  <c:v>1.4532496776579897</c:v>
                </c:pt>
                <c:pt idx="297">
                  <c:v>1.4532496776579897</c:v>
                </c:pt>
                <c:pt idx="298">
                  <c:v>1.4532496776579897</c:v>
                </c:pt>
                <c:pt idx="299">
                  <c:v>1.4532496776579897</c:v>
                </c:pt>
                <c:pt idx="300">
                  <c:v>1.4532496776579897</c:v>
                </c:pt>
                <c:pt idx="301">
                  <c:v>1.4532496776579897</c:v>
                </c:pt>
                <c:pt idx="302">
                  <c:v>1.4532496776579897</c:v>
                </c:pt>
                <c:pt idx="303">
                  <c:v>1.4532496776579897</c:v>
                </c:pt>
                <c:pt idx="304">
                  <c:v>1.4532496776579897</c:v>
                </c:pt>
                <c:pt idx="305">
                  <c:v>1.4532496776579897</c:v>
                </c:pt>
                <c:pt idx="306">
                  <c:v>1.4532496776579897</c:v>
                </c:pt>
                <c:pt idx="307">
                  <c:v>1.4532496776579897</c:v>
                </c:pt>
                <c:pt idx="308">
                  <c:v>1.4532496776579897</c:v>
                </c:pt>
                <c:pt idx="309">
                  <c:v>1.4532496776579897</c:v>
                </c:pt>
                <c:pt idx="310">
                  <c:v>1.4532496776579897</c:v>
                </c:pt>
                <c:pt idx="311">
                  <c:v>1.4532496776579897</c:v>
                </c:pt>
                <c:pt idx="312">
                  <c:v>1.4532496776579897</c:v>
                </c:pt>
                <c:pt idx="313">
                  <c:v>1.4532496776579897</c:v>
                </c:pt>
                <c:pt idx="314">
                  <c:v>1.4532496776579897</c:v>
                </c:pt>
                <c:pt idx="315">
                  <c:v>1.4532496776579897</c:v>
                </c:pt>
                <c:pt idx="316">
                  <c:v>1.4532496776579897</c:v>
                </c:pt>
                <c:pt idx="317">
                  <c:v>1.4532496776579897</c:v>
                </c:pt>
                <c:pt idx="318">
                  <c:v>1.4532496776579897</c:v>
                </c:pt>
                <c:pt idx="319">
                  <c:v>1.4532496776579897</c:v>
                </c:pt>
                <c:pt idx="320">
                  <c:v>1.4532496776579897</c:v>
                </c:pt>
                <c:pt idx="321">
                  <c:v>1.4532496776579897</c:v>
                </c:pt>
                <c:pt idx="322">
                  <c:v>1.4532496776579897</c:v>
                </c:pt>
                <c:pt idx="323">
                  <c:v>1.4532496776579897</c:v>
                </c:pt>
                <c:pt idx="324">
                  <c:v>1.4532496776579897</c:v>
                </c:pt>
                <c:pt idx="325">
                  <c:v>1.4532496776579897</c:v>
                </c:pt>
                <c:pt idx="326">
                  <c:v>1.4532496776579897</c:v>
                </c:pt>
                <c:pt idx="327">
                  <c:v>1.4532496776579897</c:v>
                </c:pt>
                <c:pt idx="328">
                  <c:v>1.4532496776579897</c:v>
                </c:pt>
                <c:pt idx="329">
                  <c:v>1.4532496776579897</c:v>
                </c:pt>
                <c:pt idx="330">
                  <c:v>1.4532496776579897</c:v>
                </c:pt>
                <c:pt idx="331">
                  <c:v>1.4532496776579897</c:v>
                </c:pt>
                <c:pt idx="332">
                  <c:v>1.4532496776579897</c:v>
                </c:pt>
                <c:pt idx="333">
                  <c:v>1.4532496776579897</c:v>
                </c:pt>
                <c:pt idx="334">
                  <c:v>1.4532496776579897</c:v>
                </c:pt>
                <c:pt idx="335">
                  <c:v>1.4532496776579897</c:v>
                </c:pt>
                <c:pt idx="336">
                  <c:v>1.4532496776579897</c:v>
                </c:pt>
                <c:pt idx="337">
                  <c:v>1.4532496776579897</c:v>
                </c:pt>
                <c:pt idx="338">
                  <c:v>1.4532496776579897</c:v>
                </c:pt>
                <c:pt idx="339">
                  <c:v>1.4532496776579897</c:v>
                </c:pt>
                <c:pt idx="340">
                  <c:v>1.4532496776579897</c:v>
                </c:pt>
                <c:pt idx="341">
                  <c:v>1.4532496776579897</c:v>
                </c:pt>
                <c:pt idx="342">
                  <c:v>1.4532496776579897</c:v>
                </c:pt>
                <c:pt idx="343">
                  <c:v>1.4532496776579897</c:v>
                </c:pt>
                <c:pt idx="344">
                  <c:v>1.4532496776579897</c:v>
                </c:pt>
                <c:pt idx="345">
                  <c:v>1.4532496776579897</c:v>
                </c:pt>
                <c:pt idx="346">
                  <c:v>1.4532496776579897</c:v>
                </c:pt>
                <c:pt idx="347">
                  <c:v>1.4532496776579897</c:v>
                </c:pt>
                <c:pt idx="348">
                  <c:v>1.4532496776579897</c:v>
                </c:pt>
                <c:pt idx="349">
                  <c:v>1.4532496776579897</c:v>
                </c:pt>
                <c:pt idx="350">
                  <c:v>1.4532496776579897</c:v>
                </c:pt>
                <c:pt idx="351">
                  <c:v>1.4532496776579897</c:v>
                </c:pt>
                <c:pt idx="352">
                  <c:v>1.4532496776579897</c:v>
                </c:pt>
                <c:pt idx="353">
                  <c:v>1.4532496776579897</c:v>
                </c:pt>
                <c:pt idx="354">
                  <c:v>1.4532496776579897</c:v>
                </c:pt>
                <c:pt idx="355">
                  <c:v>1.4532496776579897</c:v>
                </c:pt>
                <c:pt idx="356">
                  <c:v>1.4532496776579897</c:v>
                </c:pt>
                <c:pt idx="357">
                  <c:v>1.4532496776579897</c:v>
                </c:pt>
                <c:pt idx="358">
                  <c:v>1.4532496776579897</c:v>
                </c:pt>
                <c:pt idx="359">
                  <c:v>1.4532496776579897</c:v>
                </c:pt>
                <c:pt idx="360">
                  <c:v>1.4532496776579897</c:v>
                </c:pt>
                <c:pt idx="361">
                  <c:v>1.4532496776579897</c:v>
                </c:pt>
                <c:pt idx="362">
                  <c:v>1.4532496776579897</c:v>
                </c:pt>
                <c:pt idx="363">
                  <c:v>1.4532496776579897</c:v>
                </c:pt>
                <c:pt idx="364">
                  <c:v>1.4532496776579897</c:v>
                </c:pt>
                <c:pt idx="365">
                  <c:v>1.4532496776579897</c:v>
                </c:pt>
                <c:pt idx="366">
                  <c:v>1.4532496776579897</c:v>
                </c:pt>
                <c:pt idx="367">
                  <c:v>1.4532496776579897</c:v>
                </c:pt>
                <c:pt idx="368">
                  <c:v>1.4532496776579897</c:v>
                </c:pt>
                <c:pt idx="369">
                  <c:v>1.4532496776579897</c:v>
                </c:pt>
                <c:pt idx="370">
                  <c:v>1.4532496776579897</c:v>
                </c:pt>
                <c:pt idx="371">
                  <c:v>1.4532496776579897</c:v>
                </c:pt>
                <c:pt idx="372">
                  <c:v>1.4532496776579897</c:v>
                </c:pt>
                <c:pt idx="373">
                  <c:v>1.4532496776579897</c:v>
                </c:pt>
                <c:pt idx="374">
                  <c:v>1.4532496776579897</c:v>
                </c:pt>
                <c:pt idx="375">
                  <c:v>1.4532496776579897</c:v>
                </c:pt>
                <c:pt idx="376">
                  <c:v>1.4532496776579897</c:v>
                </c:pt>
                <c:pt idx="377">
                  <c:v>1.4532496776579897</c:v>
                </c:pt>
                <c:pt idx="378">
                  <c:v>1.4532496776579897</c:v>
                </c:pt>
                <c:pt idx="379">
                  <c:v>1.4532496776579897</c:v>
                </c:pt>
                <c:pt idx="380">
                  <c:v>1.4532496776579897</c:v>
                </c:pt>
                <c:pt idx="381">
                  <c:v>1.4532496776579897</c:v>
                </c:pt>
                <c:pt idx="382">
                  <c:v>1.4532496776579897</c:v>
                </c:pt>
                <c:pt idx="383">
                  <c:v>1.4532496776579897</c:v>
                </c:pt>
                <c:pt idx="384">
                  <c:v>1.4532496776579897</c:v>
                </c:pt>
                <c:pt idx="385">
                  <c:v>1.4532496776579897</c:v>
                </c:pt>
                <c:pt idx="386">
                  <c:v>1.4532496776579897</c:v>
                </c:pt>
                <c:pt idx="387">
                  <c:v>1.4532496776579897</c:v>
                </c:pt>
                <c:pt idx="388">
                  <c:v>1.4532496776579897</c:v>
                </c:pt>
                <c:pt idx="389">
                  <c:v>1.4532496776579897</c:v>
                </c:pt>
                <c:pt idx="390">
                  <c:v>1.4532496776579897</c:v>
                </c:pt>
                <c:pt idx="391">
                  <c:v>1.4532496776579897</c:v>
                </c:pt>
                <c:pt idx="392">
                  <c:v>1.4532496776579897</c:v>
                </c:pt>
                <c:pt idx="393">
                  <c:v>1.4532496776579897</c:v>
                </c:pt>
                <c:pt idx="394">
                  <c:v>1.4532496776579897</c:v>
                </c:pt>
                <c:pt idx="395">
                  <c:v>1.4532496776579897</c:v>
                </c:pt>
                <c:pt idx="396">
                  <c:v>1.4532496776579897</c:v>
                </c:pt>
                <c:pt idx="397">
                  <c:v>1.4532496776579897</c:v>
                </c:pt>
                <c:pt idx="398">
                  <c:v>1.4532496776579897</c:v>
                </c:pt>
                <c:pt idx="399">
                  <c:v>1.4532496776579897</c:v>
                </c:pt>
                <c:pt idx="400">
                  <c:v>1.4532496776579897</c:v>
                </c:pt>
                <c:pt idx="401">
                  <c:v>1.4532496776579897</c:v>
                </c:pt>
                <c:pt idx="402">
                  <c:v>1.4532496776579897</c:v>
                </c:pt>
                <c:pt idx="403">
                  <c:v>1.4532496776579897</c:v>
                </c:pt>
                <c:pt idx="404">
                  <c:v>1.4532496776579897</c:v>
                </c:pt>
                <c:pt idx="405">
                  <c:v>1.4532496776579897</c:v>
                </c:pt>
                <c:pt idx="406">
                  <c:v>1.4532496776579897</c:v>
                </c:pt>
                <c:pt idx="407">
                  <c:v>1.4532496776579897</c:v>
                </c:pt>
                <c:pt idx="408">
                  <c:v>1.4532496776579897</c:v>
                </c:pt>
                <c:pt idx="409">
                  <c:v>1.4532496776579897</c:v>
                </c:pt>
                <c:pt idx="410">
                  <c:v>1.4532496776579897</c:v>
                </c:pt>
                <c:pt idx="411">
                  <c:v>1.4532496776579897</c:v>
                </c:pt>
                <c:pt idx="412">
                  <c:v>1.4532496776579897</c:v>
                </c:pt>
                <c:pt idx="413">
                  <c:v>1.4532496776579897</c:v>
                </c:pt>
                <c:pt idx="414">
                  <c:v>1.4532496776579897</c:v>
                </c:pt>
                <c:pt idx="415">
                  <c:v>1.4532496776579897</c:v>
                </c:pt>
                <c:pt idx="416">
                  <c:v>1.4532496776579897</c:v>
                </c:pt>
                <c:pt idx="417">
                  <c:v>1.4532496776579897</c:v>
                </c:pt>
                <c:pt idx="418">
                  <c:v>1.4532496776579897</c:v>
                </c:pt>
                <c:pt idx="419">
                  <c:v>1.4532496776579897</c:v>
                </c:pt>
                <c:pt idx="420">
                  <c:v>1.4532496776579897</c:v>
                </c:pt>
                <c:pt idx="421">
                  <c:v>1.4532496776579897</c:v>
                </c:pt>
                <c:pt idx="422">
                  <c:v>1.4532496776579897</c:v>
                </c:pt>
                <c:pt idx="423">
                  <c:v>1.4532496776579897</c:v>
                </c:pt>
                <c:pt idx="424">
                  <c:v>1.4532496776579897</c:v>
                </c:pt>
                <c:pt idx="425">
                  <c:v>1.4532496776579897</c:v>
                </c:pt>
                <c:pt idx="426">
                  <c:v>1.4532496776579897</c:v>
                </c:pt>
                <c:pt idx="427">
                  <c:v>1.4532496776579897</c:v>
                </c:pt>
                <c:pt idx="428">
                  <c:v>1.4532496776579897</c:v>
                </c:pt>
                <c:pt idx="429">
                  <c:v>1.4532496776579897</c:v>
                </c:pt>
                <c:pt idx="430">
                  <c:v>1.4532496776579897</c:v>
                </c:pt>
                <c:pt idx="431">
                  <c:v>1.4532496776579897</c:v>
                </c:pt>
                <c:pt idx="432">
                  <c:v>1.4532496776579897</c:v>
                </c:pt>
                <c:pt idx="433">
                  <c:v>1.4532496776579897</c:v>
                </c:pt>
                <c:pt idx="434">
                  <c:v>1.4532496776579897</c:v>
                </c:pt>
                <c:pt idx="435">
                  <c:v>1.4532496776579897</c:v>
                </c:pt>
                <c:pt idx="436">
                  <c:v>1.4532496776579897</c:v>
                </c:pt>
                <c:pt idx="437">
                  <c:v>1.4532496776579897</c:v>
                </c:pt>
                <c:pt idx="438">
                  <c:v>1.4532496776579897</c:v>
                </c:pt>
                <c:pt idx="439">
                  <c:v>1.4532496776579897</c:v>
                </c:pt>
                <c:pt idx="440">
                  <c:v>1.4532496776579897</c:v>
                </c:pt>
                <c:pt idx="441">
                  <c:v>1.4532496776579897</c:v>
                </c:pt>
                <c:pt idx="442">
                  <c:v>1.4532496776579897</c:v>
                </c:pt>
                <c:pt idx="443">
                  <c:v>1.4532496776579897</c:v>
                </c:pt>
                <c:pt idx="444">
                  <c:v>1.4532496776579897</c:v>
                </c:pt>
                <c:pt idx="445">
                  <c:v>1.4532496776579897</c:v>
                </c:pt>
                <c:pt idx="446">
                  <c:v>1.4532496776579897</c:v>
                </c:pt>
                <c:pt idx="447">
                  <c:v>1.4532496776579897</c:v>
                </c:pt>
                <c:pt idx="448">
                  <c:v>1.4532496776579897</c:v>
                </c:pt>
                <c:pt idx="449">
                  <c:v>1.4532496776579897</c:v>
                </c:pt>
                <c:pt idx="450">
                  <c:v>1.4532496776579897</c:v>
                </c:pt>
                <c:pt idx="451">
                  <c:v>1.4532496776579897</c:v>
                </c:pt>
                <c:pt idx="452">
                  <c:v>1.4532496776579897</c:v>
                </c:pt>
                <c:pt idx="453">
                  <c:v>1.4532496776579897</c:v>
                </c:pt>
                <c:pt idx="454">
                  <c:v>1.4532496776579897</c:v>
                </c:pt>
                <c:pt idx="455">
                  <c:v>1.4532496776579897</c:v>
                </c:pt>
                <c:pt idx="456">
                  <c:v>1.4532496776579897</c:v>
                </c:pt>
                <c:pt idx="457">
                  <c:v>1.4532496776579897</c:v>
                </c:pt>
                <c:pt idx="458">
                  <c:v>1.4532496776579897</c:v>
                </c:pt>
                <c:pt idx="459">
                  <c:v>1.4532496776579897</c:v>
                </c:pt>
                <c:pt idx="460">
                  <c:v>1.4532496776579897</c:v>
                </c:pt>
                <c:pt idx="461">
                  <c:v>1.4532496776579897</c:v>
                </c:pt>
                <c:pt idx="462">
                  <c:v>1.4532496776579897</c:v>
                </c:pt>
                <c:pt idx="463">
                  <c:v>1.4532496776579897</c:v>
                </c:pt>
                <c:pt idx="464">
                  <c:v>1.4532496776579897</c:v>
                </c:pt>
                <c:pt idx="465">
                  <c:v>1.4532496776579897</c:v>
                </c:pt>
                <c:pt idx="466">
                  <c:v>1.4532496776579897</c:v>
                </c:pt>
                <c:pt idx="467">
                  <c:v>1.4532496776579897</c:v>
                </c:pt>
                <c:pt idx="468">
                  <c:v>1.4532496776579897</c:v>
                </c:pt>
                <c:pt idx="469">
                  <c:v>1.4532496776579897</c:v>
                </c:pt>
                <c:pt idx="470">
                  <c:v>1.4532496776579897</c:v>
                </c:pt>
                <c:pt idx="471">
                  <c:v>1.4532496776579897</c:v>
                </c:pt>
                <c:pt idx="472">
                  <c:v>1.4532496776579897</c:v>
                </c:pt>
                <c:pt idx="473">
                  <c:v>1.4532496776579897</c:v>
                </c:pt>
                <c:pt idx="474">
                  <c:v>1.4532496776579897</c:v>
                </c:pt>
                <c:pt idx="475">
                  <c:v>1.4532496776579897</c:v>
                </c:pt>
                <c:pt idx="476">
                  <c:v>1.4532496776579897</c:v>
                </c:pt>
                <c:pt idx="477">
                  <c:v>1.4532496776579897</c:v>
                </c:pt>
                <c:pt idx="478">
                  <c:v>1.4532496776579897</c:v>
                </c:pt>
                <c:pt idx="479">
                  <c:v>1.4532496776579897</c:v>
                </c:pt>
                <c:pt idx="480">
                  <c:v>1.4532496776579897</c:v>
                </c:pt>
                <c:pt idx="481">
                  <c:v>1.4532496776579897</c:v>
                </c:pt>
                <c:pt idx="482">
                  <c:v>1.4532496776579897</c:v>
                </c:pt>
                <c:pt idx="483">
                  <c:v>1.4532496776579897</c:v>
                </c:pt>
                <c:pt idx="484">
                  <c:v>1.4532496776579897</c:v>
                </c:pt>
                <c:pt idx="485">
                  <c:v>1.4532496776579897</c:v>
                </c:pt>
                <c:pt idx="486">
                  <c:v>1.4532496776579897</c:v>
                </c:pt>
                <c:pt idx="487">
                  <c:v>1.4532496776579897</c:v>
                </c:pt>
                <c:pt idx="488">
                  <c:v>1.4532496776579897</c:v>
                </c:pt>
                <c:pt idx="489">
                  <c:v>1.4532496776579897</c:v>
                </c:pt>
                <c:pt idx="490">
                  <c:v>1.4532496776579897</c:v>
                </c:pt>
                <c:pt idx="491">
                  <c:v>1.4532496776579897</c:v>
                </c:pt>
                <c:pt idx="492">
                  <c:v>1.4532496776579897</c:v>
                </c:pt>
                <c:pt idx="493">
                  <c:v>1.4532496776579897</c:v>
                </c:pt>
                <c:pt idx="494">
                  <c:v>1.4532496776579897</c:v>
                </c:pt>
                <c:pt idx="495">
                  <c:v>1.4532496776579897</c:v>
                </c:pt>
                <c:pt idx="496">
                  <c:v>1.4532496776579897</c:v>
                </c:pt>
                <c:pt idx="497">
                  <c:v>1.4532496776579897</c:v>
                </c:pt>
                <c:pt idx="498">
                  <c:v>1.4532496776579897</c:v>
                </c:pt>
                <c:pt idx="499">
                  <c:v>1.4532496776579897</c:v>
                </c:pt>
                <c:pt idx="500">
                  <c:v>1.4532496776579897</c:v>
                </c:pt>
                <c:pt idx="501">
                  <c:v>1.4532496776579897</c:v>
                </c:pt>
                <c:pt idx="502">
                  <c:v>1.4532496776579897</c:v>
                </c:pt>
                <c:pt idx="503">
                  <c:v>1.4532496776579897</c:v>
                </c:pt>
                <c:pt idx="504">
                  <c:v>1.4532496776579897</c:v>
                </c:pt>
                <c:pt idx="505">
                  <c:v>1.4532496776579897</c:v>
                </c:pt>
                <c:pt idx="506">
                  <c:v>1.4532496776579897</c:v>
                </c:pt>
                <c:pt idx="507">
                  <c:v>1.4532496776579897</c:v>
                </c:pt>
                <c:pt idx="508">
                  <c:v>1.4532496776579897</c:v>
                </c:pt>
                <c:pt idx="509">
                  <c:v>1.4532496776579897</c:v>
                </c:pt>
                <c:pt idx="510">
                  <c:v>1.4532496776579897</c:v>
                </c:pt>
                <c:pt idx="511">
                  <c:v>1.4532496776579897</c:v>
                </c:pt>
                <c:pt idx="512">
                  <c:v>1.4532496776579897</c:v>
                </c:pt>
                <c:pt idx="513">
                  <c:v>1.4532496776579897</c:v>
                </c:pt>
                <c:pt idx="514">
                  <c:v>1.4532496776579897</c:v>
                </c:pt>
                <c:pt idx="515">
                  <c:v>1.4532496776579897</c:v>
                </c:pt>
                <c:pt idx="516">
                  <c:v>1.4532496776579897</c:v>
                </c:pt>
                <c:pt idx="517">
                  <c:v>1.4532496776579897</c:v>
                </c:pt>
                <c:pt idx="518">
                  <c:v>1.4532496776579897</c:v>
                </c:pt>
                <c:pt idx="519">
                  <c:v>1.4532496776579897</c:v>
                </c:pt>
                <c:pt idx="520">
                  <c:v>1.4532496776579897</c:v>
                </c:pt>
                <c:pt idx="521">
                  <c:v>1.4532496776579897</c:v>
                </c:pt>
                <c:pt idx="522">
                  <c:v>1.4532496776579897</c:v>
                </c:pt>
                <c:pt idx="523">
                  <c:v>1.4532496776579897</c:v>
                </c:pt>
                <c:pt idx="524">
                  <c:v>1.4532496776579897</c:v>
                </c:pt>
                <c:pt idx="525">
                  <c:v>1.4532496776579897</c:v>
                </c:pt>
                <c:pt idx="526">
                  <c:v>1.4532496776579897</c:v>
                </c:pt>
                <c:pt idx="527">
                  <c:v>1.4532496776579897</c:v>
                </c:pt>
                <c:pt idx="528">
                  <c:v>1.4532496776579897</c:v>
                </c:pt>
                <c:pt idx="529">
                  <c:v>1.4532496776579897</c:v>
                </c:pt>
                <c:pt idx="530">
                  <c:v>1.4532496776579897</c:v>
                </c:pt>
                <c:pt idx="531">
                  <c:v>1.4532496776579897</c:v>
                </c:pt>
                <c:pt idx="532">
                  <c:v>1.4532496776579897</c:v>
                </c:pt>
                <c:pt idx="533">
                  <c:v>1.4532496776579897</c:v>
                </c:pt>
                <c:pt idx="534">
                  <c:v>1.4532496776579897</c:v>
                </c:pt>
                <c:pt idx="535">
                  <c:v>1.4532496776579897</c:v>
                </c:pt>
                <c:pt idx="536">
                  <c:v>1.4532496776579897</c:v>
                </c:pt>
                <c:pt idx="537">
                  <c:v>1.4532496776579897</c:v>
                </c:pt>
                <c:pt idx="538">
                  <c:v>1.4532496776579897</c:v>
                </c:pt>
                <c:pt idx="539">
                  <c:v>1.4532496776579897</c:v>
                </c:pt>
                <c:pt idx="540">
                  <c:v>1.4532496776579897</c:v>
                </c:pt>
                <c:pt idx="541">
                  <c:v>1.4532496776579897</c:v>
                </c:pt>
                <c:pt idx="542">
                  <c:v>1.4532496776579897</c:v>
                </c:pt>
                <c:pt idx="543">
                  <c:v>1.4532496776579897</c:v>
                </c:pt>
                <c:pt idx="544">
                  <c:v>1.4532496776579897</c:v>
                </c:pt>
                <c:pt idx="545">
                  <c:v>1.4532496776579897</c:v>
                </c:pt>
                <c:pt idx="546">
                  <c:v>1.4532496776579897</c:v>
                </c:pt>
                <c:pt idx="547">
                  <c:v>1.4532496776579897</c:v>
                </c:pt>
                <c:pt idx="548">
                  <c:v>1.4532496776579897</c:v>
                </c:pt>
                <c:pt idx="549">
                  <c:v>1.4532496776579897</c:v>
                </c:pt>
                <c:pt idx="550">
                  <c:v>1.4532496776579897</c:v>
                </c:pt>
                <c:pt idx="551">
                  <c:v>1.4532496776579897</c:v>
                </c:pt>
                <c:pt idx="552">
                  <c:v>1.4532496776579897</c:v>
                </c:pt>
                <c:pt idx="553">
                  <c:v>1.4532496776579897</c:v>
                </c:pt>
                <c:pt idx="554">
                  <c:v>1.4532496776579897</c:v>
                </c:pt>
                <c:pt idx="555">
                  <c:v>1.4532496776579897</c:v>
                </c:pt>
                <c:pt idx="556">
                  <c:v>1.4532496776579897</c:v>
                </c:pt>
                <c:pt idx="557">
                  <c:v>1.4532496776579897</c:v>
                </c:pt>
                <c:pt idx="558">
                  <c:v>1.4532496776579897</c:v>
                </c:pt>
                <c:pt idx="559">
                  <c:v>1.4532496776579897</c:v>
                </c:pt>
                <c:pt idx="560">
                  <c:v>1.4532496776579897</c:v>
                </c:pt>
                <c:pt idx="561">
                  <c:v>1.4532496776579897</c:v>
                </c:pt>
                <c:pt idx="562">
                  <c:v>1.4532496776579897</c:v>
                </c:pt>
                <c:pt idx="563">
                  <c:v>1.4532496776579897</c:v>
                </c:pt>
                <c:pt idx="564">
                  <c:v>1.4532496776579897</c:v>
                </c:pt>
                <c:pt idx="565">
                  <c:v>1.4532496776579897</c:v>
                </c:pt>
                <c:pt idx="566">
                  <c:v>1.4532496776579897</c:v>
                </c:pt>
                <c:pt idx="567">
                  <c:v>1.4532496776579897</c:v>
                </c:pt>
                <c:pt idx="568">
                  <c:v>1.4532496776579897</c:v>
                </c:pt>
                <c:pt idx="569">
                  <c:v>1.4532496776579897</c:v>
                </c:pt>
                <c:pt idx="570">
                  <c:v>1.4532496776579897</c:v>
                </c:pt>
                <c:pt idx="571">
                  <c:v>1.4532496776579897</c:v>
                </c:pt>
                <c:pt idx="572">
                  <c:v>1.4532496776579897</c:v>
                </c:pt>
                <c:pt idx="573">
                  <c:v>1.4532496776579897</c:v>
                </c:pt>
                <c:pt idx="574">
                  <c:v>1.4532496776579897</c:v>
                </c:pt>
                <c:pt idx="575">
                  <c:v>1.4532496776579897</c:v>
                </c:pt>
                <c:pt idx="576">
                  <c:v>1.4532496776579897</c:v>
                </c:pt>
                <c:pt idx="577">
                  <c:v>1.4532496776579897</c:v>
                </c:pt>
                <c:pt idx="578">
                  <c:v>1.4532496776579897</c:v>
                </c:pt>
                <c:pt idx="579">
                  <c:v>1.4532496776579897</c:v>
                </c:pt>
                <c:pt idx="580">
                  <c:v>1.4532496776579897</c:v>
                </c:pt>
                <c:pt idx="581">
                  <c:v>1.4532496776579897</c:v>
                </c:pt>
                <c:pt idx="582">
                  <c:v>1.4532496776579897</c:v>
                </c:pt>
                <c:pt idx="583">
                  <c:v>1.4532496776579897</c:v>
                </c:pt>
                <c:pt idx="584">
                  <c:v>1.4532496776579897</c:v>
                </c:pt>
                <c:pt idx="585">
                  <c:v>1.4532496776579897</c:v>
                </c:pt>
                <c:pt idx="586">
                  <c:v>1.4532496776579897</c:v>
                </c:pt>
                <c:pt idx="587">
                  <c:v>1.4532496776579897</c:v>
                </c:pt>
                <c:pt idx="588">
                  <c:v>1.4532496776579897</c:v>
                </c:pt>
                <c:pt idx="589">
                  <c:v>1.4532496776579897</c:v>
                </c:pt>
                <c:pt idx="590">
                  <c:v>1.4532496776579897</c:v>
                </c:pt>
                <c:pt idx="591">
                  <c:v>1.4532496776579897</c:v>
                </c:pt>
                <c:pt idx="592">
                  <c:v>1.4532496776579897</c:v>
                </c:pt>
                <c:pt idx="593">
                  <c:v>1.4532496776579897</c:v>
                </c:pt>
                <c:pt idx="594">
                  <c:v>1.4532496776579897</c:v>
                </c:pt>
                <c:pt idx="595">
                  <c:v>1.4532496776579897</c:v>
                </c:pt>
                <c:pt idx="596">
                  <c:v>1.4532496776579897</c:v>
                </c:pt>
                <c:pt idx="597">
                  <c:v>1.4532496776579897</c:v>
                </c:pt>
                <c:pt idx="598">
                  <c:v>1.4532496776579897</c:v>
                </c:pt>
                <c:pt idx="599">
                  <c:v>1.4532496776579897</c:v>
                </c:pt>
                <c:pt idx="600">
                  <c:v>1.4532496776579897</c:v>
                </c:pt>
                <c:pt idx="601">
                  <c:v>1.4532496776579897</c:v>
                </c:pt>
                <c:pt idx="602">
                  <c:v>1.4532496776579897</c:v>
                </c:pt>
                <c:pt idx="603">
                  <c:v>1.4532496776579897</c:v>
                </c:pt>
                <c:pt idx="604">
                  <c:v>1.4532496776579897</c:v>
                </c:pt>
                <c:pt idx="605">
                  <c:v>1.4532496776579897</c:v>
                </c:pt>
                <c:pt idx="606">
                  <c:v>1.4532496776579897</c:v>
                </c:pt>
                <c:pt idx="607">
                  <c:v>1.4532496776579897</c:v>
                </c:pt>
                <c:pt idx="608">
                  <c:v>1.4532496776579897</c:v>
                </c:pt>
                <c:pt idx="609">
                  <c:v>1.4532496776579897</c:v>
                </c:pt>
                <c:pt idx="610">
                  <c:v>1.4532496776579897</c:v>
                </c:pt>
                <c:pt idx="611">
                  <c:v>1.4532496776579897</c:v>
                </c:pt>
                <c:pt idx="612">
                  <c:v>1.4532496776579897</c:v>
                </c:pt>
                <c:pt idx="613">
                  <c:v>1.4532496776579897</c:v>
                </c:pt>
                <c:pt idx="614">
                  <c:v>1.4532496776579897</c:v>
                </c:pt>
                <c:pt idx="615">
                  <c:v>1.4532496776579897</c:v>
                </c:pt>
                <c:pt idx="616">
                  <c:v>1.4532496776579897</c:v>
                </c:pt>
                <c:pt idx="617">
                  <c:v>1.4532496776579897</c:v>
                </c:pt>
                <c:pt idx="618">
                  <c:v>1.4532496776579897</c:v>
                </c:pt>
                <c:pt idx="619">
                  <c:v>1.4532496776579897</c:v>
                </c:pt>
                <c:pt idx="620">
                  <c:v>1.4532496776579897</c:v>
                </c:pt>
                <c:pt idx="621">
                  <c:v>1.4532496776579897</c:v>
                </c:pt>
                <c:pt idx="622">
                  <c:v>1.4532496776579897</c:v>
                </c:pt>
                <c:pt idx="623">
                  <c:v>1.4532496776579897</c:v>
                </c:pt>
                <c:pt idx="624">
                  <c:v>1.4532496776579897</c:v>
                </c:pt>
                <c:pt idx="625">
                  <c:v>1.4532496776579897</c:v>
                </c:pt>
                <c:pt idx="626">
                  <c:v>1.4532496776579897</c:v>
                </c:pt>
                <c:pt idx="627">
                  <c:v>1.4532496776579897</c:v>
                </c:pt>
                <c:pt idx="628">
                  <c:v>1.4532496776579897</c:v>
                </c:pt>
                <c:pt idx="629">
                  <c:v>1.4532496776579897</c:v>
                </c:pt>
                <c:pt idx="630">
                  <c:v>1.4532496776579897</c:v>
                </c:pt>
                <c:pt idx="631">
                  <c:v>1.4532496776579897</c:v>
                </c:pt>
                <c:pt idx="632">
                  <c:v>1.4532496776579897</c:v>
                </c:pt>
                <c:pt idx="633">
                  <c:v>1.4532496776579897</c:v>
                </c:pt>
                <c:pt idx="634">
                  <c:v>1.4532496776579897</c:v>
                </c:pt>
                <c:pt idx="635">
                  <c:v>1.4532496776579897</c:v>
                </c:pt>
                <c:pt idx="636">
                  <c:v>1.4532496776579897</c:v>
                </c:pt>
                <c:pt idx="637">
                  <c:v>1.4532496776579897</c:v>
                </c:pt>
                <c:pt idx="638">
                  <c:v>1.4532496776579897</c:v>
                </c:pt>
                <c:pt idx="639">
                  <c:v>1.4532496776579897</c:v>
                </c:pt>
                <c:pt idx="640">
                  <c:v>1.4532496776579897</c:v>
                </c:pt>
                <c:pt idx="641">
                  <c:v>1.4532496776579897</c:v>
                </c:pt>
                <c:pt idx="642">
                  <c:v>1.4532496776579897</c:v>
                </c:pt>
                <c:pt idx="643">
                  <c:v>1.4532496776579897</c:v>
                </c:pt>
                <c:pt idx="644">
                  <c:v>1.4532496776579897</c:v>
                </c:pt>
                <c:pt idx="645">
                  <c:v>1.4532496776579897</c:v>
                </c:pt>
                <c:pt idx="646">
                  <c:v>1.4532496776579897</c:v>
                </c:pt>
                <c:pt idx="647">
                  <c:v>1.4532496776579897</c:v>
                </c:pt>
                <c:pt idx="648">
                  <c:v>1.4532496776579897</c:v>
                </c:pt>
                <c:pt idx="649">
                  <c:v>1.4532496776579897</c:v>
                </c:pt>
                <c:pt idx="650">
                  <c:v>1.4532496776579897</c:v>
                </c:pt>
                <c:pt idx="651">
                  <c:v>1.4532496776579897</c:v>
                </c:pt>
                <c:pt idx="652">
                  <c:v>1.4532496776579897</c:v>
                </c:pt>
                <c:pt idx="653">
                  <c:v>1.4532496776579897</c:v>
                </c:pt>
                <c:pt idx="654">
                  <c:v>1.4532496776579897</c:v>
                </c:pt>
                <c:pt idx="655">
                  <c:v>1.4532496776579897</c:v>
                </c:pt>
                <c:pt idx="656">
                  <c:v>1.4532496776579897</c:v>
                </c:pt>
                <c:pt idx="657">
                  <c:v>1.4532496776579897</c:v>
                </c:pt>
                <c:pt idx="658">
                  <c:v>1.4532496776579897</c:v>
                </c:pt>
                <c:pt idx="659">
                  <c:v>1.4532496776579897</c:v>
                </c:pt>
                <c:pt idx="660">
                  <c:v>1.4532496776579897</c:v>
                </c:pt>
                <c:pt idx="661">
                  <c:v>1.4532496776579897</c:v>
                </c:pt>
                <c:pt idx="662">
                  <c:v>1.4532496776579897</c:v>
                </c:pt>
                <c:pt idx="663">
                  <c:v>1.4532496776579897</c:v>
                </c:pt>
                <c:pt idx="664">
                  <c:v>1.4532496776579897</c:v>
                </c:pt>
                <c:pt idx="665">
                  <c:v>1.4532496776579897</c:v>
                </c:pt>
                <c:pt idx="666">
                  <c:v>1.4532496776579897</c:v>
                </c:pt>
                <c:pt idx="667">
                  <c:v>1.4532496776579897</c:v>
                </c:pt>
                <c:pt idx="668">
                  <c:v>1.4532496776579897</c:v>
                </c:pt>
                <c:pt idx="669">
                  <c:v>1.4532496776579897</c:v>
                </c:pt>
                <c:pt idx="670">
                  <c:v>1.4532496776579897</c:v>
                </c:pt>
                <c:pt idx="671">
                  <c:v>1.4532496776579897</c:v>
                </c:pt>
                <c:pt idx="672">
                  <c:v>1.4532496776579897</c:v>
                </c:pt>
                <c:pt idx="673">
                  <c:v>1.4532496776579897</c:v>
                </c:pt>
                <c:pt idx="674">
                  <c:v>1.4532496776579897</c:v>
                </c:pt>
                <c:pt idx="675">
                  <c:v>1.4532496776579897</c:v>
                </c:pt>
                <c:pt idx="676">
                  <c:v>1.4532496776579897</c:v>
                </c:pt>
                <c:pt idx="677">
                  <c:v>1.4532496776579897</c:v>
                </c:pt>
                <c:pt idx="678">
                  <c:v>1.4532496776579897</c:v>
                </c:pt>
                <c:pt idx="679">
                  <c:v>1.4532496776579897</c:v>
                </c:pt>
                <c:pt idx="680">
                  <c:v>1.4532496776579897</c:v>
                </c:pt>
                <c:pt idx="681">
                  <c:v>1.4532496776579897</c:v>
                </c:pt>
                <c:pt idx="682">
                  <c:v>1.4532496776579897</c:v>
                </c:pt>
                <c:pt idx="683">
                  <c:v>1.4532496776579897</c:v>
                </c:pt>
                <c:pt idx="684">
                  <c:v>1.4532496776579897</c:v>
                </c:pt>
                <c:pt idx="685">
                  <c:v>1.4532496776579897</c:v>
                </c:pt>
                <c:pt idx="686">
                  <c:v>1.4532496776579897</c:v>
                </c:pt>
                <c:pt idx="687">
                  <c:v>1.4532496776579897</c:v>
                </c:pt>
                <c:pt idx="688">
                  <c:v>1.4532496776579897</c:v>
                </c:pt>
                <c:pt idx="689">
                  <c:v>1.4532496776579897</c:v>
                </c:pt>
                <c:pt idx="690">
                  <c:v>1.4532496776579897</c:v>
                </c:pt>
                <c:pt idx="691">
                  <c:v>1.4532496776579897</c:v>
                </c:pt>
                <c:pt idx="692">
                  <c:v>1.4532496776579897</c:v>
                </c:pt>
                <c:pt idx="693">
                  <c:v>1.4532496776579897</c:v>
                </c:pt>
                <c:pt idx="694">
                  <c:v>1.4532496776579897</c:v>
                </c:pt>
                <c:pt idx="695">
                  <c:v>1.4532496776579897</c:v>
                </c:pt>
                <c:pt idx="696">
                  <c:v>1.4532496776579897</c:v>
                </c:pt>
                <c:pt idx="697">
                  <c:v>1.4532496776579897</c:v>
                </c:pt>
                <c:pt idx="698">
                  <c:v>1.4532496776579897</c:v>
                </c:pt>
                <c:pt idx="699">
                  <c:v>1.4532496776579897</c:v>
                </c:pt>
                <c:pt idx="700">
                  <c:v>1.4532496776579897</c:v>
                </c:pt>
                <c:pt idx="701">
                  <c:v>1.4532496776579897</c:v>
                </c:pt>
                <c:pt idx="702">
                  <c:v>1.4532496776579897</c:v>
                </c:pt>
                <c:pt idx="703">
                  <c:v>1.4532496776579897</c:v>
                </c:pt>
                <c:pt idx="704">
                  <c:v>1.4532496776579897</c:v>
                </c:pt>
                <c:pt idx="705">
                  <c:v>1.4532496776579897</c:v>
                </c:pt>
                <c:pt idx="706">
                  <c:v>1.4532496776579897</c:v>
                </c:pt>
                <c:pt idx="707">
                  <c:v>1.4532496776579897</c:v>
                </c:pt>
                <c:pt idx="708">
                  <c:v>1.4532496776579897</c:v>
                </c:pt>
                <c:pt idx="709">
                  <c:v>1.4532496776579897</c:v>
                </c:pt>
                <c:pt idx="710">
                  <c:v>1.4532496776579897</c:v>
                </c:pt>
                <c:pt idx="711">
                  <c:v>1.4532496776579897</c:v>
                </c:pt>
                <c:pt idx="712">
                  <c:v>1.4532496776579897</c:v>
                </c:pt>
                <c:pt idx="713">
                  <c:v>1.4532496776579897</c:v>
                </c:pt>
                <c:pt idx="714">
                  <c:v>1.4532496776579897</c:v>
                </c:pt>
                <c:pt idx="715">
                  <c:v>1.4532496776579897</c:v>
                </c:pt>
                <c:pt idx="716">
                  <c:v>1.4532496776579897</c:v>
                </c:pt>
                <c:pt idx="717">
                  <c:v>1.4532496776579897</c:v>
                </c:pt>
                <c:pt idx="718">
                  <c:v>1.4532496776579897</c:v>
                </c:pt>
                <c:pt idx="719">
                  <c:v>1.4532496776579897</c:v>
                </c:pt>
                <c:pt idx="720">
                  <c:v>1.4532496776579897</c:v>
                </c:pt>
                <c:pt idx="721">
                  <c:v>1.4532496776579897</c:v>
                </c:pt>
                <c:pt idx="722">
                  <c:v>1.4532496776579897</c:v>
                </c:pt>
                <c:pt idx="723">
                  <c:v>1.4532496776579897</c:v>
                </c:pt>
                <c:pt idx="724">
                  <c:v>1.4532496776579897</c:v>
                </c:pt>
                <c:pt idx="725">
                  <c:v>1.4532496776579897</c:v>
                </c:pt>
                <c:pt idx="726">
                  <c:v>1.4532496776579897</c:v>
                </c:pt>
                <c:pt idx="727">
                  <c:v>1.4532496776579897</c:v>
                </c:pt>
                <c:pt idx="728">
                  <c:v>1.4532496776579897</c:v>
                </c:pt>
                <c:pt idx="729">
                  <c:v>1.4532496776579897</c:v>
                </c:pt>
                <c:pt idx="730">
                  <c:v>1.4532496776579897</c:v>
                </c:pt>
                <c:pt idx="731">
                  <c:v>1.4532496776579897</c:v>
                </c:pt>
                <c:pt idx="732">
                  <c:v>1.4532496776579897</c:v>
                </c:pt>
                <c:pt idx="733">
                  <c:v>1.4532496776579897</c:v>
                </c:pt>
                <c:pt idx="734">
                  <c:v>1.4532496776579897</c:v>
                </c:pt>
                <c:pt idx="735">
                  <c:v>1.4532496776579897</c:v>
                </c:pt>
                <c:pt idx="736">
                  <c:v>1.4532496776579897</c:v>
                </c:pt>
                <c:pt idx="737">
                  <c:v>1.4532496776579897</c:v>
                </c:pt>
                <c:pt idx="738">
                  <c:v>1.4532496776579897</c:v>
                </c:pt>
                <c:pt idx="739">
                  <c:v>1.4532496776579897</c:v>
                </c:pt>
                <c:pt idx="740">
                  <c:v>1.4532496776579897</c:v>
                </c:pt>
                <c:pt idx="741">
                  <c:v>1.4532496776579897</c:v>
                </c:pt>
                <c:pt idx="742">
                  <c:v>1.4532496776579897</c:v>
                </c:pt>
                <c:pt idx="743">
                  <c:v>1.4532496776579897</c:v>
                </c:pt>
                <c:pt idx="744">
                  <c:v>1.4532496776579897</c:v>
                </c:pt>
                <c:pt idx="745">
                  <c:v>1.4532496776579897</c:v>
                </c:pt>
                <c:pt idx="746">
                  <c:v>1.4532496776579897</c:v>
                </c:pt>
                <c:pt idx="747">
                  <c:v>1.4532496776579897</c:v>
                </c:pt>
                <c:pt idx="748">
                  <c:v>1.4532496776579897</c:v>
                </c:pt>
                <c:pt idx="749">
                  <c:v>1.4532496776579897</c:v>
                </c:pt>
                <c:pt idx="750">
                  <c:v>1.4532496776579897</c:v>
                </c:pt>
                <c:pt idx="751">
                  <c:v>1.4532496776579897</c:v>
                </c:pt>
                <c:pt idx="752">
                  <c:v>1.4532496776579897</c:v>
                </c:pt>
                <c:pt idx="753">
                  <c:v>1.4532496776579897</c:v>
                </c:pt>
                <c:pt idx="754">
                  <c:v>1.4532496776579897</c:v>
                </c:pt>
                <c:pt idx="755">
                  <c:v>1.4532496776579897</c:v>
                </c:pt>
                <c:pt idx="756">
                  <c:v>1.4532496776579897</c:v>
                </c:pt>
                <c:pt idx="757">
                  <c:v>1.4532496776579897</c:v>
                </c:pt>
                <c:pt idx="758">
                  <c:v>1.4532496776579897</c:v>
                </c:pt>
                <c:pt idx="759">
                  <c:v>1.4532496776579897</c:v>
                </c:pt>
                <c:pt idx="760">
                  <c:v>1.4532496776579897</c:v>
                </c:pt>
                <c:pt idx="761">
                  <c:v>1.4532496776579897</c:v>
                </c:pt>
                <c:pt idx="762">
                  <c:v>1.4532496776579897</c:v>
                </c:pt>
                <c:pt idx="763">
                  <c:v>1.4532496776579897</c:v>
                </c:pt>
                <c:pt idx="764">
                  <c:v>1.4532496776579897</c:v>
                </c:pt>
                <c:pt idx="765">
                  <c:v>1.4532496776579897</c:v>
                </c:pt>
                <c:pt idx="766">
                  <c:v>1.4532496776579897</c:v>
                </c:pt>
                <c:pt idx="767">
                  <c:v>1.4532496776579897</c:v>
                </c:pt>
                <c:pt idx="768">
                  <c:v>1.4532496776579897</c:v>
                </c:pt>
                <c:pt idx="769">
                  <c:v>1.4532496776579897</c:v>
                </c:pt>
                <c:pt idx="770">
                  <c:v>1.4532496776579897</c:v>
                </c:pt>
                <c:pt idx="771">
                  <c:v>1.4532496776579897</c:v>
                </c:pt>
                <c:pt idx="772">
                  <c:v>1.4532496776579897</c:v>
                </c:pt>
                <c:pt idx="773">
                  <c:v>1.4532496776579897</c:v>
                </c:pt>
                <c:pt idx="774">
                  <c:v>1.4532496776579897</c:v>
                </c:pt>
                <c:pt idx="775">
                  <c:v>1.4532496776579897</c:v>
                </c:pt>
                <c:pt idx="776">
                  <c:v>1.4532496776579897</c:v>
                </c:pt>
                <c:pt idx="777">
                  <c:v>1.4532496776579897</c:v>
                </c:pt>
                <c:pt idx="778">
                  <c:v>1.4532496776579897</c:v>
                </c:pt>
                <c:pt idx="779">
                  <c:v>1.4532496776579897</c:v>
                </c:pt>
                <c:pt idx="780">
                  <c:v>1.4532496776579897</c:v>
                </c:pt>
                <c:pt idx="781">
                  <c:v>1.4532496776579897</c:v>
                </c:pt>
                <c:pt idx="782">
                  <c:v>1.4532496776579897</c:v>
                </c:pt>
                <c:pt idx="783">
                  <c:v>1.4532496776579897</c:v>
                </c:pt>
                <c:pt idx="784">
                  <c:v>1.4532496776579897</c:v>
                </c:pt>
                <c:pt idx="785">
                  <c:v>1.4532496776579897</c:v>
                </c:pt>
                <c:pt idx="786">
                  <c:v>1.4532496776579897</c:v>
                </c:pt>
                <c:pt idx="787">
                  <c:v>1.4532496776579897</c:v>
                </c:pt>
                <c:pt idx="788">
                  <c:v>1.4532496776579897</c:v>
                </c:pt>
                <c:pt idx="789">
                  <c:v>1.4532496776579897</c:v>
                </c:pt>
                <c:pt idx="790">
                  <c:v>1.4532496776579897</c:v>
                </c:pt>
                <c:pt idx="791">
                  <c:v>1.4532496776579897</c:v>
                </c:pt>
                <c:pt idx="792">
                  <c:v>1.4532496776579897</c:v>
                </c:pt>
                <c:pt idx="793">
                  <c:v>1.4532496776579897</c:v>
                </c:pt>
                <c:pt idx="794">
                  <c:v>1.4532496776579897</c:v>
                </c:pt>
                <c:pt idx="795">
                  <c:v>1.4532496776579897</c:v>
                </c:pt>
                <c:pt idx="796">
                  <c:v>1.4532496776579897</c:v>
                </c:pt>
                <c:pt idx="797">
                  <c:v>1.4532496776579897</c:v>
                </c:pt>
                <c:pt idx="798">
                  <c:v>1.4532496776579897</c:v>
                </c:pt>
                <c:pt idx="799">
                  <c:v>1.4532496776579897</c:v>
                </c:pt>
                <c:pt idx="800">
                  <c:v>1.4532496776579897</c:v>
                </c:pt>
                <c:pt idx="801">
                  <c:v>1.4532496776579897</c:v>
                </c:pt>
                <c:pt idx="802">
                  <c:v>1.4532496776579897</c:v>
                </c:pt>
                <c:pt idx="803">
                  <c:v>1.4532496776579897</c:v>
                </c:pt>
                <c:pt idx="804">
                  <c:v>1.4532496776579897</c:v>
                </c:pt>
                <c:pt idx="805">
                  <c:v>1.4532496776579897</c:v>
                </c:pt>
                <c:pt idx="806">
                  <c:v>1.4532496776579897</c:v>
                </c:pt>
                <c:pt idx="807">
                  <c:v>1.4532496776579897</c:v>
                </c:pt>
                <c:pt idx="808">
                  <c:v>1.4532496776579897</c:v>
                </c:pt>
                <c:pt idx="809">
                  <c:v>1.4532496776579897</c:v>
                </c:pt>
                <c:pt idx="810">
                  <c:v>1.4532496776579897</c:v>
                </c:pt>
                <c:pt idx="811">
                  <c:v>1.4532496776579897</c:v>
                </c:pt>
                <c:pt idx="812">
                  <c:v>1.4532496776579897</c:v>
                </c:pt>
                <c:pt idx="813">
                  <c:v>1.4532496776579897</c:v>
                </c:pt>
                <c:pt idx="814">
                  <c:v>1.4532496776579897</c:v>
                </c:pt>
                <c:pt idx="815">
                  <c:v>1.4532496776579897</c:v>
                </c:pt>
                <c:pt idx="816">
                  <c:v>1.4532496776579897</c:v>
                </c:pt>
                <c:pt idx="817">
                  <c:v>1.4532496776579897</c:v>
                </c:pt>
                <c:pt idx="818">
                  <c:v>1.4532496776579897</c:v>
                </c:pt>
                <c:pt idx="819">
                  <c:v>1.4532496776579897</c:v>
                </c:pt>
                <c:pt idx="820">
                  <c:v>1.4532496776579897</c:v>
                </c:pt>
                <c:pt idx="821">
                  <c:v>1.4532496776579897</c:v>
                </c:pt>
                <c:pt idx="822">
                  <c:v>1.4532496776579897</c:v>
                </c:pt>
                <c:pt idx="823">
                  <c:v>1.4532496776579897</c:v>
                </c:pt>
                <c:pt idx="824">
                  <c:v>1.4532496776579897</c:v>
                </c:pt>
                <c:pt idx="825">
                  <c:v>1.4532496776579897</c:v>
                </c:pt>
                <c:pt idx="826">
                  <c:v>1.4532496776579897</c:v>
                </c:pt>
                <c:pt idx="827">
                  <c:v>1.4532496776579897</c:v>
                </c:pt>
                <c:pt idx="828">
                  <c:v>1.4532496776579897</c:v>
                </c:pt>
                <c:pt idx="829">
                  <c:v>1.4532496776579897</c:v>
                </c:pt>
                <c:pt idx="830">
                  <c:v>1.4532496776579897</c:v>
                </c:pt>
                <c:pt idx="831">
                  <c:v>1.4532496776579897</c:v>
                </c:pt>
                <c:pt idx="832">
                  <c:v>1.4532496776579897</c:v>
                </c:pt>
                <c:pt idx="833">
                  <c:v>1.4532496776579897</c:v>
                </c:pt>
                <c:pt idx="834">
                  <c:v>1.4532496776579897</c:v>
                </c:pt>
                <c:pt idx="835">
                  <c:v>1.4532496776579897</c:v>
                </c:pt>
                <c:pt idx="836">
                  <c:v>1.4532496776579897</c:v>
                </c:pt>
                <c:pt idx="837">
                  <c:v>1.4532496776579897</c:v>
                </c:pt>
                <c:pt idx="838">
                  <c:v>1.4532496776579897</c:v>
                </c:pt>
                <c:pt idx="839">
                  <c:v>1.4532496776579897</c:v>
                </c:pt>
                <c:pt idx="840">
                  <c:v>1.4532496776579897</c:v>
                </c:pt>
                <c:pt idx="841">
                  <c:v>1.4532496776579897</c:v>
                </c:pt>
                <c:pt idx="842">
                  <c:v>1.4532496776579897</c:v>
                </c:pt>
                <c:pt idx="843">
                  <c:v>1.4532496776579897</c:v>
                </c:pt>
                <c:pt idx="844">
                  <c:v>1.4532496776579897</c:v>
                </c:pt>
                <c:pt idx="845">
                  <c:v>1.4532496776579897</c:v>
                </c:pt>
                <c:pt idx="846">
                  <c:v>1.4532496776579897</c:v>
                </c:pt>
                <c:pt idx="847">
                  <c:v>1.4532496776579897</c:v>
                </c:pt>
                <c:pt idx="848">
                  <c:v>1.4532496776579897</c:v>
                </c:pt>
                <c:pt idx="849">
                  <c:v>1.4532496776579897</c:v>
                </c:pt>
                <c:pt idx="850">
                  <c:v>1.4532496776579897</c:v>
                </c:pt>
                <c:pt idx="851">
                  <c:v>1.4532496776579897</c:v>
                </c:pt>
                <c:pt idx="852">
                  <c:v>1.4532496776579897</c:v>
                </c:pt>
                <c:pt idx="853">
                  <c:v>1.4532496776579897</c:v>
                </c:pt>
                <c:pt idx="854">
                  <c:v>1.4532496776579897</c:v>
                </c:pt>
                <c:pt idx="855">
                  <c:v>1.4532496776579897</c:v>
                </c:pt>
                <c:pt idx="856">
                  <c:v>1.4532496776579897</c:v>
                </c:pt>
                <c:pt idx="857">
                  <c:v>1.4532496776579897</c:v>
                </c:pt>
                <c:pt idx="858">
                  <c:v>1.4532496776579897</c:v>
                </c:pt>
                <c:pt idx="859">
                  <c:v>1.4532496776579897</c:v>
                </c:pt>
                <c:pt idx="860">
                  <c:v>1.4532496776579897</c:v>
                </c:pt>
                <c:pt idx="861">
                  <c:v>1.4532496776579897</c:v>
                </c:pt>
                <c:pt idx="862">
                  <c:v>1.4532496776579897</c:v>
                </c:pt>
                <c:pt idx="863">
                  <c:v>1.4532496776579897</c:v>
                </c:pt>
                <c:pt idx="864">
                  <c:v>1.4532496776579897</c:v>
                </c:pt>
                <c:pt idx="865">
                  <c:v>1.4532496776579897</c:v>
                </c:pt>
                <c:pt idx="866">
                  <c:v>1.4532496776579897</c:v>
                </c:pt>
                <c:pt idx="867">
                  <c:v>1.4532496776579897</c:v>
                </c:pt>
                <c:pt idx="868">
                  <c:v>1.4532496776579897</c:v>
                </c:pt>
                <c:pt idx="869">
                  <c:v>1.4532496776579897</c:v>
                </c:pt>
                <c:pt idx="870">
                  <c:v>1.4532496776579897</c:v>
                </c:pt>
                <c:pt idx="871">
                  <c:v>1.4532496776579897</c:v>
                </c:pt>
                <c:pt idx="872">
                  <c:v>1.4532496776579897</c:v>
                </c:pt>
                <c:pt idx="873">
                  <c:v>1.4532496776579897</c:v>
                </c:pt>
                <c:pt idx="874">
                  <c:v>1.4532496776579897</c:v>
                </c:pt>
                <c:pt idx="875">
                  <c:v>1.4532496776579897</c:v>
                </c:pt>
                <c:pt idx="876">
                  <c:v>1.4532496776579897</c:v>
                </c:pt>
                <c:pt idx="877">
                  <c:v>1.4532496776579897</c:v>
                </c:pt>
                <c:pt idx="878">
                  <c:v>1.4532496776579897</c:v>
                </c:pt>
                <c:pt idx="879">
                  <c:v>1.4532496776579897</c:v>
                </c:pt>
                <c:pt idx="880">
                  <c:v>1.4532496776579897</c:v>
                </c:pt>
                <c:pt idx="881">
                  <c:v>1.4532496776579897</c:v>
                </c:pt>
                <c:pt idx="882">
                  <c:v>1.4532496776579897</c:v>
                </c:pt>
                <c:pt idx="883">
                  <c:v>1.4532496776579897</c:v>
                </c:pt>
                <c:pt idx="884">
                  <c:v>1.4532496776579897</c:v>
                </c:pt>
                <c:pt idx="885">
                  <c:v>1.4532496776579897</c:v>
                </c:pt>
                <c:pt idx="886">
                  <c:v>1.4532496776579897</c:v>
                </c:pt>
                <c:pt idx="887">
                  <c:v>1.4532496776579897</c:v>
                </c:pt>
                <c:pt idx="888">
                  <c:v>1.4532496776579897</c:v>
                </c:pt>
                <c:pt idx="889">
                  <c:v>1.4532496776579897</c:v>
                </c:pt>
                <c:pt idx="890">
                  <c:v>1.4532496776579897</c:v>
                </c:pt>
                <c:pt idx="891">
                  <c:v>1.4532496776579897</c:v>
                </c:pt>
                <c:pt idx="892">
                  <c:v>1.4532496776579897</c:v>
                </c:pt>
                <c:pt idx="893">
                  <c:v>1.4532496776579897</c:v>
                </c:pt>
                <c:pt idx="894">
                  <c:v>1.4532496776579897</c:v>
                </c:pt>
                <c:pt idx="895">
                  <c:v>1.4532496776579897</c:v>
                </c:pt>
                <c:pt idx="896">
                  <c:v>1.4532496776579897</c:v>
                </c:pt>
                <c:pt idx="897">
                  <c:v>1.4532496776579897</c:v>
                </c:pt>
                <c:pt idx="898">
                  <c:v>1.4532496776579897</c:v>
                </c:pt>
                <c:pt idx="899">
                  <c:v>1.4532496776579897</c:v>
                </c:pt>
                <c:pt idx="900">
                  <c:v>1.4532496776579897</c:v>
                </c:pt>
                <c:pt idx="901">
                  <c:v>1.4532496776579897</c:v>
                </c:pt>
                <c:pt idx="902">
                  <c:v>1.4532496776579897</c:v>
                </c:pt>
                <c:pt idx="903">
                  <c:v>1.4532496776579897</c:v>
                </c:pt>
                <c:pt idx="904">
                  <c:v>1.4532496776579897</c:v>
                </c:pt>
                <c:pt idx="905">
                  <c:v>1.4532496776579897</c:v>
                </c:pt>
                <c:pt idx="906">
                  <c:v>1.4532496776579897</c:v>
                </c:pt>
                <c:pt idx="907">
                  <c:v>1.4532496776579897</c:v>
                </c:pt>
                <c:pt idx="908">
                  <c:v>1.4532496776579897</c:v>
                </c:pt>
                <c:pt idx="909">
                  <c:v>1.4532496776579897</c:v>
                </c:pt>
                <c:pt idx="910">
                  <c:v>1.4532496776579897</c:v>
                </c:pt>
                <c:pt idx="911">
                  <c:v>1.4532496776579897</c:v>
                </c:pt>
                <c:pt idx="912">
                  <c:v>1.4532496776579897</c:v>
                </c:pt>
                <c:pt idx="913">
                  <c:v>1.4532496776579897</c:v>
                </c:pt>
                <c:pt idx="914">
                  <c:v>1.4532496776579897</c:v>
                </c:pt>
                <c:pt idx="915">
                  <c:v>1.4532496776579897</c:v>
                </c:pt>
                <c:pt idx="916">
                  <c:v>1.4532496776579897</c:v>
                </c:pt>
                <c:pt idx="917">
                  <c:v>1.4532496776579897</c:v>
                </c:pt>
                <c:pt idx="918">
                  <c:v>1.4532496776579897</c:v>
                </c:pt>
                <c:pt idx="919">
                  <c:v>1.4532496776579897</c:v>
                </c:pt>
                <c:pt idx="920">
                  <c:v>1.4532496776579897</c:v>
                </c:pt>
                <c:pt idx="921">
                  <c:v>1.4532496776579897</c:v>
                </c:pt>
                <c:pt idx="922">
                  <c:v>1.4532496776579897</c:v>
                </c:pt>
                <c:pt idx="923">
                  <c:v>1.4532496776579897</c:v>
                </c:pt>
                <c:pt idx="924">
                  <c:v>1.4532496776579897</c:v>
                </c:pt>
                <c:pt idx="925">
                  <c:v>1.4532496776579897</c:v>
                </c:pt>
                <c:pt idx="926">
                  <c:v>1.4532496776579897</c:v>
                </c:pt>
                <c:pt idx="927">
                  <c:v>1.4532496776579897</c:v>
                </c:pt>
                <c:pt idx="928">
                  <c:v>1.4532496776579897</c:v>
                </c:pt>
                <c:pt idx="929">
                  <c:v>1.4532496776579897</c:v>
                </c:pt>
                <c:pt idx="930">
                  <c:v>1.4532496776579897</c:v>
                </c:pt>
                <c:pt idx="931">
                  <c:v>1.4532496776579897</c:v>
                </c:pt>
                <c:pt idx="932">
                  <c:v>1.4532496776579897</c:v>
                </c:pt>
                <c:pt idx="933">
                  <c:v>1.4532496776579897</c:v>
                </c:pt>
                <c:pt idx="934">
                  <c:v>1.4532496776579897</c:v>
                </c:pt>
                <c:pt idx="935">
                  <c:v>1.4532496776579897</c:v>
                </c:pt>
                <c:pt idx="936">
                  <c:v>1.4532496776579897</c:v>
                </c:pt>
                <c:pt idx="937">
                  <c:v>1.4532496776579897</c:v>
                </c:pt>
                <c:pt idx="938">
                  <c:v>1.4532496776579897</c:v>
                </c:pt>
                <c:pt idx="939">
                  <c:v>1.4532496776579897</c:v>
                </c:pt>
                <c:pt idx="940">
                  <c:v>1.4532496776579897</c:v>
                </c:pt>
                <c:pt idx="941">
                  <c:v>1.4532496776579897</c:v>
                </c:pt>
                <c:pt idx="942">
                  <c:v>1.4532496776579897</c:v>
                </c:pt>
                <c:pt idx="943">
                  <c:v>1.4532496776579897</c:v>
                </c:pt>
                <c:pt idx="944">
                  <c:v>1.4532496776579897</c:v>
                </c:pt>
                <c:pt idx="945">
                  <c:v>1.4532496776579897</c:v>
                </c:pt>
                <c:pt idx="946">
                  <c:v>1.4532496776579897</c:v>
                </c:pt>
                <c:pt idx="947">
                  <c:v>1.4532496776579897</c:v>
                </c:pt>
                <c:pt idx="948">
                  <c:v>1.4532496776579897</c:v>
                </c:pt>
                <c:pt idx="949">
                  <c:v>1.4532496776579897</c:v>
                </c:pt>
                <c:pt idx="950">
                  <c:v>1.4532496776579897</c:v>
                </c:pt>
                <c:pt idx="951">
                  <c:v>1.4532496776579897</c:v>
                </c:pt>
                <c:pt idx="952">
                  <c:v>1.4532496776579897</c:v>
                </c:pt>
                <c:pt idx="953">
                  <c:v>1.4532496776579897</c:v>
                </c:pt>
                <c:pt idx="954">
                  <c:v>1.4532496776579897</c:v>
                </c:pt>
                <c:pt idx="955">
                  <c:v>1.4532496776579897</c:v>
                </c:pt>
                <c:pt idx="956">
                  <c:v>1.4532496776579897</c:v>
                </c:pt>
                <c:pt idx="957">
                  <c:v>1.4532496776579897</c:v>
                </c:pt>
                <c:pt idx="958">
                  <c:v>1.4532496776579897</c:v>
                </c:pt>
                <c:pt idx="959">
                  <c:v>1.4532496776579897</c:v>
                </c:pt>
                <c:pt idx="960">
                  <c:v>1.4532496776579897</c:v>
                </c:pt>
                <c:pt idx="961">
                  <c:v>1.4532496776579897</c:v>
                </c:pt>
                <c:pt idx="962">
                  <c:v>1.4532496776579897</c:v>
                </c:pt>
                <c:pt idx="963">
                  <c:v>1.4532496776579897</c:v>
                </c:pt>
                <c:pt idx="964">
                  <c:v>1.4532496776579897</c:v>
                </c:pt>
                <c:pt idx="965">
                  <c:v>1.4532496776579897</c:v>
                </c:pt>
                <c:pt idx="966">
                  <c:v>1.4532496776579897</c:v>
                </c:pt>
                <c:pt idx="967">
                  <c:v>1.4532496776579897</c:v>
                </c:pt>
                <c:pt idx="968">
                  <c:v>1.4532496776579897</c:v>
                </c:pt>
                <c:pt idx="969">
                  <c:v>1.4532496776579897</c:v>
                </c:pt>
                <c:pt idx="970">
                  <c:v>1.4532496776579897</c:v>
                </c:pt>
                <c:pt idx="971">
                  <c:v>1.4532496776579897</c:v>
                </c:pt>
                <c:pt idx="972">
                  <c:v>1.4532496776579897</c:v>
                </c:pt>
                <c:pt idx="973">
                  <c:v>1.4532496776579897</c:v>
                </c:pt>
                <c:pt idx="974">
                  <c:v>1.4532496776579897</c:v>
                </c:pt>
                <c:pt idx="975">
                  <c:v>1.4532496776579897</c:v>
                </c:pt>
                <c:pt idx="976">
                  <c:v>1.4532496776579897</c:v>
                </c:pt>
                <c:pt idx="977">
                  <c:v>1.4532496776579897</c:v>
                </c:pt>
                <c:pt idx="978">
                  <c:v>1.4532496776579897</c:v>
                </c:pt>
                <c:pt idx="979">
                  <c:v>1.4532496776579897</c:v>
                </c:pt>
                <c:pt idx="980">
                  <c:v>1.4532496776579897</c:v>
                </c:pt>
                <c:pt idx="981">
                  <c:v>1.4532496776579897</c:v>
                </c:pt>
                <c:pt idx="982">
                  <c:v>1.4532496776579897</c:v>
                </c:pt>
                <c:pt idx="983">
                  <c:v>1.4532496776579897</c:v>
                </c:pt>
                <c:pt idx="984">
                  <c:v>1.4532496776579897</c:v>
                </c:pt>
                <c:pt idx="985">
                  <c:v>1.4532496776579897</c:v>
                </c:pt>
                <c:pt idx="986">
                  <c:v>1.4532496776579897</c:v>
                </c:pt>
                <c:pt idx="987">
                  <c:v>1.4532496776579897</c:v>
                </c:pt>
                <c:pt idx="988">
                  <c:v>1.4532496776579897</c:v>
                </c:pt>
                <c:pt idx="989">
                  <c:v>1.4532496776579897</c:v>
                </c:pt>
                <c:pt idx="990">
                  <c:v>1.4532496776579897</c:v>
                </c:pt>
                <c:pt idx="991">
                  <c:v>1.4532496776579897</c:v>
                </c:pt>
                <c:pt idx="992">
                  <c:v>1.4532496776579897</c:v>
                </c:pt>
                <c:pt idx="993">
                  <c:v>1.4532496776579897</c:v>
                </c:pt>
                <c:pt idx="994">
                  <c:v>1.4532496776579897</c:v>
                </c:pt>
                <c:pt idx="995">
                  <c:v>1.4532496776579897</c:v>
                </c:pt>
                <c:pt idx="996">
                  <c:v>1.4532496776579897</c:v>
                </c:pt>
                <c:pt idx="997">
                  <c:v>1.4532496776579897</c:v>
                </c:pt>
                <c:pt idx="998">
                  <c:v>1.4532496776579897</c:v>
                </c:pt>
                <c:pt idx="999">
                  <c:v>1.4532496776579897</c:v>
                </c:pt>
                <c:pt idx="1000">
                  <c:v>1.4532496776579897</c:v>
                </c:pt>
                <c:pt idx="1001">
                  <c:v>1.4532496776579897</c:v>
                </c:pt>
                <c:pt idx="1002">
                  <c:v>1.4532496776579897</c:v>
                </c:pt>
                <c:pt idx="1003">
                  <c:v>1.4532496776579897</c:v>
                </c:pt>
                <c:pt idx="1004">
                  <c:v>1.4532496776579897</c:v>
                </c:pt>
                <c:pt idx="1005">
                  <c:v>1.4532496776579897</c:v>
                </c:pt>
                <c:pt idx="1006">
                  <c:v>1.4532496776579897</c:v>
                </c:pt>
                <c:pt idx="1007">
                  <c:v>1.4532496776579897</c:v>
                </c:pt>
                <c:pt idx="1008">
                  <c:v>1.4532496776579897</c:v>
                </c:pt>
                <c:pt idx="1009">
                  <c:v>1.4532496776579897</c:v>
                </c:pt>
                <c:pt idx="1010">
                  <c:v>1.4532496776579897</c:v>
                </c:pt>
                <c:pt idx="1011">
                  <c:v>1.4532496776579897</c:v>
                </c:pt>
                <c:pt idx="1012">
                  <c:v>1.4532496776579897</c:v>
                </c:pt>
                <c:pt idx="1013">
                  <c:v>1.4532496776579897</c:v>
                </c:pt>
                <c:pt idx="1014">
                  <c:v>1.4532496776579897</c:v>
                </c:pt>
                <c:pt idx="1015">
                  <c:v>1.4532496776579897</c:v>
                </c:pt>
                <c:pt idx="1016">
                  <c:v>1.4532496776579897</c:v>
                </c:pt>
                <c:pt idx="1017">
                  <c:v>1.4532496776579897</c:v>
                </c:pt>
                <c:pt idx="1018">
                  <c:v>1.4532496776579897</c:v>
                </c:pt>
                <c:pt idx="1019">
                  <c:v>1.4532496776579897</c:v>
                </c:pt>
                <c:pt idx="1020">
                  <c:v>1.4532496776579897</c:v>
                </c:pt>
                <c:pt idx="1021">
                  <c:v>1.4532496776579897</c:v>
                </c:pt>
                <c:pt idx="1022">
                  <c:v>1.4532496776579897</c:v>
                </c:pt>
                <c:pt idx="1023">
                  <c:v>1.4532496776579897</c:v>
                </c:pt>
                <c:pt idx="1024">
                  <c:v>1.4532496776579897</c:v>
                </c:pt>
                <c:pt idx="1025">
                  <c:v>1.4532496776579897</c:v>
                </c:pt>
                <c:pt idx="1026">
                  <c:v>1.4532496776579897</c:v>
                </c:pt>
                <c:pt idx="1027">
                  <c:v>1.4532496776579897</c:v>
                </c:pt>
                <c:pt idx="1028">
                  <c:v>1.4532496776579897</c:v>
                </c:pt>
                <c:pt idx="1029">
                  <c:v>1.4532496776579897</c:v>
                </c:pt>
                <c:pt idx="1030">
                  <c:v>1.4532496776579897</c:v>
                </c:pt>
                <c:pt idx="1031">
                  <c:v>1.4532496776579897</c:v>
                </c:pt>
                <c:pt idx="1032">
                  <c:v>1.4532496776579897</c:v>
                </c:pt>
                <c:pt idx="1033">
                  <c:v>1.4532496776579897</c:v>
                </c:pt>
                <c:pt idx="1034">
                  <c:v>1.4532496776579897</c:v>
                </c:pt>
                <c:pt idx="1035">
                  <c:v>1.4532496776579897</c:v>
                </c:pt>
                <c:pt idx="1036">
                  <c:v>1.4532496776579897</c:v>
                </c:pt>
                <c:pt idx="1037">
                  <c:v>1.4532496776579897</c:v>
                </c:pt>
                <c:pt idx="1038">
                  <c:v>1.4532496776579897</c:v>
                </c:pt>
                <c:pt idx="1039">
                  <c:v>1.4532496776579897</c:v>
                </c:pt>
                <c:pt idx="1040">
                  <c:v>1.4532496776579897</c:v>
                </c:pt>
                <c:pt idx="1041">
                  <c:v>1.4532496776579897</c:v>
                </c:pt>
                <c:pt idx="1042">
                  <c:v>1.4532496776579897</c:v>
                </c:pt>
                <c:pt idx="1043">
                  <c:v>1.4532496776579897</c:v>
                </c:pt>
                <c:pt idx="1044">
                  <c:v>1.4532496776579897</c:v>
                </c:pt>
                <c:pt idx="1045">
                  <c:v>1.4532496776579897</c:v>
                </c:pt>
                <c:pt idx="1046">
                  <c:v>1.4532496776579897</c:v>
                </c:pt>
                <c:pt idx="1047">
                  <c:v>1.4532496776579897</c:v>
                </c:pt>
                <c:pt idx="1048">
                  <c:v>1.4532496776579897</c:v>
                </c:pt>
                <c:pt idx="1049">
                  <c:v>1.4532496776579897</c:v>
                </c:pt>
                <c:pt idx="1050">
                  <c:v>1.4532496776579897</c:v>
                </c:pt>
                <c:pt idx="1051">
                  <c:v>1.4532496776579897</c:v>
                </c:pt>
                <c:pt idx="1052">
                  <c:v>1.4532496776579897</c:v>
                </c:pt>
                <c:pt idx="1053">
                  <c:v>1.4532496776579897</c:v>
                </c:pt>
                <c:pt idx="1054">
                  <c:v>1.4532496776579897</c:v>
                </c:pt>
                <c:pt idx="1055">
                  <c:v>1.4532496776579897</c:v>
                </c:pt>
                <c:pt idx="1056">
                  <c:v>1.4532496776579897</c:v>
                </c:pt>
                <c:pt idx="1057">
                  <c:v>1.4532496776579897</c:v>
                </c:pt>
                <c:pt idx="1058">
                  <c:v>1.4532496776579897</c:v>
                </c:pt>
                <c:pt idx="1059">
                  <c:v>1.4532496776579897</c:v>
                </c:pt>
                <c:pt idx="1060">
                  <c:v>1.4532496776579897</c:v>
                </c:pt>
                <c:pt idx="1061">
                  <c:v>1.4532496776579897</c:v>
                </c:pt>
                <c:pt idx="1062">
                  <c:v>1.4532496776579897</c:v>
                </c:pt>
                <c:pt idx="1063">
                  <c:v>1.4532496776579897</c:v>
                </c:pt>
                <c:pt idx="1064">
                  <c:v>1.4532496776579897</c:v>
                </c:pt>
                <c:pt idx="1065">
                  <c:v>1.4532496776579897</c:v>
                </c:pt>
                <c:pt idx="1066">
                  <c:v>1.4532496776579897</c:v>
                </c:pt>
                <c:pt idx="1067">
                  <c:v>1.4532496776579897</c:v>
                </c:pt>
                <c:pt idx="1068">
                  <c:v>1.4532496776579897</c:v>
                </c:pt>
                <c:pt idx="1069">
                  <c:v>1.4532496776579897</c:v>
                </c:pt>
                <c:pt idx="1070">
                  <c:v>1.4532496776579897</c:v>
                </c:pt>
                <c:pt idx="1071">
                  <c:v>1.4532496776579897</c:v>
                </c:pt>
                <c:pt idx="1072">
                  <c:v>1.4532496776579897</c:v>
                </c:pt>
                <c:pt idx="1073">
                  <c:v>1.4532496776579897</c:v>
                </c:pt>
                <c:pt idx="1074">
                  <c:v>1.4532496776579897</c:v>
                </c:pt>
                <c:pt idx="1075">
                  <c:v>1.4532496776579897</c:v>
                </c:pt>
                <c:pt idx="1076">
                  <c:v>1.4532496776579897</c:v>
                </c:pt>
                <c:pt idx="1077">
                  <c:v>1.4532496776579897</c:v>
                </c:pt>
                <c:pt idx="1078">
                  <c:v>1.4532496776579897</c:v>
                </c:pt>
                <c:pt idx="1079">
                  <c:v>1.4532496776579897</c:v>
                </c:pt>
                <c:pt idx="1080">
                  <c:v>1.4532496776579897</c:v>
                </c:pt>
                <c:pt idx="1081">
                  <c:v>1.4532496776579897</c:v>
                </c:pt>
                <c:pt idx="1082">
                  <c:v>1.4532496776579897</c:v>
                </c:pt>
                <c:pt idx="1083">
                  <c:v>1.4532496776579897</c:v>
                </c:pt>
                <c:pt idx="1084">
                  <c:v>1.4532496776579897</c:v>
                </c:pt>
                <c:pt idx="1085">
                  <c:v>1.4532496776579897</c:v>
                </c:pt>
                <c:pt idx="1086">
                  <c:v>1.4532496776579897</c:v>
                </c:pt>
                <c:pt idx="1087">
                  <c:v>1.4532496776579897</c:v>
                </c:pt>
                <c:pt idx="1088">
                  <c:v>1.4532496776579897</c:v>
                </c:pt>
                <c:pt idx="1089">
                  <c:v>1.4532496776579897</c:v>
                </c:pt>
                <c:pt idx="1090">
                  <c:v>1.4532496776579897</c:v>
                </c:pt>
                <c:pt idx="1091">
                  <c:v>1.4532496776579897</c:v>
                </c:pt>
                <c:pt idx="1092">
                  <c:v>1.4532496776579897</c:v>
                </c:pt>
                <c:pt idx="1093">
                  <c:v>1.4532496776579897</c:v>
                </c:pt>
                <c:pt idx="1094">
                  <c:v>1.4532496776579897</c:v>
                </c:pt>
                <c:pt idx="1095">
                  <c:v>1.4532496776579897</c:v>
                </c:pt>
                <c:pt idx="1096">
                  <c:v>1.4532496776579897</c:v>
                </c:pt>
                <c:pt idx="1097">
                  <c:v>1.4532496776579897</c:v>
                </c:pt>
                <c:pt idx="1098">
                  <c:v>1.4532496776579897</c:v>
                </c:pt>
                <c:pt idx="1099">
                  <c:v>1.4532496776579897</c:v>
                </c:pt>
                <c:pt idx="1100">
                  <c:v>1.4532496776579897</c:v>
                </c:pt>
                <c:pt idx="1101">
                  <c:v>1.4532496776579897</c:v>
                </c:pt>
                <c:pt idx="1102">
                  <c:v>1.4532496776579897</c:v>
                </c:pt>
                <c:pt idx="1103">
                  <c:v>1.4532496776579897</c:v>
                </c:pt>
                <c:pt idx="1104">
                  <c:v>1.4532496776579897</c:v>
                </c:pt>
                <c:pt idx="1105">
                  <c:v>1.4532496776579897</c:v>
                </c:pt>
                <c:pt idx="1106">
                  <c:v>1.4532496776579897</c:v>
                </c:pt>
                <c:pt idx="1107">
                  <c:v>1.4532496776579897</c:v>
                </c:pt>
                <c:pt idx="1108">
                  <c:v>1.4532496776579897</c:v>
                </c:pt>
                <c:pt idx="1109">
                  <c:v>1.4532496776579897</c:v>
                </c:pt>
                <c:pt idx="1110">
                  <c:v>1.4532496776579897</c:v>
                </c:pt>
                <c:pt idx="1111">
                  <c:v>1.4532496776579897</c:v>
                </c:pt>
                <c:pt idx="1112">
                  <c:v>1.4532496776579897</c:v>
                </c:pt>
                <c:pt idx="1113">
                  <c:v>1.4532496776579897</c:v>
                </c:pt>
                <c:pt idx="1114">
                  <c:v>1.4532496776579897</c:v>
                </c:pt>
                <c:pt idx="1115">
                  <c:v>1.4532496776579897</c:v>
                </c:pt>
                <c:pt idx="1116">
                  <c:v>1.4532496776579897</c:v>
                </c:pt>
                <c:pt idx="1117">
                  <c:v>1.4532496776579897</c:v>
                </c:pt>
                <c:pt idx="1118">
                  <c:v>1.4532496776579897</c:v>
                </c:pt>
                <c:pt idx="1119">
                  <c:v>1.4532496776579897</c:v>
                </c:pt>
                <c:pt idx="1120">
                  <c:v>1.4532496776579897</c:v>
                </c:pt>
                <c:pt idx="1121">
                  <c:v>1.4532496776579897</c:v>
                </c:pt>
                <c:pt idx="1122">
                  <c:v>1.4532496776579897</c:v>
                </c:pt>
                <c:pt idx="1123">
                  <c:v>1.4532496776579897</c:v>
                </c:pt>
                <c:pt idx="1124">
                  <c:v>1.4532496776579897</c:v>
                </c:pt>
                <c:pt idx="1125">
                  <c:v>1.4532496776579897</c:v>
                </c:pt>
                <c:pt idx="1126">
                  <c:v>1.4532496776579897</c:v>
                </c:pt>
                <c:pt idx="1127">
                  <c:v>1.4532496776579897</c:v>
                </c:pt>
                <c:pt idx="1128">
                  <c:v>1.4532496776579897</c:v>
                </c:pt>
                <c:pt idx="1129">
                  <c:v>1.4532496776579897</c:v>
                </c:pt>
                <c:pt idx="1130">
                  <c:v>1.4532496776579897</c:v>
                </c:pt>
                <c:pt idx="1131">
                  <c:v>1.4532496776579897</c:v>
                </c:pt>
                <c:pt idx="1132">
                  <c:v>1.4532496776579897</c:v>
                </c:pt>
                <c:pt idx="1133">
                  <c:v>1.4532496776579897</c:v>
                </c:pt>
                <c:pt idx="1134">
                  <c:v>1.4532496776579897</c:v>
                </c:pt>
                <c:pt idx="1135">
                  <c:v>1.4532496776579897</c:v>
                </c:pt>
                <c:pt idx="1136">
                  <c:v>1.4532496776579897</c:v>
                </c:pt>
                <c:pt idx="1137">
                  <c:v>1.4532496776579897</c:v>
                </c:pt>
                <c:pt idx="1138">
                  <c:v>1.4532496776579897</c:v>
                </c:pt>
                <c:pt idx="1139">
                  <c:v>1.4532496776579897</c:v>
                </c:pt>
                <c:pt idx="1140">
                  <c:v>1.4532496776579897</c:v>
                </c:pt>
                <c:pt idx="1141">
                  <c:v>1.4532496776579897</c:v>
                </c:pt>
                <c:pt idx="1142">
                  <c:v>1.4532496776579897</c:v>
                </c:pt>
                <c:pt idx="1143">
                  <c:v>1.4532496776579897</c:v>
                </c:pt>
                <c:pt idx="1144">
                  <c:v>1.4532496776579897</c:v>
                </c:pt>
                <c:pt idx="1145">
                  <c:v>1.4532496776579897</c:v>
                </c:pt>
                <c:pt idx="1146">
                  <c:v>1.4532496776579897</c:v>
                </c:pt>
                <c:pt idx="1147">
                  <c:v>1.4532496776579897</c:v>
                </c:pt>
                <c:pt idx="1148">
                  <c:v>1.4532496776579897</c:v>
                </c:pt>
                <c:pt idx="1149">
                  <c:v>1.4532496776579897</c:v>
                </c:pt>
                <c:pt idx="1150">
                  <c:v>1.4532496776579897</c:v>
                </c:pt>
                <c:pt idx="1151">
                  <c:v>1.4532496776579897</c:v>
                </c:pt>
                <c:pt idx="1152">
                  <c:v>1.4532496776579897</c:v>
                </c:pt>
                <c:pt idx="1153">
                  <c:v>1.4532496776579897</c:v>
                </c:pt>
                <c:pt idx="1154">
                  <c:v>1.4532496776579897</c:v>
                </c:pt>
                <c:pt idx="1155">
                  <c:v>1.4532496776579897</c:v>
                </c:pt>
                <c:pt idx="1156">
                  <c:v>1.4532496776579897</c:v>
                </c:pt>
                <c:pt idx="1157">
                  <c:v>1.4532496776579897</c:v>
                </c:pt>
                <c:pt idx="1158">
                  <c:v>1.4532496776579897</c:v>
                </c:pt>
                <c:pt idx="1159">
                  <c:v>1.4532496776579897</c:v>
                </c:pt>
                <c:pt idx="1160">
                  <c:v>1.4532496776579897</c:v>
                </c:pt>
                <c:pt idx="1161">
                  <c:v>1.4532496776579897</c:v>
                </c:pt>
                <c:pt idx="1162">
                  <c:v>1.4532496776579897</c:v>
                </c:pt>
                <c:pt idx="1163">
                  <c:v>1.4532496776579897</c:v>
                </c:pt>
                <c:pt idx="1164">
                  <c:v>1.4532496776579897</c:v>
                </c:pt>
                <c:pt idx="1165">
                  <c:v>1.4532496776579897</c:v>
                </c:pt>
                <c:pt idx="1166">
                  <c:v>1.4532496776579897</c:v>
                </c:pt>
                <c:pt idx="1167">
                  <c:v>1.4532496776579897</c:v>
                </c:pt>
                <c:pt idx="1168">
                  <c:v>1.4532496776579897</c:v>
                </c:pt>
                <c:pt idx="1169">
                  <c:v>1.4532496776579897</c:v>
                </c:pt>
                <c:pt idx="1170">
                  <c:v>1.4532496776579897</c:v>
                </c:pt>
                <c:pt idx="1171">
                  <c:v>1.4532496776579897</c:v>
                </c:pt>
                <c:pt idx="1172">
                  <c:v>1.4532496776579897</c:v>
                </c:pt>
                <c:pt idx="1173">
                  <c:v>1.4532496776579897</c:v>
                </c:pt>
                <c:pt idx="1174">
                  <c:v>1.4532496776579897</c:v>
                </c:pt>
                <c:pt idx="1175">
                  <c:v>1.4532496776579897</c:v>
                </c:pt>
                <c:pt idx="1176">
                  <c:v>1.4532496776579897</c:v>
                </c:pt>
                <c:pt idx="1177">
                  <c:v>1.4532496776579897</c:v>
                </c:pt>
                <c:pt idx="1178">
                  <c:v>1.4532496776579897</c:v>
                </c:pt>
                <c:pt idx="1179">
                  <c:v>1.4532496776579897</c:v>
                </c:pt>
                <c:pt idx="1180">
                  <c:v>1.4532496776579897</c:v>
                </c:pt>
                <c:pt idx="1181">
                  <c:v>1.4532496776579897</c:v>
                </c:pt>
                <c:pt idx="1182">
                  <c:v>1.4532496776579897</c:v>
                </c:pt>
                <c:pt idx="1183">
                  <c:v>1.4532496776579897</c:v>
                </c:pt>
                <c:pt idx="1184">
                  <c:v>1.4532496776579897</c:v>
                </c:pt>
                <c:pt idx="1185">
                  <c:v>1.4532496776579897</c:v>
                </c:pt>
                <c:pt idx="1186">
                  <c:v>1.4532496776579897</c:v>
                </c:pt>
                <c:pt idx="1187">
                  <c:v>1.4532496776579897</c:v>
                </c:pt>
                <c:pt idx="1188">
                  <c:v>1.4532496776579897</c:v>
                </c:pt>
                <c:pt idx="1189">
                  <c:v>1.4532496776579897</c:v>
                </c:pt>
                <c:pt idx="1190">
                  <c:v>1.4532496776579897</c:v>
                </c:pt>
                <c:pt idx="1191">
                  <c:v>1.4532496776579897</c:v>
                </c:pt>
                <c:pt idx="1192">
                  <c:v>1.4532496776579897</c:v>
                </c:pt>
                <c:pt idx="1193">
                  <c:v>1.4532496776579897</c:v>
                </c:pt>
                <c:pt idx="1194">
                  <c:v>1.4532496776579897</c:v>
                </c:pt>
                <c:pt idx="1195">
                  <c:v>1.4532496776579897</c:v>
                </c:pt>
                <c:pt idx="1196">
                  <c:v>1.4532496776579897</c:v>
                </c:pt>
                <c:pt idx="1197">
                  <c:v>1.4532496776579897</c:v>
                </c:pt>
                <c:pt idx="1198">
                  <c:v>1.4532496776579897</c:v>
                </c:pt>
                <c:pt idx="1199">
                  <c:v>1.4532496776579897</c:v>
                </c:pt>
                <c:pt idx="1200">
                  <c:v>1.4532496776579897</c:v>
                </c:pt>
                <c:pt idx="1201">
                  <c:v>1.4532496776579897</c:v>
                </c:pt>
                <c:pt idx="1202">
                  <c:v>1.4532496776579897</c:v>
                </c:pt>
                <c:pt idx="1203">
                  <c:v>1.4532496776579897</c:v>
                </c:pt>
                <c:pt idx="1204">
                  <c:v>1.4532496776579897</c:v>
                </c:pt>
                <c:pt idx="1205">
                  <c:v>1.4532496776579897</c:v>
                </c:pt>
                <c:pt idx="1206">
                  <c:v>1.4532496776579897</c:v>
                </c:pt>
                <c:pt idx="1207">
                  <c:v>1.4532496776579897</c:v>
                </c:pt>
                <c:pt idx="1208">
                  <c:v>1.4532496776579897</c:v>
                </c:pt>
                <c:pt idx="1209">
                  <c:v>1.4532496776579897</c:v>
                </c:pt>
                <c:pt idx="1210">
                  <c:v>1.4532496776579897</c:v>
                </c:pt>
                <c:pt idx="1211">
                  <c:v>1.4532496776579897</c:v>
                </c:pt>
                <c:pt idx="1212">
                  <c:v>1.4532496776579897</c:v>
                </c:pt>
                <c:pt idx="1213">
                  <c:v>1.4532496776579897</c:v>
                </c:pt>
                <c:pt idx="1214">
                  <c:v>1.4532496776579897</c:v>
                </c:pt>
                <c:pt idx="1215">
                  <c:v>1.4532496776579897</c:v>
                </c:pt>
                <c:pt idx="1216">
                  <c:v>1.4532496776579897</c:v>
                </c:pt>
                <c:pt idx="1217">
                  <c:v>1.4532496776579897</c:v>
                </c:pt>
                <c:pt idx="1218">
                  <c:v>1.4532496776579897</c:v>
                </c:pt>
                <c:pt idx="1219">
                  <c:v>1.4532496776579897</c:v>
                </c:pt>
                <c:pt idx="1220">
                  <c:v>1.4532496776579897</c:v>
                </c:pt>
                <c:pt idx="1221">
                  <c:v>1.4532496776579897</c:v>
                </c:pt>
                <c:pt idx="1222">
                  <c:v>1.4532496776579897</c:v>
                </c:pt>
                <c:pt idx="1223">
                  <c:v>1.4532496776579897</c:v>
                </c:pt>
                <c:pt idx="1224">
                  <c:v>1.4532496776579897</c:v>
                </c:pt>
                <c:pt idx="1225">
                  <c:v>1.4532496776579897</c:v>
                </c:pt>
                <c:pt idx="1226">
                  <c:v>1.4532496776579897</c:v>
                </c:pt>
                <c:pt idx="1227">
                  <c:v>1.4532496776579897</c:v>
                </c:pt>
                <c:pt idx="1228">
                  <c:v>1.4532496776579897</c:v>
                </c:pt>
                <c:pt idx="1229">
                  <c:v>1.4532496776579897</c:v>
                </c:pt>
                <c:pt idx="1230">
                  <c:v>1.4532496776579897</c:v>
                </c:pt>
                <c:pt idx="1231">
                  <c:v>1.4532496776579897</c:v>
                </c:pt>
                <c:pt idx="1232">
                  <c:v>1.4532496776579897</c:v>
                </c:pt>
                <c:pt idx="1233">
                  <c:v>1.4532496776579897</c:v>
                </c:pt>
                <c:pt idx="1234">
                  <c:v>1.4532496776579897</c:v>
                </c:pt>
                <c:pt idx="1235">
                  <c:v>1.4532496776579897</c:v>
                </c:pt>
                <c:pt idx="1236">
                  <c:v>1.4532496776579897</c:v>
                </c:pt>
                <c:pt idx="1237">
                  <c:v>1.4532496776579897</c:v>
                </c:pt>
                <c:pt idx="1238">
                  <c:v>1.4532496776579897</c:v>
                </c:pt>
                <c:pt idx="1239">
                  <c:v>1.4532496776579897</c:v>
                </c:pt>
                <c:pt idx="1240">
                  <c:v>1.4532496776579897</c:v>
                </c:pt>
                <c:pt idx="1241">
                  <c:v>1.4532496776579897</c:v>
                </c:pt>
                <c:pt idx="1242">
                  <c:v>1.4532496776579897</c:v>
                </c:pt>
                <c:pt idx="1243">
                  <c:v>1.4532496776579897</c:v>
                </c:pt>
                <c:pt idx="1244">
                  <c:v>1.4532496776579897</c:v>
                </c:pt>
                <c:pt idx="1245">
                  <c:v>1.4532496776579897</c:v>
                </c:pt>
                <c:pt idx="1246">
                  <c:v>1.4532496776579897</c:v>
                </c:pt>
                <c:pt idx="1247">
                  <c:v>1.4532496776579897</c:v>
                </c:pt>
                <c:pt idx="1248">
                  <c:v>1.4532496776579897</c:v>
                </c:pt>
                <c:pt idx="1249">
                  <c:v>1.4532496776579897</c:v>
                </c:pt>
                <c:pt idx="1250">
                  <c:v>1.4532496776579897</c:v>
                </c:pt>
                <c:pt idx="1251">
                  <c:v>1.4532496776579897</c:v>
                </c:pt>
                <c:pt idx="1252">
                  <c:v>1.4532496776579897</c:v>
                </c:pt>
                <c:pt idx="1253">
                  <c:v>1.4532496776579897</c:v>
                </c:pt>
                <c:pt idx="1254">
                  <c:v>1.4532496776579897</c:v>
                </c:pt>
                <c:pt idx="1255">
                  <c:v>1.4532496776579897</c:v>
                </c:pt>
                <c:pt idx="1256">
                  <c:v>1.4532496776579897</c:v>
                </c:pt>
                <c:pt idx="1257">
                  <c:v>1.4532496776579897</c:v>
                </c:pt>
                <c:pt idx="1258">
                  <c:v>1.4532496776579897</c:v>
                </c:pt>
                <c:pt idx="1259">
                  <c:v>1.4532496776579897</c:v>
                </c:pt>
                <c:pt idx="1260">
                  <c:v>1.4532496776579897</c:v>
                </c:pt>
                <c:pt idx="1261">
                  <c:v>1.4532496776579897</c:v>
                </c:pt>
                <c:pt idx="1262">
                  <c:v>1.4532496776579897</c:v>
                </c:pt>
                <c:pt idx="1263">
                  <c:v>1.4532496776579897</c:v>
                </c:pt>
                <c:pt idx="1264">
                  <c:v>1.4532496776579897</c:v>
                </c:pt>
                <c:pt idx="1265">
                  <c:v>1.4532496776579897</c:v>
                </c:pt>
                <c:pt idx="1266">
                  <c:v>1.4532496776579897</c:v>
                </c:pt>
                <c:pt idx="1267">
                  <c:v>1.4532496776579897</c:v>
                </c:pt>
                <c:pt idx="1268">
                  <c:v>1.4532496776579897</c:v>
                </c:pt>
                <c:pt idx="1269">
                  <c:v>1.4532496776579897</c:v>
                </c:pt>
                <c:pt idx="1270">
                  <c:v>1.4532496776579897</c:v>
                </c:pt>
                <c:pt idx="1271">
                  <c:v>1.4532496776579897</c:v>
                </c:pt>
                <c:pt idx="1272">
                  <c:v>1.4532496776579897</c:v>
                </c:pt>
                <c:pt idx="1273">
                  <c:v>1.4532496776579897</c:v>
                </c:pt>
                <c:pt idx="1274">
                  <c:v>1.4532496776579897</c:v>
                </c:pt>
                <c:pt idx="1275">
                  <c:v>1.4532496776579897</c:v>
                </c:pt>
                <c:pt idx="1276">
                  <c:v>1.4532496776579897</c:v>
                </c:pt>
                <c:pt idx="1277">
                  <c:v>1.4532496776579897</c:v>
                </c:pt>
                <c:pt idx="1278">
                  <c:v>1.4532496776579897</c:v>
                </c:pt>
                <c:pt idx="1279">
                  <c:v>1.4532496776579897</c:v>
                </c:pt>
                <c:pt idx="1280">
                  <c:v>1.4532496776579897</c:v>
                </c:pt>
                <c:pt idx="1281">
                  <c:v>1.4532496776579897</c:v>
                </c:pt>
                <c:pt idx="1282">
                  <c:v>1.4532496776579897</c:v>
                </c:pt>
                <c:pt idx="1283">
                  <c:v>1.4532496776579897</c:v>
                </c:pt>
                <c:pt idx="1284">
                  <c:v>1.4532496776579897</c:v>
                </c:pt>
                <c:pt idx="1285">
                  <c:v>1.4532496776579897</c:v>
                </c:pt>
                <c:pt idx="1286">
                  <c:v>1.4532496776579897</c:v>
                </c:pt>
                <c:pt idx="1287">
                  <c:v>1.4532496776579897</c:v>
                </c:pt>
                <c:pt idx="1288">
                  <c:v>1.4532496776579897</c:v>
                </c:pt>
                <c:pt idx="1289">
                  <c:v>1.4532496776579897</c:v>
                </c:pt>
                <c:pt idx="1290">
                  <c:v>1.4532496776579897</c:v>
                </c:pt>
                <c:pt idx="1291">
                  <c:v>1.4532496776579897</c:v>
                </c:pt>
                <c:pt idx="1292">
                  <c:v>1.4532496776579897</c:v>
                </c:pt>
                <c:pt idx="1293">
                  <c:v>1.4532496776579897</c:v>
                </c:pt>
                <c:pt idx="1294">
                  <c:v>1.4532496776579897</c:v>
                </c:pt>
                <c:pt idx="1295">
                  <c:v>1.4532496776579897</c:v>
                </c:pt>
                <c:pt idx="1296">
                  <c:v>1.4532496776579897</c:v>
                </c:pt>
                <c:pt idx="1297">
                  <c:v>1.4532496776579897</c:v>
                </c:pt>
                <c:pt idx="1298">
                  <c:v>1.4532496776579897</c:v>
                </c:pt>
                <c:pt idx="1299">
                  <c:v>1.4532496776579897</c:v>
                </c:pt>
                <c:pt idx="1300">
                  <c:v>1.4532496776579897</c:v>
                </c:pt>
                <c:pt idx="1301">
                  <c:v>1.4532496776579897</c:v>
                </c:pt>
                <c:pt idx="1302">
                  <c:v>1.4532496776579897</c:v>
                </c:pt>
                <c:pt idx="1303">
                  <c:v>1.4532496776579897</c:v>
                </c:pt>
                <c:pt idx="1304">
                  <c:v>1.4532496776579897</c:v>
                </c:pt>
                <c:pt idx="1305">
                  <c:v>1.4532496776579897</c:v>
                </c:pt>
                <c:pt idx="1306">
                  <c:v>1.4532496776579897</c:v>
                </c:pt>
                <c:pt idx="1307">
                  <c:v>1.4532496776579897</c:v>
                </c:pt>
                <c:pt idx="1308">
                  <c:v>1.4532496776579897</c:v>
                </c:pt>
                <c:pt idx="1309">
                  <c:v>1.4532496776579897</c:v>
                </c:pt>
                <c:pt idx="1310">
                  <c:v>1.4532496776579897</c:v>
                </c:pt>
                <c:pt idx="1311">
                  <c:v>1.4532496776579897</c:v>
                </c:pt>
                <c:pt idx="1312">
                  <c:v>1.4532496776579897</c:v>
                </c:pt>
                <c:pt idx="1313">
                  <c:v>1.4532496776579897</c:v>
                </c:pt>
                <c:pt idx="1314">
                  <c:v>1.4532496776579897</c:v>
                </c:pt>
                <c:pt idx="1315">
                  <c:v>1.4532496776579897</c:v>
                </c:pt>
                <c:pt idx="1316">
                  <c:v>1.4532496776579897</c:v>
                </c:pt>
                <c:pt idx="1317">
                  <c:v>1.4532496776579897</c:v>
                </c:pt>
                <c:pt idx="1318">
                  <c:v>1.4532496776579897</c:v>
                </c:pt>
                <c:pt idx="1319">
                  <c:v>1.4532496776579897</c:v>
                </c:pt>
                <c:pt idx="1320">
                  <c:v>1.4532496776579897</c:v>
                </c:pt>
                <c:pt idx="1321">
                  <c:v>1.4532496776579897</c:v>
                </c:pt>
                <c:pt idx="1322">
                  <c:v>1.4532496776579897</c:v>
                </c:pt>
                <c:pt idx="1323">
                  <c:v>1.4532496776579897</c:v>
                </c:pt>
                <c:pt idx="1324">
                  <c:v>1.4532496776579897</c:v>
                </c:pt>
                <c:pt idx="1325">
                  <c:v>1.4532496776579897</c:v>
                </c:pt>
                <c:pt idx="1326">
                  <c:v>1.4532496776579897</c:v>
                </c:pt>
                <c:pt idx="1327">
                  <c:v>1.4532496776579897</c:v>
                </c:pt>
                <c:pt idx="1328">
                  <c:v>1.4532496776579897</c:v>
                </c:pt>
                <c:pt idx="1329">
                  <c:v>1.4532496776579897</c:v>
                </c:pt>
                <c:pt idx="1330">
                  <c:v>1.4532496776579897</c:v>
                </c:pt>
                <c:pt idx="1331">
                  <c:v>1.4532496776579897</c:v>
                </c:pt>
                <c:pt idx="1332">
                  <c:v>1.4532496776579897</c:v>
                </c:pt>
                <c:pt idx="1333">
                  <c:v>1.4532496776579897</c:v>
                </c:pt>
                <c:pt idx="1334">
                  <c:v>1.4532496776579897</c:v>
                </c:pt>
                <c:pt idx="1335">
                  <c:v>1.4532496776579897</c:v>
                </c:pt>
                <c:pt idx="1336">
                  <c:v>1.4532496776579897</c:v>
                </c:pt>
                <c:pt idx="1337">
                  <c:v>1.4532496776579897</c:v>
                </c:pt>
                <c:pt idx="1338">
                  <c:v>1.4532496776579897</c:v>
                </c:pt>
                <c:pt idx="1339">
                  <c:v>1.4532496776579897</c:v>
                </c:pt>
                <c:pt idx="1340">
                  <c:v>1.4532496776579897</c:v>
                </c:pt>
                <c:pt idx="1341">
                  <c:v>1.4532496776579897</c:v>
                </c:pt>
                <c:pt idx="1342">
                  <c:v>1.4532496776579897</c:v>
                </c:pt>
                <c:pt idx="1343">
                  <c:v>1.4532496776579897</c:v>
                </c:pt>
                <c:pt idx="1344">
                  <c:v>1.4532496776579897</c:v>
                </c:pt>
                <c:pt idx="1345">
                  <c:v>1.4532496776579897</c:v>
                </c:pt>
                <c:pt idx="1346">
                  <c:v>1.4532496776579897</c:v>
                </c:pt>
                <c:pt idx="1347">
                  <c:v>1.4532496776579897</c:v>
                </c:pt>
                <c:pt idx="1348">
                  <c:v>1.4532496776579897</c:v>
                </c:pt>
                <c:pt idx="1349">
                  <c:v>1.4532496776579897</c:v>
                </c:pt>
                <c:pt idx="1350">
                  <c:v>1.4532496776579897</c:v>
                </c:pt>
                <c:pt idx="1351">
                  <c:v>1.4532496776579897</c:v>
                </c:pt>
                <c:pt idx="1352">
                  <c:v>1.4532496776579897</c:v>
                </c:pt>
                <c:pt idx="1353">
                  <c:v>1.4532496776579897</c:v>
                </c:pt>
                <c:pt idx="1354">
                  <c:v>1.4532496776579897</c:v>
                </c:pt>
                <c:pt idx="1355">
                  <c:v>1.4532496776579897</c:v>
                </c:pt>
                <c:pt idx="1356">
                  <c:v>1.4532496776579897</c:v>
                </c:pt>
                <c:pt idx="1357">
                  <c:v>1.4532496776579897</c:v>
                </c:pt>
                <c:pt idx="1358">
                  <c:v>1.4532496776579897</c:v>
                </c:pt>
                <c:pt idx="1359">
                  <c:v>1.4532496776579897</c:v>
                </c:pt>
                <c:pt idx="1360">
                  <c:v>1.4532496776579897</c:v>
                </c:pt>
                <c:pt idx="1361">
                  <c:v>1.4532496776579897</c:v>
                </c:pt>
                <c:pt idx="1362">
                  <c:v>1.4532496776579897</c:v>
                </c:pt>
                <c:pt idx="1363">
                  <c:v>1.4532496776579897</c:v>
                </c:pt>
                <c:pt idx="1364">
                  <c:v>1.4532496776579897</c:v>
                </c:pt>
                <c:pt idx="1365">
                  <c:v>1.4532496776579897</c:v>
                </c:pt>
                <c:pt idx="1366">
                  <c:v>1.4532496776579897</c:v>
                </c:pt>
                <c:pt idx="1367">
                  <c:v>1.4532496776579897</c:v>
                </c:pt>
                <c:pt idx="1368">
                  <c:v>1.4532496776579897</c:v>
                </c:pt>
                <c:pt idx="1369">
                  <c:v>1.4532496776579897</c:v>
                </c:pt>
                <c:pt idx="1370">
                  <c:v>1.4532496776579897</c:v>
                </c:pt>
                <c:pt idx="1371">
                  <c:v>1.4532496776579897</c:v>
                </c:pt>
                <c:pt idx="1372">
                  <c:v>1.4532496776579897</c:v>
                </c:pt>
                <c:pt idx="1373">
                  <c:v>1.4532496776579897</c:v>
                </c:pt>
                <c:pt idx="1374">
                  <c:v>1.4532496776579897</c:v>
                </c:pt>
                <c:pt idx="1375">
                  <c:v>1.4532496776579897</c:v>
                </c:pt>
                <c:pt idx="1376">
                  <c:v>1.4532496776579897</c:v>
                </c:pt>
                <c:pt idx="1377">
                  <c:v>1.4532496776579897</c:v>
                </c:pt>
                <c:pt idx="1378">
                  <c:v>1.4532496776579897</c:v>
                </c:pt>
                <c:pt idx="1379">
                  <c:v>1.4532496776579897</c:v>
                </c:pt>
                <c:pt idx="1380">
                  <c:v>1.4532496776579897</c:v>
                </c:pt>
                <c:pt idx="1381">
                  <c:v>1.4532496776579897</c:v>
                </c:pt>
                <c:pt idx="1382">
                  <c:v>1.4532496776579897</c:v>
                </c:pt>
                <c:pt idx="1383">
                  <c:v>1.4532496776579897</c:v>
                </c:pt>
                <c:pt idx="1384">
                  <c:v>1.4532496776579897</c:v>
                </c:pt>
                <c:pt idx="1385">
                  <c:v>1.4532496776579897</c:v>
                </c:pt>
                <c:pt idx="1386">
                  <c:v>1.4532496776579897</c:v>
                </c:pt>
                <c:pt idx="1387">
                  <c:v>1.4532496776579897</c:v>
                </c:pt>
                <c:pt idx="1388">
                  <c:v>1.4532496776579897</c:v>
                </c:pt>
                <c:pt idx="1389">
                  <c:v>1.4532496776579897</c:v>
                </c:pt>
                <c:pt idx="1390">
                  <c:v>1.4532496776579897</c:v>
                </c:pt>
                <c:pt idx="1391">
                  <c:v>1.4532496776579897</c:v>
                </c:pt>
                <c:pt idx="1392">
                  <c:v>1.4532496776579897</c:v>
                </c:pt>
                <c:pt idx="1393">
                  <c:v>1.4532496776579897</c:v>
                </c:pt>
                <c:pt idx="1394">
                  <c:v>1.4532496776579897</c:v>
                </c:pt>
                <c:pt idx="1395">
                  <c:v>1.4532496776579897</c:v>
                </c:pt>
                <c:pt idx="1396">
                  <c:v>1.4532496776579897</c:v>
                </c:pt>
                <c:pt idx="1397">
                  <c:v>1.4532496776579897</c:v>
                </c:pt>
                <c:pt idx="1398">
                  <c:v>1.4532496776579897</c:v>
                </c:pt>
                <c:pt idx="1399">
                  <c:v>1.4532496776579897</c:v>
                </c:pt>
                <c:pt idx="1400">
                  <c:v>1.4532496776579897</c:v>
                </c:pt>
                <c:pt idx="1401">
                  <c:v>1.4532496776579897</c:v>
                </c:pt>
                <c:pt idx="1402">
                  <c:v>1.4532496776579897</c:v>
                </c:pt>
                <c:pt idx="1403">
                  <c:v>1.4532496776579897</c:v>
                </c:pt>
                <c:pt idx="1404">
                  <c:v>1.4532496776579897</c:v>
                </c:pt>
                <c:pt idx="1405">
                  <c:v>1.4532496776579897</c:v>
                </c:pt>
                <c:pt idx="1406">
                  <c:v>1.4532496776579897</c:v>
                </c:pt>
                <c:pt idx="1407">
                  <c:v>1.4532496776579897</c:v>
                </c:pt>
                <c:pt idx="1408">
                  <c:v>1.4532496776579897</c:v>
                </c:pt>
                <c:pt idx="1409">
                  <c:v>1.4532496776579897</c:v>
                </c:pt>
                <c:pt idx="1410">
                  <c:v>1.4532496776579897</c:v>
                </c:pt>
                <c:pt idx="1411">
                  <c:v>1.4532496776579897</c:v>
                </c:pt>
                <c:pt idx="1412">
                  <c:v>1.4532496776579897</c:v>
                </c:pt>
                <c:pt idx="1413">
                  <c:v>1.4532496776579897</c:v>
                </c:pt>
                <c:pt idx="1414">
                  <c:v>1.4532496776579897</c:v>
                </c:pt>
                <c:pt idx="1415">
                  <c:v>1.4532496776579897</c:v>
                </c:pt>
                <c:pt idx="1416">
                  <c:v>1.4532496776579897</c:v>
                </c:pt>
                <c:pt idx="1417">
                  <c:v>1.4532496776579897</c:v>
                </c:pt>
                <c:pt idx="1418">
                  <c:v>1.4532496776579897</c:v>
                </c:pt>
                <c:pt idx="1419">
                  <c:v>1.4532496776579897</c:v>
                </c:pt>
                <c:pt idx="1420">
                  <c:v>1.4532496776579897</c:v>
                </c:pt>
                <c:pt idx="1421">
                  <c:v>1.4532496776579897</c:v>
                </c:pt>
                <c:pt idx="1422">
                  <c:v>1.4532496776579897</c:v>
                </c:pt>
                <c:pt idx="1423">
                  <c:v>1.4532496776579897</c:v>
                </c:pt>
                <c:pt idx="1424">
                  <c:v>1.4532496776579897</c:v>
                </c:pt>
                <c:pt idx="1425">
                  <c:v>1.4532496776579897</c:v>
                </c:pt>
                <c:pt idx="1426">
                  <c:v>1.4532496776579897</c:v>
                </c:pt>
                <c:pt idx="1427">
                  <c:v>1.4532496776579897</c:v>
                </c:pt>
                <c:pt idx="1428">
                  <c:v>1.4532496776579897</c:v>
                </c:pt>
                <c:pt idx="1429">
                  <c:v>1.4532496776579897</c:v>
                </c:pt>
                <c:pt idx="1430">
                  <c:v>1.4532496776579897</c:v>
                </c:pt>
                <c:pt idx="1431">
                  <c:v>1.4532496776579897</c:v>
                </c:pt>
                <c:pt idx="1432">
                  <c:v>1.4532496776579897</c:v>
                </c:pt>
                <c:pt idx="1433">
                  <c:v>1.4532496776579897</c:v>
                </c:pt>
                <c:pt idx="1434">
                  <c:v>1.4532496776579897</c:v>
                </c:pt>
                <c:pt idx="1435">
                  <c:v>1.4532496776579897</c:v>
                </c:pt>
                <c:pt idx="1436">
                  <c:v>1.4532496776579897</c:v>
                </c:pt>
                <c:pt idx="1437">
                  <c:v>1.4532496776579897</c:v>
                </c:pt>
                <c:pt idx="1438">
                  <c:v>1.4532496776579897</c:v>
                </c:pt>
                <c:pt idx="1439">
                  <c:v>1.4532496776579897</c:v>
                </c:pt>
                <c:pt idx="1440">
                  <c:v>1.4532496776579897</c:v>
                </c:pt>
                <c:pt idx="1441">
                  <c:v>1.4532496776579897</c:v>
                </c:pt>
                <c:pt idx="1442">
                  <c:v>1.4532496776579897</c:v>
                </c:pt>
                <c:pt idx="1443">
                  <c:v>1.4532496776579897</c:v>
                </c:pt>
                <c:pt idx="1444">
                  <c:v>1.4532496776579897</c:v>
                </c:pt>
                <c:pt idx="1445">
                  <c:v>1.4532496776579897</c:v>
                </c:pt>
                <c:pt idx="1446">
                  <c:v>1.4532496776579897</c:v>
                </c:pt>
                <c:pt idx="1447">
                  <c:v>1.4532496776579897</c:v>
                </c:pt>
                <c:pt idx="1448">
                  <c:v>1.4532496776579897</c:v>
                </c:pt>
                <c:pt idx="1449">
                  <c:v>1.4532496776579897</c:v>
                </c:pt>
                <c:pt idx="1450">
                  <c:v>1.4532496776579897</c:v>
                </c:pt>
                <c:pt idx="1451">
                  <c:v>1.4532496776579897</c:v>
                </c:pt>
                <c:pt idx="1452">
                  <c:v>1.4532496776579897</c:v>
                </c:pt>
                <c:pt idx="1453">
                  <c:v>1.4532496776579897</c:v>
                </c:pt>
                <c:pt idx="1454">
                  <c:v>1.4532496776579897</c:v>
                </c:pt>
                <c:pt idx="1455">
                  <c:v>1.4532496776579897</c:v>
                </c:pt>
                <c:pt idx="1456">
                  <c:v>1.4532496776579897</c:v>
                </c:pt>
                <c:pt idx="1457">
                  <c:v>1.4532496776579897</c:v>
                </c:pt>
                <c:pt idx="1458">
                  <c:v>1.4532496776579897</c:v>
                </c:pt>
                <c:pt idx="1459">
                  <c:v>1.4532496776579897</c:v>
                </c:pt>
                <c:pt idx="1460">
                  <c:v>1.4532496776579897</c:v>
                </c:pt>
                <c:pt idx="1461">
                  <c:v>1.4532496776579897</c:v>
                </c:pt>
                <c:pt idx="1462">
                  <c:v>1.4532496776579897</c:v>
                </c:pt>
                <c:pt idx="1463">
                  <c:v>1.4532496776579897</c:v>
                </c:pt>
                <c:pt idx="1464">
                  <c:v>1.4532496776579897</c:v>
                </c:pt>
                <c:pt idx="1465">
                  <c:v>1.4532496776579897</c:v>
                </c:pt>
                <c:pt idx="1466">
                  <c:v>1.4532496776579897</c:v>
                </c:pt>
                <c:pt idx="1467">
                  <c:v>1.4532496776579897</c:v>
                </c:pt>
                <c:pt idx="1468">
                  <c:v>1.4532496776579897</c:v>
                </c:pt>
                <c:pt idx="1469">
                  <c:v>1.4532496776579897</c:v>
                </c:pt>
                <c:pt idx="1470">
                  <c:v>1.4532496776579897</c:v>
                </c:pt>
                <c:pt idx="1471">
                  <c:v>1.4532496776579897</c:v>
                </c:pt>
                <c:pt idx="1472">
                  <c:v>1.4532496776579897</c:v>
                </c:pt>
                <c:pt idx="1473">
                  <c:v>1.4532496776579897</c:v>
                </c:pt>
                <c:pt idx="1474">
                  <c:v>1.4532496776579897</c:v>
                </c:pt>
                <c:pt idx="1475">
                  <c:v>1.4532496776579897</c:v>
                </c:pt>
                <c:pt idx="1476">
                  <c:v>1.4532496776579897</c:v>
                </c:pt>
                <c:pt idx="1477">
                  <c:v>1.4532496776579897</c:v>
                </c:pt>
                <c:pt idx="1478">
                  <c:v>1.4532496776579897</c:v>
                </c:pt>
                <c:pt idx="1479">
                  <c:v>1.4532496776579897</c:v>
                </c:pt>
                <c:pt idx="1480">
                  <c:v>1.4532496776579897</c:v>
                </c:pt>
                <c:pt idx="1481">
                  <c:v>1.4532496776579897</c:v>
                </c:pt>
                <c:pt idx="1482">
                  <c:v>1.4532496776579897</c:v>
                </c:pt>
                <c:pt idx="1483">
                  <c:v>1.4532496776579897</c:v>
                </c:pt>
                <c:pt idx="1484">
                  <c:v>1.4532496776579897</c:v>
                </c:pt>
                <c:pt idx="1485">
                  <c:v>1.4532496776579897</c:v>
                </c:pt>
                <c:pt idx="1486">
                  <c:v>1.4532496776579897</c:v>
                </c:pt>
                <c:pt idx="1487">
                  <c:v>1.4532496776579897</c:v>
                </c:pt>
                <c:pt idx="1488">
                  <c:v>1.4532496776579897</c:v>
                </c:pt>
                <c:pt idx="1489">
                  <c:v>1.4532496776579897</c:v>
                </c:pt>
                <c:pt idx="1490">
                  <c:v>1.4532496776579897</c:v>
                </c:pt>
                <c:pt idx="1491">
                  <c:v>1.4532496776579897</c:v>
                </c:pt>
                <c:pt idx="1492">
                  <c:v>1.4532496776579897</c:v>
                </c:pt>
                <c:pt idx="1493">
                  <c:v>1.4532496776579897</c:v>
                </c:pt>
                <c:pt idx="1494">
                  <c:v>1.4532496776579897</c:v>
                </c:pt>
                <c:pt idx="1495">
                  <c:v>1.4532496776579897</c:v>
                </c:pt>
                <c:pt idx="1496">
                  <c:v>1.4532496776579897</c:v>
                </c:pt>
                <c:pt idx="1497">
                  <c:v>1.4532496776579897</c:v>
                </c:pt>
                <c:pt idx="1498">
                  <c:v>1.4532496776579897</c:v>
                </c:pt>
                <c:pt idx="1499">
                  <c:v>1.4532496776579897</c:v>
                </c:pt>
                <c:pt idx="1500">
                  <c:v>1.4532496776579897</c:v>
                </c:pt>
                <c:pt idx="1501">
                  <c:v>1.4532496776579897</c:v>
                </c:pt>
                <c:pt idx="1502">
                  <c:v>1.4532496776579897</c:v>
                </c:pt>
                <c:pt idx="1503">
                  <c:v>1.4532496776579897</c:v>
                </c:pt>
                <c:pt idx="1504">
                  <c:v>1.4532496776579897</c:v>
                </c:pt>
                <c:pt idx="1505">
                  <c:v>1.4532496776579897</c:v>
                </c:pt>
                <c:pt idx="1506">
                  <c:v>1.4532496776579897</c:v>
                </c:pt>
                <c:pt idx="1507">
                  <c:v>1.4532496776579897</c:v>
                </c:pt>
                <c:pt idx="1508">
                  <c:v>1.4532496776579897</c:v>
                </c:pt>
                <c:pt idx="1509">
                  <c:v>1.4532496776579897</c:v>
                </c:pt>
                <c:pt idx="1510">
                  <c:v>1.4532496776579897</c:v>
                </c:pt>
                <c:pt idx="1511">
                  <c:v>1.4532496776579897</c:v>
                </c:pt>
                <c:pt idx="1512">
                  <c:v>1.4532496776579897</c:v>
                </c:pt>
                <c:pt idx="1513">
                  <c:v>1.4532496776579897</c:v>
                </c:pt>
                <c:pt idx="1514">
                  <c:v>1.4532496776579897</c:v>
                </c:pt>
                <c:pt idx="1515">
                  <c:v>1.4532496776579897</c:v>
                </c:pt>
                <c:pt idx="1516">
                  <c:v>1.4532496776579897</c:v>
                </c:pt>
                <c:pt idx="1517">
                  <c:v>1.4532496776579897</c:v>
                </c:pt>
                <c:pt idx="1518">
                  <c:v>1.4532496776579897</c:v>
                </c:pt>
                <c:pt idx="1519">
                  <c:v>1.4532496776579897</c:v>
                </c:pt>
                <c:pt idx="1520">
                  <c:v>1.4532496776579897</c:v>
                </c:pt>
                <c:pt idx="1521">
                  <c:v>1.4532496776579897</c:v>
                </c:pt>
                <c:pt idx="1522">
                  <c:v>1.4532496776579897</c:v>
                </c:pt>
                <c:pt idx="1523">
                  <c:v>1.4532496776579897</c:v>
                </c:pt>
                <c:pt idx="1524">
                  <c:v>1.4532496776579897</c:v>
                </c:pt>
                <c:pt idx="1525">
                  <c:v>1.4532496776579897</c:v>
                </c:pt>
                <c:pt idx="1526">
                  <c:v>1.4532496776579897</c:v>
                </c:pt>
                <c:pt idx="1527">
                  <c:v>1.4532496776579897</c:v>
                </c:pt>
                <c:pt idx="1528">
                  <c:v>1.4532496776579897</c:v>
                </c:pt>
                <c:pt idx="1529">
                  <c:v>1.4532496776579897</c:v>
                </c:pt>
                <c:pt idx="1530">
                  <c:v>1.4532496776579897</c:v>
                </c:pt>
                <c:pt idx="1531">
                  <c:v>1.4532496776579897</c:v>
                </c:pt>
                <c:pt idx="1532">
                  <c:v>1.4532496776579897</c:v>
                </c:pt>
                <c:pt idx="1533">
                  <c:v>1.4532496776579897</c:v>
                </c:pt>
                <c:pt idx="1534">
                  <c:v>1.4532496776579897</c:v>
                </c:pt>
                <c:pt idx="1535">
                  <c:v>1.4532496776579897</c:v>
                </c:pt>
                <c:pt idx="1536">
                  <c:v>1.4532496776579897</c:v>
                </c:pt>
                <c:pt idx="1537">
                  <c:v>1.4532496776579897</c:v>
                </c:pt>
                <c:pt idx="1538">
                  <c:v>1.4532496776579897</c:v>
                </c:pt>
                <c:pt idx="1539">
                  <c:v>1.4532496776579897</c:v>
                </c:pt>
                <c:pt idx="1540">
                  <c:v>1.4532496776579897</c:v>
                </c:pt>
                <c:pt idx="1541">
                  <c:v>1.4532496776579897</c:v>
                </c:pt>
                <c:pt idx="1542">
                  <c:v>1.4532496776579897</c:v>
                </c:pt>
                <c:pt idx="1543">
                  <c:v>1.4532496776579897</c:v>
                </c:pt>
                <c:pt idx="1544">
                  <c:v>1.4532496776579897</c:v>
                </c:pt>
                <c:pt idx="1545">
                  <c:v>1.4532496776579897</c:v>
                </c:pt>
                <c:pt idx="1546">
                  <c:v>1.4532496776579897</c:v>
                </c:pt>
                <c:pt idx="1547">
                  <c:v>1.4532496776579897</c:v>
                </c:pt>
                <c:pt idx="1548">
                  <c:v>1.4532496776579897</c:v>
                </c:pt>
                <c:pt idx="1549">
                  <c:v>1.4532496776579897</c:v>
                </c:pt>
                <c:pt idx="1550">
                  <c:v>1.4532496776579897</c:v>
                </c:pt>
                <c:pt idx="1551">
                  <c:v>1.4532496776579897</c:v>
                </c:pt>
                <c:pt idx="1552">
                  <c:v>1.4532496776579897</c:v>
                </c:pt>
                <c:pt idx="1553">
                  <c:v>1.4532496776579897</c:v>
                </c:pt>
                <c:pt idx="1554">
                  <c:v>1.4532496776579897</c:v>
                </c:pt>
                <c:pt idx="1555">
                  <c:v>1.4532496776579897</c:v>
                </c:pt>
                <c:pt idx="1556">
                  <c:v>1.4532496776579897</c:v>
                </c:pt>
                <c:pt idx="1557">
                  <c:v>1.4532496776579897</c:v>
                </c:pt>
                <c:pt idx="1558">
                  <c:v>1.4532496776579897</c:v>
                </c:pt>
                <c:pt idx="1559">
                  <c:v>1.4532496776579897</c:v>
                </c:pt>
                <c:pt idx="1560">
                  <c:v>1.4532496776579897</c:v>
                </c:pt>
                <c:pt idx="1561">
                  <c:v>1.4532496776579897</c:v>
                </c:pt>
                <c:pt idx="1562">
                  <c:v>1.4532496776579897</c:v>
                </c:pt>
                <c:pt idx="1563">
                  <c:v>1.4532496776579897</c:v>
                </c:pt>
                <c:pt idx="1564">
                  <c:v>1.4532496776579897</c:v>
                </c:pt>
                <c:pt idx="1565">
                  <c:v>1.4532496776579897</c:v>
                </c:pt>
                <c:pt idx="1566">
                  <c:v>1.4532496776579897</c:v>
                </c:pt>
                <c:pt idx="1567">
                  <c:v>1.4532496776579897</c:v>
                </c:pt>
                <c:pt idx="1568">
                  <c:v>1.4532496776579897</c:v>
                </c:pt>
                <c:pt idx="1569">
                  <c:v>1.4532496776579897</c:v>
                </c:pt>
                <c:pt idx="1570">
                  <c:v>1.4532496776579897</c:v>
                </c:pt>
                <c:pt idx="1571">
                  <c:v>1.4532496776579897</c:v>
                </c:pt>
                <c:pt idx="1572">
                  <c:v>1.4532496776579897</c:v>
                </c:pt>
                <c:pt idx="1573">
                  <c:v>1.4532496776579897</c:v>
                </c:pt>
                <c:pt idx="1574">
                  <c:v>1.4532496776579897</c:v>
                </c:pt>
                <c:pt idx="1575">
                  <c:v>1.4532496776579897</c:v>
                </c:pt>
                <c:pt idx="1576">
                  <c:v>1.4532496776579897</c:v>
                </c:pt>
                <c:pt idx="1577">
                  <c:v>1.4532496776579897</c:v>
                </c:pt>
                <c:pt idx="1578">
                  <c:v>1.4532496776579897</c:v>
                </c:pt>
                <c:pt idx="1579">
                  <c:v>1.4532496776579897</c:v>
                </c:pt>
                <c:pt idx="1580">
                  <c:v>1.4532496776579897</c:v>
                </c:pt>
                <c:pt idx="1581">
                  <c:v>1.4532496776579897</c:v>
                </c:pt>
                <c:pt idx="1582">
                  <c:v>1.4532496776579897</c:v>
                </c:pt>
                <c:pt idx="1583">
                  <c:v>1.4532496776579897</c:v>
                </c:pt>
                <c:pt idx="1584">
                  <c:v>1.4532496776579897</c:v>
                </c:pt>
                <c:pt idx="1585">
                  <c:v>1.4532496776579897</c:v>
                </c:pt>
                <c:pt idx="1586">
                  <c:v>1.4532496776579897</c:v>
                </c:pt>
                <c:pt idx="1587">
                  <c:v>1.4532496776579897</c:v>
                </c:pt>
                <c:pt idx="1588">
                  <c:v>1.4532496776579897</c:v>
                </c:pt>
                <c:pt idx="1589">
                  <c:v>1.4532496776579897</c:v>
                </c:pt>
                <c:pt idx="1590">
                  <c:v>1.4532496776579897</c:v>
                </c:pt>
                <c:pt idx="1591">
                  <c:v>1.4532496776579897</c:v>
                </c:pt>
                <c:pt idx="1592">
                  <c:v>1.4532496776579897</c:v>
                </c:pt>
                <c:pt idx="1593">
                  <c:v>1.4532496776579897</c:v>
                </c:pt>
                <c:pt idx="1594">
                  <c:v>1.4532496776579897</c:v>
                </c:pt>
                <c:pt idx="1595">
                  <c:v>1.4532496776579897</c:v>
                </c:pt>
                <c:pt idx="1596">
                  <c:v>1.4532496776579897</c:v>
                </c:pt>
                <c:pt idx="1597">
                  <c:v>1.4532496776579897</c:v>
                </c:pt>
                <c:pt idx="1598">
                  <c:v>1.4532496776579897</c:v>
                </c:pt>
                <c:pt idx="1599">
                  <c:v>1.4532496776579897</c:v>
                </c:pt>
                <c:pt idx="1600">
                  <c:v>1.4532496776579897</c:v>
                </c:pt>
                <c:pt idx="1601">
                  <c:v>1.4532496776579897</c:v>
                </c:pt>
                <c:pt idx="1602">
                  <c:v>1.4532496776579897</c:v>
                </c:pt>
                <c:pt idx="1603">
                  <c:v>1.4532496776579897</c:v>
                </c:pt>
                <c:pt idx="1604">
                  <c:v>1.4532496776579897</c:v>
                </c:pt>
                <c:pt idx="1605">
                  <c:v>1.4532496776579897</c:v>
                </c:pt>
                <c:pt idx="1606">
                  <c:v>1.4532496776579897</c:v>
                </c:pt>
                <c:pt idx="1607">
                  <c:v>1.4532496776579897</c:v>
                </c:pt>
                <c:pt idx="1608">
                  <c:v>1.4532496776579897</c:v>
                </c:pt>
                <c:pt idx="1609">
                  <c:v>1.4532496776579897</c:v>
                </c:pt>
                <c:pt idx="1610">
                  <c:v>1.4532496776579897</c:v>
                </c:pt>
                <c:pt idx="1611">
                  <c:v>1.4532496776579897</c:v>
                </c:pt>
                <c:pt idx="1612">
                  <c:v>1.4532496776579897</c:v>
                </c:pt>
                <c:pt idx="1613">
                  <c:v>1.4532496776579897</c:v>
                </c:pt>
                <c:pt idx="1614">
                  <c:v>1.4532496776579897</c:v>
                </c:pt>
                <c:pt idx="1615">
                  <c:v>1.4532496776579897</c:v>
                </c:pt>
                <c:pt idx="1616">
                  <c:v>1.4532496776579897</c:v>
                </c:pt>
                <c:pt idx="1617">
                  <c:v>1.4532496776579897</c:v>
                </c:pt>
                <c:pt idx="1618">
                  <c:v>1.4532496776579897</c:v>
                </c:pt>
                <c:pt idx="1619">
                  <c:v>1.4532496776579897</c:v>
                </c:pt>
                <c:pt idx="1620">
                  <c:v>1.4532496776579897</c:v>
                </c:pt>
                <c:pt idx="1621">
                  <c:v>1.4532496776579897</c:v>
                </c:pt>
                <c:pt idx="1622">
                  <c:v>1.4532496776579897</c:v>
                </c:pt>
                <c:pt idx="1623">
                  <c:v>1.4532496776579897</c:v>
                </c:pt>
                <c:pt idx="1624">
                  <c:v>1.4532496776579897</c:v>
                </c:pt>
                <c:pt idx="1625">
                  <c:v>1.4532496776579897</c:v>
                </c:pt>
                <c:pt idx="1626">
                  <c:v>1.4532496776579897</c:v>
                </c:pt>
                <c:pt idx="1627">
                  <c:v>1.4532496776579897</c:v>
                </c:pt>
                <c:pt idx="1628">
                  <c:v>1.4532496776579897</c:v>
                </c:pt>
                <c:pt idx="1629">
                  <c:v>1.4532496776579897</c:v>
                </c:pt>
                <c:pt idx="1630">
                  <c:v>1.4532496776579897</c:v>
                </c:pt>
                <c:pt idx="1631">
                  <c:v>1.4532496776579897</c:v>
                </c:pt>
                <c:pt idx="1632">
                  <c:v>1.4532496776579897</c:v>
                </c:pt>
                <c:pt idx="1633">
                  <c:v>1.4532496776579897</c:v>
                </c:pt>
                <c:pt idx="1634">
                  <c:v>1.4532496776579897</c:v>
                </c:pt>
                <c:pt idx="1635">
                  <c:v>1.4532496776579897</c:v>
                </c:pt>
                <c:pt idx="1636">
                  <c:v>1.4532496776579897</c:v>
                </c:pt>
                <c:pt idx="1637">
                  <c:v>1.4532496776579897</c:v>
                </c:pt>
                <c:pt idx="1638">
                  <c:v>1.4532496776579897</c:v>
                </c:pt>
                <c:pt idx="1639">
                  <c:v>1.4532496776579897</c:v>
                </c:pt>
                <c:pt idx="1640">
                  <c:v>1.4532496776579897</c:v>
                </c:pt>
                <c:pt idx="1641">
                  <c:v>1.4532496776579897</c:v>
                </c:pt>
                <c:pt idx="1642">
                  <c:v>1.4532496776579897</c:v>
                </c:pt>
                <c:pt idx="1643">
                  <c:v>1.4532496776579897</c:v>
                </c:pt>
                <c:pt idx="1644">
                  <c:v>1.4532496776579897</c:v>
                </c:pt>
                <c:pt idx="1645">
                  <c:v>1.4532496776579897</c:v>
                </c:pt>
                <c:pt idx="1646">
                  <c:v>1.4532496776579897</c:v>
                </c:pt>
                <c:pt idx="1647">
                  <c:v>1.4532496776579897</c:v>
                </c:pt>
                <c:pt idx="1648">
                  <c:v>1.4532496776579897</c:v>
                </c:pt>
                <c:pt idx="1649">
                  <c:v>1.4532496776579897</c:v>
                </c:pt>
                <c:pt idx="1650">
                  <c:v>1.4532496776579897</c:v>
                </c:pt>
                <c:pt idx="1651">
                  <c:v>1.4532496776579897</c:v>
                </c:pt>
                <c:pt idx="1652">
                  <c:v>1.4532496776579897</c:v>
                </c:pt>
                <c:pt idx="1653">
                  <c:v>1.4532496776579897</c:v>
                </c:pt>
                <c:pt idx="1654">
                  <c:v>1.4532496776579897</c:v>
                </c:pt>
                <c:pt idx="1655">
                  <c:v>1.4532496776579897</c:v>
                </c:pt>
                <c:pt idx="1656">
                  <c:v>1.4532496776579897</c:v>
                </c:pt>
                <c:pt idx="1657">
                  <c:v>1.4532496776579897</c:v>
                </c:pt>
                <c:pt idx="1658">
                  <c:v>1.4532496776579897</c:v>
                </c:pt>
                <c:pt idx="1659">
                  <c:v>1.4532496776579897</c:v>
                </c:pt>
                <c:pt idx="1660">
                  <c:v>1.4532496776579897</c:v>
                </c:pt>
                <c:pt idx="1661">
                  <c:v>1.4532496776579897</c:v>
                </c:pt>
                <c:pt idx="1662">
                  <c:v>1.4532496776579897</c:v>
                </c:pt>
                <c:pt idx="1663">
                  <c:v>1.4532496776579897</c:v>
                </c:pt>
                <c:pt idx="1664">
                  <c:v>1.4532496776579897</c:v>
                </c:pt>
                <c:pt idx="1665">
                  <c:v>1.4532496776579897</c:v>
                </c:pt>
                <c:pt idx="1666">
                  <c:v>1.4532496776579897</c:v>
                </c:pt>
                <c:pt idx="1667">
                  <c:v>1.4532496776579897</c:v>
                </c:pt>
                <c:pt idx="1668">
                  <c:v>1.4532496776579897</c:v>
                </c:pt>
                <c:pt idx="1669">
                  <c:v>1.4532496776579897</c:v>
                </c:pt>
                <c:pt idx="1670">
                  <c:v>1.4532496776579897</c:v>
                </c:pt>
                <c:pt idx="1671">
                  <c:v>1.4532496776579897</c:v>
                </c:pt>
                <c:pt idx="1672">
                  <c:v>1.4532496776579897</c:v>
                </c:pt>
                <c:pt idx="1673">
                  <c:v>1.4532496776579897</c:v>
                </c:pt>
                <c:pt idx="1674">
                  <c:v>1.4532496776579897</c:v>
                </c:pt>
                <c:pt idx="1675">
                  <c:v>1.4532496776579897</c:v>
                </c:pt>
                <c:pt idx="1676">
                  <c:v>1.4532496776579897</c:v>
                </c:pt>
                <c:pt idx="1677">
                  <c:v>1.4532496776579897</c:v>
                </c:pt>
                <c:pt idx="1678">
                  <c:v>1.4532496776579897</c:v>
                </c:pt>
                <c:pt idx="1679">
                  <c:v>1.4532496776579897</c:v>
                </c:pt>
                <c:pt idx="1680">
                  <c:v>1.4532496776579897</c:v>
                </c:pt>
                <c:pt idx="1681">
                  <c:v>1.4532496776579897</c:v>
                </c:pt>
                <c:pt idx="1682">
                  <c:v>1.4532496776579897</c:v>
                </c:pt>
                <c:pt idx="1683">
                  <c:v>1.4532496776579897</c:v>
                </c:pt>
                <c:pt idx="1684">
                  <c:v>1.4532496776579897</c:v>
                </c:pt>
                <c:pt idx="1685">
                  <c:v>1.4532496776579897</c:v>
                </c:pt>
                <c:pt idx="1686">
                  <c:v>1.4532496776579897</c:v>
                </c:pt>
                <c:pt idx="1687">
                  <c:v>1.4532496776579897</c:v>
                </c:pt>
                <c:pt idx="1688">
                  <c:v>1.4532496776579897</c:v>
                </c:pt>
                <c:pt idx="1689">
                  <c:v>1.4532496776579897</c:v>
                </c:pt>
                <c:pt idx="1690">
                  <c:v>1.4532496776579897</c:v>
                </c:pt>
                <c:pt idx="1691">
                  <c:v>1.4532496776579897</c:v>
                </c:pt>
                <c:pt idx="1692">
                  <c:v>1.4532496776579897</c:v>
                </c:pt>
                <c:pt idx="1693">
                  <c:v>1.4532496776579897</c:v>
                </c:pt>
                <c:pt idx="1694">
                  <c:v>1.4532496776579897</c:v>
                </c:pt>
                <c:pt idx="1695">
                  <c:v>1.4532496776579897</c:v>
                </c:pt>
                <c:pt idx="1696">
                  <c:v>1.4532496776579897</c:v>
                </c:pt>
                <c:pt idx="1697">
                  <c:v>1.4532496776579897</c:v>
                </c:pt>
                <c:pt idx="1698">
                  <c:v>1.4532496776579897</c:v>
                </c:pt>
                <c:pt idx="1699">
                  <c:v>1.4532496776579897</c:v>
                </c:pt>
                <c:pt idx="1700">
                  <c:v>1.4532496776579897</c:v>
                </c:pt>
                <c:pt idx="1701">
                  <c:v>1.4532496776579897</c:v>
                </c:pt>
                <c:pt idx="1702">
                  <c:v>1.4532496776579897</c:v>
                </c:pt>
                <c:pt idx="1703">
                  <c:v>1.4532496776579897</c:v>
                </c:pt>
                <c:pt idx="1704">
                  <c:v>1.4532496776579897</c:v>
                </c:pt>
                <c:pt idx="1705">
                  <c:v>1.4532496776579897</c:v>
                </c:pt>
                <c:pt idx="1706">
                  <c:v>1.4532496776579897</c:v>
                </c:pt>
                <c:pt idx="1707">
                  <c:v>1.4532496776579897</c:v>
                </c:pt>
                <c:pt idx="1708">
                  <c:v>1.4532496776579897</c:v>
                </c:pt>
                <c:pt idx="1709">
                  <c:v>1.4532496776579897</c:v>
                </c:pt>
                <c:pt idx="1710">
                  <c:v>1.4532496776579897</c:v>
                </c:pt>
                <c:pt idx="1711">
                  <c:v>1.4532496776579897</c:v>
                </c:pt>
                <c:pt idx="1712">
                  <c:v>1.4532496776579897</c:v>
                </c:pt>
                <c:pt idx="1713">
                  <c:v>1.4532496776579897</c:v>
                </c:pt>
                <c:pt idx="1714">
                  <c:v>1.4532496776579897</c:v>
                </c:pt>
                <c:pt idx="1715">
                  <c:v>1.4532496776579897</c:v>
                </c:pt>
                <c:pt idx="1716">
                  <c:v>1.4532496776579897</c:v>
                </c:pt>
                <c:pt idx="1717">
                  <c:v>1.4532496776579897</c:v>
                </c:pt>
                <c:pt idx="1718">
                  <c:v>1.4532496776579897</c:v>
                </c:pt>
                <c:pt idx="1719">
                  <c:v>1.4532496776579897</c:v>
                </c:pt>
                <c:pt idx="1720">
                  <c:v>1.4532496776579897</c:v>
                </c:pt>
                <c:pt idx="1721">
                  <c:v>1.4532496776579897</c:v>
                </c:pt>
                <c:pt idx="1722">
                  <c:v>1.4532496776579897</c:v>
                </c:pt>
                <c:pt idx="1723">
                  <c:v>1.4532496776579897</c:v>
                </c:pt>
                <c:pt idx="1724">
                  <c:v>1.4532496776579897</c:v>
                </c:pt>
                <c:pt idx="1725">
                  <c:v>1.4532496776579897</c:v>
                </c:pt>
                <c:pt idx="1726">
                  <c:v>1.4532496776579897</c:v>
                </c:pt>
                <c:pt idx="1727">
                  <c:v>1.4532496776579897</c:v>
                </c:pt>
                <c:pt idx="1728">
                  <c:v>1.4532496776579897</c:v>
                </c:pt>
                <c:pt idx="1729">
                  <c:v>1.4532496776579897</c:v>
                </c:pt>
                <c:pt idx="1730">
                  <c:v>1.4532496776579897</c:v>
                </c:pt>
                <c:pt idx="1731">
                  <c:v>1.4532496776579897</c:v>
                </c:pt>
                <c:pt idx="1732">
                  <c:v>1.4532496776579897</c:v>
                </c:pt>
                <c:pt idx="1733">
                  <c:v>1.4532496776579897</c:v>
                </c:pt>
                <c:pt idx="1734">
                  <c:v>1.4532496776579897</c:v>
                </c:pt>
                <c:pt idx="1735">
                  <c:v>1.4532496776579897</c:v>
                </c:pt>
                <c:pt idx="1736">
                  <c:v>1.4532496776579897</c:v>
                </c:pt>
                <c:pt idx="1737">
                  <c:v>1.4532496776579897</c:v>
                </c:pt>
                <c:pt idx="1738">
                  <c:v>1.4532496776579897</c:v>
                </c:pt>
                <c:pt idx="1739">
                  <c:v>1.4532496776579897</c:v>
                </c:pt>
                <c:pt idx="1740">
                  <c:v>1.4532496776579897</c:v>
                </c:pt>
                <c:pt idx="1741">
                  <c:v>1.4532496776579897</c:v>
                </c:pt>
                <c:pt idx="1742">
                  <c:v>1.4532496776579897</c:v>
                </c:pt>
                <c:pt idx="1743">
                  <c:v>1.4532496776579897</c:v>
                </c:pt>
                <c:pt idx="1744">
                  <c:v>1.4532496776579897</c:v>
                </c:pt>
                <c:pt idx="1745">
                  <c:v>1.4532496776579897</c:v>
                </c:pt>
                <c:pt idx="1746">
                  <c:v>1.4532496776579897</c:v>
                </c:pt>
                <c:pt idx="1747">
                  <c:v>1.4532496776579897</c:v>
                </c:pt>
                <c:pt idx="1748">
                  <c:v>1.4532496776579897</c:v>
                </c:pt>
                <c:pt idx="1749">
                  <c:v>1.4532496776579897</c:v>
                </c:pt>
                <c:pt idx="1750">
                  <c:v>1.4532496776579897</c:v>
                </c:pt>
                <c:pt idx="1751">
                  <c:v>1.4532496776579897</c:v>
                </c:pt>
                <c:pt idx="1752">
                  <c:v>1.4532496776579897</c:v>
                </c:pt>
                <c:pt idx="1753">
                  <c:v>1.4532496776579897</c:v>
                </c:pt>
                <c:pt idx="1754">
                  <c:v>1.4532496776579897</c:v>
                </c:pt>
                <c:pt idx="1755">
                  <c:v>1.4532496776579897</c:v>
                </c:pt>
                <c:pt idx="1756">
                  <c:v>1.4532496776579897</c:v>
                </c:pt>
                <c:pt idx="1757">
                  <c:v>1.4532496776579897</c:v>
                </c:pt>
                <c:pt idx="1758">
                  <c:v>1.4532496776579897</c:v>
                </c:pt>
                <c:pt idx="1759">
                  <c:v>1.4532496776579897</c:v>
                </c:pt>
                <c:pt idx="1760">
                  <c:v>1.4532496776579897</c:v>
                </c:pt>
                <c:pt idx="1761">
                  <c:v>1.4532496776579897</c:v>
                </c:pt>
                <c:pt idx="1762">
                  <c:v>1.4532496776579897</c:v>
                </c:pt>
                <c:pt idx="1763">
                  <c:v>1.4532496776579897</c:v>
                </c:pt>
                <c:pt idx="1764">
                  <c:v>1.4532496776579897</c:v>
                </c:pt>
                <c:pt idx="1765">
                  <c:v>1.4532496776579897</c:v>
                </c:pt>
                <c:pt idx="1766">
                  <c:v>1.4532496776579897</c:v>
                </c:pt>
                <c:pt idx="1767">
                  <c:v>1.4532496776579897</c:v>
                </c:pt>
                <c:pt idx="1768">
                  <c:v>1.4532496776579897</c:v>
                </c:pt>
                <c:pt idx="1769">
                  <c:v>1.4532496776579897</c:v>
                </c:pt>
                <c:pt idx="1770">
                  <c:v>1.4532496776579897</c:v>
                </c:pt>
                <c:pt idx="1771">
                  <c:v>1.4532496776579897</c:v>
                </c:pt>
                <c:pt idx="1772">
                  <c:v>1.4532496776579897</c:v>
                </c:pt>
                <c:pt idx="1773">
                  <c:v>1.4532496776579897</c:v>
                </c:pt>
                <c:pt idx="1774">
                  <c:v>1.4532496776579897</c:v>
                </c:pt>
                <c:pt idx="1775">
                  <c:v>1.4532496776579897</c:v>
                </c:pt>
                <c:pt idx="1776">
                  <c:v>1.4532496776579897</c:v>
                </c:pt>
                <c:pt idx="1777">
                  <c:v>1.4532496776579897</c:v>
                </c:pt>
                <c:pt idx="1778">
                  <c:v>1.4532496776579897</c:v>
                </c:pt>
                <c:pt idx="1779">
                  <c:v>1.4532496776579897</c:v>
                </c:pt>
                <c:pt idx="1780">
                  <c:v>1.4532496776579897</c:v>
                </c:pt>
                <c:pt idx="1781">
                  <c:v>1.4532496776579897</c:v>
                </c:pt>
                <c:pt idx="1782">
                  <c:v>1.4532496776579897</c:v>
                </c:pt>
                <c:pt idx="1783">
                  <c:v>1.4532496776579897</c:v>
                </c:pt>
                <c:pt idx="1784">
                  <c:v>1.4532496776579897</c:v>
                </c:pt>
                <c:pt idx="1785">
                  <c:v>1.4532496776579897</c:v>
                </c:pt>
                <c:pt idx="1786">
                  <c:v>1.4532496776579897</c:v>
                </c:pt>
                <c:pt idx="1787">
                  <c:v>1.4532496776579897</c:v>
                </c:pt>
                <c:pt idx="1788">
                  <c:v>1.4532496776579897</c:v>
                </c:pt>
                <c:pt idx="1789">
                  <c:v>1.4532496776579897</c:v>
                </c:pt>
                <c:pt idx="1790">
                  <c:v>1.4532496776579897</c:v>
                </c:pt>
                <c:pt idx="1791">
                  <c:v>1.4532496776579897</c:v>
                </c:pt>
                <c:pt idx="1792">
                  <c:v>1.4532496776579897</c:v>
                </c:pt>
                <c:pt idx="1793">
                  <c:v>1.4532496776579897</c:v>
                </c:pt>
                <c:pt idx="1794">
                  <c:v>1.4532496776579897</c:v>
                </c:pt>
                <c:pt idx="1795">
                  <c:v>1.4532496776579897</c:v>
                </c:pt>
                <c:pt idx="1796">
                  <c:v>1.4532496776579897</c:v>
                </c:pt>
                <c:pt idx="1797">
                  <c:v>1.4532496776579897</c:v>
                </c:pt>
                <c:pt idx="1798">
                  <c:v>1.4532496776579897</c:v>
                </c:pt>
                <c:pt idx="1799">
                  <c:v>1.4532496776579897</c:v>
                </c:pt>
                <c:pt idx="1800">
                  <c:v>1.4532496776579897</c:v>
                </c:pt>
                <c:pt idx="1801">
                  <c:v>1.4532496776579897</c:v>
                </c:pt>
                <c:pt idx="1802">
                  <c:v>1.4532496776579897</c:v>
                </c:pt>
                <c:pt idx="1803">
                  <c:v>1.4532496776579897</c:v>
                </c:pt>
                <c:pt idx="1804">
                  <c:v>1.4532496776579897</c:v>
                </c:pt>
                <c:pt idx="1805">
                  <c:v>1.4532496776579897</c:v>
                </c:pt>
                <c:pt idx="1806">
                  <c:v>1.4532496776579897</c:v>
                </c:pt>
                <c:pt idx="1807">
                  <c:v>1.4532496776579897</c:v>
                </c:pt>
                <c:pt idx="1808">
                  <c:v>1.4532496776579897</c:v>
                </c:pt>
                <c:pt idx="1809">
                  <c:v>1.4532496776579897</c:v>
                </c:pt>
                <c:pt idx="1810">
                  <c:v>1.4532496776579897</c:v>
                </c:pt>
                <c:pt idx="1811">
                  <c:v>1.4532496776579897</c:v>
                </c:pt>
                <c:pt idx="1812">
                  <c:v>1.4532496776579897</c:v>
                </c:pt>
                <c:pt idx="1813">
                  <c:v>1.4532496776579897</c:v>
                </c:pt>
                <c:pt idx="1814">
                  <c:v>1.4532496776579897</c:v>
                </c:pt>
                <c:pt idx="1815">
                  <c:v>1.4532496776579897</c:v>
                </c:pt>
                <c:pt idx="1816">
                  <c:v>1.4532496776579897</c:v>
                </c:pt>
                <c:pt idx="1817">
                  <c:v>1.4532496776579897</c:v>
                </c:pt>
                <c:pt idx="1818">
                  <c:v>1.4532496776579897</c:v>
                </c:pt>
                <c:pt idx="1819">
                  <c:v>1.4532496776579897</c:v>
                </c:pt>
                <c:pt idx="1820">
                  <c:v>1.4532496776579897</c:v>
                </c:pt>
                <c:pt idx="1821">
                  <c:v>1.4532496776579897</c:v>
                </c:pt>
                <c:pt idx="1822">
                  <c:v>1.4532496776579897</c:v>
                </c:pt>
                <c:pt idx="1823">
                  <c:v>1.4532496776579897</c:v>
                </c:pt>
                <c:pt idx="1824">
                  <c:v>1.4532496776579897</c:v>
                </c:pt>
                <c:pt idx="1825">
                  <c:v>1.4532496776579897</c:v>
                </c:pt>
                <c:pt idx="1826">
                  <c:v>1.4532496776579897</c:v>
                </c:pt>
                <c:pt idx="1827">
                  <c:v>1.4532496776579897</c:v>
                </c:pt>
                <c:pt idx="1828">
                  <c:v>1.4532496776579897</c:v>
                </c:pt>
                <c:pt idx="1829">
                  <c:v>1.4532496776579897</c:v>
                </c:pt>
                <c:pt idx="1830">
                  <c:v>1.4532496776579897</c:v>
                </c:pt>
                <c:pt idx="1831">
                  <c:v>1.4532496776579897</c:v>
                </c:pt>
                <c:pt idx="1832">
                  <c:v>1.4532496776579897</c:v>
                </c:pt>
                <c:pt idx="1833">
                  <c:v>1.4532496776579897</c:v>
                </c:pt>
                <c:pt idx="1834">
                  <c:v>1.4532496776579897</c:v>
                </c:pt>
                <c:pt idx="1835">
                  <c:v>1.4532496776579897</c:v>
                </c:pt>
                <c:pt idx="1836">
                  <c:v>1.4532496776579897</c:v>
                </c:pt>
                <c:pt idx="1837">
                  <c:v>1.4532496776579897</c:v>
                </c:pt>
                <c:pt idx="1838">
                  <c:v>1.4532496776579897</c:v>
                </c:pt>
                <c:pt idx="1839">
                  <c:v>1.4532496776579897</c:v>
                </c:pt>
                <c:pt idx="1840">
                  <c:v>1.4532496776579897</c:v>
                </c:pt>
                <c:pt idx="1841">
                  <c:v>1.4532496776579897</c:v>
                </c:pt>
                <c:pt idx="1842">
                  <c:v>1.4532496776579897</c:v>
                </c:pt>
                <c:pt idx="1843">
                  <c:v>1.4532496776579897</c:v>
                </c:pt>
                <c:pt idx="1844">
                  <c:v>1.4532496776579897</c:v>
                </c:pt>
                <c:pt idx="1845">
                  <c:v>1.4532496776579897</c:v>
                </c:pt>
                <c:pt idx="1846">
                  <c:v>1.4532496776579897</c:v>
                </c:pt>
                <c:pt idx="1847">
                  <c:v>1.4532496776579897</c:v>
                </c:pt>
                <c:pt idx="1848">
                  <c:v>1.4532496776579897</c:v>
                </c:pt>
                <c:pt idx="1849">
                  <c:v>1.4532496776579897</c:v>
                </c:pt>
                <c:pt idx="1850">
                  <c:v>1.4532496776579897</c:v>
                </c:pt>
                <c:pt idx="1851">
                  <c:v>1.4532496776579897</c:v>
                </c:pt>
                <c:pt idx="1852">
                  <c:v>1.4532496776579897</c:v>
                </c:pt>
                <c:pt idx="1853">
                  <c:v>1.4532496776579897</c:v>
                </c:pt>
                <c:pt idx="1854">
                  <c:v>1.4532496776579897</c:v>
                </c:pt>
                <c:pt idx="1855">
                  <c:v>1.4532496776579897</c:v>
                </c:pt>
                <c:pt idx="1856">
                  <c:v>1.4532496776579897</c:v>
                </c:pt>
                <c:pt idx="1857">
                  <c:v>1.4532496776579897</c:v>
                </c:pt>
                <c:pt idx="1858">
                  <c:v>1.4532496776579897</c:v>
                </c:pt>
                <c:pt idx="1859">
                  <c:v>1.4532496776579897</c:v>
                </c:pt>
                <c:pt idx="1860">
                  <c:v>1.4532496776579897</c:v>
                </c:pt>
                <c:pt idx="1861">
                  <c:v>1.4532496776579897</c:v>
                </c:pt>
                <c:pt idx="1862">
                  <c:v>1.4532496776579897</c:v>
                </c:pt>
                <c:pt idx="1863">
                  <c:v>1.4532496776579897</c:v>
                </c:pt>
                <c:pt idx="1864">
                  <c:v>1.4532496776579897</c:v>
                </c:pt>
                <c:pt idx="1865">
                  <c:v>1.4532496776579897</c:v>
                </c:pt>
                <c:pt idx="1866">
                  <c:v>1.4532496776579897</c:v>
                </c:pt>
                <c:pt idx="1867">
                  <c:v>1.4532496776579897</c:v>
                </c:pt>
                <c:pt idx="1868">
                  <c:v>1.4532496776579897</c:v>
                </c:pt>
                <c:pt idx="1869">
                  <c:v>1.4532496776579897</c:v>
                </c:pt>
                <c:pt idx="1870">
                  <c:v>1.4532496776579897</c:v>
                </c:pt>
                <c:pt idx="1871">
                  <c:v>1.4532496776579897</c:v>
                </c:pt>
                <c:pt idx="1872">
                  <c:v>1.4532496776579897</c:v>
                </c:pt>
                <c:pt idx="1873">
                  <c:v>1.4532496776579897</c:v>
                </c:pt>
                <c:pt idx="1874">
                  <c:v>1.4532496776579897</c:v>
                </c:pt>
                <c:pt idx="1875">
                  <c:v>1.4532496776579897</c:v>
                </c:pt>
                <c:pt idx="1876">
                  <c:v>1.4532496776579897</c:v>
                </c:pt>
                <c:pt idx="1877">
                  <c:v>1.4532496776579897</c:v>
                </c:pt>
                <c:pt idx="1878">
                  <c:v>1.4532496776579897</c:v>
                </c:pt>
                <c:pt idx="1879">
                  <c:v>1.4532496776579897</c:v>
                </c:pt>
                <c:pt idx="1880">
                  <c:v>1.4532496776579897</c:v>
                </c:pt>
                <c:pt idx="1881">
                  <c:v>1.4532496776579897</c:v>
                </c:pt>
                <c:pt idx="1882">
                  <c:v>1.4532496776579897</c:v>
                </c:pt>
                <c:pt idx="1883">
                  <c:v>1.4532496776579897</c:v>
                </c:pt>
                <c:pt idx="1884">
                  <c:v>1.4532496776579897</c:v>
                </c:pt>
                <c:pt idx="1885">
                  <c:v>1.4532496776579897</c:v>
                </c:pt>
                <c:pt idx="1886">
                  <c:v>1.4532496776579897</c:v>
                </c:pt>
                <c:pt idx="1887">
                  <c:v>1.4532496776579897</c:v>
                </c:pt>
                <c:pt idx="1888">
                  <c:v>1.4532496776579897</c:v>
                </c:pt>
                <c:pt idx="1889">
                  <c:v>1.4532496776579897</c:v>
                </c:pt>
                <c:pt idx="1890">
                  <c:v>1.4532496776579897</c:v>
                </c:pt>
                <c:pt idx="1891">
                  <c:v>1.4532496776579897</c:v>
                </c:pt>
                <c:pt idx="1892">
                  <c:v>1.4532496776579897</c:v>
                </c:pt>
                <c:pt idx="1893">
                  <c:v>1.4532496776579897</c:v>
                </c:pt>
                <c:pt idx="1894">
                  <c:v>1.4532496776579897</c:v>
                </c:pt>
                <c:pt idx="1895">
                  <c:v>1.4532496776579897</c:v>
                </c:pt>
                <c:pt idx="1896">
                  <c:v>1.4532496776579897</c:v>
                </c:pt>
                <c:pt idx="1897">
                  <c:v>1.4532496776579897</c:v>
                </c:pt>
                <c:pt idx="1898">
                  <c:v>1.4532496776579897</c:v>
                </c:pt>
                <c:pt idx="1899">
                  <c:v>1.4532496776579897</c:v>
                </c:pt>
                <c:pt idx="1900">
                  <c:v>1.4532496776579897</c:v>
                </c:pt>
                <c:pt idx="1901">
                  <c:v>1.4532496776579897</c:v>
                </c:pt>
                <c:pt idx="1902">
                  <c:v>1.4532496776579897</c:v>
                </c:pt>
                <c:pt idx="1903">
                  <c:v>1.4532496776579897</c:v>
                </c:pt>
                <c:pt idx="1904">
                  <c:v>1.4532496776579897</c:v>
                </c:pt>
                <c:pt idx="1905">
                  <c:v>1.4532496776579897</c:v>
                </c:pt>
                <c:pt idx="1906">
                  <c:v>1.4532496776579897</c:v>
                </c:pt>
                <c:pt idx="1907">
                  <c:v>1.4532496776579897</c:v>
                </c:pt>
                <c:pt idx="1908">
                  <c:v>1.4532496776579897</c:v>
                </c:pt>
                <c:pt idx="1909">
                  <c:v>1.4532496776579897</c:v>
                </c:pt>
                <c:pt idx="1910">
                  <c:v>1.4532496776579897</c:v>
                </c:pt>
                <c:pt idx="1911">
                  <c:v>1.4532496776579897</c:v>
                </c:pt>
                <c:pt idx="1912">
                  <c:v>1.4532496776579897</c:v>
                </c:pt>
                <c:pt idx="1913">
                  <c:v>1.4532496776579897</c:v>
                </c:pt>
                <c:pt idx="1914">
                  <c:v>1.4532496776579897</c:v>
                </c:pt>
                <c:pt idx="1915">
                  <c:v>1.4532496776579897</c:v>
                </c:pt>
                <c:pt idx="1916">
                  <c:v>1.4532496776579897</c:v>
                </c:pt>
                <c:pt idx="1917">
                  <c:v>1.4532496776579897</c:v>
                </c:pt>
                <c:pt idx="1918">
                  <c:v>1.4532496776579897</c:v>
                </c:pt>
                <c:pt idx="1919">
                  <c:v>1.4532496776579897</c:v>
                </c:pt>
                <c:pt idx="1920">
                  <c:v>1.4532496776579897</c:v>
                </c:pt>
                <c:pt idx="1921">
                  <c:v>1.4532496776579897</c:v>
                </c:pt>
                <c:pt idx="1922">
                  <c:v>1.4532496776579897</c:v>
                </c:pt>
                <c:pt idx="1923">
                  <c:v>1.4532496776579897</c:v>
                </c:pt>
                <c:pt idx="1924">
                  <c:v>1.4532496776579897</c:v>
                </c:pt>
                <c:pt idx="1925">
                  <c:v>1.4532496776579897</c:v>
                </c:pt>
                <c:pt idx="1926">
                  <c:v>1.4532496776579897</c:v>
                </c:pt>
                <c:pt idx="1927">
                  <c:v>1.4532496776579897</c:v>
                </c:pt>
                <c:pt idx="1928">
                  <c:v>1.4532496776579897</c:v>
                </c:pt>
                <c:pt idx="1929">
                  <c:v>1.4532496776579897</c:v>
                </c:pt>
                <c:pt idx="1930">
                  <c:v>1.4532496776579897</c:v>
                </c:pt>
                <c:pt idx="1931">
                  <c:v>1.4532496776579897</c:v>
                </c:pt>
                <c:pt idx="1932">
                  <c:v>1.4532496776579897</c:v>
                </c:pt>
                <c:pt idx="1933">
                  <c:v>1.4532496776579897</c:v>
                </c:pt>
                <c:pt idx="1934">
                  <c:v>1.4532496776579897</c:v>
                </c:pt>
                <c:pt idx="1935">
                  <c:v>1.4532496776579897</c:v>
                </c:pt>
                <c:pt idx="1936">
                  <c:v>1.4532496776579897</c:v>
                </c:pt>
                <c:pt idx="1937">
                  <c:v>1.4532496776579897</c:v>
                </c:pt>
                <c:pt idx="1938">
                  <c:v>1.4532496776579897</c:v>
                </c:pt>
                <c:pt idx="1939">
                  <c:v>1.4532496776579897</c:v>
                </c:pt>
                <c:pt idx="1940">
                  <c:v>1.4532496776579897</c:v>
                </c:pt>
                <c:pt idx="1941">
                  <c:v>1.4532496776579897</c:v>
                </c:pt>
                <c:pt idx="1942">
                  <c:v>1.4532496776579897</c:v>
                </c:pt>
                <c:pt idx="1943">
                  <c:v>1.4532496776579897</c:v>
                </c:pt>
                <c:pt idx="1944">
                  <c:v>1.4532496776579897</c:v>
                </c:pt>
                <c:pt idx="1945">
                  <c:v>1.4532496776579897</c:v>
                </c:pt>
                <c:pt idx="1946">
                  <c:v>1.4532496776579897</c:v>
                </c:pt>
                <c:pt idx="1947">
                  <c:v>1.4532496776579897</c:v>
                </c:pt>
                <c:pt idx="1948">
                  <c:v>1.4532496776579897</c:v>
                </c:pt>
                <c:pt idx="1949">
                  <c:v>1.4532496776579897</c:v>
                </c:pt>
                <c:pt idx="1950">
                  <c:v>1.4532496776579897</c:v>
                </c:pt>
                <c:pt idx="1951">
                  <c:v>1.4532496776579897</c:v>
                </c:pt>
                <c:pt idx="1952">
                  <c:v>1.4532496776579897</c:v>
                </c:pt>
                <c:pt idx="1953">
                  <c:v>1.4532496776579897</c:v>
                </c:pt>
                <c:pt idx="1954">
                  <c:v>1.4532496776579897</c:v>
                </c:pt>
                <c:pt idx="1955">
                  <c:v>1.4532496776579897</c:v>
                </c:pt>
                <c:pt idx="1956">
                  <c:v>1.4532496776579897</c:v>
                </c:pt>
                <c:pt idx="1957">
                  <c:v>1.4532496776579897</c:v>
                </c:pt>
                <c:pt idx="1958">
                  <c:v>1.4532496776579897</c:v>
                </c:pt>
                <c:pt idx="1959">
                  <c:v>1.4532496776579897</c:v>
                </c:pt>
                <c:pt idx="1960">
                  <c:v>1.4532496776579897</c:v>
                </c:pt>
                <c:pt idx="1961">
                  <c:v>1.4532496776579897</c:v>
                </c:pt>
                <c:pt idx="1962">
                  <c:v>1.4532496776579897</c:v>
                </c:pt>
                <c:pt idx="1963">
                  <c:v>1.4532496776579897</c:v>
                </c:pt>
                <c:pt idx="1964">
                  <c:v>1.4532496776579897</c:v>
                </c:pt>
                <c:pt idx="1965">
                  <c:v>1.4532496776579897</c:v>
                </c:pt>
                <c:pt idx="1966">
                  <c:v>1.4532496776579897</c:v>
                </c:pt>
                <c:pt idx="1967">
                  <c:v>1.4532496776579897</c:v>
                </c:pt>
                <c:pt idx="1968">
                  <c:v>1.4532496776579897</c:v>
                </c:pt>
                <c:pt idx="1969">
                  <c:v>1.4532496776579897</c:v>
                </c:pt>
                <c:pt idx="1970">
                  <c:v>1.4532496776579897</c:v>
                </c:pt>
                <c:pt idx="1971">
                  <c:v>1.4532496776579897</c:v>
                </c:pt>
                <c:pt idx="1972">
                  <c:v>1.4532496776579897</c:v>
                </c:pt>
                <c:pt idx="1973">
                  <c:v>1.4532496776579897</c:v>
                </c:pt>
                <c:pt idx="1974">
                  <c:v>1.4532496776579897</c:v>
                </c:pt>
                <c:pt idx="1975">
                  <c:v>1.4532496776579897</c:v>
                </c:pt>
                <c:pt idx="1976">
                  <c:v>1.4532496776579897</c:v>
                </c:pt>
                <c:pt idx="1977">
                  <c:v>1.4532496776579897</c:v>
                </c:pt>
                <c:pt idx="1978">
                  <c:v>1.4532496776579897</c:v>
                </c:pt>
                <c:pt idx="1979">
                  <c:v>1.4532496776579897</c:v>
                </c:pt>
                <c:pt idx="1980">
                  <c:v>1.4532496776579897</c:v>
                </c:pt>
                <c:pt idx="1981">
                  <c:v>1.4532496776579897</c:v>
                </c:pt>
                <c:pt idx="1982">
                  <c:v>1.4532496776579897</c:v>
                </c:pt>
                <c:pt idx="1983">
                  <c:v>1.4532496776579897</c:v>
                </c:pt>
                <c:pt idx="1984">
                  <c:v>1.4532496776579897</c:v>
                </c:pt>
                <c:pt idx="1985">
                  <c:v>1.4532496776579897</c:v>
                </c:pt>
                <c:pt idx="1986">
                  <c:v>1.4532496776579897</c:v>
                </c:pt>
                <c:pt idx="1987">
                  <c:v>1.4532496776579897</c:v>
                </c:pt>
                <c:pt idx="1988">
                  <c:v>1.4532496776579897</c:v>
                </c:pt>
                <c:pt idx="1989">
                  <c:v>1.4532496776579897</c:v>
                </c:pt>
                <c:pt idx="1990">
                  <c:v>1.4532496776579897</c:v>
                </c:pt>
                <c:pt idx="1991">
                  <c:v>1.4532496776579897</c:v>
                </c:pt>
                <c:pt idx="1992">
                  <c:v>1.4532496776579897</c:v>
                </c:pt>
                <c:pt idx="1993">
                  <c:v>1.4532496776579897</c:v>
                </c:pt>
                <c:pt idx="1994">
                  <c:v>1.4532496776579897</c:v>
                </c:pt>
                <c:pt idx="1995">
                  <c:v>1.4532496776579897</c:v>
                </c:pt>
                <c:pt idx="1996">
                  <c:v>1.4532496776579897</c:v>
                </c:pt>
                <c:pt idx="1997">
                  <c:v>1.4532496776579897</c:v>
                </c:pt>
                <c:pt idx="1998">
                  <c:v>1.4532496776579897</c:v>
                </c:pt>
                <c:pt idx="1999">
                  <c:v>1.4532496776579897</c:v>
                </c:pt>
                <c:pt idx="2000">
                  <c:v>1.4532496776579897</c:v>
                </c:pt>
                <c:pt idx="2001">
                  <c:v>1.4532496776579897</c:v>
                </c:pt>
                <c:pt idx="2002">
                  <c:v>1.4532496776579897</c:v>
                </c:pt>
                <c:pt idx="2003">
                  <c:v>1.4532496776579897</c:v>
                </c:pt>
                <c:pt idx="2004">
                  <c:v>1.4532496776579897</c:v>
                </c:pt>
                <c:pt idx="2005">
                  <c:v>1.4532496776579897</c:v>
                </c:pt>
                <c:pt idx="2006">
                  <c:v>1.4532496776579897</c:v>
                </c:pt>
                <c:pt idx="2007">
                  <c:v>1.4532496776579897</c:v>
                </c:pt>
                <c:pt idx="2008">
                  <c:v>1.4532496776579897</c:v>
                </c:pt>
                <c:pt idx="2009">
                  <c:v>1.4532496776579897</c:v>
                </c:pt>
                <c:pt idx="2010">
                  <c:v>1.4532496776579897</c:v>
                </c:pt>
                <c:pt idx="2011">
                  <c:v>1.4532496776579897</c:v>
                </c:pt>
                <c:pt idx="2012">
                  <c:v>1.4532496776579897</c:v>
                </c:pt>
                <c:pt idx="2013">
                  <c:v>1.4532496776579897</c:v>
                </c:pt>
                <c:pt idx="2014">
                  <c:v>1.4532496776579897</c:v>
                </c:pt>
                <c:pt idx="2015">
                  <c:v>1.4532496776579897</c:v>
                </c:pt>
                <c:pt idx="2016">
                  <c:v>1.4532496776579897</c:v>
                </c:pt>
                <c:pt idx="2017">
                  <c:v>1.4532496776579897</c:v>
                </c:pt>
                <c:pt idx="2018">
                  <c:v>1.4532496776579897</c:v>
                </c:pt>
                <c:pt idx="2019">
                  <c:v>1.4532496776579897</c:v>
                </c:pt>
                <c:pt idx="2020">
                  <c:v>1.4532496776579897</c:v>
                </c:pt>
                <c:pt idx="2021">
                  <c:v>1.4532496776579897</c:v>
                </c:pt>
                <c:pt idx="2022">
                  <c:v>1.4532496776579897</c:v>
                </c:pt>
                <c:pt idx="2023">
                  <c:v>1.4532496776579897</c:v>
                </c:pt>
                <c:pt idx="2024">
                  <c:v>1.4532496776579897</c:v>
                </c:pt>
                <c:pt idx="2025">
                  <c:v>1.4532496776579897</c:v>
                </c:pt>
                <c:pt idx="2026">
                  <c:v>1.4532496776579897</c:v>
                </c:pt>
                <c:pt idx="2027">
                  <c:v>1.4532496776579897</c:v>
                </c:pt>
                <c:pt idx="2028">
                  <c:v>1.4532496776579897</c:v>
                </c:pt>
                <c:pt idx="2029">
                  <c:v>1.4532496776579897</c:v>
                </c:pt>
                <c:pt idx="2030">
                  <c:v>1.4532496776579897</c:v>
                </c:pt>
                <c:pt idx="2031">
                  <c:v>1.4532496776579897</c:v>
                </c:pt>
                <c:pt idx="2032">
                  <c:v>1.4532496776579897</c:v>
                </c:pt>
                <c:pt idx="2033">
                  <c:v>1.4532496776579897</c:v>
                </c:pt>
                <c:pt idx="2034">
                  <c:v>1.4532496776579897</c:v>
                </c:pt>
                <c:pt idx="2035">
                  <c:v>1.4532496776579897</c:v>
                </c:pt>
                <c:pt idx="2036">
                  <c:v>1.4532496776579897</c:v>
                </c:pt>
                <c:pt idx="2037">
                  <c:v>1.4532496776579897</c:v>
                </c:pt>
                <c:pt idx="2038">
                  <c:v>1.4532496776579897</c:v>
                </c:pt>
                <c:pt idx="2039">
                  <c:v>1.4532496776579897</c:v>
                </c:pt>
                <c:pt idx="2040">
                  <c:v>1.4532496776579897</c:v>
                </c:pt>
                <c:pt idx="2041">
                  <c:v>1.4532496776579897</c:v>
                </c:pt>
                <c:pt idx="2042">
                  <c:v>1.4532496776579897</c:v>
                </c:pt>
                <c:pt idx="2043">
                  <c:v>1.4532496776579897</c:v>
                </c:pt>
                <c:pt idx="2044">
                  <c:v>1.4532496776579897</c:v>
                </c:pt>
                <c:pt idx="2045">
                  <c:v>1.4532496776579897</c:v>
                </c:pt>
                <c:pt idx="2046">
                  <c:v>1.4532496776579897</c:v>
                </c:pt>
                <c:pt idx="2047">
                  <c:v>1.4532496776579897</c:v>
                </c:pt>
                <c:pt idx="2048">
                  <c:v>1.4532496776579897</c:v>
                </c:pt>
                <c:pt idx="2049">
                  <c:v>1.4532496776579897</c:v>
                </c:pt>
                <c:pt idx="2050">
                  <c:v>1.4532496776579897</c:v>
                </c:pt>
                <c:pt idx="2051">
                  <c:v>1.4532496776579897</c:v>
                </c:pt>
                <c:pt idx="2052">
                  <c:v>1.4532496776579897</c:v>
                </c:pt>
                <c:pt idx="2053">
                  <c:v>1.4532496776579897</c:v>
                </c:pt>
                <c:pt idx="2054">
                  <c:v>1.4532496776579897</c:v>
                </c:pt>
                <c:pt idx="2055">
                  <c:v>1.4532496776579897</c:v>
                </c:pt>
                <c:pt idx="2056">
                  <c:v>1.4532496776579897</c:v>
                </c:pt>
                <c:pt idx="2057">
                  <c:v>1.4532496776579897</c:v>
                </c:pt>
                <c:pt idx="2058">
                  <c:v>1.4532496776579897</c:v>
                </c:pt>
                <c:pt idx="2059">
                  <c:v>1.4532496776579897</c:v>
                </c:pt>
                <c:pt idx="2060">
                  <c:v>1.4532496776579897</c:v>
                </c:pt>
                <c:pt idx="2061">
                  <c:v>1.4532496776579897</c:v>
                </c:pt>
                <c:pt idx="2062">
                  <c:v>1.4532496776579897</c:v>
                </c:pt>
                <c:pt idx="2063">
                  <c:v>1.4532496776579897</c:v>
                </c:pt>
                <c:pt idx="2064">
                  <c:v>1.4532496776579897</c:v>
                </c:pt>
                <c:pt idx="2065">
                  <c:v>1.4532496776579897</c:v>
                </c:pt>
                <c:pt idx="2066">
                  <c:v>1.4532496776579897</c:v>
                </c:pt>
                <c:pt idx="2067">
                  <c:v>1.4532496776579897</c:v>
                </c:pt>
                <c:pt idx="2068">
                  <c:v>1.4532496776579897</c:v>
                </c:pt>
                <c:pt idx="2069">
                  <c:v>1.4532496776579897</c:v>
                </c:pt>
                <c:pt idx="2070">
                  <c:v>1.4532496776579897</c:v>
                </c:pt>
                <c:pt idx="2071">
                  <c:v>1.4532496776579897</c:v>
                </c:pt>
                <c:pt idx="2072">
                  <c:v>1.4532496776579897</c:v>
                </c:pt>
                <c:pt idx="2073">
                  <c:v>1.4532496776579897</c:v>
                </c:pt>
                <c:pt idx="2074">
                  <c:v>1.4532496776579897</c:v>
                </c:pt>
                <c:pt idx="2075">
                  <c:v>1.4532496776579897</c:v>
                </c:pt>
                <c:pt idx="2076">
                  <c:v>1.4532496776579897</c:v>
                </c:pt>
                <c:pt idx="2077">
                  <c:v>1.4532496776579897</c:v>
                </c:pt>
                <c:pt idx="2078">
                  <c:v>1.4532496776579897</c:v>
                </c:pt>
                <c:pt idx="2079">
                  <c:v>1.4532496776579897</c:v>
                </c:pt>
                <c:pt idx="2080">
                  <c:v>1.4532496776579897</c:v>
                </c:pt>
                <c:pt idx="2081">
                  <c:v>1.4532496776579897</c:v>
                </c:pt>
                <c:pt idx="2082">
                  <c:v>1.4532496776579897</c:v>
                </c:pt>
                <c:pt idx="2083">
                  <c:v>1.4532496776579897</c:v>
                </c:pt>
                <c:pt idx="2084">
                  <c:v>1.4532496776579897</c:v>
                </c:pt>
                <c:pt idx="2085">
                  <c:v>1.4532496776579897</c:v>
                </c:pt>
                <c:pt idx="2086">
                  <c:v>1.4532496776579897</c:v>
                </c:pt>
                <c:pt idx="2087">
                  <c:v>1.4532496776579897</c:v>
                </c:pt>
                <c:pt idx="2088">
                  <c:v>1.4532496776579897</c:v>
                </c:pt>
                <c:pt idx="2089">
                  <c:v>1.4532496776579897</c:v>
                </c:pt>
                <c:pt idx="2090">
                  <c:v>1.4532496776579897</c:v>
                </c:pt>
                <c:pt idx="2091">
                  <c:v>1.4532496776579897</c:v>
                </c:pt>
                <c:pt idx="2092">
                  <c:v>1.4532496776579897</c:v>
                </c:pt>
                <c:pt idx="2093">
                  <c:v>1.4532496776579897</c:v>
                </c:pt>
                <c:pt idx="2094">
                  <c:v>1.4532496776579897</c:v>
                </c:pt>
                <c:pt idx="2095">
                  <c:v>1.4532496776579897</c:v>
                </c:pt>
                <c:pt idx="2096">
                  <c:v>1.4532496776579897</c:v>
                </c:pt>
                <c:pt idx="2097">
                  <c:v>1.4532496776579897</c:v>
                </c:pt>
                <c:pt idx="2098">
                  <c:v>1.4532496776579897</c:v>
                </c:pt>
                <c:pt idx="2099">
                  <c:v>1.4532496776579897</c:v>
                </c:pt>
                <c:pt idx="2100">
                  <c:v>1.4532496776579897</c:v>
                </c:pt>
                <c:pt idx="2101">
                  <c:v>1.4532496776579897</c:v>
                </c:pt>
                <c:pt idx="2102">
                  <c:v>1.4532496776579897</c:v>
                </c:pt>
                <c:pt idx="2103">
                  <c:v>1.4532496776579897</c:v>
                </c:pt>
                <c:pt idx="2104">
                  <c:v>1.4532496776579897</c:v>
                </c:pt>
                <c:pt idx="2105">
                  <c:v>1.4532496776579897</c:v>
                </c:pt>
                <c:pt idx="2106">
                  <c:v>1.4532496776579897</c:v>
                </c:pt>
                <c:pt idx="2107">
                  <c:v>1.4532496776579897</c:v>
                </c:pt>
                <c:pt idx="2108">
                  <c:v>1.4532496776579897</c:v>
                </c:pt>
                <c:pt idx="2109">
                  <c:v>1.4532496776579897</c:v>
                </c:pt>
                <c:pt idx="2110">
                  <c:v>1.4532496776579897</c:v>
                </c:pt>
                <c:pt idx="2111">
                  <c:v>1.4532496776579897</c:v>
                </c:pt>
                <c:pt idx="2112">
                  <c:v>1.4532496776579897</c:v>
                </c:pt>
                <c:pt idx="2113">
                  <c:v>1.4532496776579897</c:v>
                </c:pt>
                <c:pt idx="2114">
                  <c:v>1.4532496776579897</c:v>
                </c:pt>
                <c:pt idx="2115">
                  <c:v>1.4532496776579897</c:v>
                </c:pt>
                <c:pt idx="2116">
                  <c:v>1.4532496776579897</c:v>
                </c:pt>
                <c:pt idx="2117">
                  <c:v>1.4532496776579897</c:v>
                </c:pt>
                <c:pt idx="2118">
                  <c:v>1.4532496776579897</c:v>
                </c:pt>
                <c:pt idx="2119">
                  <c:v>1.4532496776579897</c:v>
                </c:pt>
                <c:pt idx="2120">
                  <c:v>1.4532496776579897</c:v>
                </c:pt>
                <c:pt idx="2121">
                  <c:v>1.4532496776579897</c:v>
                </c:pt>
                <c:pt idx="2122">
                  <c:v>1.4532496776579897</c:v>
                </c:pt>
                <c:pt idx="2123">
                  <c:v>1.4532496776579897</c:v>
                </c:pt>
                <c:pt idx="2124">
                  <c:v>1.4532496776579897</c:v>
                </c:pt>
                <c:pt idx="2125">
                  <c:v>1.4532496776579897</c:v>
                </c:pt>
                <c:pt idx="2126">
                  <c:v>1.4532496776579897</c:v>
                </c:pt>
                <c:pt idx="2127">
                  <c:v>1.4532496776579897</c:v>
                </c:pt>
                <c:pt idx="2128">
                  <c:v>1.4532496776579897</c:v>
                </c:pt>
                <c:pt idx="2129">
                  <c:v>1.4532496776579897</c:v>
                </c:pt>
                <c:pt idx="2130">
                  <c:v>1.4532496776579897</c:v>
                </c:pt>
                <c:pt idx="2131">
                  <c:v>1.4532496776579897</c:v>
                </c:pt>
                <c:pt idx="2132">
                  <c:v>1.4532496776579897</c:v>
                </c:pt>
                <c:pt idx="2133">
                  <c:v>1.4532496776579897</c:v>
                </c:pt>
                <c:pt idx="2134">
                  <c:v>1.4532496776579897</c:v>
                </c:pt>
                <c:pt idx="2135">
                  <c:v>1.4532496776579897</c:v>
                </c:pt>
                <c:pt idx="2136">
                  <c:v>1.4532496776579897</c:v>
                </c:pt>
                <c:pt idx="2137">
                  <c:v>1.4532496776579897</c:v>
                </c:pt>
                <c:pt idx="2138">
                  <c:v>1.4532496776579897</c:v>
                </c:pt>
                <c:pt idx="2139">
                  <c:v>1.4532496776579897</c:v>
                </c:pt>
                <c:pt idx="2140">
                  <c:v>1.4532496776579897</c:v>
                </c:pt>
                <c:pt idx="2141">
                  <c:v>1.4532496776579897</c:v>
                </c:pt>
                <c:pt idx="2142">
                  <c:v>1.4532496776579897</c:v>
                </c:pt>
                <c:pt idx="2143">
                  <c:v>1.4532496776579897</c:v>
                </c:pt>
                <c:pt idx="2144">
                  <c:v>1.4532496776579897</c:v>
                </c:pt>
                <c:pt idx="2145">
                  <c:v>1.4532496776579897</c:v>
                </c:pt>
                <c:pt idx="2146">
                  <c:v>1.4532496776579897</c:v>
                </c:pt>
                <c:pt idx="2147">
                  <c:v>1.4532496776579897</c:v>
                </c:pt>
                <c:pt idx="2148">
                  <c:v>1.4532496776579897</c:v>
                </c:pt>
                <c:pt idx="2149">
                  <c:v>1.4532496776579897</c:v>
                </c:pt>
                <c:pt idx="2150">
                  <c:v>1.4532496776579897</c:v>
                </c:pt>
                <c:pt idx="2151">
                  <c:v>1.4532496776579897</c:v>
                </c:pt>
                <c:pt idx="2152">
                  <c:v>1.4532496776579897</c:v>
                </c:pt>
                <c:pt idx="2153">
                  <c:v>1.4532496776579897</c:v>
                </c:pt>
                <c:pt idx="2154">
                  <c:v>1.4532496776579897</c:v>
                </c:pt>
                <c:pt idx="2155">
                  <c:v>1.4532496776579897</c:v>
                </c:pt>
                <c:pt idx="2156">
                  <c:v>1.4532496776579897</c:v>
                </c:pt>
                <c:pt idx="2157">
                  <c:v>1.4532496776579897</c:v>
                </c:pt>
                <c:pt idx="2158">
                  <c:v>1.4532496776579897</c:v>
                </c:pt>
                <c:pt idx="2159">
                  <c:v>1.4532496776579897</c:v>
                </c:pt>
                <c:pt idx="2160">
                  <c:v>1.4532496776579897</c:v>
                </c:pt>
                <c:pt idx="2161">
                  <c:v>1.4532496776579897</c:v>
                </c:pt>
                <c:pt idx="2162">
                  <c:v>1.4532496776579897</c:v>
                </c:pt>
                <c:pt idx="2163">
                  <c:v>1.4532496776579897</c:v>
                </c:pt>
                <c:pt idx="2164">
                  <c:v>1.4532496776579897</c:v>
                </c:pt>
                <c:pt idx="2165">
                  <c:v>1.4532496776579897</c:v>
                </c:pt>
                <c:pt idx="2166">
                  <c:v>1.4532496776579897</c:v>
                </c:pt>
                <c:pt idx="2167">
                  <c:v>1.4532496776579897</c:v>
                </c:pt>
                <c:pt idx="2168">
                  <c:v>1.4532496776579897</c:v>
                </c:pt>
                <c:pt idx="2169">
                  <c:v>1.4532496776579897</c:v>
                </c:pt>
                <c:pt idx="2170">
                  <c:v>1.4532496776579897</c:v>
                </c:pt>
                <c:pt idx="2171">
                  <c:v>1.4532496776579897</c:v>
                </c:pt>
                <c:pt idx="2172">
                  <c:v>1.4532496776579897</c:v>
                </c:pt>
                <c:pt idx="2173">
                  <c:v>1.4532496776579897</c:v>
                </c:pt>
                <c:pt idx="2174">
                  <c:v>1.4532496776579897</c:v>
                </c:pt>
                <c:pt idx="2175">
                  <c:v>1.4532496776579897</c:v>
                </c:pt>
                <c:pt idx="2176">
                  <c:v>1.4532496776579897</c:v>
                </c:pt>
                <c:pt idx="2177">
                  <c:v>1.4532496776579897</c:v>
                </c:pt>
                <c:pt idx="2178">
                  <c:v>1.4532496776579897</c:v>
                </c:pt>
                <c:pt idx="2179">
                  <c:v>1.4532496776579897</c:v>
                </c:pt>
                <c:pt idx="2180">
                  <c:v>1.4532496776579897</c:v>
                </c:pt>
                <c:pt idx="2181">
                  <c:v>1.4532496776579897</c:v>
                </c:pt>
                <c:pt idx="2182">
                  <c:v>1.4532496776579897</c:v>
                </c:pt>
                <c:pt idx="2183">
                  <c:v>1.4532496776579897</c:v>
                </c:pt>
                <c:pt idx="2184">
                  <c:v>1.4532496776579897</c:v>
                </c:pt>
                <c:pt idx="2185">
                  <c:v>1.4532496776579897</c:v>
                </c:pt>
                <c:pt idx="2186">
                  <c:v>1.4532496776579897</c:v>
                </c:pt>
                <c:pt idx="2187">
                  <c:v>1.4532496776579897</c:v>
                </c:pt>
                <c:pt idx="2188">
                  <c:v>1.4532496776579897</c:v>
                </c:pt>
                <c:pt idx="2189">
                  <c:v>1.4532496776579897</c:v>
                </c:pt>
                <c:pt idx="2190">
                  <c:v>1.4532496776579897</c:v>
                </c:pt>
                <c:pt idx="2191">
                  <c:v>1.4532496776579897</c:v>
                </c:pt>
                <c:pt idx="2192">
                  <c:v>1.4532496776579897</c:v>
                </c:pt>
                <c:pt idx="2193">
                  <c:v>1.4532496776579897</c:v>
                </c:pt>
                <c:pt idx="2194">
                  <c:v>1.4532496776579897</c:v>
                </c:pt>
                <c:pt idx="2195">
                  <c:v>1.4532496776579897</c:v>
                </c:pt>
                <c:pt idx="2196">
                  <c:v>1.4532496776579897</c:v>
                </c:pt>
                <c:pt idx="2197">
                  <c:v>1.4532496776579897</c:v>
                </c:pt>
                <c:pt idx="2198">
                  <c:v>1.4532496776579897</c:v>
                </c:pt>
                <c:pt idx="2199">
                  <c:v>1.4532496776579897</c:v>
                </c:pt>
                <c:pt idx="2200">
                  <c:v>1.4532496776579897</c:v>
                </c:pt>
                <c:pt idx="2201">
                  <c:v>1.4532496776579897</c:v>
                </c:pt>
                <c:pt idx="2202">
                  <c:v>1.4532496776579897</c:v>
                </c:pt>
                <c:pt idx="2203">
                  <c:v>1.4532496776579897</c:v>
                </c:pt>
                <c:pt idx="2204">
                  <c:v>1.4532496776579897</c:v>
                </c:pt>
                <c:pt idx="2205">
                  <c:v>1.4532496776579897</c:v>
                </c:pt>
                <c:pt idx="2206">
                  <c:v>1.4532496776579897</c:v>
                </c:pt>
                <c:pt idx="2207">
                  <c:v>1.4532496776579897</c:v>
                </c:pt>
                <c:pt idx="2208">
                  <c:v>1.4532496776579897</c:v>
                </c:pt>
                <c:pt idx="2209">
                  <c:v>1.4532496776579897</c:v>
                </c:pt>
                <c:pt idx="2210">
                  <c:v>1.4532496776579897</c:v>
                </c:pt>
                <c:pt idx="2211">
                  <c:v>1.4532496776579897</c:v>
                </c:pt>
                <c:pt idx="2212">
                  <c:v>1.4532496776579897</c:v>
                </c:pt>
                <c:pt idx="2213">
                  <c:v>1.4532496776579897</c:v>
                </c:pt>
                <c:pt idx="2214">
                  <c:v>1.4532496776579897</c:v>
                </c:pt>
                <c:pt idx="2215">
                  <c:v>1.4532496776579897</c:v>
                </c:pt>
                <c:pt idx="2216">
                  <c:v>1.4532496776579897</c:v>
                </c:pt>
                <c:pt idx="2217">
                  <c:v>1.4532496776579897</c:v>
                </c:pt>
                <c:pt idx="2218">
                  <c:v>1.4532496776579897</c:v>
                </c:pt>
                <c:pt idx="2219">
                  <c:v>1.4532496776579897</c:v>
                </c:pt>
                <c:pt idx="2220">
                  <c:v>1.4532496776579897</c:v>
                </c:pt>
                <c:pt idx="2221">
                  <c:v>1.4532496776579897</c:v>
                </c:pt>
                <c:pt idx="2222">
                  <c:v>1.4532496776579897</c:v>
                </c:pt>
                <c:pt idx="2223">
                  <c:v>1.4532496776579897</c:v>
                </c:pt>
                <c:pt idx="2224">
                  <c:v>1.4532496776579897</c:v>
                </c:pt>
                <c:pt idx="2225">
                  <c:v>1.4532496776579897</c:v>
                </c:pt>
                <c:pt idx="2226">
                  <c:v>1.4532496776579897</c:v>
                </c:pt>
                <c:pt idx="2227">
                  <c:v>1.4532496776579897</c:v>
                </c:pt>
                <c:pt idx="2228">
                  <c:v>1.4532496776579897</c:v>
                </c:pt>
                <c:pt idx="2229">
                  <c:v>1.4532496776579897</c:v>
                </c:pt>
                <c:pt idx="2230">
                  <c:v>1.4532496776579897</c:v>
                </c:pt>
                <c:pt idx="2231">
                  <c:v>1.4532496776579897</c:v>
                </c:pt>
                <c:pt idx="2232">
                  <c:v>1.4532496776579897</c:v>
                </c:pt>
                <c:pt idx="2233">
                  <c:v>1.4532496776579897</c:v>
                </c:pt>
                <c:pt idx="2234">
                  <c:v>1.4532496776579897</c:v>
                </c:pt>
                <c:pt idx="2235">
                  <c:v>1.4532496776579897</c:v>
                </c:pt>
                <c:pt idx="2236">
                  <c:v>1.4532496776579897</c:v>
                </c:pt>
                <c:pt idx="2237">
                  <c:v>1.4532496776579897</c:v>
                </c:pt>
                <c:pt idx="2238">
                  <c:v>1.4532496776579897</c:v>
                </c:pt>
                <c:pt idx="2239">
                  <c:v>1.4532496776579897</c:v>
                </c:pt>
                <c:pt idx="2240">
                  <c:v>1.4532496776579897</c:v>
                </c:pt>
                <c:pt idx="2241">
                  <c:v>1.4532496776579897</c:v>
                </c:pt>
                <c:pt idx="2242">
                  <c:v>1.4532496776579897</c:v>
                </c:pt>
                <c:pt idx="2243">
                  <c:v>1.4532496776579897</c:v>
                </c:pt>
                <c:pt idx="2244">
                  <c:v>1.4532496776579897</c:v>
                </c:pt>
                <c:pt idx="2245">
                  <c:v>1.4532496776579897</c:v>
                </c:pt>
                <c:pt idx="2246">
                  <c:v>1.4532496776579897</c:v>
                </c:pt>
                <c:pt idx="2247">
                  <c:v>1.4532496776579897</c:v>
                </c:pt>
                <c:pt idx="2248">
                  <c:v>1.4532496776579897</c:v>
                </c:pt>
                <c:pt idx="2249">
                  <c:v>1.4532496776579897</c:v>
                </c:pt>
                <c:pt idx="2250">
                  <c:v>1.4532496776579897</c:v>
                </c:pt>
                <c:pt idx="2251">
                  <c:v>1.4532496776579897</c:v>
                </c:pt>
                <c:pt idx="2252">
                  <c:v>1.4532496776579897</c:v>
                </c:pt>
                <c:pt idx="2253">
                  <c:v>1.4532496776579897</c:v>
                </c:pt>
                <c:pt idx="2254">
                  <c:v>1.4532496776579897</c:v>
                </c:pt>
                <c:pt idx="2255">
                  <c:v>1.4532496776579897</c:v>
                </c:pt>
                <c:pt idx="2256">
                  <c:v>1.4532496776579897</c:v>
                </c:pt>
                <c:pt idx="2257">
                  <c:v>1.4532496776579897</c:v>
                </c:pt>
                <c:pt idx="2258">
                  <c:v>1.4532496776579897</c:v>
                </c:pt>
                <c:pt idx="2259">
                  <c:v>1.4532496776579897</c:v>
                </c:pt>
                <c:pt idx="2260">
                  <c:v>1.4532496776579897</c:v>
                </c:pt>
                <c:pt idx="2261">
                  <c:v>1.4532496776579897</c:v>
                </c:pt>
                <c:pt idx="2262">
                  <c:v>1.4532496776579897</c:v>
                </c:pt>
                <c:pt idx="2263">
                  <c:v>1.4532496776579897</c:v>
                </c:pt>
                <c:pt idx="2264">
                  <c:v>1.4532496776579897</c:v>
                </c:pt>
                <c:pt idx="2265">
                  <c:v>1.4532496776579897</c:v>
                </c:pt>
                <c:pt idx="2266">
                  <c:v>1.4532496776579897</c:v>
                </c:pt>
                <c:pt idx="2267">
                  <c:v>1.4532496776579897</c:v>
                </c:pt>
                <c:pt idx="2268">
                  <c:v>1.4532496776579897</c:v>
                </c:pt>
                <c:pt idx="2269">
                  <c:v>1.4532496776579897</c:v>
                </c:pt>
                <c:pt idx="2270">
                  <c:v>1.4532496776579897</c:v>
                </c:pt>
                <c:pt idx="2271">
                  <c:v>1.4532496776579897</c:v>
                </c:pt>
                <c:pt idx="2272">
                  <c:v>1.4532496776579897</c:v>
                </c:pt>
                <c:pt idx="2273">
                  <c:v>1.4532496776579897</c:v>
                </c:pt>
                <c:pt idx="2274">
                  <c:v>1.4532496776579897</c:v>
                </c:pt>
                <c:pt idx="2275">
                  <c:v>1.4532496776579897</c:v>
                </c:pt>
                <c:pt idx="2276">
                  <c:v>1.4532496776579897</c:v>
                </c:pt>
                <c:pt idx="2277">
                  <c:v>1.4532496776579897</c:v>
                </c:pt>
                <c:pt idx="2278">
                  <c:v>1.4532496776579897</c:v>
                </c:pt>
                <c:pt idx="2279">
                  <c:v>1.4532496776579897</c:v>
                </c:pt>
                <c:pt idx="2280">
                  <c:v>1.4532496776579897</c:v>
                </c:pt>
                <c:pt idx="2281">
                  <c:v>1.4532496776579897</c:v>
                </c:pt>
                <c:pt idx="2282">
                  <c:v>1.4532496776579897</c:v>
                </c:pt>
                <c:pt idx="2283">
                  <c:v>1.4532496776579897</c:v>
                </c:pt>
                <c:pt idx="2284">
                  <c:v>1.4532496776579897</c:v>
                </c:pt>
                <c:pt idx="2285">
                  <c:v>1.4532496776579897</c:v>
                </c:pt>
                <c:pt idx="2286">
                  <c:v>1.4532496776579897</c:v>
                </c:pt>
                <c:pt idx="2287">
                  <c:v>1.4532496776579897</c:v>
                </c:pt>
                <c:pt idx="2288">
                  <c:v>1.4532496776579897</c:v>
                </c:pt>
                <c:pt idx="2289">
                  <c:v>1.4532496776579897</c:v>
                </c:pt>
                <c:pt idx="2290">
                  <c:v>1.4532496776579897</c:v>
                </c:pt>
                <c:pt idx="2291">
                  <c:v>1.4532496776579897</c:v>
                </c:pt>
                <c:pt idx="2292">
                  <c:v>1.4532496776579897</c:v>
                </c:pt>
                <c:pt idx="2293">
                  <c:v>1.4532496776579897</c:v>
                </c:pt>
                <c:pt idx="2294">
                  <c:v>1.4532496776579897</c:v>
                </c:pt>
                <c:pt idx="2295">
                  <c:v>1.4532496776579897</c:v>
                </c:pt>
                <c:pt idx="2296">
                  <c:v>1.4532496776579897</c:v>
                </c:pt>
                <c:pt idx="2297">
                  <c:v>1.4532496776579897</c:v>
                </c:pt>
                <c:pt idx="2298">
                  <c:v>1.4532496776579897</c:v>
                </c:pt>
                <c:pt idx="2299">
                  <c:v>1.4532496776579897</c:v>
                </c:pt>
                <c:pt idx="2300">
                  <c:v>1.4532496776579897</c:v>
                </c:pt>
                <c:pt idx="2301">
                  <c:v>1.4532496776579897</c:v>
                </c:pt>
                <c:pt idx="2302">
                  <c:v>1.4532496776579897</c:v>
                </c:pt>
                <c:pt idx="2303">
                  <c:v>1.4532496776579897</c:v>
                </c:pt>
                <c:pt idx="2304">
                  <c:v>1.4532496776579897</c:v>
                </c:pt>
                <c:pt idx="2305">
                  <c:v>1.4532496776579897</c:v>
                </c:pt>
                <c:pt idx="2306">
                  <c:v>1.4532496776579897</c:v>
                </c:pt>
                <c:pt idx="2307">
                  <c:v>1.4532496776579897</c:v>
                </c:pt>
                <c:pt idx="2308">
                  <c:v>1.4532496776579897</c:v>
                </c:pt>
                <c:pt idx="2309">
                  <c:v>1.4532496776579897</c:v>
                </c:pt>
                <c:pt idx="2310">
                  <c:v>1.4532496776579897</c:v>
                </c:pt>
                <c:pt idx="2311">
                  <c:v>1.4532496776579897</c:v>
                </c:pt>
                <c:pt idx="2312">
                  <c:v>1.4532496776579897</c:v>
                </c:pt>
                <c:pt idx="2313">
                  <c:v>1.4532496776579897</c:v>
                </c:pt>
                <c:pt idx="2314">
                  <c:v>1.4532496776579897</c:v>
                </c:pt>
                <c:pt idx="2315">
                  <c:v>1.4532496776579897</c:v>
                </c:pt>
                <c:pt idx="2316">
                  <c:v>1.4532496776579897</c:v>
                </c:pt>
                <c:pt idx="2317">
                  <c:v>1.4532496776579897</c:v>
                </c:pt>
                <c:pt idx="2318">
                  <c:v>1.4532496776579897</c:v>
                </c:pt>
                <c:pt idx="2319">
                  <c:v>1.4532496776579897</c:v>
                </c:pt>
                <c:pt idx="2320">
                  <c:v>1.4532496776579897</c:v>
                </c:pt>
                <c:pt idx="2321">
                  <c:v>1.4532496776579897</c:v>
                </c:pt>
                <c:pt idx="2322">
                  <c:v>1.4532496776579897</c:v>
                </c:pt>
                <c:pt idx="2323">
                  <c:v>1.4532496776579897</c:v>
                </c:pt>
                <c:pt idx="2324">
                  <c:v>1.4532496776579897</c:v>
                </c:pt>
                <c:pt idx="2325">
                  <c:v>1.4532496776579897</c:v>
                </c:pt>
                <c:pt idx="2326">
                  <c:v>1.4532496776579897</c:v>
                </c:pt>
                <c:pt idx="2327">
                  <c:v>1.4532496776579897</c:v>
                </c:pt>
                <c:pt idx="2328">
                  <c:v>1.4532496776579897</c:v>
                </c:pt>
                <c:pt idx="2329">
                  <c:v>1.4532496776579897</c:v>
                </c:pt>
                <c:pt idx="2330">
                  <c:v>1.4532496776579897</c:v>
                </c:pt>
                <c:pt idx="2331">
                  <c:v>1.4532496776579897</c:v>
                </c:pt>
                <c:pt idx="2332">
                  <c:v>1.4532496776579897</c:v>
                </c:pt>
                <c:pt idx="2333">
                  <c:v>1.4532496776579897</c:v>
                </c:pt>
                <c:pt idx="2334">
                  <c:v>1.4532496776579897</c:v>
                </c:pt>
                <c:pt idx="2335">
                  <c:v>1.4532496776579897</c:v>
                </c:pt>
                <c:pt idx="2336">
                  <c:v>1.4532496776579897</c:v>
                </c:pt>
                <c:pt idx="2337">
                  <c:v>1.4532496776579897</c:v>
                </c:pt>
                <c:pt idx="2338">
                  <c:v>1.4532496776579897</c:v>
                </c:pt>
                <c:pt idx="2339">
                  <c:v>1.4532496776579897</c:v>
                </c:pt>
                <c:pt idx="2340">
                  <c:v>1.4532496776579897</c:v>
                </c:pt>
                <c:pt idx="2341">
                  <c:v>1.4532496776579897</c:v>
                </c:pt>
                <c:pt idx="2342">
                  <c:v>1.4532496776579897</c:v>
                </c:pt>
                <c:pt idx="2343">
                  <c:v>1.4532496776579897</c:v>
                </c:pt>
                <c:pt idx="2344">
                  <c:v>1.4532496776579897</c:v>
                </c:pt>
                <c:pt idx="2345">
                  <c:v>1.4532496776579897</c:v>
                </c:pt>
                <c:pt idx="2346">
                  <c:v>1.4532496776579897</c:v>
                </c:pt>
                <c:pt idx="2347">
                  <c:v>1.4532496776579897</c:v>
                </c:pt>
                <c:pt idx="2348">
                  <c:v>1.4532496776579897</c:v>
                </c:pt>
                <c:pt idx="2349">
                  <c:v>1.4532496776579897</c:v>
                </c:pt>
                <c:pt idx="2350">
                  <c:v>1.4532496776579897</c:v>
                </c:pt>
                <c:pt idx="2351">
                  <c:v>1.4532496776579897</c:v>
                </c:pt>
                <c:pt idx="2352">
                  <c:v>1.4532496776579897</c:v>
                </c:pt>
                <c:pt idx="2353">
                  <c:v>1.4532496776579897</c:v>
                </c:pt>
                <c:pt idx="2354">
                  <c:v>1.4532496776579897</c:v>
                </c:pt>
                <c:pt idx="2355">
                  <c:v>1.4532496776579897</c:v>
                </c:pt>
                <c:pt idx="2356">
                  <c:v>1.4532496776579897</c:v>
                </c:pt>
                <c:pt idx="2357">
                  <c:v>1.4532496776579897</c:v>
                </c:pt>
                <c:pt idx="2358">
                  <c:v>1.4532496776579897</c:v>
                </c:pt>
                <c:pt idx="2359">
                  <c:v>1.4532496776579897</c:v>
                </c:pt>
                <c:pt idx="2360">
                  <c:v>1.4532496776579897</c:v>
                </c:pt>
                <c:pt idx="2361">
                  <c:v>1.4532496776579897</c:v>
                </c:pt>
                <c:pt idx="2362">
                  <c:v>1.4532496776579897</c:v>
                </c:pt>
                <c:pt idx="2363">
                  <c:v>1.4532496776579897</c:v>
                </c:pt>
                <c:pt idx="2364">
                  <c:v>1.4532496776579897</c:v>
                </c:pt>
                <c:pt idx="2365">
                  <c:v>1.4532496776579897</c:v>
                </c:pt>
                <c:pt idx="2366">
                  <c:v>1.4532496776579897</c:v>
                </c:pt>
                <c:pt idx="2367">
                  <c:v>1.4532496776579897</c:v>
                </c:pt>
                <c:pt idx="2368">
                  <c:v>1.4532496776579897</c:v>
                </c:pt>
                <c:pt idx="2369">
                  <c:v>1.4532496776579897</c:v>
                </c:pt>
                <c:pt idx="2370">
                  <c:v>1.4532496776579897</c:v>
                </c:pt>
                <c:pt idx="2371">
                  <c:v>1.4532496776579897</c:v>
                </c:pt>
                <c:pt idx="2372">
                  <c:v>1.4532496776579897</c:v>
                </c:pt>
                <c:pt idx="2373">
                  <c:v>1.4532496776579897</c:v>
                </c:pt>
                <c:pt idx="2374">
                  <c:v>1.4532496776579897</c:v>
                </c:pt>
                <c:pt idx="2375">
                  <c:v>1.4532496776579897</c:v>
                </c:pt>
                <c:pt idx="2376">
                  <c:v>1.4532496776579897</c:v>
                </c:pt>
                <c:pt idx="2377">
                  <c:v>1.4532496776579897</c:v>
                </c:pt>
                <c:pt idx="2378">
                  <c:v>1.4532496776579897</c:v>
                </c:pt>
                <c:pt idx="2379">
                  <c:v>1.4532496776579897</c:v>
                </c:pt>
                <c:pt idx="2380">
                  <c:v>1.4532496776579897</c:v>
                </c:pt>
                <c:pt idx="2381">
                  <c:v>1.4532496776579897</c:v>
                </c:pt>
                <c:pt idx="2382">
                  <c:v>1.4532496776579897</c:v>
                </c:pt>
                <c:pt idx="2383">
                  <c:v>1.4532496776579897</c:v>
                </c:pt>
                <c:pt idx="2384">
                  <c:v>1.4532496776579897</c:v>
                </c:pt>
                <c:pt idx="2385">
                  <c:v>1.4532496776579897</c:v>
                </c:pt>
                <c:pt idx="2386">
                  <c:v>1.4532496776579897</c:v>
                </c:pt>
                <c:pt idx="2387">
                  <c:v>1.4532496776579897</c:v>
                </c:pt>
                <c:pt idx="2388">
                  <c:v>1.4532496776579897</c:v>
                </c:pt>
                <c:pt idx="2389">
                  <c:v>1.4532496776579897</c:v>
                </c:pt>
                <c:pt idx="2390">
                  <c:v>1.4532496776579897</c:v>
                </c:pt>
                <c:pt idx="2391">
                  <c:v>1.4532496776579897</c:v>
                </c:pt>
                <c:pt idx="2392">
                  <c:v>1.4532496776579897</c:v>
                </c:pt>
                <c:pt idx="2393">
                  <c:v>1.4532496776579897</c:v>
                </c:pt>
                <c:pt idx="2394">
                  <c:v>1.4532496776579897</c:v>
                </c:pt>
                <c:pt idx="2395">
                  <c:v>1.4532496776579897</c:v>
                </c:pt>
                <c:pt idx="2396">
                  <c:v>1.4532496776579897</c:v>
                </c:pt>
                <c:pt idx="2397">
                  <c:v>1.4532496776579897</c:v>
                </c:pt>
                <c:pt idx="2398">
                  <c:v>1.4532496776579897</c:v>
                </c:pt>
                <c:pt idx="2399">
                  <c:v>1.4532496776579897</c:v>
                </c:pt>
                <c:pt idx="2400">
                  <c:v>1.4532496776579897</c:v>
                </c:pt>
                <c:pt idx="2401">
                  <c:v>1.4532496776579897</c:v>
                </c:pt>
                <c:pt idx="2402">
                  <c:v>1.4532496776579897</c:v>
                </c:pt>
                <c:pt idx="2403">
                  <c:v>1.4532496776579897</c:v>
                </c:pt>
                <c:pt idx="2404">
                  <c:v>1.4532496776579897</c:v>
                </c:pt>
                <c:pt idx="2405">
                  <c:v>1.4532496776579897</c:v>
                </c:pt>
                <c:pt idx="2406">
                  <c:v>1.4532496776579897</c:v>
                </c:pt>
                <c:pt idx="2407">
                  <c:v>1.4532496776579897</c:v>
                </c:pt>
                <c:pt idx="2408">
                  <c:v>1.4532496776579897</c:v>
                </c:pt>
                <c:pt idx="2409">
                  <c:v>1.4532496776579897</c:v>
                </c:pt>
                <c:pt idx="2410">
                  <c:v>1.4532496776579897</c:v>
                </c:pt>
                <c:pt idx="2411">
                  <c:v>1.4532496776579897</c:v>
                </c:pt>
                <c:pt idx="2412">
                  <c:v>1.4532496776579897</c:v>
                </c:pt>
                <c:pt idx="2413">
                  <c:v>1.4532496776579897</c:v>
                </c:pt>
                <c:pt idx="2414">
                  <c:v>1.4532496776579897</c:v>
                </c:pt>
                <c:pt idx="2415">
                  <c:v>1.4532496776579897</c:v>
                </c:pt>
                <c:pt idx="2416">
                  <c:v>1.4532496776579897</c:v>
                </c:pt>
                <c:pt idx="2417">
                  <c:v>1.4532496776579897</c:v>
                </c:pt>
                <c:pt idx="2418">
                  <c:v>1.4532496776579897</c:v>
                </c:pt>
                <c:pt idx="2419">
                  <c:v>1.4532496776579897</c:v>
                </c:pt>
                <c:pt idx="2420">
                  <c:v>1.4532496776579897</c:v>
                </c:pt>
                <c:pt idx="2421">
                  <c:v>1.4532496776579897</c:v>
                </c:pt>
                <c:pt idx="2422">
                  <c:v>1.4532496776579897</c:v>
                </c:pt>
                <c:pt idx="2423">
                  <c:v>1.4532496776579897</c:v>
                </c:pt>
                <c:pt idx="2424">
                  <c:v>1.4532496776579897</c:v>
                </c:pt>
                <c:pt idx="2425">
                  <c:v>1.4532496776579897</c:v>
                </c:pt>
                <c:pt idx="2426">
                  <c:v>1.4532496776579897</c:v>
                </c:pt>
                <c:pt idx="2427">
                  <c:v>1.4532496776579897</c:v>
                </c:pt>
                <c:pt idx="2428">
                  <c:v>1.4532496776579897</c:v>
                </c:pt>
                <c:pt idx="2429">
                  <c:v>1.4532496776579897</c:v>
                </c:pt>
                <c:pt idx="2430">
                  <c:v>1.4532496776579897</c:v>
                </c:pt>
                <c:pt idx="2431">
                  <c:v>1.4532496776579897</c:v>
                </c:pt>
                <c:pt idx="2432">
                  <c:v>1.4532496776579897</c:v>
                </c:pt>
                <c:pt idx="2433">
                  <c:v>1.4532496776579897</c:v>
                </c:pt>
                <c:pt idx="2434">
                  <c:v>1.4532496776579897</c:v>
                </c:pt>
                <c:pt idx="2435">
                  <c:v>1.4532496776579897</c:v>
                </c:pt>
                <c:pt idx="2436">
                  <c:v>1.4532496776579897</c:v>
                </c:pt>
                <c:pt idx="2437">
                  <c:v>1.4532496776579897</c:v>
                </c:pt>
                <c:pt idx="2438">
                  <c:v>1.4532496776579897</c:v>
                </c:pt>
                <c:pt idx="2439">
                  <c:v>1.4532496776579897</c:v>
                </c:pt>
                <c:pt idx="2440">
                  <c:v>1.4532496776579897</c:v>
                </c:pt>
                <c:pt idx="2441">
                  <c:v>1.4532496776579897</c:v>
                </c:pt>
                <c:pt idx="2442">
                  <c:v>1.4532496776579897</c:v>
                </c:pt>
                <c:pt idx="2443">
                  <c:v>1.4532496776579897</c:v>
                </c:pt>
                <c:pt idx="2444">
                  <c:v>1.4532496776579897</c:v>
                </c:pt>
                <c:pt idx="2445">
                  <c:v>1.4532496776579897</c:v>
                </c:pt>
                <c:pt idx="2446">
                  <c:v>1.4532496776579897</c:v>
                </c:pt>
                <c:pt idx="2447">
                  <c:v>1.4532496776579897</c:v>
                </c:pt>
                <c:pt idx="2448">
                  <c:v>1.4532496776579897</c:v>
                </c:pt>
                <c:pt idx="2449">
                  <c:v>1.4532496776579897</c:v>
                </c:pt>
                <c:pt idx="2450">
                  <c:v>1.4532496776579897</c:v>
                </c:pt>
                <c:pt idx="2451">
                  <c:v>1.4532496776579897</c:v>
                </c:pt>
                <c:pt idx="2452">
                  <c:v>1.4532496776579897</c:v>
                </c:pt>
                <c:pt idx="2453">
                  <c:v>1.4532496776579897</c:v>
                </c:pt>
                <c:pt idx="2454">
                  <c:v>1.4532496776579897</c:v>
                </c:pt>
                <c:pt idx="2455">
                  <c:v>1.4532496776579897</c:v>
                </c:pt>
                <c:pt idx="2456">
                  <c:v>1.4532496776579897</c:v>
                </c:pt>
                <c:pt idx="2457">
                  <c:v>1.4532496776579897</c:v>
                </c:pt>
                <c:pt idx="2458">
                  <c:v>1.4532496776579897</c:v>
                </c:pt>
                <c:pt idx="2459">
                  <c:v>1.4532496776579897</c:v>
                </c:pt>
                <c:pt idx="2460">
                  <c:v>1.4532496776579897</c:v>
                </c:pt>
                <c:pt idx="2461">
                  <c:v>1.4532496776579897</c:v>
                </c:pt>
                <c:pt idx="2462">
                  <c:v>1.4532496776579897</c:v>
                </c:pt>
                <c:pt idx="2463">
                  <c:v>1.4532496776579897</c:v>
                </c:pt>
                <c:pt idx="2464">
                  <c:v>1.4532496776579897</c:v>
                </c:pt>
                <c:pt idx="2465">
                  <c:v>1.4532496776579897</c:v>
                </c:pt>
                <c:pt idx="2466">
                  <c:v>1.4532496776579897</c:v>
                </c:pt>
                <c:pt idx="2467">
                  <c:v>1.4532496776579897</c:v>
                </c:pt>
                <c:pt idx="2468">
                  <c:v>1.4532496776579897</c:v>
                </c:pt>
                <c:pt idx="2469">
                  <c:v>1.4532496776579897</c:v>
                </c:pt>
                <c:pt idx="2470">
                  <c:v>1.4532496776579897</c:v>
                </c:pt>
                <c:pt idx="2471">
                  <c:v>1.4532496776579897</c:v>
                </c:pt>
                <c:pt idx="2472">
                  <c:v>1.4532496776579897</c:v>
                </c:pt>
                <c:pt idx="2473">
                  <c:v>1.4532496776579897</c:v>
                </c:pt>
                <c:pt idx="2474">
                  <c:v>1.4532496776579897</c:v>
                </c:pt>
                <c:pt idx="2475">
                  <c:v>1.4532496776579897</c:v>
                </c:pt>
                <c:pt idx="2476">
                  <c:v>1.4532496776579897</c:v>
                </c:pt>
                <c:pt idx="2477">
                  <c:v>1.4532496776579897</c:v>
                </c:pt>
                <c:pt idx="2478">
                  <c:v>1.4532496776579897</c:v>
                </c:pt>
                <c:pt idx="2479">
                  <c:v>1.4532496776579897</c:v>
                </c:pt>
                <c:pt idx="2480">
                  <c:v>1.4532496776579897</c:v>
                </c:pt>
                <c:pt idx="2481">
                  <c:v>1.4532496776579897</c:v>
                </c:pt>
                <c:pt idx="2482">
                  <c:v>1.4532496776579897</c:v>
                </c:pt>
                <c:pt idx="2483">
                  <c:v>1.4532496776579897</c:v>
                </c:pt>
                <c:pt idx="2484">
                  <c:v>1.4532496776579897</c:v>
                </c:pt>
                <c:pt idx="2485">
                  <c:v>1.4532496776579897</c:v>
                </c:pt>
                <c:pt idx="2486">
                  <c:v>1.4532496776579897</c:v>
                </c:pt>
                <c:pt idx="2487">
                  <c:v>1.4532496776579897</c:v>
                </c:pt>
                <c:pt idx="2488">
                  <c:v>1.4532496776579897</c:v>
                </c:pt>
                <c:pt idx="2489">
                  <c:v>1.4532496776579897</c:v>
                </c:pt>
                <c:pt idx="2490">
                  <c:v>1.4532496776579897</c:v>
                </c:pt>
                <c:pt idx="2491">
                  <c:v>1.4532496776579897</c:v>
                </c:pt>
                <c:pt idx="2492">
                  <c:v>1.4532496776579897</c:v>
                </c:pt>
                <c:pt idx="2493">
                  <c:v>1.4532496776579897</c:v>
                </c:pt>
                <c:pt idx="2494">
                  <c:v>1.4532496776579897</c:v>
                </c:pt>
                <c:pt idx="2495">
                  <c:v>1.4532496776579897</c:v>
                </c:pt>
                <c:pt idx="2496">
                  <c:v>1.4532496776579897</c:v>
                </c:pt>
                <c:pt idx="2497">
                  <c:v>1.4532496776579897</c:v>
                </c:pt>
                <c:pt idx="2498">
                  <c:v>1.4532496776579897</c:v>
                </c:pt>
                <c:pt idx="2499">
                  <c:v>1.4532496776579897</c:v>
                </c:pt>
                <c:pt idx="2500">
                  <c:v>1.4532496776579897</c:v>
                </c:pt>
                <c:pt idx="2501">
                  <c:v>1.4532496776579897</c:v>
                </c:pt>
                <c:pt idx="2502">
                  <c:v>1.4532496776579897</c:v>
                </c:pt>
                <c:pt idx="2503">
                  <c:v>1.4532496776579897</c:v>
                </c:pt>
                <c:pt idx="2504">
                  <c:v>1.4532496776579897</c:v>
                </c:pt>
                <c:pt idx="2505">
                  <c:v>1.4532496776579897</c:v>
                </c:pt>
                <c:pt idx="2506">
                  <c:v>1.4532496776579897</c:v>
                </c:pt>
                <c:pt idx="2507">
                  <c:v>1.4532496776579897</c:v>
                </c:pt>
                <c:pt idx="2508">
                  <c:v>1.4532496776579897</c:v>
                </c:pt>
                <c:pt idx="2509">
                  <c:v>1.4532496776579897</c:v>
                </c:pt>
                <c:pt idx="2510">
                  <c:v>1.4532496776579897</c:v>
                </c:pt>
                <c:pt idx="2511">
                  <c:v>1.4532496776579897</c:v>
                </c:pt>
                <c:pt idx="2512">
                  <c:v>1.4532496776579897</c:v>
                </c:pt>
                <c:pt idx="2513">
                  <c:v>1.4532496776579897</c:v>
                </c:pt>
                <c:pt idx="2514">
                  <c:v>1.4532496776579897</c:v>
                </c:pt>
                <c:pt idx="2515">
                  <c:v>1.4532496776579897</c:v>
                </c:pt>
                <c:pt idx="2516">
                  <c:v>1.4532496776579897</c:v>
                </c:pt>
                <c:pt idx="2517">
                  <c:v>1.4532496776579897</c:v>
                </c:pt>
                <c:pt idx="2518">
                  <c:v>1.4532496776579897</c:v>
                </c:pt>
                <c:pt idx="2519">
                  <c:v>1.4532496776579897</c:v>
                </c:pt>
                <c:pt idx="2520">
                  <c:v>1.4532496776579897</c:v>
                </c:pt>
                <c:pt idx="2521">
                  <c:v>1.4532496776579897</c:v>
                </c:pt>
                <c:pt idx="2522">
                  <c:v>1.4532496776579897</c:v>
                </c:pt>
                <c:pt idx="2523">
                  <c:v>1.4532496776579897</c:v>
                </c:pt>
                <c:pt idx="2524">
                  <c:v>1.4532496776579897</c:v>
                </c:pt>
                <c:pt idx="2525">
                  <c:v>1.4532496776579897</c:v>
                </c:pt>
                <c:pt idx="2526">
                  <c:v>1.4532496776579897</c:v>
                </c:pt>
                <c:pt idx="2527">
                  <c:v>1.4532496776579897</c:v>
                </c:pt>
                <c:pt idx="2528">
                  <c:v>1.4532496776579897</c:v>
                </c:pt>
                <c:pt idx="2529">
                  <c:v>1.4532496776579897</c:v>
                </c:pt>
                <c:pt idx="2530">
                  <c:v>1.4532496776579897</c:v>
                </c:pt>
                <c:pt idx="2531">
                  <c:v>1.4532496776579897</c:v>
                </c:pt>
                <c:pt idx="2532">
                  <c:v>1.4532496776579897</c:v>
                </c:pt>
                <c:pt idx="2533">
                  <c:v>1.4532496776579897</c:v>
                </c:pt>
                <c:pt idx="2534">
                  <c:v>1.4532496776579897</c:v>
                </c:pt>
                <c:pt idx="2535">
                  <c:v>1.4532496776579897</c:v>
                </c:pt>
                <c:pt idx="2536">
                  <c:v>1.4532496776579897</c:v>
                </c:pt>
                <c:pt idx="2537">
                  <c:v>1.4532496776579897</c:v>
                </c:pt>
                <c:pt idx="2538">
                  <c:v>1.4532496776579897</c:v>
                </c:pt>
                <c:pt idx="2539">
                  <c:v>1.4532496776579897</c:v>
                </c:pt>
                <c:pt idx="2540">
                  <c:v>1.4532496776579897</c:v>
                </c:pt>
                <c:pt idx="2541">
                  <c:v>1.4532496776579897</c:v>
                </c:pt>
                <c:pt idx="2542">
                  <c:v>1.4532496776579897</c:v>
                </c:pt>
                <c:pt idx="2543">
                  <c:v>1.4532496776579897</c:v>
                </c:pt>
                <c:pt idx="2544">
                  <c:v>1.4532496776579897</c:v>
                </c:pt>
                <c:pt idx="2545">
                  <c:v>1.4532496776579897</c:v>
                </c:pt>
                <c:pt idx="2546">
                  <c:v>1.4532496776579897</c:v>
                </c:pt>
                <c:pt idx="2547">
                  <c:v>1.4532496776579897</c:v>
                </c:pt>
                <c:pt idx="2548">
                  <c:v>1.4532496776579897</c:v>
                </c:pt>
                <c:pt idx="2549">
                  <c:v>1.4532496776579897</c:v>
                </c:pt>
                <c:pt idx="2550">
                  <c:v>1.4532496776579897</c:v>
                </c:pt>
                <c:pt idx="2551">
                  <c:v>1.4532496776579897</c:v>
                </c:pt>
                <c:pt idx="2552">
                  <c:v>1.4532496776579897</c:v>
                </c:pt>
                <c:pt idx="2553">
                  <c:v>1.4532496776579897</c:v>
                </c:pt>
                <c:pt idx="2554">
                  <c:v>1.4532496776579897</c:v>
                </c:pt>
                <c:pt idx="2555">
                  <c:v>1.4532496776579897</c:v>
                </c:pt>
                <c:pt idx="2556">
                  <c:v>1.4532496776579897</c:v>
                </c:pt>
                <c:pt idx="2557">
                  <c:v>1.4532496776579897</c:v>
                </c:pt>
                <c:pt idx="2558">
                  <c:v>1.4532496776579897</c:v>
                </c:pt>
                <c:pt idx="2559">
                  <c:v>1.4532496776579897</c:v>
                </c:pt>
                <c:pt idx="2560">
                  <c:v>1.4532496776579897</c:v>
                </c:pt>
                <c:pt idx="2561">
                  <c:v>1.4532496776579897</c:v>
                </c:pt>
                <c:pt idx="2562">
                  <c:v>1.4532496776579897</c:v>
                </c:pt>
                <c:pt idx="2563">
                  <c:v>1.4532496776579897</c:v>
                </c:pt>
                <c:pt idx="2564">
                  <c:v>1.4532496776579897</c:v>
                </c:pt>
                <c:pt idx="2565">
                  <c:v>1.4532496776579897</c:v>
                </c:pt>
                <c:pt idx="2566">
                  <c:v>1.4532496776579897</c:v>
                </c:pt>
                <c:pt idx="2567">
                  <c:v>1.4532496776579897</c:v>
                </c:pt>
                <c:pt idx="2568">
                  <c:v>1.4532496776579897</c:v>
                </c:pt>
                <c:pt idx="2569">
                  <c:v>1.4532496776579897</c:v>
                </c:pt>
                <c:pt idx="2570">
                  <c:v>1.4532496776579897</c:v>
                </c:pt>
                <c:pt idx="2571">
                  <c:v>1.4532496776579897</c:v>
                </c:pt>
                <c:pt idx="2572">
                  <c:v>1.4532496776579897</c:v>
                </c:pt>
                <c:pt idx="2573">
                  <c:v>1.4532496776579897</c:v>
                </c:pt>
                <c:pt idx="2574">
                  <c:v>1.4532496776579897</c:v>
                </c:pt>
                <c:pt idx="2575">
                  <c:v>1.4532496776579897</c:v>
                </c:pt>
                <c:pt idx="2576">
                  <c:v>1.4532496776579897</c:v>
                </c:pt>
                <c:pt idx="2577">
                  <c:v>1.4532496776579897</c:v>
                </c:pt>
                <c:pt idx="2578">
                  <c:v>1.4532496776579897</c:v>
                </c:pt>
                <c:pt idx="2579">
                  <c:v>1.4532496776579897</c:v>
                </c:pt>
                <c:pt idx="2580">
                  <c:v>1.4532496776579897</c:v>
                </c:pt>
                <c:pt idx="2581">
                  <c:v>1.4532496776579897</c:v>
                </c:pt>
                <c:pt idx="2582">
                  <c:v>1.4532496776579897</c:v>
                </c:pt>
                <c:pt idx="2583">
                  <c:v>1.4532496776579897</c:v>
                </c:pt>
                <c:pt idx="2584">
                  <c:v>1.4532496776579897</c:v>
                </c:pt>
                <c:pt idx="2585">
                  <c:v>1.4532496776579897</c:v>
                </c:pt>
                <c:pt idx="2586">
                  <c:v>1.4532496776579897</c:v>
                </c:pt>
                <c:pt idx="2587">
                  <c:v>1.4532496776579897</c:v>
                </c:pt>
                <c:pt idx="2588">
                  <c:v>1.4532496776579897</c:v>
                </c:pt>
                <c:pt idx="2589">
                  <c:v>1.4532496776579897</c:v>
                </c:pt>
                <c:pt idx="2590">
                  <c:v>1.4532496776579897</c:v>
                </c:pt>
                <c:pt idx="2591">
                  <c:v>1.4532496776579897</c:v>
                </c:pt>
                <c:pt idx="2592">
                  <c:v>1.4532496776579897</c:v>
                </c:pt>
                <c:pt idx="2593">
                  <c:v>1.4532496776579897</c:v>
                </c:pt>
                <c:pt idx="2594">
                  <c:v>1.4532496776579897</c:v>
                </c:pt>
                <c:pt idx="2595">
                  <c:v>1.4532496776579897</c:v>
                </c:pt>
                <c:pt idx="2596">
                  <c:v>1.4532496776579897</c:v>
                </c:pt>
                <c:pt idx="2597">
                  <c:v>1.4532496776579897</c:v>
                </c:pt>
                <c:pt idx="2598">
                  <c:v>1.4532496776579897</c:v>
                </c:pt>
                <c:pt idx="2599">
                  <c:v>1.4532496776579897</c:v>
                </c:pt>
                <c:pt idx="2600">
                  <c:v>1.4532496776579897</c:v>
                </c:pt>
                <c:pt idx="2601">
                  <c:v>1.4532496776579897</c:v>
                </c:pt>
                <c:pt idx="2602">
                  <c:v>1.4532496776579897</c:v>
                </c:pt>
                <c:pt idx="2603">
                  <c:v>1.4532496776579897</c:v>
                </c:pt>
                <c:pt idx="2604">
                  <c:v>1.4532496776579897</c:v>
                </c:pt>
                <c:pt idx="2605">
                  <c:v>1.4532496776579897</c:v>
                </c:pt>
                <c:pt idx="2606">
                  <c:v>1.4532496776579897</c:v>
                </c:pt>
                <c:pt idx="2607">
                  <c:v>1.4532496776579897</c:v>
                </c:pt>
                <c:pt idx="2608">
                  <c:v>1.4532496776579897</c:v>
                </c:pt>
                <c:pt idx="2609">
                  <c:v>1.4532496776579897</c:v>
                </c:pt>
                <c:pt idx="2610">
                  <c:v>1.4532496776579897</c:v>
                </c:pt>
                <c:pt idx="2611">
                  <c:v>1.4532496776579897</c:v>
                </c:pt>
                <c:pt idx="2612">
                  <c:v>1.4532496776579897</c:v>
                </c:pt>
                <c:pt idx="2613">
                  <c:v>1.4532496776579897</c:v>
                </c:pt>
                <c:pt idx="2614">
                  <c:v>1.4532496776579897</c:v>
                </c:pt>
                <c:pt idx="2615">
                  <c:v>1.4532496776579897</c:v>
                </c:pt>
                <c:pt idx="2616">
                  <c:v>1.4532496776579897</c:v>
                </c:pt>
                <c:pt idx="2617">
                  <c:v>1.4532496776579897</c:v>
                </c:pt>
                <c:pt idx="2618">
                  <c:v>1.4532496776579897</c:v>
                </c:pt>
                <c:pt idx="2619">
                  <c:v>1.4532496776579897</c:v>
                </c:pt>
                <c:pt idx="2620">
                  <c:v>1.4532496776579897</c:v>
                </c:pt>
                <c:pt idx="2621">
                  <c:v>1.4532496776579897</c:v>
                </c:pt>
                <c:pt idx="2622">
                  <c:v>1.4532496776579897</c:v>
                </c:pt>
                <c:pt idx="2623">
                  <c:v>1.4532496776579897</c:v>
                </c:pt>
                <c:pt idx="2624">
                  <c:v>1.4532496776579897</c:v>
                </c:pt>
                <c:pt idx="2625">
                  <c:v>1.4532496776579897</c:v>
                </c:pt>
                <c:pt idx="2626">
                  <c:v>1.4532496776579897</c:v>
                </c:pt>
                <c:pt idx="2627">
                  <c:v>1.4532496776579897</c:v>
                </c:pt>
                <c:pt idx="2628">
                  <c:v>1.4532496776579897</c:v>
                </c:pt>
                <c:pt idx="2629">
                  <c:v>1.4532496776579897</c:v>
                </c:pt>
                <c:pt idx="2630">
                  <c:v>1.4532496776579897</c:v>
                </c:pt>
                <c:pt idx="2631">
                  <c:v>1.4532496776579897</c:v>
                </c:pt>
                <c:pt idx="2632">
                  <c:v>1.4532496776579897</c:v>
                </c:pt>
                <c:pt idx="2633">
                  <c:v>1.4532496776579897</c:v>
                </c:pt>
                <c:pt idx="2634">
                  <c:v>1.4532496776579897</c:v>
                </c:pt>
                <c:pt idx="2635">
                  <c:v>1.4532496776579897</c:v>
                </c:pt>
                <c:pt idx="2636">
                  <c:v>1.4532496776579897</c:v>
                </c:pt>
                <c:pt idx="2637">
                  <c:v>1.4532496776579897</c:v>
                </c:pt>
                <c:pt idx="2638">
                  <c:v>1.4532496776579897</c:v>
                </c:pt>
                <c:pt idx="2639">
                  <c:v>1.4532496776579897</c:v>
                </c:pt>
                <c:pt idx="2640">
                  <c:v>1.4532496776579897</c:v>
                </c:pt>
                <c:pt idx="2641">
                  <c:v>1.4532496776579897</c:v>
                </c:pt>
                <c:pt idx="2642">
                  <c:v>1.4532496776579897</c:v>
                </c:pt>
                <c:pt idx="2643">
                  <c:v>1.4532496776579897</c:v>
                </c:pt>
                <c:pt idx="2644">
                  <c:v>1.4532496776579897</c:v>
                </c:pt>
                <c:pt idx="2645">
                  <c:v>1.4532496776579897</c:v>
                </c:pt>
                <c:pt idx="2646">
                  <c:v>1.4532496776579897</c:v>
                </c:pt>
                <c:pt idx="2647">
                  <c:v>1.4532496776579897</c:v>
                </c:pt>
                <c:pt idx="2648">
                  <c:v>1.4532496776579897</c:v>
                </c:pt>
                <c:pt idx="2649">
                  <c:v>1.4532496776579897</c:v>
                </c:pt>
                <c:pt idx="2650">
                  <c:v>1.4532496776579897</c:v>
                </c:pt>
                <c:pt idx="2651">
                  <c:v>1.4532496776579897</c:v>
                </c:pt>
                <c:pt idx="2652">
                  <c:v>1.4532496776579897</c:v>
                </c:pt>
                <c:pt idx="2653">
                  <c:v>1.4532496776579897</c:v>
                </c:pt>
                <c:pt idx="2654">
                  <c:v>1.4532496776579897</c:v>
                </c:pt>
                <c:pt idx="2655">
                  <c:v>1.4532496776579897</c:v>
                </c:pt>
                <c:pt idx="2656">
                  <c:v>1.4532496776579897</c:v>
                </c:pt>
                <c:pt idx="2657">
                  <c:v>1.4532496776579897</c:v>
                </c:pt>
                <c:pt idx="2658">
                  <c:v>1.4532496776579897</c:v>
                </c:pt>
                <c:pt idx="2659">
                  <c:v>1.4532496776579897</c:v>
                </c:pt>
                <c:pt idx="2660">
                  <c:v>1.4532496776579897</c:v>
                </c:pt>
                <c:pt idx="2661">
                  <c:v>1.4532496776579897</c:v>
                </c:pt>
                <c:pt idx="2662">
                  <c:v>1.4532496776579897</c:v>
                </c:pt>
                <c:pt idx="2663">
                  <c:v>1.4532496776579897</c:v>
                </c:pt>
                <c:pt idx="2664">
                  <c:v>1.4532496776579897</c:v>
                </c:pt>
                <c:pt idx="2665">
                  <c:v>1.4532496776579897</c:v>
                </c:pt>
                <c:pt idx="2666">
                  <c:v>1.4532496776579897</c:v>
                </c:pt>
                <c:pt idx="2667">
                  <c:v>1.4532496776579897</c:v>
                </c:pt>
                <c:pt idx="2668">
                  <c:v>1.4532496776579897</c:v>
                </c:pt>
                <c:pt idx="2669">
                  <c:v>1.4532496776579897</c:v>
                </c:pt>
                <c:pt idx="2670">
                  <c:v>1.4532496776579897</c:v>
                </c:pt>
                <c:pt idx="2671">
                  <c:v>1.4532496776579897</c:v>
                </c:pt>
                <c:pt idx="2672">
                  <c:v>1.4532496776579897</c:v>
                </c:pt>
                <c:pt idx="2673">
                  <c:v>1.4532496776579897</c:v>
                </c:pt>
                <c:pt idx="2674">
                  <c:v>1.4532496776579897</c:v>
                </c:pt>
                <c:pt idx="2675">
                  <c:v>1.4532496776579897</c:v>
                </c:pt>
                <c:pt idx="2676">
                  <c:v>1.4532496776579897</c:v>
                </c:pt>
                <c:pt idx="2677">
                  <c:v>1.4532496776579897</c:v>
                </c:pt>
                <c:pt idx="2678">
                  <c:v>1.4532496776579897</c:v>
                </c:pt>
                <c:pt idx="2679">
                  <c:v>1.4532496776579897</c:v>
                </c:pt>
                <c:pt idx="2680">
                  <c:v>1.4532496776579897</c:v>
                </c:pt>
                <c:pt idx="2681">
                  <c:v>1.4532496776579897</c:v>
                </c:pt>
                <c:pt idx="2682">
                  <c:v>1.4532496776579897</c:v>
                </c:pt>
                <c:pt idx="2683">
                  <c:v>1.4532496776579897</c:v>
                </c:pt>
                <c:pt idx="2684">
                  <c:v>1.4532496776579897</c:v>
                </c:pt>
                <c:pt idx="2685">
                  <c:v>1.4532496776579897</c:v>
                </c:pt>
                <c:pt idx="2686">
                  <c:v>1.4532496776579897</c:v>
                </c:pt>
                <c:pt idx="2687">
                  <c:v>1.4532496776579897</c:v>
                </c:pt>
                <c:pt idx="2688">
                  <c:v>1.4532496776579897</c:v>
                </c:pt>
                <c:pt idx="2689">
                  <c:v>1.4532496776579897</c:v>
                </c:pt>
                <c:pt idx="2690">
                  <c:v>1.4532496776579897</c:v>
                </c:pt>
                <c:pt idx="2691">
                  <c:v>1.4532496776579897</c:v>
                </c:pt>
                <c:pt idx="2692">
                  <c:v>1.4532496776579897</c:v>
                </c:pt>
                <c:pt idx="2693">
                  <c:v>1.4532496776579897</c:v>
                </c:pt>
                <c:pt idx="2694">
                  <c:v>1.4532496776579897</c:v>
                </c:pt>
                <c:pt idx="2695">
                  <c:v>1.4532496776579897</c:v>
                </c:pt>
                <c:pt idx="2696">
                  <c:v>1.4532496776579897</c:v>
                </c:pt>
                <c:pt idx="2697">
                  <c:v>1.4532496776579897</c:v>
                </c:pt>
                <c:pt idx="2698">
                  <c:v>1.4532496776579897</c:v>
                </c:pt>
                <c:pt idx="2699">
                  <c:v>1.4532496776579897</c:v>
                </c:pt>
                <c:pt idx="2700">
                  <c:v>1.4532496776579897</c:v>
                </c:pt>
                <c:pt idx="2701">
                  <c:v>1.4532496776579897</c:v>
                </c:pt>
                <c:pt idx="2702">
                  <c:v>1.4532496776579897</c:v>
                </c:pt>
                <c:pt idx="2703">
                  <c:v>1.4532496776579897</c:v>
                </c:pt>
                <c:pt idx="2704">
                  <c:v>1.4532496776579897</c:v>
                </c:pt>
                <c:pt idx="2705">
                  <c:v>1.4532496776579897</c:v>
                </c:pt>
                <c:pt idx="2706">
                  <c:v>1.4532496776579897</c:v>
                </c:pt>
                <c:pt idx="2707">
                  <c:v>1.4532496776579897</c:v>
                </c:pt>
                <c:pt idx="2708">
                  <c:v>1.4532496776579897</c:v>
                </c:pt>
                <c:pt idx="2709">
                  <c:v>1.4532496776579897</c:v>
                </c:pt>
                <c:pt idx="2710">
                  <c:v>1.4532496776579897</c:v>
                </c:pt>
                <c:pt idx="2711">
                  <c:v>1.4532496776579897</c:v>
                </c:pt>
                <c:pt idx="2712">
                  <c:v>1.4532496776579897</c:v>
                </c:pt>
                <c:pt idx="2713">
                  <c:v>1.4532496776579897</c:v>
                </c:pt>
                <c:pt idx="2714">
                  <c:v>1.4532496776579897</c:v>
                </c:pt>
                <c:pt idx="2715">
                  <c:v>1.4532496776579897</c:v>
                </c:pt>
                <c:pt idx="2716">
                  <c:v>1.4532496776579897</c:v>
                </c:pt>
                <c:pt idx="2717">
                  <c:v>1.4532496776579897</c:v>
                </c:pt>
                <c:pt idx="2718">
                  <c:v>1.4532496776579897</c:v>
                </c:pt>
                <c:pt idx="2719">
                  <c:v>1.4532496776579897</c:v>
                </c:pt>
                <c:pt idx="2720">
                  <c:v>1.4532496776579897</c:v>
                </c:pt>
                <c:pt idx="2721">
                  <c:v>1.4532496776579897</c:v>
                </c:pt>
                <c:pt idx="2722">
                  <c:v>1.4532496776579897</c:v>
                </c:pt>
                <c:pt idx="2723">
                  <c:v>1.4532496776579897</c:v>
                </c:pt>
                <c:pt idx="2724">
                  <c:v>1.4532496776579897</c:v>
                </c:pt>
                <c:pt idx="2725">
                  <c:v>1.4532496776579897</c:v>
                </c:pt>
                <c:pt idx="2726">
                  <c:v>1.4532496776579897</c:v>
                </c:pt>
                <c:pt idx="2727">
                  <c:v>1.4532496776579897</c:v>
                </c:pt>
                <c:pt idx="2728">
                  <c:v>1.4532496776579897</c:v>
                </c:pt>
                <c:pt idx="2729">
                  <c:v>1.4532496776579897</c:v>
                </c:pt>
                <c:pt idx="2730">
                  <c:v>1.4532496776579897</c:v>
                </c:pt>
                <c:pt idx="2731">
                  <c:v>1.4532496776579897</c:v>
                </c:pt>
                <c:pt idx="2732">
                  <c:v>1.4532496776579897</c:v>
                </c:pt>
                <c:pt idx="2733">
                  <c:v>1.4532496776579897</c:v>
                </c:pt>
                <c:pt idx="2734">
                  <c:v>1.4532496776579897</c:v>
                </c:pt>
                <c:pt idx="2735">
                  <c:v>1.4532496776579897</c:v>
                </c:pt>
                <c:pt idx="2736">
                  <c:v>1.4532496776579897</c:v>
                </c:pt>
                <c:pt idx="2737">
                  <c:v>1.4532496776579897</c:v>
                </c:pt>
                <c:pt idx="2738">
                  <c:v>1.4532496776579897</c:v>
                </c:pt>
                <c:pt idx="2739">
                  <c:v>1.4532496776579897</c:v>
                </c:pt>
                <c:pt idx="2740">
                  <c:v>1.4532496776579897</c:v>
                </c:pt>
                <c:pt idx="2741">
                  <c:v>1.4532496776579897</c:v>
                </c:pt>
                <c:pt idx="2742">
                  <c:v>1.4532496776579897</c:v>
                </c:pt>
                <c:pt idx="2743">
                  <c:v>1.4532496776579897</c:v>
                </c:pt>
                <c:pt idx="2744">
                  <c:v>1.4532496776579897</c:v>
                </c:pt>
                <c:pt idx="2745">
                  <c:v>1.4532496776579897</c:v>
                </c:pt>
                <c:pt idx="2746">
                  <c:v>1.4532496776579897</c:v>
                </c:pt>
                <c:pt idx="2747">
                  <c:v>1.4532496776579897</c:v>
                </c:pt>
                <c:pt idx="2748">
                  <c:v>1.4532496776579897</c:v>
                </c:pt>
                <c:pt idx="2749">
                  <c:v>1.4532496776579897</c:v>
                </c:pt>
                <c:pt idx="2750">
                  <c:v>1.4532496776579897</c:v>
                </c:pt>
                <c:pt idx="2751">
                  <c:v>1.4532496776579897</c:v>
                </c:pt>
                <c:pt idx="2752">
                  <c:v>1.4532496776579897</c:v>
                </c:pt>
                <c:pt idx="2753">
                  <c:v>1.4532496776579897</c:v>
                </c:pt>
                <c:pt idx="2754">
                  <c:v>1.4532496776579897</c:v>
                </c:pt>
                <c:pt idx="2755">
                  <c:v>1.4532496776579897</c:v>
                </c:pt>
                <c:pt idx="2756">
                  <c:v>1.4532496776579897</c:v>
                </c:pt>
                <c:pt idx="2757">
                  <c:v>1.4532496776579897</c:v>
                </c:pt>
                <c:pt idx="2758">
                  <c:v>1.4532496776579897</c:v>
                </c:pt>
                <c:pt idx="2759">
                  <c:v>1.4532496776579897</c:v>
                </c:pt>
                <c:pt idx="2760">
                  <c:v>1.4532496776579897</c:v>
                </c:pt>
                <c:pt idx="2761">
                  <c:v>1.4532496776579897</c:v>
                </c:pt>
                <c:pt idx="2762">
                  <c:v>1.4532496776579897</c:v>
                </c:pt>
                <c:pt idx="2763">
                  <c:v>1.4532496776579897</c:v>
                </c:pt>
                <c:pt idx="2764">
                  <c:v>1.4532496776579897</c:v>
                </c:pt>
                <c:pt idx="2765">
                  <c:v>1.4532496776579897</c:v>
                </c:pt>
                <c:pt idx="2766">
                  <c:v>1.4532496776579897</c:v>
                </c:pt>
                <c:pt idx="2767">
                  <c:v>1.4532496776579897</c:v>
                </c:pt>
                <c:pt idx="2768">
                  <c:v>1.4532496776579897</c:v>
                </c:pt>
                <c:pt idx="2769">
                  <c:v>1.4532496776579897</c:v>
                </c:pt>
                <c:pt idx="2770">
                  <c:v>1.4532496776579897</c:v>
                </c:pt>
                <c:pt idx="2771">
                  <c:v>1.4532496776579897</c:v>
                </c:pt>
                <c:pt idx="2772">
                  <c:v>1.4532496776579897</c:v>
                </c:pt>
                <c:pt idx="2773">
                  <c:v>1.4532496776579897</c:v>
                </c:pt>
                <c:pt idx="2774">
                  <c:v>1.4532496776579897</c:v>
                </c:pt>
                <c:pt idx="2775">
                  <c:v>1.4532496776579897</c:v>
                </c:pt>
                <c:pt idx="2776">
                  <c:v>1.4532496776579897</c:v>
                </c:pt>
                <c:pt idx="2777">
                  <c:v>1.4532496776579897</c:v>
                </c:pt>
                <c:pt idx="2778">
                  <c:v>1.4532496776579897</c:v>
                </c:pt>
                <c:pt idx="2779">
                  <c:v>1.4532496776579897</c:v>
                </c:pt>
                <c:pt idx="2780">
                  <c:v>1.4532496776579897</c:v>
                </c:pt>
                <c:pt idx="2781">
                  <c:v>1.4532496776579897</c:v>
                </c:pt>
                <c:pt idx="2782">
                  <c:v>1.4532496776579897</c:v>
                </c:pt>
                <c:pt idx="2783">
                  <c:v>1.4532496776579897</c:v>
                </c:pt>
                <c:pt idx="2784">
                  <c:v>1.4532496776579897</c:v>
                </c:pt>
                <c:pt idx="2785">
                  <c:v>1.4532496776579897</c:v>
                </c:pt>
                <c:pt idx="2786">
                  <c:v>1.4532496776579897</c:v>
                </c:pt>
                <c:pt idx="2787">
                  <c:v>1.4532496776579897</c:v>
                </c:pt>
                <c:pt idx="2788">
                  <c:v>1.4532496776579897</c:v>
                </c:pt>
                <c:pt idx="2789">
                  <c:v>1.4532496776579897</c:v>
                </c:pt>
                <c:pt idx="2790">
                  <c:v>1.4532496776579897</c:v>
                </c:pt>
                <c:pt idx="2791">
                  <c:v>1.4532496776579897</c:v>
                </c:pt>
                <c:pt idx="2792">
                  <c:v>1.4532496776579897</c:v>
                </c:pt>
                <c:pt idx="2793">
                  <c:v>1.4532496776579897</c:v>
                </c:pt>
                <c:pt idx="2794">
                  <c:v>1.4532496776579897</c:v>
                </c:pt>
                <c:pt idx="2795">
                  <c:v>1.4532496776579897</c:v>
                </c:pt>
                <c:pt idx="2796">
                  <c:v>1.4532496776579897</c:v>
                </c:pt>
                <c:pt idx="2797">
                  <c:v>1.4532496776579897</c:v>
                </c:pt>
                <c:pt idx="2798">
                  <c:v>1.4532496776579897</c:v>
                </c:pt>
                <c:pt idx="2799">
                  <c:v>1.4532496776579897</c:v>
                </c:pt>
                <c:pt idx="2800">
                  <c:v>1.4532496776579897</c:v>
                </c:pt>
                <c:pt idx="2801">
                  <c:v>1.4532496776579897</c:v>
                </c:pt>
                <c:pt idx="2802">
                  <c:v>1.4532496776579897</c:v>
                </c:pt>
                <c:pt idx="2803">
                  <c:v>1.4532496776579897</c:v>
                </c:pt>
                <c:pt idx="2804">
                  <c:v>1.4532496776579897</c:v>
                </c:pt>
                <c:pt idx="2805">
                  <c:v>1.4532496776579897</c:v>
                </c:pt>
                <c:pt idx="2806">
                  <c:v>1.4532496776579897</c:v>
                </c:pt>
                <c:pt idx="2807">
                  <c:v>1.4532496776579897</c:v>
                </c:pt>
                <c:pt idx="2808">
                  <c:v>1.4532496776579897</c:v>
                </c:pt>
                <c:pt idx="2809">
                  <c:v>1.4532496776579897</c:v>
                </c:pt>
                <c:pt idx="2810">
                  <c:v>1.4532496776579897</c:v>
                </c:pt>
                <c:pt idx="2811">
                  <c:v>1.4532496776579897</c:v>
                </c:pt>
                <c:pt idx="2812">
                  <c:v>1.4532496776579897</c:v>
                </c:pt>
                <c:pt idx="2813">
                  <c:v>1.4532496776579897</c:v>
                </c:pt>
                <c:pt idx="2814">
                  <c:v>1.4532496776579897</c:v>
                </c:pt>
                <c:pt idx="2815">
                  <c:v>1.4532496776579897</c:v>
                </c:pt>
                <c:pt idx="2816">
                  <c:v>1.4532496776579897</c:v>
                </c:pt>
                <c:pt idx="2817">
                  <c:v>1.4532496776579897</c:v>
                </c:pt>
                <c:pt idx="2818">
                  <c:v>1.4532496776579897</c:v>
                </c:pt>
                <c:pt idx="2819">
                  <c:v>1.4532496776579897</c:v>
                </c:pt>
                <c:pt idx="2820">
                  <c:v>1.4532496776579897</c:v>
                </c:pt>
                <c:pt idx="2821">
                  <c:v>1.4532496776579897</c:v>
                </c:pt>
                <c:pt idx="2822">
                  <c:v>1.4532496776579897</c:v>
                </c:pt>
                <c:pt idx="2823">
                  <c:v>1.4532496776579897</c:v>
                </c:pt>
                <c:pt idx="2824">
                  <c:v>1.4532496776579897</c:v>
                </c:pt>
                <c:pt idx="2825">
                  <c:v>1.4532496776579897</c:v>
                </c:pt>
                <c:pt idx="2826">
                  <c:v>1.4532496776579897</c:v>
                </c:pt>
                <c:pt idx="2827">
                  <c:v>1.4532496776579897</c:v>
                </c:pt>
                <c:pt idx="2828">
                  <c:v>1.4532496776579897</c:v>
                </c:pt>
                <c:pt idx="2829">
                  <c:v>1.4532496776579897</c:v>
                </c:pt>
                <c:pt idx="2830">
                  <c:v>1.4532496776579897</c:v>
                </c:pt>
                <c:pt idx="2831">
                  <c:v>1.4532496776579897</c:v>
                </c:pt>
                <c:pt idx="2832">
                  <c:v>1.4532496776579897</c:v>
                </c:pt>
                <c:pt idx="2833">
                  <c:v>1.4532496776579897</c:v>
                </c:pt>
                <c:pt idx="2834">
                  <c:v>1.4532496776579897</c:v>
                </c:pt>
                <c:pt idx="2835">
                  <c:v>1.4532496776579897</c:v>
                </c:pt>
                <c:pt idx="2836">
                  <c:v>1.4532496776579897</c:v>
                </c:pt>
                <c:pt idx="2837">
                  <c:v>1.4532496776579897</c:v>
                </c:pt>
                <c:pt idx="2838">
                  <c:v>1.4532496776579897</c:v>
                </c:pt>
                <c:pt idx="2839">
                  <c:v>1.4532496776579897</c:v>
                </c:pt>
                <c:pt idx="2840">
                  <c:v>1.4532496776579897</c:v>
                </c:pt>
                <c:pt idx="2841">
                  <c:v>1.4532496776579897</c:v>
                </c:pt>
                <c:pt idx="2842">
                  <c:v>1.4532496776579897</c:v>
                </c:pt>
                <c:pt idx="2843">
                  <c:v>1.4532496776579897</c:v>
                </c:pt>
                <c:pt idx="2844">
                  <c:v>1.4532496776579897</c:v>
                </c:pt>
                <c:pt idx="2845">
                  <c:v>1.4532496776579897</c:v>
                </c:pt>
                <c:pt idx="2846">
                  <c:v>1.4532496776579897</c:v>
                </c:pt>
                <c:pt idx="2847">
                  <c:v>1.4532496776579897</c:v>
                </c:pt>
                <c:pt idx="2848">
                  <c:v>1.4532496776579897</c:v>
                </c:pt>
                <c:pt idx="2849">
                  <c:v>1.4532496776579897</c:v>
                </c:pt>
                <c:pt idx="2850">
                  <c:v>1.4532496776579897</c:v>
                </c:pt>
                <c:pt idx="2851">
                  <c:v>1.4532496776579897</c:v>
                </c:pt>
                <c:pt idx="2852">
                  <c:v>1.4532496776579897</c:v>
                </c:pt>
                <c:pt idx="2853">
                  <c:v>1.4532496776579897</c:v>
                </c:pt>
                <c:pt idx="2854">
                  <c:v>1.4532496776579897</c:v>
                </c:pt>
                <c:pt idx="2855">
                  <c:v>1.4532496776579897</c:v>
                </c:pt>
                <c:pt idx="2856">
                  <c:v>1.4532496776579897</c:v>
                </c:pt>
                <c:pt idx="2857">
                  <c:v>1.4532496776579897</c:v>
                </c:pt>
                <c:pt idx="2858">
                  <c:v>1.4532496776579897</c:v>
                </c:pt>
                <c:pt idx="2859">
                  <c:v>1.4532496776579897</c:v>
                </c:pt>
                <c:pt idx="2860">
                  <c:v>1.4532496776579897</c:v>
                </c:pt>
                <c:pt idx="2861">
                  <c:v>1.4532496776579897</c:v>
                </c:pt>
                <c:pt idx="2862">
                  <c:v>1.4532496776579897</c:v>
                </c:pt>
                <c:pt idx="2863">
                  <c:v>1.4532496776579897</c:v>
                </c:pt>
                <c:pt idx="2864">
                  <c:v>1.4532496776579897</c:v>
                </c:pt>
                <c:pt idx="2865">
                  <c:v>1.4532496776579897</c:v>
                </c:pt>
                <c:pt idx="2866">
                  <c:v>1.4532496776579897</c:v>
                </c:pt>
                <c:pt idx="2867">
                  <c:v>1.4532496776579897</c:v>
                </c:pt>
                <c:pt idx="2868">
                  <c:v>1.4532496776579897</c:v>
                </c:pt>
                <c:pt idx="2869">
                  <c:v>1.4532496776579897</c:v>
                </c:pt>
                <c:pt idx="2870">
                  <c:v>1.4532496776579897</c:v>
                </c:pt>
                <c:pt idx="2871">
                  <c:v>1.4532496776579897</c:v>
                </c:pt>
                <c:pt idx="2872">
                  <c:v>1.4532496776579897</c:v>
                </c:pt>
                <c:pt idx="2873">
                  <c:v>1.4532496776579897</c:v>
                </c:pt>
                <c:pt idx="2874">
                  <c:v>1.4532496776579897</c:v>
                </c:pt>
                <c:pt idx="2875">
                  <c:v>1.4532496776579897</c:v>
                </c:pt>
                <c:pt idx="2876">
                  <c:v>1.4532496776579897</c:v>
                </c:pt>
                <c:pt idx="2877">
                  <c:v>1.4532496776579897</c:v>
                </c:pt>
                <c:pt idx="2878">
                  <c:v>1.4532496776579897</c:v>
                </c:pt>
                <c:pt idx="2879">
                  <c:v>1.4532496776579897</c:v>
                </c:pt>
                <c:pt idx="2880">
                  <c:v>1.4532496776579897</c:v>
                </c:pt>
                <c:pt idx="2881">
                  <c:v>1.4532496776579897</c:v>
                </c:pt>
                <c:pt idx="2882">
                  <c:v>1.4532496776579897</c:v>
                </c:pt>
                <c:pt idx="2883">
                  <c:v>1.4532496776579897</c:v>
                </c:pt>
                <c:pt idx="2884">
                  <c:v>1.4532496776579897</c:v>
                </c:pt>
                <c:pt idx="2885">
                  <c:v>1.4532496776579897</c:v>
                </c:pt>
                <c:pt idx="2886">
                  <c:v>1.4532496776579897</c:v>
                </c:pt>
                <c:pt idx="2887">
                  <c:v>1.4532496776579897</c:v>
                </c:pt>
                <c:pt idx="2888">
                  <c:v>1.4532496776579897</c:v>
                </c:pt>
                <c:pt idx="2889">
                  <c:v>1.4532496776579897</c:v>
                </c:pt>
                <c:pt idx="2890">
                  <c:v>1.4532496776579897</c:v>
                </c:pt>
                <c:pt idx="2891">
                  <c:v>1.4532496776579897</c:v>
                </c:pt>
                <c:pt idx="2892">
                  <c:v>1.4532496776579897</c:v>
                </c:pt>
                <c:pt idx="2893">
                  <c:v>1.4532496776579897</c:v>
                </c:pt>
                <c:pt idx="2894">
                  <c:v>1.4532496776579897</c:v>
                </c:pt>
                <c:pt idx="2895">
                  <c:v>1.4532496776579897</c:v>
                </c:pt>
                <c:pt idx="2896">
                  <c:v>1.4532496776579897</c:v>
                </c:pt>
                <c:pt idx="2897">
                  <c:v>1.4532496776579897</c:v>
                </c:pt>
                <c:pt idx="2898">
                  <c:v>1.4532496776579897</c:v>
                </c:pt>
                <c:pt idx="2899">
                  <c:v>1.4532496776579897</c:v>
                </c:pt>
                <c:pt idx="2900">
                  <c:v>1.4532496776579897</c:v>
                </c:pt>
                <c:pt idx="2901">
                  <c:v>1.4532496776579897</c:v>
                </c:pt>
                <c:pt idx="2902">
                  <c:v>1.4532496776579897</c:v>
                </c:pt>
                <c:pt idx="2903">
                  <c:v>1.4532496776579897</c:v>
                </c:pt>
                <c:pt idx="2904">
                  <c:v>1.4532496776579897</c:v>
                </c:pt>
                <c:pt idx="2905">
                  <c:v>1.4532496776579897</c:v>
                </c:pt>
                <c:pt idx="2906">
                  <c:v>1.4532496776579897</c:v>
                </c:pt>
                <c:pt idx="2907">
                  <c:v>1.4532496776579897</c:v>
                </c:pt>
                <c:pt idx="2908">
                  <c:v>1.4532496776579897</c:v>
                </c:pt>
                <c:pt idx="2909">
                  <c:v>1.4532496776579897</c:v>
                </c:pt>
                <c:pt idx="2910">
                  <c:v>1.4532496776579897</c:v>
                </c:pt>
                <c:pt idx="2911">
                  <c:v>1.4532496776579897</c:v>
                </c:pt>
                <c:pt idx="2912">
                  <c:v>1.4532496776579897</c:v>
                </c:pt>
                <c:pt idx="2913">
                  <c:v>1.4532496776579897</c:v>
                </c:pt>
                <c:pt idx="2914">
                  <c:v>1.4532496776579897</c:v>
                </c:pt>
                <c:pt idx="2915">
                  <c:v>1.4532496776579897</c:v>
                </c:pt>
                <c:pt idx="2916">
                  <c:v>1.4532496776579897</c:v>
                </c:pt>
                <c:pt idx="2917">
                  <c:v>1.4532496776579897</c:v>
                </c:pt>
                <c:pt idx="2918">
                  <c:v>1.4532496776579897</c:v>
                </c:pt>
                <c:pt idx="2919">
                  <c:v>1.4532496776579897</c:v>
                </c:pt>
                <c:pt idx="2920">
                  <c:v>1.4532496776579897</c:v>
                </c:pt>
                <c:pt idx="2921">
                  <c:v>1.4532496776579897</c:v>
                </c:pt>
                <c:pt idx="2922">
                  <c:v>1.4532496776579897</c:v>
                </c:pt>
                <c:pt idx="2923">
                  <c:v>1.4532496776579897</c:v>
                </c:pt>
                <c:pt idx="2924">
                  <c:v>1.4532496776579897</c:v>
                </c:pt>
                <c:pt idx="2925">
                  <c:v>1.4532496776579897</c:v>
                </c:pt>
                <c:pt idx="2926">
                  <c:v>1.4532496776579897</c:v>
                </c:pt>
                <c:pt idx="2927">
                  <c:v>1.4532496776579897</c:v>
                </c:pt>
                <c:pt idx="2928">
                  <c:v>1.4532496776579897</c:v>
                </c:pt>
                <c:pt idx="2929">
                  <c:v>1.4532496776579897</c:v>
                </c:pt>
                <c:pt idx="2930">
                  <c:v>1.4532496776579897</c:v>
                </c:pt>
                <c:pt idx="2931">
                  <c:v>1.4532496776579897</c:v>
                </c:pt>
                <c:pt idx="2932">
                  <c:v>1.4532496776579897</c:v>
                </c:pt>
                <c:pt idx="2933">
                  <c:v>1.4532496776579897</c:v>
                </c:pt>
                <c:pt idx="2934">
                  <c:v>1.4532496776579897</c:v>
                </c:pt>
                <c:pt idx="2935">
                  <c:v>1.4532496776579897</c:v>
                </c:pt>
                <c:pt idx="2936">
                  <c:v>1.4532496776579897</c:v>
                </c:pt>
                <c:pt idx="2937">
                  <c:v>1.4532496776579897</c:v>
                </c:pt>
                <c:pt idx="2938">
                  <c:v>1.4532496776579897</c:v>
                </c:pt>
                <c:pt idx="2939">
                  <c:v>1.4532496776579897</c:v>
                </c:pt>
                <c:pt idx="2940">
                  <c:v>1.4532496776579897</c:v>
                </c:pt>
                <c:pt idx="2941">
                  <c:v>1.4532496776579897</c:v>
                </c:pt>
                <c:pt idx="2942">
                  <c:v>1.4532496776579897</c:v>
                </c:pt>
                <c:pt idx="2943">
                  <c:v>1.4532496776579897</c:v>
                </c:pt>
                <c:pt idx="2944">
                  <c:v>1.4532496776579897</c:v>
                </c:pt>
                <c:pt idx="2945">
                  <c:v>1.4532496776579897</c:v>
                </c:pt>
                <c:pt idx="2946">
                  <c:v>1.4532496776579897</c:v>
                </c:pt>
                <c:pt idx="2947">
                  <c:v>1.4532496776579897</c:v>
                </c:pt>
                <c:pt idx="2948">
                  <c:v>1.4532496776579897</c:v>
                </c:pt>
                <c:pt idx="2949">
                  <c:v>1.4532496776579897</c:v>
                </c:pt>
                <c:pt idx="2950">
                  <c:v>1.4532496776579897</c:v>
                </c:pt>
                <c:pt idx="2951">
                  <c:v>1.4532496776579897</c:v>
                </c:pt>
                <c:pt idx="2952">
                  <c:v>1.4532496776579897</c:v>
                </c:pt>
                <c:pt idx="2953">
                  <c:v>1.4532496776579897</c:v>
                </c:pt>
                <c:pt idx="2954">
                  <c:v>1.4532496776579897</c:v>
                </c:pt>
                <c:pt idx="2955">
                  <c:v>1.4532496776579897</c:v>
                </c:pt>
                <c:pt idx="2956">
                  <c:v>1.4532496776579897</c:v>
                </c:pt>
                <c:pt idx="2957">
                  <c:v>1.4532496776579897</c:v>
                </c:pt>
                <c:pt idx="2958">
                  <c:v>1.4532496776579897</c:v>
                </c:pt>
                <c:pt idx="2959">
                  <c:v>1.4532496776579897</c:v>
                </c:pt>
                <c:pt idx="2960">
                  <c:v>1.4532496776579897</c:v>
                </c:pt>
                <c:pt idx="2961">
                  <c:v>1.4532496776579897</c:v>
                </c:pt>
                <c:pt idx="2962">
                  <c:v>1.4532496776579897</c:v>
                </c:pt>
                <c:pt idx="2963">
                  <c:v>1.4532496776579897</c:v>
                </c:pt>
                <c:pt idx="2964">
                  <c:v>1.4532496776579897</c:v>
                </c:pt>
                <c:pt idx="2965">
                  <c:v>1.4532496776579897</c:v>
                </c:pt>
                <c:pt idx="2966">
                  <c:v>1.4532496776579897</c:v>
                </c:pt>
                <c:pt idx="2967">
                  <c:v>1.4532496776579897</c:v>
                </c:pt>
                <c:pt idx="2968">
                  <c:v>1.4532496776579897</c:v>
                </c:pt>
                <c:pt idx="2969">
                  <c:v>1.4532496776579897</c:v>
                </c:pt>
                <c:pt idx="2970">
                  <c:v>1.4532496776579897</c:v>
                </c:pt>
                <c:pt idx="2971">
                  <c:v>1.4532496776579897</c:v>
                </c:pt>
                <c:pt idx="2972">
                  <c:v>1.4532496776579897</c:v>
                </c:pt>
                <c:pt idx="2973">
                  <c:v>1.4532496776579897</c:v>
                </c:pt>
                <c:pt idx="2974">
                  <c:v>1.4532496776579897</c:v>
                </c:pt>
                <c:pt idx="2975">
                  <c:v>1.4532496776579897</c:v>
                </c:pt>
                <c:pt idx="2976">
                  <c:v>1.4532496776579897</c:v>
                </c:pt>
                <c:pt idx="2977">
                  <c:v>1.4532496776579897</c:v>
                </c:pt>
                <c:pt idx="2978">
                  <c:v>1.4532496776579897</c:v>
                </c:pt>
                <c:pt idx="2979">
                  <c:v>1.4532496776579897</c:v>
                </c:pt>
                <c:pt idx="2980">
                  <c:v>1.4532496776579897</c:v>
                </c:pt>
                <c:pt idx="2981">
                  <c:v>1.4532496776579897</c:v>
                </c:pt>
                <c:pt idx="2982">
                  <c:v>1.4532496776579897</c:v>
                </c:pt>
                <c:pt idx="2983">
                  <c:v>1.4532496776579897</c:v>
                </c:pt>
                <c:pt idx="2984">
                  <c:v>1.4532496776579897</c:v>
                </c:pt>
                <c:pt idx="2985">
                  <c:v>1.4532496776579897</c:v>
                </c:pt>
                <c:pt idx="2986">
                  <c:v>1.4532496776579897</c:v>
                </c:pt>
                <c:pt idx="2987">
                  <c:v>1.4532496776579897</c:v>
                </c:pt>
                <c:pt idx="2988">
                  <c:v>1.4532496776579897</c:v>
                </c:pt>
                <c:pt idx="2989">
                  <c:v>1.4532496776579897</c:v>
                </c:pt>
                <c:pt idx="2990">
                  <c:v>1.4532496776579897</c:v>
                </c:pt>
                <c:pt idx="2991">
                  <c:v>1.4532496776579897</c:v>
                </c:pt>
                <c:pt idx="2992">
                  <c:v>1.4532496776579897</c:v>
                </c:pt>
                <c:pt idx="2993">
                  <c:v>1.4532496776579897</c:v>
                </c:pt>
                <c:pt idx="2994">
                  <c:v>1.4532496776579897</c:v>
                </c:pt>
                <c:pt idx="2995">
                  <c:v>1.4532496776579897</c:v>
                </c:pt>
                <c:pt idx="2996">
                  <c:v>1.4532496776579897</c:v>
                </c:pt>
                <c:pt idx="2997">
                  <c:v>1.4532496776579897</c:v>
                </c:pt>
                <c:pt idx="2998">
                  <c:v>1.4532496776579897</c:v>
                </c:pt>
                <c:pt idx="2999">
                  <c:v>1.4532496776579897</c:v>
                </c:pt>
                <c:pt idx="3000">
                  <c:v>1.4532496776579897</c:v>
                </c:pt>
                <c:pt idx="3001">
                  <c:v>1.4532496776579897</c:v>
                </c:pt>
                <c:pt idx="3002">
                  <c:v>1.4532496776579897</c:v>
                </c:pt>
                <c:pt idx="3003">
                  <c:v>1.4532496776579897</c:v>
                </c:pt>
                <c:pt idx="3004">
                  <c:v>1.4532496776579897</c:v>
                </c:pt>
                <c:pt idx="3005">
                  <c:v>1.4532496776579897</c:v>
                </c:pt>
                <c:pt idx="3006">
                  <c:v>1.4532496776579897</c:v>
                </c:pt>
                <c:pt idx="3007">
                  <c:v>1.4532496776579897</c:v>
                </c:pt>
                <c:pt idx="3008">
                  <c:v>1.4532496776579897</c:v>
                </c:pt>
                <c:pt idx="3009">
                  <c:v>1.4532496776579897</c:v>
                </c:pt>
                <c:pt idx="3010">
                  <c:v>1.4532496776579897</c:v>
                </c:pt>
                <c:pt idx="3011">
                  <c:v>1.4532496776579897</c:v>
                </c:pt>
                <c:pt idx="3012">
                  <c:v>1.4532496776579897</c:v>
                </c:pt>
                <c:pt idx="3013">
                  <c:v>1.4532496776579897</c:v>
                </c:pt>
                <c:pt idx="3014">
                  <c:v>1.4532496776579897</c:v>
                </c:pt>
                <c:pt idx="3015">
                  <c:v>1.4532496776579897</c:v>
                </c:pt>
                <c:pt idx="3016">
                  <c:v>1.4532496776579897</c:v>
                </c:pt>
                <c:pt idx="3017">
                  <c:v>1.4532496776579897</c:v>
                </c:pt>
                <c:pt idx="3018">
                  <c:v>1.4532496776579897</c:v>
                </c:pt>
                <c:pt idx="3019">
                  <c:v>1.4532496776579897</c:v>
                </c:pt>
                <c:pt idx="3020">
                  <c:v>1.4532496776579897</c:v>
                </c:pt>
                <c:pt idx="3021">
                  <c:v>1.4532496776579897</c:v>
                </c:pt>
                <c:pt idx="3022">
                  <c:v>1.4532496776579897</c:v>
                </c:pt>
                <c:pt idx="3023">
                  <c:v>1.4532496776579897</c:v>
                </c:pt>
                <c:pt idx="3024">
                  <c:v>1.4532496776579897</c:v>
                </c:pt>
                <c:pt idx="3025">
                  <c:v>1.4532496776579897</c:v>
                </c:pt>
                <c:pt idx="3026">
                  <c:v>1.4532496776579897</c:v>
                </c:pt>
                <c:pt idx="3027">
                  <c:v>1.4532496776579897</c:v>
                </c:pt>
                <c:pt idx="3028">
                  <c:v>1.4532496776579897</c:v>
                </c:pt>
                <c:pt idx="3029">
                  <c:v>1.4532496776579897</c:v>
                </c:pt>
                <c:pt idx="3030">
                  <c:v>1.4532496776579897</c:v>
                </c:pt>
                <c:pt idx="3031">
                  <c:v>1.4532496776579897</c:v>
                </c:pt>
                <c:pt idx="3032">
                  <c:v>1.4532496776579897</c:v>
                </c:pt>
                <c:pt idx="3033">
                  <c:v>1.4532496776579897</c:v>
                </c:pt>
                <c:pt idx="3034">
                  <c:v>1.4532496776579897</c:v>
                </c:pt>
                <c:pt idx="3035">
                  <c:v>1.4532496776579897</c:v>
                </c:pt>
                <c:pt idx="3036">
                  <c:v>1.4532496776579897</c:v>
                </c:pt>
                <c:pt idx="3037">
                  <c:v>1.4532496776579897</c:v>
                </c:pt>
                <c:pt idx="3038">
                  <c:v>1.4532496776579897</c:v>
                </c:pt>
                <c:pt idx="3039">
                  <c:v>1.4532496776579897</c:v>
                </c:pt>
                <c:pt idx="3040">
                  <c:v>1.4532496776579897</c:v>
                </c:pt>
                <c:pt idx="3041">
                  <c:v>1.4532496776579897</c:v>
                </c:pt>
                <c:pt idx="3042">
                  <c:v>1.4532496776579897</c:v>
                </c:pt>
                <c:pt idx="3043">
                  <c:v>1.4532496776579897</c:v>
                </c:pt>
                <c:pt idx="3044">
                  <c:v>1.4532496776579897</c:v>
                </c:pt>
                <c:pt idx="3045">
                  <c:v>1.4532496776579897</c:v>
                </c:pt>
                <c:pt idx="3046">
                  <c:v>1.4532496776579897</c:v>
                </c:pt>
                <c:pt idx="3047">
                  <c:v>1.4532496776579897</c:v>
                </c:pt>
                <c:pt idx="3048">
                  <c:v>1.4532496776579897</c:v>
                </c:pt>
                <c:pt idx="3049">
                  <c:v>1.4532496776579897</c:v>
                </c:pt>
                <c:pt idx="3050">
                  <c:v>1.4532496776579897</c:v>
                </c:pt>
                <c:pt idx="3051">
                  <c:v>1.4532496776579897</c:v>
                </c:pt>
                <c:pt idx="3052">
                  <c:v>1.4532496776579897</c:v>
                </c:pt>
                <c:pt idx="3053">
                  <c:v>1.4532496776579897</c:v>
                </c:pt>
                <c:pt idx="3054">
                  <c:v>1.4532496776579897</c:v>
                </c:pt>
                <c:pt idx="3055">
                  <c:v>1.4532496776579897</c:v>
                </c:pt>
                <c:pt idx="3056">
                  <c:v>1.4532496776579897</c:v>
                </c:pt>
                <c:pt idx="3057">
                  <c:v>1.4532496776579897</c:v>
                </c:pt>
                <c:pt idx="3058">
                  <c:v>1.4532496776579897</c:v>
                </c:pt>
                <c:pt idx="3059">
                  <c:v>1.4532496776579897</c:v>
                </c:pt>
                <c:pt idx="3060">
                  <c:v>1.4532496776579897</c:v>
                </c:pt>
                <c:pt idx="3061">
                  <c:v>1.4532496776579897</c:v>
                </c:pt>
                <c:pt idx="3062">
                  <c:v>1.4532496776579897</c:v>
                </c:pt>
                <c:pt idx="3063">
                  <c:v>1.4532496776579897</c:v>
                </c:pt>
                <c:pt idx="3064">
                  <c:v>1.4532496776579897</c:v>
                </c:pt>
                <c:pt idx="3065">
                  <c:v>1.4532496776579897</c:v>
                </c:pt>
                <c:pt idx="3066">
                  <c:v>1.4532496776579897</c:v>
                </c:pt>
                <c:pt idx="3067">
                  <c:v>1.4532496776579897</c:v>
                </c:pt>
                <c:pt idx="3068">
                  <c:v>1.4532496776579897</c:v>
                </c:pt>
                <c:pt idx="3069">
                  <c:v>1.4532496776579897</c:v>
                </c:pt>
                <c:pt idx="3070">
                  <c:v>1.4532496776579897</c:v>
                </c:pt>
                <c:pt idx="3071">
                  <c:v>1.4532496776579897</c:v>
                </c:pt>
                <c:pt idx="3072">
                  <c:v>1.4532496776579897</c:v>
                </c:pt>
                <c:pt idx="3073">
                  <c:v>1.4532496776579897</c:v>
                </c:pt>
                <c:pt idx="3074">
                  <c:v>1.4532496776579897</c:v>
                </c:pt>
                <c:pt idx="3075">
                  <c:v>1.4532496776579897</c:v>
                </c:pt>
                <c:pt idx="3076">
                  <c:v>1.4532496776579897</c:v>
                </c:pt>
                <c:pt idx="3077">
                  <c:v>1.4532496776579897</c:v>
                </c:pt>
                <c:pt idx="3078">
                  <c:v>1.4532496776579897</c:v>
                </c:pt>
                <c:pt idx="3079">
                  <c:v>1.4532496776579897</c:v>
                </c:pt>
                <c:pt idx="3080">
                  <c:v>1.4532496776579897</c:v>
                </c:pt>
                <c:pt idx="3081">
                  <c:v>1.4532496776579897</c:v>
                </c:pt>
                <c:pt idx="3082">
                  <c:v>1.4532496776579897</c:v>
                </c:pt>
                <c:pt idx="3083">
                  <c:v>1.4532496776579897</c:v>
                </c:pt>
                <c:pt idx="3084">
                  <c:v>1.4532496776579897</c:v>
                </c:pt>
                <c:pt idx="3085">
                  <c:v>1.4532496776579897</c:v>
                </c:pt>
                <c:pt idx="3086">
                  <c:v>1.4532496776579897</c:v>
                </c:pt>
                <c:pt idx="3087">
                  <c:v>1.4532496776579897</c:v>
                </c:pt>
                <c:pt idx="3088">
                  <c:v>1.4532496776579897</c:v>
                </c:pt>
                <c:pt idx="3089">
                  <c:v>1.4532496776579897</c:v>
                </c:pt>
                <c:pt idx="3090">
                  <c:v>1.4532496776579897</c:v>
                </c:pt>
                <c:pt idx="3091">
                  <c:v>1.4532496776579897</c:v>
                </c:pt>
                <c:pt idx="3092">
                  <c:v>1.4532496776579897</c:v>
                </c:pt>
                <c:pt idx="3093">
                  <c:v>1.4532496776579897</c:v>
                </c:pt>
                <c:pt idx="3094">
                  <c:v>1.4532496776579897</c:v>
                </c:pt>
                <c:pt idx="3095">
                  <c:v>1.4532496776579897</c:v>
                </c:pt>
                <c:pt idx="3096">
                  <c:v>1.4532496776579897</c:v>
                </c:pt>
                <c:pt idx="3097">
                  <c:v>1.4532496776579897</c:v>
                </c:pt>
                <c:pt idx="3098">
                  <c:v>1.4532496776579897</c:v>
                </c:pt>
                <c:pt idx="3099">
                  <c:v>1.4532496776579897</c:v>
                </c:pt>
                <c:pt idx="3100">
                  <c:v>1.4532496776579897</c:v>
                </c:pt>
                <c:pt idx="3101">
                  <c:v>1.4532496776579897</c:v>
                </c:pt>
                <c:pt idx="3102">
                  <c:v>1.4532496776579897</c:v>
                </c:pt>
                <c:pt idx="3103">
                  <c:v>1.4532496776579897</c:v>
                </c:pt>
                <c:pt idx="3104">
                  <c:v>1.4532496776579897</c:v>
                </c:pt>
                <c:pt idx="3105">
                  <c:v>1.4532496776579897</c:v>
                </c:pt>
                <c:pt idx="3106">
                  <c:v>1.4532496776579897</c:v>
                </c:pt>
                <c:pt idx="3107">
                  <c:v>1.4532496776579897</c:v>
                </c:pt>
                <c:pt idx="3108">
                  <c:v>1.4532496776579897</c:v>
                </c:pt>
                <c:pt idx="3109">
                  <c:v>1.4532496776579897</c:v>
                </c:pt>
                <c:pt idx="3110">
                  <c:v>1.4532496776579897</c:v>
                </c:pt>
                <c:pt idx="3111">
                  <c:v>1.4532496776579897</c:v>
                </c:pt>
                <c:pt idx="3112">
                  <c:v>1.4532496776579897</c:v>
                </c:pt>
                <c:pt idx="3113">
                  <c:v>1.4532496776579897</c:v>
                </c:pt>
                <c:pt idx="3114">
                  <c:v>1.4532496776579897</c:v>
                </c:pt>
                <c:pt idx="3115">
                  <c:v>1.4532496776579897</c:v>
                </c:pt>
                <c:pt idx="3116">
                  <c:v>1.4532496776579897</c:v>
                </c:pt>
                <c:pt idx="3117">
                  <c:v>1.4532496776579897</c:v>
                </c:pt>
                <c:pt idx="3118">
                  <c:v>1.4532496776579897</c:v>
                </c:pt>
                <c:pt idx="3119">
                  <c:v>1.4532496776579897</c:v>
                </c:pt>
                <c:pt idx="3120">
                  <c:v>1.4532496776579897</c:v>
                </c:pt>
                <c:pt idx="3121">
                  <c:v>1.4532496776579897</c:v>
                </c:pt>
                <c:pt idx="3122">
                  <c:v>1.4532496776579897</c:v>
                </c:pt>
                <c:pt idx="3123">
                  <c:v>1.4532496776579897</c:v>
                </c:pt>
                <c:pt idx="3124">
                  <c:v>1.4532496776579897</c:v>
                </c:pt>
                <c:pt idx="3125">
                  <c:v>1.4532496776579897</c:v>
                </c:pt>
                <c:pt idx="3126">
                  <c:v>1.4532496776579897</c:v>
                </c:pt>
                <c:pt idx="3127">
                  <c:v>1.4532496776579897</c:v>
                </c:pt>
                <c:pt idx="3128">
                  <c:v>1.4532496776579897</c:v>
                </c:pt>
                <c:pt idx="3129">
                  <c:v>1.4532496776579897</c:v>
                </c:pt>
                <c:pt idx="3130">
                  <c:v>1.4532496776579897</c:v>
                </c:pt>
                <c:pt idx="3131">
                  <c:v>1.4532496776579897</c:v>
                </c:pt>
                <c:pt idx="3132">
                  <c:v>1.4532496776579897</c:v>
                </c:pt>
                <c:pt idx="3133">
                  <c:v>1.4532496776579897</c:v>
                </c:pt>
                <c:pt idx="3134">
                  <c:v>1.4532496776579897</c:v>
                </c:pt>
                <c:pt idx="3135">
                  <c:v>1.4532496776579897</c:v>
                </c:pt>
                <c:pt idx="3136">
                  <c:v>1.4532496776579897</c:v>
                </c:pt>
                <c:pt idx="3137">
                  <c:v>1.4532496776579897</c:v>
                </c:pt>
                <c:pt idx="3138">
                  <c:v>1.4532496776579897</c:v>
                </c:pt>
                <c:pt idx="3139">
                  <c:v>1.4532496776579897</c:v>
                </c:pt>
                <c:pt idx="3140">
                  <c:v>1.4532496776579897</c:v>
                </c:pt>
                <c:pt idx="3141">
                  <c:v>1.4532496776579897</c:v>
                </c:pt>
                <c:pt idx="3142">
                  <c:v>1.4532496776579897</c:v>
                </c:pt>
                <c:pt idx="3143">
                  <c:v>1.4532496776579897</c:v>
                </c:pt>
                <c:pt idx="3144">
                  <c:v>1.4532496776579897</c:v>
                </c:pt>
                <c:pt idx="3145">
                  <c:v>1.4532496776579897</c:v>
                </c:pt>
                <c:pt idx="3146">
                  <c:v>1.4532496776579897</c:v>
                </c:pt>
                <c:pt idx="3147">
                  <c:v>1.4532496776579897</c:v>
                </c:pt>
                <c:pt idx="3148">
                  <c:v>1.4532496776579897</c:v>
                </c:pt>
                <c:pt idx="3149">
                  <c:v>1.4532496776579897</c:v>
                </c:pt>
                <c:pt idx="3150">
                  <c:v>1.4532496776579897</c:v>
                </c:pt>
                <c:pt idx="3151">
                  <c:v>1.4532496776579897</c:v>
                </c:pt>
                <c:pt idx="3152">
                  <c:v>1.4532496776579897</c:v>
                </c:pt>
                <c:pt idx="3153">
                  <c:v>1.4532496776579897</c:v>
                </c:pt>
                <c:pt idx="3154">
                  <c:v>1.4532496776579897</c:v>
                </c:pt>
                <c:pt idx="3155">
                  <c:v>1.4532496776579897</c:v>
                </c:pt>
                <c:pt idx="3156">
                  <c:v>1.4532496776579897</c:v>
                </c:pt>
                <c:pt idx="3157">
                  <c:v>1.4532496776579897</c:v>
                </c:pt>
                <c:pt idx="3158">
                  <c:v>1.4532496776579897</c:v>
                </c:pt>
                <c:pt idx="3159">
                  <c:v>1.4532496776579897</c:v>
                </c:pt>
                <c:pt idx="3160">
                  <c:v>1.4532496776579897</c:v>
                </c:pt>
                <c:pt idx="3161">
                  <c:v>1.4532496776579897</c:v>
                </c:pt>
                <c:pt idx="3162">
                  <c:v>1.4532496776579897</c:v>
                </c:pt>
                <c:pt idx="3163">
                  <c:v>1.4532496776579897</c:v>
                </c:pt>
                <c:pt idx="3164">
                  <c:v>1.4532496776579897</c:v>
                </c:pt>
                <c:pt idx="3165">
                  <c:v>1.4532496776579897</c:v>
                </c:pt>
                <c:pt idx="3166">
                  <c:v>1.4532496776579897</c:v>
                </c:pt>
                <c:pt idx="3167">
                  <c:v>1.4532496776579897</c:v>
                </c:pt>
                <c:pt idx="3168">
                  <c:v>1.4532496776579897</c:v>
                </c:pt>
                <c:pt idx="3169">
                  <c:v>1.4532496776579897</c:v>
                </c:pt>
                <c:pt idx="3170">
                  <c:v>1.4532496776579897</c:v>
                </c:pt>
                <c:pt idx="3171">
                  <c:v>1.4532496776579897</c:v>
                </c:pt>
                <c:pt idx="3172">
                  <c:v>1.4532496776579897</c:v>
                </c:pt>
                <c:pt idx="3173">
                  <c:v>1.4532496776579897</c:v>
                </c:pt>
                <c:pt idx="3174">
                  <c:v>1.4532496776579897</c:v>
                </c:pt>
                <c:pt idx="3175">
                  <c:v>1.4532496776579897</c:v>
                </c:pt>
                <c:pt idx="3176">
                  <c:v>1.4532496776579897</c:v>
                </c:pt>
                <c:pt idx="3177">
                  <c:v>1.4532496776579897</c:v>
                </c:pt>
                <c:pt idx="3178">
                  <c:v>1.4532496776579897</c:v>
                </c:pt>
                <c:pt idx="3179">
                  <c:v>1.4532496776579897</c:v>
                </c:pt>
                <c:pt idx="3180">
                  <c:v>1.4532496776579897</c:v>
                </c:pt>
                <c:pt idx="3181">
                  <c:v>1.4532496776579897</c:v>
                </c:pt>
                <c:pt idx="3182">
                  <c:v>1.4532496776579897</c:v>
                </c:pt>
                <c:pt idx="3183">
                  <c:v>1.4532496776579897</c:v>
                </c:pt>
                <c:pt idx="3184">
                  <c:v>1.4532496776579897</c:v>
                </c:pt>
                <c:pt idx="3185">
                  <c:v>1.4532496776579897</c:v>
                </c:pt>
                <c:pt idx="3186">
                  <c:v>1.4532496776579897</c:v>
                </c:pt>
                <c:pt idx="3187">
                  <c:v>1.4532496776579897</c:v>
                </c:pt>
                <c:pt idx="3188">
                  <c:v>1.4532496776579897</c:v>
                </c:pt>
                <c:pt idx="3189">
                  <c:v>1.4532496776579897</c:v>
                </c:pt>
                <c:pt idx="3190">
                  <c:v>1.4532496776579897</c:v>
                </c:pt>
                <c:pt idx="3191">
                  <c:v>1.4532496776579897</c:v>
                </c:pt>
                <c:pt idx="3192">
                  <c:v>1.4532496776579897</c:v>
                </c:pt>
                <c:pt idx="3193">
                  <c:v>1.4532496776579897</c:v>
                </c:pt>
                <c:pt idx="3194">
                  <c:v>1.4532496776579897</c:v>
                </c:pt>
                <c:pt idx="3195">
                  <c:v>1.4532496776579897</c:v>
                </c:pt>
                <c:pt idx="3196">
                  <c:v>1.4532496776579897</c:v>
                </c:pt>
                <c:pt idx="3197">
                  <c:v>1.4532496776579897</c:v>
                </c:pt>
                <c:pt idx="3198">
                  <c:v>1.4532496776579897</c:v>
                </c:pt>
                <c:pt idx="3199">
                  <c:v>1.4532496776579897</c:v>
                </c:pt>
                <c:pt idx="3200">
                  <c:v>1.4532496776579897</c:v>
                </c:pt>
                <c:pt idx="3201">
                  <c:v>1.4532496776579897</c:v>
                </c:pt>
                <c:pt idx="3202">
                  <c:v>1.4532496776579897</c:v>
                </c:pt>
                <c:pt idx="3203">
                  <c:v>1.4532496776579897</c:v>
                </c:pt>
                <c:pt idx="3204">
                  <c:v>1.4532496776579897</c:v>
                </c:pt>
                <c:pt idx="3205">
                  <c:v>1.4532496776579897</c:v>
                </c:pt>
                <c:pt idx="3206">
                  <c:v>1.4532496776579897</c:v>
                </c:pt>
                <c:pt idx="3207">
                  <c:v>1.4532496776579897</c:v>
                </c:pt>
                <c:pt idx="3208">
                  <c:v>1.4532496776579897</c:v>
                </c:pt>
                <c:pt idx="3209">
                  <c:v>1.4532496776579897</c:v>
                </c:pt>
                <c:pt idx="3210">
                  <c:v>1.4532496776579897</c:v>
                </c:pt>
                <c:pt idx="3211">
                  <c:v>1.4532496776579897</c:v>
                </c:pt>
                <c:pt idx="3212">
                  <c:v>1.4532496776579897</c:v>
                </c:pt>
                <c:pt idx="3213">
                  <c:v>1.4532496776579897</c:v>
                </c:pt>
                <c:pt idx="3214">
                  <c:v>1.4532496776579897</c:v>
                </c:pt>
                <c:pt idx="3215">
                  <c:v>1.4532496776579897</c:v>
                </c:pt>
                <c:pt idx="3216">
                  <c:v>1.4532496776579897</c:v>
                </c:pt>
                <c:pt idx="3217">
                  <c:v>1.4532496776579897</c:v>
                </c:pt>
                <c:pt idx="3218">
                  <c:v>1.4532496776579897</c:v>
                </c:pt>
                <c:pt idx="3219">
                  <c:v>1.4532496776579897</c:v>
                </c:pt>
                <c:pt idx="3220">
                  <c:v>1.4532496776579897</c:v>
                </c:pt>
                <c:pt idx="3221">
                  <c:v>1.4532496776579897</c:v>
                </c:pt>
                <c:pt idx="3222">
                  <c:v>1.4532496776579897</c:v>
                </c:pt>
                <c:pt idx="3223">
                  <c:v>1.4532496776579897</c:v>
                </c:pt>
                <c:pt idx="3224">
                  <c:v>1.4532496776579897</c:v>
                </c:pt>
                <c:pt idx="3225">
                  <c:v>1.4532496776579897</c:v>
                </c:pt>
                <c:pt idx="3226">
                  <c:v>1.4532496776579897</c:v>
                </c:pt>
                <c:pt idx="3227">
                  <c:v>1.4532496776579897</c:v>
                </c:pt>
                <c:pt idx="3228">
                  <c:v>1.4532496776579897</c:v>
                </c:pt>
                <c:pt idx="3229">
                  <c:v>1.4532496776579897</c:v>
                </c:pt>
                <c:pt idx="3230">
                  <c:v>1.4532496776579897</c:v>
                </c:pt>
                <c:pt idx="3231">
                  <c:v>1.4532496776579897</c:v>
                </c:pt>
                <c:pt idx="3232">
                  <c:v>1.4532496776579897</c:v>
                </c:pt>
                <c:pt idx="3233">
                  <c:v>1.4532496776579897</c:v>
                </c:pt>
                <c:pt idx="3234">
                  <c:v>1.4532496776579897</c:v>
                </c:pt>
                <c:pt idx="3235">
                  <c:v>1.4532496776579897</c:v>
                </c:pt>
                <c:pt idx="3236">
                  <c:v>1.4532496776579897</c:v>
                </c:pt>
                <c:pt idx="3237">
                  <c:v>1.4532496776579897</c:v>
                </c:pt>
                <c:pt idx="3238">
                  <c:v>1.4532496776579897</c:v>
                </c:pt>
                <c:pt idx="3239">
                  <c:v>1.4532496776579897</c:v>
                </c:pt>
                <c:pt idx="3240">
                  <c:v>1.4532496776579897</c:v>
                </c:pt>
                <c:pt idx="3241">
                  <c:v>1.4532496776579897</c:v>
                </c:pt>
                <c:pt idx="3242">
                  <c:v>1.4532496776579897</c:v>
                </c:pt>
                <c:pt idx="3243">
                  <c:v>1.4532496776579897</c:v>
                </c:pt>
                <c:pt idx="3244">
                  <c:v>1.4532496776579897</c:v>
                </c:pt>
                <c:pt idx="3245">
                  <c:v>1.4532496776579897</c:v>
                </c:pt>
                <c:pt idx="3246">
                  <c:v>1.4532496776579897</c:v>
                </c:pt>
                <c:pt idx="3247">
                  <c:v>1.4532496776579897</c:v>
                </c:pt>
                <c:pt idx="3248">
                  <c:v>1.4532496776579897</c:v>
                </c:pt>
                <c:pt idx="3249">
                  <c:v>1.4532496776579897</c:v>
                </c:pt>
                <c:pt idx="3250">
                  <c:v>1.4532496776579897</c:v>
                </c:pt>
                <c:pt idx="3251">
                  <c:v>1.4532496776579897</c:v>
                </c:pt>
                <c:pt idx="3252">
                  <c:v>1.4532496776579897</c:v>
                </c:pt>
                <c:pt idx="3253">
                  <c:v>1.4532496776579897</c:v>
                </c:pt>
                <c:pt idx="3254">
                  <c:v>1.4532496776579897</c:v>
                </c:pt>
                <c:pt idx="3255">
                  <c:v>1.4532496776579897</c:v>
                </c:pt>
                <c:pt idx="3256">
                  <c:v>1.4532496776579897</c:v>
                </c:pt>
                <c:pt idx="3257">
                  <c:v>1.4532496776579897</c:v>
                </c:pt>
                <c:pt idx="3258">
                  <c:v>1.4532496776579897</c:v>
                </c:pt>
                <c:pt idx="3259">
                  <c:v>1.4532496776579897</c:v>
                </c:pt>
                <c:pt idx="3260">
                  <c:v>1.4532496776579897</c:v>
                </c:pt>
                <c:pt idx="3261">
                  <c:v>1.4532496776579897</c:v>
                </c:pt>
                <c:pt idx="3262">
                  <c:v>1.4532496776579897</c:v>
                </c:pt>
                <c:pt idx="3263">
                  <c:v>1.4532496776579897</c:v>
                </c:pt>
                <c:pt idx="3264">
                  <c:v>1.4532496776579897</c:v>
                </c:pt>
                <c:pt idx="3265">
                  <c:v>1.4532496776579897</c:v>
                </c:pt>
                <c:pt idx="3266">
                  <c:v>1.4532496776579897</c:v>
                </c:pt>
                <c:pt idx="3267">
                  <c:v>1.4532496776579897</c:v>
                </c:pt>
                <c:pt idx="3268">
                  <c:v>1.4532496776579897</c:v>
                </c:pt>
                <c:pt idx="3269">
                  <c:v>1.4532496776579897</c:v>
                </c:pt>
                <c:pt idx="3270">
                  <c:v>1.4532496776579897</c:v>
                </c:pt>
                <c:pt idx="3271">
                  <c:v>1.4532496776579897</c:v>
                </c:pt>
                <c:pt idx="3272">
                  <c:v>1.4532496776579897</c:v>
                </c:pt>
                <c:pt idx="3273">
                  <c:v>1.4532496776579897</c:v>
                </c:pt>
                <c:pt idx="3274">
                  <c:v>1.4532496776579897</c:v>
                </c:pt>
                <c:pt idx="3275">
                  <c:v>1.4532496776579897</c:v>
                </c:pt>
                <c:pt idx="3276">
                  <c:v>1.4532496776579897</c:v>
                </c:pt>
                <c:pt idx="3277">
                  <c:v>1.4532496776579897</c:v>
                </c:pt>
                <c:pt idx="3278">
                  <c:v>1.4532496776579897</c:v>
                </c:pt>
                <c:pt idx="3279">
                  <c:v>1.4532496776579897</c:v>
                </c:pt>
                <c:pt idx="3280">
                  <c:v>1.4532496776579897</c:v>
                </c:pt>
                <c:pt idx="3281">
                  <c:v>1.4532496776579897</c:v>
                </c:pt>
                <c:pt idx="3282">
                  <c:v>1.4532496776579897</c:v>
                </c:pt>
                <c:pt idx="3283">
                  <c:v>1.4532496776579897</c:v>
                </c:pt>
                <c:pt idx="3284">
                  <c:v>1.4532496776579897</c:v>
                </c:pt>
                <c:pt idx="3285">
                  <c:v>1.4532496776579897</c:v>
                </c:pt>
                <c:pt idx="3286">
                  <c:v>1.4532496776579897</c:v>
                </c:pt>
                <c:pt idx="3287">
                  <c:v>1.4532496776579897</c:v>
                </c:pt>
                <c:pt idx="3288">
                  <c:v>1.4532496776579897</c:v>
                </c:pt>
                <c:pt idx="3289">
                  <c:v>1.4532496776579897</c:v>
                </c:pt>
                <c:pt idx="3290">
                  <c:v>1.4532496776579897</c:v>
                </c:pt>
                <c:pt idx="3291">
                  <c:v>1.4532496776579897</c:v>
                </c:pt>
                <c:pt idx="3292">
                  <c:v>1.4532496776579897</c:v>
                </c:pt>
                <c:pt idx="3293">
                  <c:v>1.4532496776579897</c:v>
                </c:pt>
                <c:pt idx="3294">
                  <c:v>1.4532496776579897</c:v>
                </c:pt>
                <c:pt idx="3295">
                  <c:v>1.4532496776579897</c:v>
                </c:pt>
                <c:pt idx="3296">
                  <c:v>1.4532496776579897</c:v>
                </c:pt>
                <c:pt idx="3297">
                  <c:v>1.4532496776579897</c:v>
                </c:pt>
                <c:pt idx="3298">
                  <c:v>1.4532496776579897</c:v>
                </c:pt>
                <c:pt idx="3299">
                  <c:v>1.4532496776579897</c:v>
                </c:pt>
                <c:pt idx="3300">
                  <c:v>1.4532496776579897</c:v>
                </c:pt>
                <c:pt idx="3301">
                  <c:v>1.4532496776579897</c:v>
                </c:pt>
                <c:pt idx="3302">
                  <c:v>1.4532496776579897</c:v>
                </c:pt>
                <c:pt idx="3303">
                  <c:v>1.4532496776579897</c:v>
                </c:pt>
                <c:pt idx="3304">
                  <c:v>1.4532496776579897</c:v>
                </c:pt>
                <c:pt idx="3305">
                  <c:v>1.4532496776579897</c:v>
                </c:pt>
                <c:pt idx="3306">
                  <c:v>1.4532496776579897</c:v>
                </c:pt>
                <c:pt idx="3307">
                  <c:v>1.4532496776579897</c:v>
                </c:pt>
                <c:pt idx="3308">
                  <c:v>1.4532496776579897</c:v>
                </c:pt>
                <c:pt idx="3309">
                  <c:v>1.4532496776579897</c:v>
                </c:pt>
                <c:pt idx="3310">
                  <c:v>1.4532496776579897</c:v>
                </c:pt>
                <c:pt idx="3311">
                  <c:v>1.4532496776579897</c:v>
                </c:pt>
                <c:pt idx="3312">
                  <c:v>1.4532496776579897</c:v>
                </c:pt>
                <c:pt idx="3313">
                  <c:v>1.4532496776579897</c:v>
                </c:pt>
                <c:pt idx="3314">
                  <c:v>1.4532496776579897</c:v>
                </c:pt>
                <c:pt idx="3315">
                  <c:v>1.4532496776579897</c:v>
                </c:pt>
                <c:pt idx="3316">
                  <c:v>1.4532496776579897</c:v>
                </c:pt>
                <c:pt idx="3317">
                  <c:v>1.4532496776579897</c:v>
                </c:pt>
                <c:pt idx="3318">
                  <c:v>1.4532496776579897</c:v>
                </c:pt>
                <c:pt idx="3319">
                  <c:v>1.4532496776579897</c:v>
                </c:pt>
                <c:pt idx="3320">
                  <c:v>1.4532496776579897</c:v>
                </c:pt>
                <c:pt idx="3321">
                  <c:v>1.4532496776579897</c:v>
                </c:pt>
                <c:pt idx="3322">
                  <c:v>1.4532496776579897</c:v>
                </c:pt>
                <c:pt idx="3323">
                  <c:v>1.4532496776579897</c:v>
                </c:pt>
                <c:pt idx="3324">
                  <c:v>1.4532496776579897</c:v>
                </c:pt>
                <c:pt idx="3325">
                  <c:v>1.4532496776579897</c:v>
                </c:pt>
                <c:pt idx="3326">
                  <c:v>1.4532496776579897</c:v>
                </c:pt>
                <c:pt idx="3327">
                  <c:v>1.4532496776579897</c:v>
                </c:pt>
                <c:pt idx="3328">
                  <c:v>1.4532496776579897</c:v>
                </c:pt>
                <c:pt idx="3329">
                  <c:v>1.4532496776579897</c:v>
                </c:pt>
                <c:pt idx="3330">
                  <c:v>1.4532496776579897</c:v>
                </c:pt>
                <c:pt idx="3331">
                  <c:v>1.4532496776579897</c:v>
                </c:pt>
                <c:pt idx="3332">
                  <c:v>1.4532496776579897</c:v>
                </c:pt>
                <c:pt idx="3333">
                  <c:v>1.4532496776579897</c:v>
                </c:pt>
                <c:pt idx="3334">
                  <c:v>1.4532496776579897</c:v>
                </c:pt>
                <c:pt idx="3335">
                  <c:v>1.4532496776579897</c:v>
                </c:pt>
                <c:pt idx="3336">
                  <c:v>1.4532496776579897</c:v>
                </c:pt>
                <c:pt idx="3337">
                  <c:v>1.4532496776579897</c:v>
                </c:pt>
                <c:pt idx="3338">
                  <c:v>1.4532496776579897</c:v>
                </c:pt>
                <c:pt idx="3339">
                  <c:v>1.4532496776579897</c:v>
                </c:pt>
                <c:pt idx="3340">
                  <c:v>1.4532496776579897</c:v>
                </c:pt>
                <c:pt idx="3341">
                  <c:v>1.4532496776579897</c:v>
                </c:pt>
                <c:pt idx="3342">
                  <c:v>1.4532496776579897</c:v>
                </c:pt>
                <c:pt idx="3343">
                  <c:v>1.4532496776579897</c:v>
                </c:pt>
                <c:pt idx="3344">
                  <c:v>1.4532496776579897</c:v>
                </c:pt>
                <c:pt idx="3345">
                  <c:v>1.4532496776579897</c:v>
                </c:pt>
                <c:pt idx="3346">
                  <c:v>1.4532496776579897</c:v>
                </c:pt>
                <c:pt idx="3347">
                  <c:v>1.4532496776579897</c:v>
                </c:pt>
                <c:pt idx="3348">
                  <c:v>1.4532496776579897</c:v>
                </c:pt>
                <c:pt idx="3349">
                  <c:v>1.4532496776579897</c:v>
                </c:pt>
                <c:pt idx="3350">
                  <c:v>1.4532496776579897</c:v>
                </c:pt>
                <c:pt idx="3351">
                  <c:v>1.4532496776579897</c:v>
                </c:pt>
                <c:pt idx="3352">
                  <c:v>1.4532496776579897</c:v>
                </c:pt>
                <c:pt idx="3353">
                  <c:v>1.4532496776579897</c:v>
                </c:pt>
                <c:pt idx="3354">
                  <c:v>1.4532496776579897</c:v>
                </c:pt>
                <c:pt idx="3355">
                  <c:v>1.4532496776579897</c:v>
                </c:pt>
                <c:pt idx="3356">
                  <c:v>1.4532496776579897</c:v>
                </c:pt>
                <c:pt idx="3357">
                  <c:v>1.4532496776579897</c:v>
                </c:pt>
                <c:pt idx="3358">
                  <c:v>1.4532496776579897</c:v>
                </c:pt>
                <c:pt idx="3359">
                  <c:v>1.4532496776579897</c:v>
                </c:pt>
                <c:pt idx="3360">
                  <c:v>1.4532496776579897</c:v>
                </c:pt>
                <c:pt idx="3361">
                  <c:v>1.4532496776579897</c:v>
                </c:pt>
                <c:pt idx="3362">
                  <c:v>1.4532496776579897</c:v>
                </c:pt>
                <c:pt idx="3363">
                  <c:v>1.4532496776579897</c:v>
                </c:pt>
                <c:pt idx="3364">
                  <c:v>1.4532496776579897</c:v>
                </c:pt>
                <c:pt idx="3365">
                  <c:v>1.4532496776579897</c:v>
                </c:pt>
                <c:pt idx="3366">
                  <c:v>1.4532496776579897</c:v>
                </c:pt>
                <c:pt idx="3367">
                  <c:v>1.4532496776579897</c:v>
                </c:pt>
                <c:pt idx="3368">
                  <c:v>1.4532496776579897</c:v>
                </c:pt>
                <c:pt idx="3369">
                  <c:v>1.4532496776579897</c:v>
                </c:pt>
                <c:pt idx="3370">
                  <c:v>1.4532496776579897</c:v>
                </c:pt>
                <c:pt idx="3371">
                  <c:v>1.4532496776579897</c:v>
                </c:pt>
                <c:pt idx="3372">
                  <c:v>1.4532496776579897</c:v>
                </c:pt>
                <c:pt idx="3373">
                  <c:v>1.4532496776579897</c:v>
                </c:pt>
                <c:pt idx="3374">
                  <c:v>1.4532496776579897</c:v>
                </c:pt>
                <c:pt idx="3375">
                  <c:v>1.4532496776579897</c:v>
                </c:pt>
                <c:pt idx="3376">
                  <c:v>1.4532496776579897</c:v>
                </c:pt>
                <c:pt idx="3377">
                  <c:v>1.4532496776579897</c:v>
                </c:pt>
                <c:pt idx="3378">
                  <c:v>1.4532496776579897</c:v>
                </c:pt>
                <c:pt idx="3379">
                  <c:v>1.4532496776579897</c:v>
                </c:pt>
                <c:pt idx="3380">
                  <c:v>1.4532496776579897</c:v>
                </c:pt>
                <c:pt idx="3381">
                  <c:v>1.4532496776579897</c:v>
                </c:pt>
                <c:pt idx="3382">
                  <c:v>1.4532496776579897</c:v>
                </c:pt>
                <c:pt idx="3383">
                  <c:v>1.4532496776579897</c:v>
                </c:pt>
                <c:pt idx="3384">
                  <c:v>1.4532496776579897</c:v>
                </c:pt>
                <c:pt idx="3385">
                  <c:v>1.4532496776579897</c:v>
                </c:pt>
                <c:pt idx="3386">
                  <c:v>1.4532496776579897</c:v>
                </c:pt>
                <c:pt idx="3387">
                  <c:v>1.4532496776579897</c:v>
                </c:pt>
                <c:pt idx="3388">
                  <c:v>1.4532496776579897</c:v>
                </c:pt>
                <c:pt idx="3389">
                  <c:v>1.4532496776579897</c:v>
                </c:pt>
                <c:pt idx="3390">
                  <c:v>1.4532496776579897</c:v>
                </c:pt>
                <c:pt idx="3391">
                  <c:v>1.4532496776579897</c:v>
                </c:pt>
                <c:pt idx="3392">
                  <c:v>1.4532496776579897</c:v>
                </c:pt>
                <c:pt idx="3393">
                  <c:v>1.4532496776579897</c:v>
                </c:pt>
                <c:pt idx="3394">
                  <c:v>1.4532496776579897</c:v>
                </c:pt>
                <c:pt idx="3395">
                  <c:v>1.4532496776579897</c:v>
                </c:pt>
                <c:pt idx="3396">
                  <c:v>1.4532496776579897</c:v>
                </c:pt>
                <c:pt idx="3397">
                  <c:v>1.4532496776579897</c:v>
                </c:pt>
                <c:pt idx="3398">
                  <c:v>1.4532496776579897</c:v>
                </c:pt>
                <c:pt idx="3399">
                  <c:v>1.4532496776579897</c:v>
                </c:pt>
                <c:pt idx="3400">
                  <c:v>1.4532496776579897</c:v>
                </c:pt>
                <c:pt idx="3401">
                  <c:v>1.4532496776579897</c:v>
                </c:pt>
                <c:pt idx="3402">
                  <c:v>1.4532496776579897</c:v>
                </c:pt>
                <c:pt idx="3403">
                  <c:v>1.4532496776579897</c:v>
                </c:pt>
                <c:pt idx="3404">
                  <c:v>1.4532496776579897</c:v>
                </c:pt>
                <c:pt idx="3405">
                  <c:v>1.4532496776579897</c:v>
                </c:pt>
                <c:pt idx="3406">
                  <c:v>1.4532496776579897</c:v>
                </c:pt>
                <c:pt idx="3407">
                  <c:v>1.4532496776579897</c:v>
                </c:pt>
                <c:pt idx="3408">
                  <c:v>1.4532496776579897</c:v>
                </c:pt>
                <c:pt idx="3409">
                  <c:v>1.4532496776579897</c:v>
                </c:pt>
                <c:pt idx="3410">
                  <c:v>1.4532496776579897</c:v>
                </c:pt>
                <c:pt idx="3411">
                  <c:v>1.4532496776579897</c:v>
                </c:pt>
                <c:pt idx="3412">
                  <c:v>1.4532496776579897</c:v>
                </c:pt>
                <c:pt idx="3413">
                  <c:v>1.4532496776579897</c:v>
                </c:pt>
                <c:pt idx="3414">
                  <c:v>1.4532496776579897</c:v>
                </c:pt>
                <c:pt idx="3415">
                  <c:v>1.4532496776579897</c:v>
                </c:pt>
                <c:pt idx="3416">
                  <c:v>1.4532496776579897</c:v>
                </c:pt>
                <c:pt idx="3417">
                  <c:v>1.4532496776579897</c:v>
                </c:pt>
                <c:pt idx="3418">
                  <c:v>1.4532496776579897</c:v>
                </c:pt>
                <c:pt idx="3419">
                  <c:v>1.4532496776579897</c:v>
                </c:pt>
                <c:pt idx="3420">
                  <c:v>1.4532496776579897</c:v>
                </c:pt>
                <c:pt idx="3421">
                  <c:v>1.4532496776579897</c:v>
                </c:pt>
                <c:pt idx="3422">
                  <c:v>1.4532496776579897</c:v>
                </c:pt>
                <c:pt idx="3423">
                  <c:v>1.4532496776579897</c:v>
                </c:pt>
                <c:pt idx="3424">
                  <c:v>1.4532496776579897</c:v>
                </c:pt>
                <c:pt idx="3425">
                  <c:v>1.4532496776579897</c:v>
                </c:pt>
                <c:pt idx="3426">
                  <c:v>1.4532496776579897</c:v>
                </c:pt>
                <c:pt idx="3427">
                  <c:v>1.4532496776579897</c:v>
                </c:pt>
                <c:pt idx="3428">
                  <c:v>1.4532496776579897</c:v>
                </c:pt>
                <c:pt idx="3429">
                  <c:v>1.4532496776579897</c:v>
                </c:pt>
                <c:pt idx="3430">
                  <c:v>1.4532496776579897</c:v>
                </c:pt>
                <c:pt idx="3431">
                  <c:v>1.4532496776579897</c:v>
                </c:pt>
                <c:pt idx="3432">
                  <c:v>1.4532496776579897</c:v>
                </c:pt>
                <c:pt idx="3433">
                  <c:v>1.4532496776579897</c:v>
                </c:pt>
                <c:pt idx="3434">
                  <c:v>1.4532496776579897</c:v>
                </c:pt>
                <c:pt idx="3435">
                  <c:v>1.4532496776579897</c:v>
                </c:pt>
                <c:pt idx="3436">
                  <c:v>1.4532496776579897</c:v>
                </c:pt>
                <c:pt idx="3437">
                  <c:v>1.4532496776579897</c:v>
                </c:pt>
                <c:pt idx="3438">
                  <c:v>1.4532496776579897</c:v>
                </c:pt>
                <c:pt idx="3439">
                  <c:v>1.4532496776579897</c:v>
                </c:pt>
                <c:pt idx="3440">
                  <c:v>1.4532496776579897</c:v>
                </c:pt>
                <c:pt idx="3441">
                  <c:v>1.4532496776579897</c:v>
                </c:pt>
                <c:pt idx="3442">
                  <c:v>1.4532496776579897</c:v>
                </c:pt>
                <c:pt idx="3443">
                  <c:v>1.4532496776579897</c:v>
                </c:pt>
                <c:pt idx="3444">
                  <c:v>1.4532496776579897</c:v>
                </c:pt>
                <c:pt idx="3445">
                  <c:v>1.4532496776579897</c:v>
                </c:pt>
                <c:pt idx="3446">
                  <c:v>1.4532496776579897</c:v>
                </c:pt>
                <c:pt idx="3447">
                  <c:v>1.4532496776579897</c:v>
                </c:pt>
                <c:pt idx="3448">
                  <c:v>1.4532496776579897</c:v>
                </c:pt>
                <c:pt idx="3449">
                  <c:v>1.4532496776579897</c:v>
                </c:pt>
                <c:pt idx="3450">
                  <c:v>1.4532496776579897</c:v>
                </c:pt>
                <c:pt idx="3451">
                  <c:v>1.4532496776579897</c:v>
                </c:pt>
                <c:pt idx="3452">
                  <c:v>1.4532496776579897</c:v>
                </c:pt>
                <c:pt idx="3453">
                  <c:v>1.4532496776579897</c:v>
                </c:pt>
                <c:pt idx="3454">
                  <c:v>1.4532496776579897</c:v>
                </c:pt>
                <c:pt idx="3455">
                  <c:v>1.4532496776579897</c:v>
                </c:pt>
                <c:pt idx="3456">
                  <c:v>1.4532496776579897</c:v>
                </c:pt>
                <c:pt idx="3457">
                  <c:v>1.4532496776579897</c:v>
                </c:pt>
                <c:pt idx="3458">
                  <c:v>1.4532496776579897</c:v>
                </c:pt>
                <c:pt idx="3459">
                  <c:v>1.4532496776579897</c:v>
                </c:pt>
                <c:pt idx="3460">
                  <c:v>1.4532496776579897</c:v>
                </c:pt>
                <c:pt idx="3461">
                  <c:v>1.4532496776579897</c:v>
                </c:pt>
                <c:pt idx="3462">
                  <c:v>1.4532496776579897</c:v>
                </c:pt>
                <c:pt idx="3463">
                  <c:v>1.4532496776579897</c:v>
                </c:pt>
                <c:pt idx="3464">
                  <c:v>1.4532496776579897</c:v>
                </c:pt>
                <c:pt idx="3465">
                  <c:v>1.4532496776579897</c:v>
                </c:pt>
                <c:pt idx="3466">
                  <c:v>1.4532496776579897</c:v>
                </c:pt>
                <c:pt idx="3467">
                  <c:v>1.4532496776579897</c:v>
                </c:pt>
                <c:pt idx="3468">
                  <c:v>1.4532496776579897</c:v>
                </c:pt>
                <c:pt idx="3469">
                  <c:v>1.4532496776579897</c:v>
                </c:pt>
                <c:pt idx="3470">
                  <c:v>1.4532496776579897</c:v>
                </c:pt>
                <c:pt idx="3471">
                  <c:v>1.4532496776579897</c:v>
                </c:pt>
                <c:pt idx="3472">
                  <c:v>1.4532496776579897</c:v>
                </c:pt>
                <c:pt idx="3473">
                  <c:v>1.4532496776579897</c:v>
                </c:pt>
                <c:pt idx="3474">
                  <c:v>1.4532496776579897</c:v>
                </c:pt>
                <c:pt idx="3475">
                  <c:v>1.4532496776579897</c:v>
                </c:pt>
                <c:pt idx="3476">
                  <c:v>1.4532496776579897</c:v>
                </c:pt>
                <c:pt idx="3477">
                  <c:v>1.4532496776579897</c:v>
                </c:pt>
                <c:pt idx="3478">
                  <c:v>1.4532496776579897</c:v>
                </c:pt>
                <c:pt idx="3479">
                  <c:v>1.4532496776579897</c:v>
                </c:pt>
                <c:pt idx="3480">
                  <c:v>1.4532496776579897</c:v>
                </c:pt>
                <c:pt idx="3481">
                  <c:v>1.4532496776579897</c:v>
                </c:pt>
                <c:pt idx="3482">
                  <c:v>1.4532496776579897</c:v>
                </c:pt>
                <c:pt idx="3483">
                  <c:v>1.4532496776579897</c:v>
                </c:pt>
                <c:pt idx="3484">
                  <c:v>1.4532496776579897</c:v>
                </c:pt>
                <c:pt idx="3485">
                  <c:v>1.4532496776579897</c:v>
                </c:pt>
                <c:pt idx="3486">
                  <c:v>1.4532496776579897</c:v>
                </c:pt>
                <c:pt idx="3487">
                  <c:v>1.4532496776579897</c:v>
                </c:pt>
                <c:pt idx="3488">
                  <c:v>1.4532496776579897</c:v>
                </c:pt>
                <c:pt idx="3489">
                  <c:v>1.4532496776579897</c:v>
                </c:pt>
                <c:pt idx="3490">
                  <c:v>1.4532496776579897</c:v>
                </c:pt>
                <c:pt idx="3491">
                  <c:v>1.4532496776579897</c:v>
                </c:pt>
                <c:pt idx="3492">
                  <c:v>1.4532496776579897</c:v>
                </c:pt>
                <c:pt idx="3493">
                  <c:v>1.4532496776579897</c:v>
                </c:pt>
                <c:pt idx="3494">
                  <c:v>1.4532496776579897</c:v>
                </c:pt>
                <c:pt idx="3495">
                  <c:v>1.4532496776579897</c:v>
                </c:pt>
                <c:pt idx="3496">
                  <c:v>1.4532496776579897</c:v>
                </c:pt>
                <c:pt idx="3497">
                  <c:v>1.4532496776579897</c:v>
                </c:pt>
                <c:pt idx="3498">
                  <c:v>1.4532496776579897</c:v>
                </c:pt>
                <c:pt idx="3499">
                  <c:v>1.4532496776579897</c:v>
                </c:pt>
                <c:pt idx="3500">
                  <c:v>1.4532496776579897</c:v>
                </c:pt>
                <c:pt idx="3501">
                  <c:v>1.4532496776579897</c:v>
                </c:pt>
                <c:pt idx="3502">
                  <c:v>1.4532496776579897</c:v>
                </c:pt>
                <c:pt idx="3503">
                  <c:v>1.4532496776579897</c:v>
                </c:pt>
                <c:pt idx="3504">
                  <c:v>1.4532496776579897</c:v>
                </c:pt>
                <c:pt idx="3505">
                  <c:v>1.4532496776579897</c:v>
                </c:pt>
                <c:pt idx="3506">
                  <c:v>1.4532496776579897</c:v>
                </c:pt>
                <c:pt idx="3507">
                  <c:v>1.4532496776579897</c:v>
                </c:pt>
                <c:pt idx="3508">
                  <c:v>1.4532496776579897</c:v>
                </c:pt>
                <c:pt idx="3509">
                  <c:v>1.4532496776579897</c:v>
                </c:pt>
                <c:pt idx="3510">
                  <c:v>1.4532496776579897</c:v>
                </c:pt>
                <c:pt idx="3511">
                  <c:v>1.4532496776579897</c:v>
                </c:pt>
                <c:pt idx="3512">
                  <c:v>1.4532496776579897</c:v>
                </c:pt>
                <c:pt idx="3513">
                  <c:v>1.4532496776579897</c:v>
                </c:pt>
                <c:pt idx="3514">
                  <c:v>1.4532496776579897</c:v>
                </c:pt>
                <c:pt idx="3515">
                  <c:v>1.4532496776579897</c:v>
                </c:pt>
                <c:pt idx="3516">
                  <c:v>1.4532496776579897</c:v>
                </c:pt>
                <c:pt idx="3517">
                  <c:v>1.4532496776579897</c:v>
                </c:pt>
                <c:pt idx="3518">
                  <c:v>1.4532496776579897</c:v>
                </c:pt>
                <c:pt idx="3519">
                  <c:v>1.4532496776579897</c:v>
                </c:pt>
                <c:pt idx="3520">
                  <c:v>1.4532496776579897</c:v>
                </c:pt>
                <c:pt idx="3521">
                  <c:v>1.4532496776579897</c:v>
                </c:pt>
                <c:pt idx="3522">
                  <c:v>1.4532496776579897</c:v>
                </c:pt>
                <c:pt idx="3523">
                  <c:v>1.4532496776579897</c:v>
                </c:pt>
                <c:pt idx="3524">
                  <c:v>1.4532496776579897</c:v>
                </c:pt>
                <c:pt idx="3525">
                  <c:v>1.4532496776579897</c:v>
                </c:pt>
                <c:pt idx="3526">
                  <c:v>1.4532496776579897</c:v>
                </c:pt>
                <c:pt idx="3527">
                  <c:v>1.4532496776579897</c:v>
                </c:pt>
                <c:pt idx="3528">
                  <c:v>1.4532496776579897</c:v>
                </c:pt>
                <c:pt idx="3529">
                  <c:v>1.4532496776579897</c:v>
                </c:pt>
                <c:pt idx="3530">
                  <c:v>1.4532496776579897</c:v>
                </c:pt>
                <c:pt idx="3531">
                  <c:v>1.4532496776579897</c:v>
                </c:pt>
                <c:pt idx="3532">
                  <c:v>1.4532496776579897</c:v>
                </c:pt>
                <c:pt idx="3533">
                  <c:v>1.4532496776579897</c:v>
                </c:pt>
                <c:pt idx="3534">
                  <c:v>1.4532496776579897</c:v>
                </c:pt>
                <c:pt idx="3535">
                  <c:v>1.4532496776579897</c:v>
                </c:pt>
                <c:pt idx="3536">
                  <c:v>1.4532496776579897</c:v>
                </c:pt>
                <c:pt idx="3537">
                  <c:v>1.4532496776579897</c:v>
                </c:pt>
                <c:pt idx="3538">
                  <c:v>1.4532496776579897</c:v>
                </c:pt>
                <c:pt idx="3539">
                  <c:v>1.4532496776579897</c:v>
                </c:pt>
                <c:pt idx="3540">
                  <c:v>1.4532496776579897</c:v>
                </c:pt>
                <c:pt idx="3541">
                  <c:v>1.4532496776579897</c:v>
                </c:pt>
                <c:pt idx="3542">
                  <c:v>1.4532496776579897</c:v>
                </c:pt>
                <c:pt idx="3543">
                  <c:v>1.4532496776579897</c:v>
                </c:pt>
                <c:pt idx="3544">
                  <c:v>1.4532496776579897</c:v>
                </c:pt>
                <c:pt idx="3545">
                  <c:v>1.4532496776579897</c:v>
                </c:pt>
                <c:pt idx="3546">
                  <c:v>1.4532496776579897</c:v>
                </c:pt>
                <c:pt idx="3547">
                  <c:v>1.4532496776579897</c:v>
                </c:pt>
                <c:pt idx="3548">
                  <c:v>1.4532496776579897</c:v>
                </c:pt>
                <c:pt idx="3549">
                  <c:v>1.4532496776579897</c:v>
                </c:pt>
                <c:pt idx="3550">
                  <c:v>1.4532496776579897</c:v>
                </c:pt>
                <c:pt idx="3551">
                  <c:v>1.4532496776579897</c:v>
                </c:pt>
                <c:pt idx="3552">
                  <c:v>1.4532496776579897</c:v>
                </c:pt>
                <c:pt idx="3553">
                  <c:v>1.4532496776579897</c:v>
                </c:pt>
                <c:pt idx="3554">
                  <c:v>1.4532496776579897</c:v>
                </c:pt>
                <c:pt idx="3555">
                  <c:v>1.4532496776579897</c:v>
                </c:pt>
                <c:pt idx="3556">
                  <c:v>1.4532496776579897</c:v>
                </c:pt>
                <c:pt idx="3557">
                  <c:v>1.4532496776579897</c:v>
                </c:pt>
                <c:pt idx="3558">
                  <c:v>1.4532496776579897</c:v>
                </c:pt>
                <c:pt idx="3559">
                  <c:v>1.4532496776579897</c:v>
                </c:pt>
                <c:pt idx="3560">
                  <c:v>1.4532496776579897</c:v>
                </c:pt>
                <c:pt idx="3561">
                  <c:v>1.4532496776579897</c:v>
                </c:pt>
                <c:pt idx="3562">
                  <c:v>1.4532496776579897</c:v>
                </c:pt>
                <c:pt idx="3563">
                  <c:v>1.4532496776579897</c:v>
                </c:pt>
                <c:pt idx="3564">
                  <c:v>1.4532496776579897</c:v>
                </c:pt>
                <c:pt idx="3565">
                  <c:v>1.4532496776579897</c:v>
                </c:pt>
                <c:pt idx="3566">
                  <c:v>1.4532496776579897</c:v>
                </c:pt>
                <c:pt idx="3567">
                  <c:v>1.4532496776579897</c:v>
                </c:pt>
                <c:pt idx="3568">
                  <c:v>1.4532496776579897</c:v>
                </c:pt>
                <c:pt idx="3569">
                  <c:v>1.4532496776579897</c:v>
                </c:pt>
                <c:pt idx="3570">
                  <c:v>1.4532496776579897</c:v>
                </c:pt>
                <c:pt idx="3571">
                  <c:v>1.4532496776579897</c:v>
                </c:pt>
                <c:pt idx="3572">
                  <c:v>1.4532496776579897</c:v>
                </c:pt>
                <c:pt idx="3573">
                  <c:v>1.4532496776579897</c:v>
                </c:pt>
                <c:pt idx="3574">
                  <c:v>1.4532496776579897</c:v>
                </c:pt>
                <c:pt idx="3575">
                  <c:v>1.4532496776579897</c:v>
                </c:pt>
                <c:pt idx="3576">
                  <c:v>1.4532496776579897</c:v>
                </c:pt>
                <c:pt idx="3577">
                  <c:v>1.4532496776579897</c:v>
                </c:pt>
                <c:pt idx="3578">
                  <c:v>1.4532496776579897</c:v>
                </c:pt>
                <c:pt idx="3579">
                  <c:v>1.4532496776579897</c:v>
                </c:pt>
                <c:pt idx="3580">
                  <c:v>1.4532496776579897</c:v>
                </c:pt>
                <c:pt idx="3581">
                  <c:v>1.4532496776579897</c:v>
                </c:pt>
                <c:pt idx="3582">
                  <c:v>1.4532496776579897</c:v>
                </c:pt>
                <c:pt idx="3583">
                  <c:v>1.4532496776579897</c:v>
                </c:pt>
                <c:pt idx="3584">
                  <c:v>1.4532496776579897</c:v>
                </c:pt>
                <c:pt idx="3585">
                  <c:v>1.4532496776579897</c:v>
                </c:pt>
                <c:pt idx="3586">
                  <c:v>1.4532496776579897</c:v>
                </c:pt>
                <c:pt idx="3587">
                  <c:v>1.4532496776579897</c:v>
                </c:pt>
                <c:pt idx="3588">
                  <c:v>1.4532496776579897</c:v>
                </c:pt>
                <c:pt idx="3589">
                  <c:v>1.4532496776579897</c:v>
                </c:pt>
                <c:pt idx="3590">
                  <c:v>1.4532496776579897</c:v>
                </c:pt>
                <c:pt idx="3591">
                  <c:v>1.4532496776579897</c:v>
                </c:pt>
                <c:pt idx="3592">
                  <c:v>1.4532496776579897</c:v>
                </c:pt>
                <c:pt idx="3593">
                  <c:v>1.4532496776579897</c:v>
                </c:pt>
                <c:pt idx="3594">
                  <c:v>1.4532496776579897</c:v>
                </c:pt>
                <c:pt idx="3595">
                  <c:v>1.4532496776579897</c:v>
                </c:pt>
                <c:pt idx="3596">
                  <c:v>1.4532496776579897</c:v>
                </c:pt>
                <c:pt idx="3597">
                  <c:v>1.4532496776579897</c:v>
                </c:pt>
                <c:pt idx="3598">
                  <c:v>1.4532496776579897</c:v>
                </c:pt>
                <c:pt idx="3599">
                  <c:v>1.4532496776579897</c:v>
                </c:pt>
                <c:pt idx="3600">
                  <c:v>1.4532496776579897</c:v>
                </c:pt>
                <c:pt idx="3601">
                  <c:v>1.4532496776579897</c:v>
                </c:pt>
                <c:pt idx="3602">
                  <c:v>1.4532496776579897</c:v>
                </c:pt>
                <c:pt idx="3603">
                  <c:v>1.4532496776579897</c:v>
                </c:pt>
                <c:pt idx="3604">
                  <c:v>1.4532496776579897</c:v>
                </c:pt>
                <c:pt idx="3605">
                  <c:v>1.4532496776579897</c:v>
                </c:pt>
                <c:pt idx="3606">
                  <c:v>1.4532496776579897</c:v>
                </c:pt>
                <c:pt idx="3607">
                  <c:v>1.4532496776579897</c:v>
                </c:pt>
                <c:pt idx="3608">
                  <c:v>1.4532496776579897</c:v>
                </c:pt>
                <c:pt idx="3609">
                  <c:v>1.4532496776579897</c:v>
                </c:pt>
                <c:pt idx="3610">
                  <c:v>1.4532496776579897</c:v>
                </c:pt>
                <c:pt idx="3611">
                  <c:v>1.4532496776579897</c:v>
                </c:pt>
                <c:pt idx="3612">
                  <c:v>1.4532496776579897</c:v>
                </c:pt>
                <c:pt idx="3613">
                  <c:v>1.4532496776579897</c:v>
                </c:pt>
                <c:pt idx="3614">
                  <c:v>1.4532496776579897</c:v>
                </c:pt>
                <c:pt idx="3615">
                  <c:v>1.4532496776579897</c:v>
                </c:pt>
                <c:pt idx="3616">
                  <c:v>1.4532496776579897</c:v>
                </c:pt>
                <c:pt idx="3617">
                  <c:v>1.4532496776579897</c:v>
                </c:pt>
                <c:pt idx="3618">
                  <c:v>1.4532496776579897</c:v>
                </c:pt>
                <c:pt idx="3619">
                  <c:v>1.4532496776579897</c:v>
                </c:pt>
                <c:pt idx="3620">
                  <c:v>1.4532496776579897</c:v>
                </c:pt>
                <c:pt idx="3621">
                  <c:v>1.4532496776579897</c:v>
                </c:pt>
                <c:pt idx="3622">
                  <c:v>1.4532496776579897</c:v>
                </c:pt>
                <c:pt idx="3623">
                  <c:v>1.4532496776579897</c:v>
                </c:pt>
                <c:pt idx="3624">
                  <c:v>1.4532496776579897</c:v>
                </c:pt>
                <c:pt idx="3625">
                  <c:v>1.4532496776579897</c:v>
                </c:pt>
                <c:pt idx="3626">
                  <c:v>1.4532496776579897</c:v>
                </c:pt>
                <c:pt idx="3627">
                  <c:v>1.4532496776579897</c:v>
                </c:pt>
                <c:pt idx="3628">
                  <c:v>1.4532496776579897</c:v>
                </c:pt>
                <c:pt idx="3629">
                  <c:v>1.4532496776579897</c:v>
                </c:pt>
                <c:pt idx="3630">
                  <c:v>1.4532496776579897</c:v>
                </c:pt>
                <c:pt idx="3631">
                  <c:v>1.4532496776579897</c:v>
                </c:pt>
                <c:pt idx="3632">
                  <c:v>1.4532496776579897</c:v>
                </c:pt>
                <c:pt idx="3633">
                  <c:v>1.4532496776579897</c:v>
                </c:pt>
                <c:pt idx="3634">
                  <c:v>1.4532496776579897</c:v>
                </c:pt>
                <c:pt idx="3635">
                  <c:v>1.4532496776579897</c:v>
                </c:pt>
                <c:pt idx="3636">
                  <c:v>1.4532496776579897</c:v>
                </c:pt>
                <c:pt idx="3637">
                  <c:v>1.4532496776579897</c:v>
                </c:pt>
                <c:pt idx="3638">
                  <c:v>1.4532496776579897</c:v>
                </c:pt>
                <c:pt idx="3639">
                  <c:v>1.4532496776579897</c:v>
                </c:pt>
                <c:pt idx="3640">
                  <c:v>1.4532496776579897</c:v>
                </c:pt>
                <c:pt idx="3641">
                  <c:v>1.4532496776579897</c:v>
                </c:pt>
                <c:pt idx="3642">
                  <c:v>1.4532496776579897</c:v>
                </c:pt>
                <c:pt idx="3643">
                  <c:v>1.4532496776579897</c:v>
                </c:pt>
                <c:pt idx="3644">
                  <c:v>1.4532496776579897</c:v>
                </c:pt>
                <c:pt idx="3645">
                  <c:v>1.4532496776579897</c:v>
                </c:pt>
                <c:pt idx="3646">
                  <c:v>1.4532496776579897</c:v>
                </c:pt>
                <c:pt idx="3647">
                  <c:v>1.4532496776579897</c:v>
                </c:pt>
                <c:pt idx="3648">
                  <c:v>1.4532496776579897</c:v>
                </c:pt>
                <c:pt idx="3649">
                  <c:v>1.4532496776579897</c:v>
                </c:pt>
                <c:pt idx="3650">
                  <c:v>1.4532496776579897</c:v>
                </c:pt>
                <c:pt idx="3651">
                  <c:v>1.4532496776579897</c:v>
                </c:pt>
                <c:pt idx="3652">
                  <c:v>1.4532496776579897</c:v>
                </c:pt>
                <c:pt idx="3653">
                  <c:v>1.4532496776579897</c:v>
                </c:pt>
                <c:pt idx="3654">
                  <c:v>1.4532496776579897</c:v>
                </c:pt>
                <c:pt idx="3655">
                  <c:v>1.4532496776579897</c:v>
                </c:pt>
                <c:pt idx="3656">
                  <c:v>1.4532496776579897</c:v>
                </c:pt>
                <c:pt idx="3657">
                  <c:v>1.4532496776579897</c:v>
                </c:pt>
                <c:pt idx="3658">
                  <c:v>1.4532496776579897</c:v>
                </c:pt>
                <c:pt idx="3659">
                  <c:v>1.4532496776579897</c:v>
                </c:pt>
                <c:pt idx="3660">
                  <c:v>1.4532496776579897</c:v>
                </c:pt>
                <c:pt idx="3661">
                  <c:v>1.4532496776579897</c:v>
                </c:pt>
                <c:pt idx="3662">
                  <c:v>1.4532496776579897</c:v>
                </c:pt>
                <c:pt idx="3663">
                  <c:v>1.4532496776579897</c:v>
                </c:pt>
                <c:pt idx="3664">
                  <c:v>1.4532496776579897</c:v>
                </c:pt>
                <c:pt idx="3665">
                  <c:v>1.4532496776579897</c:v>
                </c:pt>
                <c:pt idx="3666">
                  <c:v>1.4532496776579897</c:v>
                </c:pt>
                <c:pt idx="3667">
                  <c:v>1.4532496776579897</c:v>
                </c:pt>
                <c:pt idx="3668">
                  <c:v>1.4532496776579897</c:v>
                </c:pt>
                <c:pt idx="3669">
                  <c:v>1.4532496776579897</c:v>
                </c:pt>
                <c:pt idx="3670">
                  <c:v>1.4532496776579897</c:v>
                </c:pt>
                <c:pt idx="3671">
                  <c:v>1.4532496776579897</c:v>
                </c:pt>
                <c:pt idx="3672">
                  <c:v>1.4532496776579897</c:v>
                </c:pt>
                <c:pt idx="3673">
                  <c:v>1.4532496776579897</c:v>
                </c:pt>
                <c:pt idx="3674">
                  <c:v>1.4532496776579897</c:v>
                </c:pt>
                <c:pt idx="3675">
                  <c:v>1.4532496776579897</c:v>
                </c:pt>
                <c:pt idx="3676">
                  <c:v>1.4532496776579897</c:v>
                </c:pt>
                <c:pt idx="3677">
                  <c:v>1.4532496776579897</c:v>
                </c:pt>
                <c:pt idx="3678">
                  <c:v>1.4532496776579897</c:v>
                </c:pt>
                <c:pt idx="3679">
                  <c:v>1.4532496776579897</c:v>
                </c:pt>
                <c:pt idx="3680">
                  <c:v>1.4532496776579897</c:v>
                </c:pt>
                <c:pt idx="3681">
                  <c:v>1.4532496776579897</c:v>
                </c:pt>
                <c:pt idx="3682">
                  <c:v>1.4532496776579897</c:v>
                </c:pt>
                <c:pt idx="3683">
                  <c:v>1.4532496776579897</c:v>
                </c:pt>
                <c:pt idx="3684">
                  <c:v>1.4532496776579897</c:v>
                </c:pt>
                <c:pt idx="3685">
                  <c:v>1.4532496776579897</c:v>
                </c:pt>
                <c:pt idx="3686">
                  <c:v>1.4532496776579897</c:v>
                </c:pt>
                <c:pt idx="3687">
                  <c:v>1.4532496776579897</c:v>
                </c:pt>
                <c:pt idx="3688">
                  <c:v>1.4532496776579897</c:v>
                </c:pt>
                <c:pt idx="3689">
                  <c:v>1.4532496776579897</c:v>
                </c:pt>
                <c:pt idx="3690">
                  <c:v>1.4532496776579897</c:v>
                </c:pt>
                <c:pt idx="3691">
                  <c:v>1.4532496776579897</c:v>
                </c:pt>
                <c:pt idx="3692">
                  <c:v>1.4532496776579897</c:v>
                </c:pt>
                <c:pt idx="3693">
                  <c:v>1.4532496776579897</c:v>
                </c:pt>
                <c:pt idx="3694">
                  <c:v>1.4532496776579897</c:v>
                </c:pt>
                <c:pt idx="3695">
                  <c:v>1.4532496776579897</c:v>
                </c:pt>
                <c:pt idx="3696">
                  <c:v>1.4532496776579897</c:v>
                </c:pt>
                <c:pt idx="3697">
                  <c:v>1.4532496776579897</c:v>
                </c:pt>
                <c:pt idx="3698">
                  <c:v>1.4532496776579897</c:v>
                </c:pt>
                <c:pt idx="3699">
                  <c:v>1.4532496776579897</c:v>
                </c:pt>
                <c:pt idx="3700">
                  <c:v>1.4532496776579897</c:v>
                </c:pt>
                <c:pt idx="3701">
                  <c:v>1.4532496776579897</c:v>
                </c:pt>
                <c:pt idx="3702">
                  <c:v>1.4532496776579897</c:v>
                </c:pt>
                <c:pt idx="3703">
                  <c:v>1.4532496776579897</c:v>
                </c:pt>
                <c:pt idx="3704">
                  <c:v>1.4532496776579897</c:v>
                </c:pt>
                <c:pt idx="3705">
                  <c:v>1.4532496776579897</c:v>
                </c:pt>
                <c:pt idx="3706">
                  <c:v>1.4532496776579897</c:v>
                </c:pt>
                <c:pt idx="3707">
                  <c:v>1.4532496776579897</c:v>
                </c:pt>
                <c:pt idx="3708">
                  <c:v>1.4532496776579897</c:v>
                </c:pt>
                <c:pt idx="3709">
                  <c:v>1.4532496776579897</c:v>
                </c:pt>
                <c:pt idx="3710">
                  <c:v>1.4532496776579897</c:v>
                </c:pt>
                <c:pt idx="3711">
                  <c:v>1.4532496776579897</c:v>
                </c:pt>
                <c:pt idx="3712">
                  <c:v>1.4532496776579897</c:v>
                </c:pt>
                <c:pt idx="3713">
                  <c:v>1.4532496776579897</c:v>
                </c:pt>
                <c:pt idx="3714">
                  <c:v>1.4532496776579897</c:v>
                </c:pt>
                <c:pt idx="3715">
                  <c:v>1.4532496776579897</c:v>
                </c:pt>
                <c:pt idx="3716">
                  <c:v>1.4532496776579897</c:v>
                </c:pt>
                <c:pt idx="3717">
                  <c:v>1.4532496776579897</c:v>
                </c:pt>
                <c:pt idx="3718">
                  <c:v>1.4532496776579897</c:v>
                </c:pt>
                <c:pt idx="3719">
                  <c:v>1.4532496776579897</c:v>
                </c:pt>
                <c:pt idx="3720">
                  <c:v>1.4532496776579897</c:v>
                </c:pt>
                <c:pt idx="3721">
                  <c:v>1.4532496776579897</c:v>
                </c:pt>
                <c:pt idx="3722">
                  <c:v>1.4532496776579897</c:v>
                </c:pt>
                <c:pt idx="3723">
                  <c:v>1.4532496776579897</c:v>
                </c:pt>
                <c:pt idx="3724">
                  <c:v>1.4532496776579897</c:v>
                </c:pt>
                <c:pt idx="3725">
                  <c:v>1.4532496776579897</c:v>
                </c:pt>
                <c:pt idx="3726">
                  <c:v>1.4532496776579897</c:v>
                </c:pt>
                <c:pt idx="3727">
                  <c:v>1.4532496776579897</c:v>
                </c:pt>
                <c:pt idx="3728">
                  <c:v>1.4532496776579897</c:v>
                </c:pt>
                <c:pt idx="3729">
                  <c:v>1.4532496776579897</c:v>
                </c:pt>
                <c:pt idx="3730">
                  <c:v>1.4532496776579897</c:v>
                </c:pt>
                <c:pt idx="3731">
                  <c:v>1.4532496776579897</c:v>
                </c:pt>
                <c:pt idx="3732">
                  <c:v>1.4532496776579897</c:v>
                </c:pt>
                <c:pt idx="3733">
                  <c:v>1.4532496776579897</c:v>
                </c:pt>
                <c:pt idx="3734">
                  <c:v>1.4532496776579897</c:v>
                </c:pt>
                <c:pt idx="3735">
                  <c:v>1.4532496776579897</c:v>
                </c:pt>
                <c:pt idx="3736">
                  <c:v>1.4532496776579897</c:v>
                </c:pt>
                <c:pt idx="3737">
                  <c:v>1.4532496776579897</c:v>
                </c:pt>
                <c:pt idx="3738">
                  <c:v>1.4532496776579897</c:v>
                </c:pt>
                <c:pt idx="3739">
                  <c:v>1.4532496776579897</c:v>
                </c:pt>
              </c:numCache>
            </c:numRef>
          </c:val>
          <c:smooth val="0"/>
          <c:extLst>
            <c:ext xmlns:c16="http://schemas.microsoft.com/office/drawing/2014/chart" uri="{C3380CC4-5D6E-409C-BE32-E72D297353CC}">
              <c16:uniqueId val="{00000001-1C13-464D-A8EC-86E68BAFF9EF}"/>
            </c:ext>
          </c:extLst>
        </c:ser>
        <c:dLbls>
          <c:showLegendKey val="0"/>
          <c:showVal val="0"/>
          <c:showCatName val="0"/>
          <c:showSerName val="0"/>
          <c:showPercent val="0"/>
          <c:showBubbleSize val="0"/>
        </c:dLbls>
        <c:smooth val="0"/>
        <c:axId val="1805874608"/>
        <c:axId val="1805872944"/>
      </c:lineChart>
      <c:dateAx>
        <c:axId val="1805874608"/>
        <c:scaling>
          <c:orientation val="minMax"/>
          <c:max val="44742"/>
        </c:scaling>
        <c:delete val="0"/>
        <c:axPos val="b"/>
        <c:numFmt formatCode="yyyy" sourceLinked="0"/>
        <c:majorTickMark val="none"/>
        <c:minorTickMark val="none"/>
        <c:tickLblPos val="low"/>
        <c:spPr>
          <a:noFill/>
          <a:ln w="22225" cap="flat" cmpd="sng" algn="ctr">
            <a:solidFill>
              <a:schemeClr val="tx1"/>
            </a:solidFill>
            <a:prstDash val="solid"/>
            <a:round/>
            <a:headEnd type="none" w="med" len="med"/>
            <a:tailEnd type="none" w="med" len="med"/>
          </a:ln>
          <a:effectLst/>
        </c:spPr>
        <c:txPr>
          <a:bodyPr rot="-60000000" spcFirstLastPara="1" vertOverflow="ellipsis" vert="horz" wrap="square" anchor="ctr" anchorCtr="1"/>
          <a:lstStyle/>
          <a:p>
            <a:pPr>
              <a:defRPr sz="1400" b="0" i="0" u="none" strike="noStrike" kern="1200" baseline="0">
                <a:solidFill>
                  <a:srgbClr val="000000"/>
                </a:solidFill>
                <a:latin typeface="+mn-lt"/>
                <a:ea typeface="+mn-ea"/>
                <a:cs typeface="+mn-cs"/>
              </a:defRPr>
            </a:pPr>
            <a:endParaRPr lang="en-US"/>
          </a:p>
        </c:txPr>
        <c:crossAx val="1805872944"/>
        <c:crosses val="autoZero"/>
        <c:auto val="1"/>
        <c:lblOffset val="100"/>
        <c:baseTimeUnit val="days"/>
        <c:majorUnit val="2"/>
        <c:majorTimeUnit val="years"/>
      </c:dateAx>
      <c:valAx>
        <c:axId val="1805872944"/>
        <c:scaling>
          <c:orientation val="minMax"/>
          <c:max val="2.5"/>
          <c:min val="0.9"/>
        </c:scaling>
        <c:delete val="0"/>
        <c:axPos val="l"/>
        <c:majorGridlines>
          <c:spPr>
            <a:ln w="3175" cap="flat" cmpd="sng" algn="ctr">
              <a:noFill/>
              <a:prstDash val="solid"/>
              <a:round/>
              <a:headEnd type="none" w="med" len="med"/>
              <a:tailEnd type="none" w="med" len="med"/>
            </a:ln>
            <a:effectLst/>
          </c:spPr>
        </c:majorGridlines>
        <c:numFmt formatCode="0.0\x"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400" b="0" i="0" u="none" strike="noStrike" kern="1200" baseline="0">
                <a:solidFill>
                  <a:srgbClr val="000000"/>
                </a:solidFill>
                <a:latin typeface="+mn-lt"/>
                <a:ea typeface="+mn-ea"/>
                <a:cs typeface="+mn-cs"/>
              </a:defRPr>
            </a:pPr>
            <a:endParaRPr lang="en-US"/>
          </a:p>
        </c:txPr>
        <c:crossAx val="1805874608"/>
        <c:crosses val="autoZero"/>
        <c:crossBetween val="between"/>
      </c:valAx>
      <c:spPr>
        <a:solidFill>
          <a:srgbClr val="FFFFFF"/>
        </a:solid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rgbClr val="000000"/>
              </a:solidFill>
              <a:latin typeface="+mn-lt"/>
              <a:ea typeface="+mn-ea"/>
              <a:cs typeface="+mn-cs"/>
            </a:defRPr>
          </a:pPr>
          <a:endParaRPr lang="en-US"/>
        </a:p>
      </c:txPr>
    </c:legend>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400">
          <a:solidFill>
            <a:srgbClr val="000000"/>
          </a:solidFill>
          <a:latin typeface="+mn-lt"/>
          <a:ea typeface="+mn-ea"/>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3310002916302112E-2"/>
          <c:y val="4.896617089530475E-2"/>
          <c:w val="0.88180118110236216"/>
          <c:h val="0.64157452974628171"/>
        </c:manualLayout>
      </c:layout>
      <c:barChart>
        <c:barDir val="col"/>
        <c:grouping val="clustered"/>
        <c:varyColors val="0"/>
        <c:ser>
          <c:idx val="0"/>
          <c:order val="0"/>
          <c:spPr>
            <a:solidFill>
              <a:srgbClr val="4D3C2F"/>
            </a:solidFill>
            <a:ln w="9525">
              <a:solidFill>
                <a:srgbClr val="FFFFFF"/>
              </a:solidFill>
            </a:ln>
            <a:effectLst/>
          </c:spPr>
          <c:invertIfNegative val="0"/>
          <c:dPt>
            <c:idx val="7"/>
            <c:invertIfNegative val="0"/>
            <c:bubble3D val="0"/>
            <c:spPr>
              <a:solidFill>
                <a:srgbClr val="CFBD9B"/>
              </a:solidFill>
              <a:ln w="9525">
                <a:solidFill>
                  <a:srgbClr val="FFFFFF"/>
                </a:solidFill>
              </a:ln>
              <a:effectLst/>
            </c:spPr>
            <c:extLst>
              <c:ext xmlns:c16="http://schemas.microsoft.com/office/drawing/2014/chart" uri="{C3380CC4-5D6E-409C-BE32-E72D297353CC}">
                <c16:uniqueId val="{00000001-439E-42F0-A7E4-F099DEAA0072}"/>
              </c:ext>
            </c:extLst>
          </c:dPt>
          <c:cat>
            <c:strRef>
              <c:f>Sheet1!$B$5:$B$22</c:f>
              <c:strCache>
                <c:ptCount val="18"/>
                <c:pt idx="0">
                  <c:v>United States</c:v>
                </c:pt>
                <c:pt idx="1">
                  <c:v>Middle East</c:v>
                </c:pt>
                <c:pt idx="2">
                  <c:v>Canada</c:v>
                </c:pt>
                <c:pt idx="3">
                  <c:v>Germany</c:v>
                </c:pt>
                <c:pt idx="4">
                  <c:v>Japan</c:v>
                </c:pt>
                <c:pt idx="5">
                  <c:v>United Kingdom</c:v>
                </c:pt>
                <c:pt idx="6">
                  <c:v>France</c:v>
                </c:pt>
                <c:pt idx="7">
                  <c:v>Global Average</c:v>
                </c:pt>
                <c:pt idx="8">
                  <c:v>South Korea</c:v>
                </c:pt>
                <c:pt idx="9">
                  <c:v>Italy</c:v>
                </c:pt>
                <c:pt idx="10">
                  <c:v>South Africa</c:v>
                </c:pt>
                <c:pt idx="11">
                  <c:v>Australia</c:v>
                </c:pt>
                <c:pt idx="12">
                  <c:v>ASEAN</c:v>
                </c:pt>
                <c:pt idx="13">
                  <c:v>Scandinavia</c:v>
                </c:pt>
                <c:pt idx="14">
                  <c:v>Latin America</c:v>
                </c:pt>
                <c:pt idx="15">
                  <c:v>India</c:v>
                </c:pt>
                <c:pt idx="16">
                  <c:v>Turkey</c:v>
                </c:pt>
                <c:pt idx="17">
                  <c:v>Brazil</c:v>
                </c:pt>
              </c:strCache>
            </c:strRef>
          </c:cat>
          <c:val>
            <c:numRef>
              <c:f>Sheet1!$C$5:$C$22</c:f>
              <c:numCache>
                <c:formatCode>"$"#,##0.00</c:formatCode>
                <c:ptCount val="18"/>
                <c:pt idx="0">
                  <c:v>9.0500000000000007</c:v>
                </c:pt>
                <c:pt idx="1">
                  <c:v>6.93</c:v>
                </c:pt>
                <c:pt idx="2">
                  <c:v>5.4</c:v>
                </c:pt>
                <c:pt idx="3">
                  <c:v>4.8899999999999997</c:v>
                </c:pt>
                <c:pt idx="4">
                  <c:v>4.6900000000000004</c:v>
                </c:pt>
                <c:pt idx="5">
                  <c:v>4.67</c:v>
                </c:pt>
                <c:pt idx="6">
                  <c:v>4.57</c:v>
                </c:pt>
                <c:pt idx="7">
                  <c:v>4.24</c:v>
                </c:pt>
                <c:pt idx="8">
                  <c:v>3.68</c:v>
                </c:pt>
                <c:pt idx="9">
                  <c:v>3.61</c:v>
                </c:pt>
                <c:pt idx="10">
                  <c:v>3.21</c:v>
                </c:pt>
                <c:pt idx="11">
                  <c:v>2.82</c:v>
                </c:pt>
                <c:pt idx="12">
                  <c:v>2.71</c:v>
                </c:pt>
                <c:pt idx="13">
                  <c:v>2.67</c:v>
                </c:pt>
                <c:pt idx="14">
                  <c:v>2.56</c:v>
                </c:pt>
                <c:pt idx="15">
                  <c:v>2.21</c:v>
                </c:pt>
                <c:pt idx="16">
                  <c:v>1.91</c:v>
                </c:pt>
                <c:pt idx="17">
                  <c:v>1.08</c:v>
                </c:pt>
              </c:numCache>
            </c:numRef>
          </c:val>
          <c:extLst>
            <c:ext xmlns:c16="http://schemas.microsoft.com/office/drawing/2014/chart" uri="{C3380CC4-5D6E-409C-BE32-E72D297353CC}">
              <c16:uniqueId val="{00000002-439E-42F0-A7E4-F099DEAA0072}"/>
            </c:ext>
          </c:extLst>
        </c:ser>
        <c:dLbls>
          <c:showLegendKey val="0"/>
          <c:showVal val="0"/>
          <c:showCatName val="0"/>
          <c:showSerName val="0"/>
          <c:showPercent val="0"/>
          <c:showBubbleSize val="0"/>
        </c:dLbls>
        <c:gapWidth val="50"/>
        <c:axId val="58688896"/>
        <c:axId val="58690560"/>
      </c:barChart>
      <c:catAx>
        <c:axId val="58688896"/>
        <c:scaling>
          <c:orientation val="minMax"/>
        </c:scaling>
        <c:delete val="0"/>
        <c:axPos val="b"/>
        <c:numFmt formatCode="General" sourceLinked="1"/>
        <c:majorTickMark val="none"/>
        <c:minorTickMark val="none"/>
        <c:tickLblPos val="low"/>
        <c:spPr>
          <a:noFill/>
          <a:ln w="22225" cap="flat" cmpd="sng" algn="ctr">
            <a:solidFill>
              <a:srgbClr val="000000"/>
            </a:solidFill>
            <a:prstDash val="solid"/>
            <a:round/>
            <a:headEnd type="none" w="med" len="med"/>
            <a:tailEnd type="none" w="med" len="med"/>
          </a:ln>
          <a:effectLst/>
        </c:spPr>
        <c:txPr>
          <a:bodyPr rot="-5400000" spcFirstLastPara="1" vertOverflow="ellipsis"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58690560"/>
        <c:crosses val="autoZero"/>
        <c:auto val="1"/>
        <c:lblAlgn val="ctr"/>
        <c:lblOffset val="100"/>
        <c:noMultiLvlLbl val="0"/>
      </c:catAx>
      <c:valAx>
        <c:axId val="58690560"/>
        <c:scaling>
          <c:orientation val="minMax"/>
        </c:scaling>
        <c:delete val="0"/>
        <c:axPos val="l"/>
        <c:majorGridlines>
          <c:spPr>
            <a:ln w="3175" cap="flat" cmpd="sng" algn="ctr">
              <a:noFill/>
              <a:prstDash val="solid"/>
              <a:round/>
              <a:headEnd type="none" w="med" len="med"/>
              <a:tailEnd type="none" w="med" len="med"/>
            </a:ln>
            <a:effectLst/>
          </c:spPr>
        </c:majorGridlines>
        <c:numFmt formatCode="#,##0;\(#,##0\)" sourceLinked="0"/>
        <c:majorTickMark val="none"/>
        <c:minorTickMark val="none"/>
        <c:tickLblPos val="low"/>
        <c:spPr>
          <a:noFill/>
          <a:ln>
            <a:noFill/>
          </a:ln>
          <a:effec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58688896"/>
        <c:crosses val="autoZero"/>
        <c:crossBetween val="between"/>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200">
          <a:solidFill>
            <a:srgbClr val="000000"/>
          </a:solidFill>
          <a:latin typeface="Frutiger 45 Light" panose="020B0603020202020204" pitchFamily="34" charset="0"/>
          <a:ea typeface="+mn-ea"/>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5698818897637793E-2"/>
          <c:y val="6.0925925925925925E-2"/>
          <c:w val="0.84735962491868"/>
          <c:h val="0.8590717708581882"/>
        </c:manualLayout>
      </c:layout>
      <c:lineChart>
        <c:grouping val="standard"/>
        <c:varyColors val="0"/>
        <c:ser>
          <c:idx val="0"/>
          <c:order val="0"/>
          <c:spPr>
            <a:ln w="22225" cap="rnd" cmpd="sng" algn="ctr">
              <a:solidFill>
                <a:srgbClr val="4D3C2F"/>
              </a:solidFill>
              <a:prstDash val="solid"/>
              <a:round/>
              <a:headEnd type="none" w="med" len="med"/>
              <a:tailEnd type="none" w="med" len="med"/>
            </a:ln>
            <a:effectLst/>
          </c:spPr>
          <c:marker>
            <c:symbol val="none"/>
          </c:marker>
          <c:cat>
            <c:numRef>
              <c:f>'[Blank - Standard1]UN Price Index'!$A$7:$A$153</c:f>
              <c:numCache>
                <c:formatCode>m/d/yyyy</c:formatCode>
                <c:ptCount val="147"/>
                <c:pt idx="0">
                  <c:v>40209</c:v>
                </c:pt>
                <c:pt idx="1">
                  <c:v>40237</c:v>
                </c:pt>
                <c:pt idx="2">
                  <c:v>40268</c:v>
                </c:pt>
                <c:pt idx="3">
                  <c:v>40298</c:v>
                </c:pt>
                <c:pt idx="4">
                  <c:v>40329</c:v>
                </c:pt>
                <c:pt idx="5">
                  <c:v>40359</c:v>
                </c:pt>
                <c:pt idx="6">
                  <c:v>40390</c:v>
                </c:pt>
                <c:pt idx="7">
                  <c:v>40421</c:v>
                </c:pt>
                <c:pt idx="8">
                  <c:v>40451</c:v>
                </c:pt>
                <c:pt idx="9">
                  <c:v>40482</c:v>
                </c:pt>
                <c:pt idx="10">
                  <c:v>40512</c:v>
                </c:pt>
                <c:pt idx="11">
                  <c:v>40543</c:v>
                </c:pt>
                <c:pt idx="12">
                  <c:v>40574</c:v>
                </c:pt>
                <c:pt idx="13">
                  <c:v>40602</c:v>
                </c:pt>
                <c:pt idx="14">
                  <c:v>40633</c:v>
                </c:pt>
                <c:pt idx="15">
                  <c:v>40663</c:v>
                </c:pt>
                <c:pt idx="16">
                  <c:v>40694</c:v>
                </c:pt>
                <c:pt idx="17">
                  <c:v>40724</c:v>
                </c:pt>
                <c:pt idx="18">
                  <c:v>40755</c:v>
                </c:pt>
                <c:pt idx="19">
                  <c:v>40786</c:v>
                </c:pt>
                <c:pt idx="20">
                  <c:v>40816</c:v>
                </c:pt>
                <c:pt idx="21">
                  <c:v>40847</c:v>
                </c:pt>
                <c:pt idx="22">
                  <c:v>40877</c:v>
                </c:pt>
                <c:pt idx="23">
                  <c:v>40908</c:v>
                </c:pt>
                <c:pt idx="24">
                  <c:v>40939</c:v>
                </c:pt>
                <c:pt idx="25">
                  <c:v>40968</c:v>
                </c:pt>
                <c:pt idx="26">
                  <c:v>40999</c:v>
                </c:pt>
                <c:pt idx="27">
                  <c:v>41029</c:v>
                </c:pt>
                <c:pt idx="28">
                  <c:v>41060</c:v>
                </c:pt>
                <c:pt idx="29">
                  <c:v>41090</c:v>
                </c:pt>
                <c:pt idx="30">
                  <c:v>41121</c:v>
                </c:pt>
                <c:pt idx="31">
                  <c:v>41152</c:v>
                </c:pt>
                <c:pt idx="32">
                  <c:v>41182</c:v>
                </c:pt>
                <c:pt idx="33">
                  <c:v>41213</c:v>
                </c:pt>
                <c:pt idx="34">
                  <c:v>41243</c:v>
                </c:pt>
                <c:pt idx="35">
                  <c:v>41274</c:v>
                </c:pt>
                <c:pt idx="36">
                  <c:v>41305</c:v>
                </c:pt>
                <c:pt idx="37">
                  <c:v>41333</c:v>
                </c:pt>
                <c:pt idx="38">
                  <c:v>41364</c:v>
                </c:pt>
                <c:pt idx="39">
                  <c:v>41394</c:v>
                </c:pt>
                <c:pt idx="40">
                  <c:v>41425</c:v>
                </c:pt>
                <c:pt idx="41">
                  <c:v>41455</c:v>
                </c:pt>
                <c:pt idx="42">
                  <c:v>41486</c:v>
                </c:pt>
                <c:pt idx="43">
                  <c:v>41517</c:v>
                </c:pt>
                <c:pt idx="44">
                  <c:v>41547</c:v>
                </c:pt>
                <c:pt idx="45">
                  <c:v>41578</c:v>
                </c:pt>
                <c:pt idx="46">
                  <c:v>41608</c:v>
                </c:pt>
                <c:pt idx="47">
                  <c:v>41639</c:v>
                </c:pt>
                <c:pt idx="48">
                  <c:v>41670</c:v>
                </c:pt>
                <c:pt idx="49">
                  <c:v>41698</c:v>
                </c:pt>
                <c:pt idx="50">
                  <c:v>41729</c:v>
                </c:pt>
                <c:pt idx="51">
                  <c:v>41759</c:v>
                </c:pt>
                <c:pt idx="52">
                  <c:v>41790</c:v>
                </c:pt>
                <c:pt idx="53">
                  <c:v>41820</c:v>
                </c:pt>
                <c:pt idx="54">
                  <c:v>41851</c:v>
                </c:pt>
                <c:pt idx="55">
                  <c:v>41882</c:v>
                </c:pt>
                <c:pt idx="56">
                  <c:v>41912</c:v>
                </c:pt>
                <c:pt idx="57">
                  <c:v>41943</c:v>
                </c:pt>
                <c:pt idx="58">
                  <c:v>41973</c:v>
                </c:pt>
                <c:pt idx="59">
                  <c:v>42004</c:v>
                </c:pt>
                <c:pt idx="60">
                  <c:v>42035</c:v>
                </c:pt>
                <c:pt idx="61">
                  <c:v>42063</c:v>
                </c:pt>
                <c:pt idx="62">
                  <c:v>42094</c:v>
                </c:pt>
                <c:pt idx="63">
                  <c:v>42124</c:v>
                </c:pt>
                <c:pt idx="64">
                  <c:v>42155</c:v>
                </c:pt>
                <c:pt idx="65">
                  <c:v>42185</c:v>
                </c:pt>
                <c:pt idx="66">
                  <c:v>42216</c:v>
                </c:pt>
                <c:pt idx="67">
                  <c:v>42247</c:v>
                </c:pt>
                <c:pt idx="68">
                  <c:v>42277</c:v>
                </c:pt>
                <c:pt idx="69">
                  <c:v>42308</c:v>
                </c:pt>
                <c:pt idx="70">
                  <c:v>42338</c:v>
                </c:pt>
                <c:pt idx="71">
                  <c:v>42369</c:v>
                </c:pt>
                <c:pt idx="72">
                  <c:v>42400</c:v>
                </c:pt>
                <c:pt idx="73">
                  <c:v>42429</c:v>
                </c:pt>
                <c:pt idx="74">
                  <c:v>42460</c:v>
                </c:pt>
                <c:pt idx="75">
                  <c:v>42490</c:v>
                </c:pt>
                <c:pt idx="76">
                  <c:v>42521</c:v>
                </c:pt>
                <c:pt idx="77">
                  <c:v>42551</c:v>
                </c:pt>
                <c:pt idx="78">
                  <c:v>42582</c:v>
                </c:pt>
                <c:pt idx="79">
                  <c:v>42613</c:v>
                </c:pt>
                <c:pt idx="80">
                  <c:v>42643</c:v>
                </c:pt>
                <c:pt idx="81">
                  <c:v>42674</c:v>
                </c:pt>
                <c:pt idx="82">
                  <c:v>42704</c:v>
                </c:pt>
                <c:pt idx="83">
                  <c:v>42735</c:v>
                </c:pt>
                <c:pt idx="84">
                  <c:v>42766</c:v>
                </c:pt>
                <c:pt idx="85">
                  <c:v>42794</c:v>
                </c:pt>
                <c:pt idx="86">
                  <c:v>42825</c:v>
                </c:pt>
                <c:pt idx="87">
                  <c:v>42855</c:v>
                </c:pt>
                <c:pt idx="88">
                  <c:v>42886</c:v>
                </c:pt>
                <c:pt idx="89">
                  <c:v>42916</c:v>
                </c:pt>
                <c:pt idx="90">
                  <c:v>42947</c:v>
                </c:pt>
                <c:pt idx="91">
                  <c:v>42978</c:v>
                </c:pt>
                <c:pt idx="92">
                  <c:v>43008</c:v>
                </c:pt>
                <c:pt idx="93">
                  <c:v>43039</c:v>
                </c:pt>
                <c:pt idx="94">
                  <c:v>43069</c:v>
                </c:pt>
                <c:pt idx="95">
                  <c:v>43100</c:v>
                </c:pt>
                <c:pt idx="96">
                  <c:v>43131</c:v>
                </c:pt>
                <c:pt idx="97">
                  <c:v>43159</c:v>
                </c:pt>
                <c:pt idx="98">
                  <c:v>43190</c:v>
                </c:pt>
                <c:pt idx="99">
                  <c:v>43220</c:v>
                </c:pt>
                <c:pt idx="100">
                  <c:v>43251</c:v>
                </c:pt>
                <c:pt idx="101">
                  <c:v>43281</c:v>
                </c:pt>
                <c:pt idx="102">
                  <c:v>43312</c:v>
                </c:pt>
                <c:pt idx="103">
                  <c:v>43343</c:v>
                </c:pt>
                <c:pt idx="104">
                  <c:v>43373</c:v>
                </c:pt>
                <c:pt idx="105">
                  <c:v>43404</c:v>
                </c:pt>
                <c:pt idx="106">
                  <c:v>43434</c:v>
                </c:pt>
                <c:pt idx="107">
                  <c:v>43465</c:v>
                </c:pt>
                <c:pt idx="108">
                  <c:v>43496</c:v>
                </c:pt>
                <c:pt idx="109">
                  <c:v>43524</c:v>
                </c:pt>
                <c:pt idx="110">
                  <c:v>43555</c:v>
                </c:pt>
                <c:pt idx="111">
                  <c:v>43585</c:v>
                </c:pt>
                <c:pt idx="112">
                  <c:v>43616</c:v>
                </c:pt>
                <c:pt idx="113">
                  <c:v>43646</c:v>
                </c:pt>
                <c:pt idx="114">
                  <c:v>43677</c:v>
                </c:pt>
                <c:pt idx="115">
                  <c:v>43708</c:v>
                </c:pt>
                <c:pt idx="116">
                  <c:v>43738</c:v>
                </c:pt>
                <c:pt idx="117">
                  <c:v>43769</c:v>
                </c:pt>
                <c:pt idx="118">
                  <c:v>43799</c:v>
                </c:pt>
                <c:pt idx="119">
                  <c:v>43830</c:v>
                </c:pt>
                <c:pt idx="120">
                  <c:v>43861</c:v>
                </c:pt>
                <c:pt idx="121">
                  <c:v>43890</c:v>
                </c:pt>
                <c:pt idx="122">
                  <c:v>43921</c:v>
                </c:pt>
                <c:pt idx="123">
                  <c:v>43951</c:v>
                </c:pt>
                <c:pt idx="124">
                  <c:v>43982</c:v>
                </c:pt>
                <c:pt idx="125">
                  <c:v>44012</c:v>
                </c:pt>
                <c:pt idx="126">
                  <c:v>44043</c:v>
                </c:pt>
                <c:pt idx="127">
                  <c:v>44074</c:v>
                </c:pt>
                <c:pt idx="128">
                  <c:v>44104</c:v>
                </c:pt>
                <c:pt idx="129">
                  <c:v>44135</c:v>
                </c:pt>
                <c:pt idx="130">
                  <c:v>44165</c:v>
                </c:pt>
                <c:pt idx="131">
                  <c:v>44196</c:v>
                </c:pt>
                <c:pt idx="132">
                  <c:v>44227</c:v>
                </c:pt>
                <c:pt idx="133">
                  <c:v>44255</c:v>
                </c:pt>
                <c:pt idx="134">
                  <c:v>44286</c:v>
                </c:pt>
                <c:pt idx="135">
                  <c:v>44316</c:v>
                </c:pt>
                <c:pt idx="136">
                  <c:v>44347</c:v>
                </c:pt>
                <c:pt idx="137">
                  <c:v>44377</c:v>
                </c:pt>
                <c:pt idx="138">
                  <c:v>44408</c:v>
                </c:pt>
                <c:pt idx="139">
                  <c:v>44439</c:v>
                </c:pt>
                <c:pt idx="140">
                  <c:v>44469</c:v>
                </c:pt>
                <c:pt idx="141">
                  <c:v>44500</c:v>
                </c:pt>
                <c:pt idx="142">
                  <c:v>44530</c:v>
                </c:pt>
                <c:pt idx="143">
                  <c:v>44561</c:v>
                </c:pt>
                <c:pt idx="144">
                  <c:v>44592</c:v>
                </c:pt>
                <c:pt idx="145">
                  <c:v>44620</c:v>
                </c:pt>
                <c:pt idx="146">
                  <c:v>44651</c:v>
                </c:pt>
              </c:numCache>
            </c:numRef>
          </c:cat>
          <c:val>
            <c:numRef>
              <c:f>'[Blank - Standard1]UN Price Index'!$B$7:$B$153</c:f>
              <c:numCache>
                <c:formatCode>General</c:formatCode>
                <c:ptCount val="147"/>
                <c:pt idx="0">
                  <c:v>101.5</c:v>
                </c:pt>
                <c:pt idx="1">
                  <c:v>98.98</c:v>
                </c:pt>
                <c:pt idx="2">
                  <c:v>96.31</c:v>
                </c:pt>
                <c:pt idx="3">
                  <c:v>96.84</c:v>
                </c:pt>
                <c:pt idx="4">
                  <c:v>96.29</c:v>
                </c:pt>
                <c:pt idx="5">
                  <c:v>95.75</c:v>
                </c:pt>
                <c:pt idx="6">
                  <c:v>99.96</c:v>
                </c:pt>
                <c:pt idx="7">
                  <c:v>107.67</c:v>
                </c:pt>
                <c:pt idx="8">
                  <c:v>114.13</c:v>
                </c:pt>
                <c:pt idx="9">
                  <c:v>120.07</c:v>
                </c:pt>
                <c:pt idx="10">
                  <c:v>124.12</c:v>
                </c:pt>
                <c:pt idx="11">
                  <c:v>129.31</c:v>
                </c:pt>
                <c:pt idx="12">
                  <c:v>133.69</c:v>
                </c:pt>
                <c:pt idx="13">
                  <c:v>137.62</c:v>
                </c:pt>
                <c:pt idx="14">
                  <c:v>134.28</c:v>
                </c:pt>
                <c:pt idx="15">
                  <c:v>136.41999999999999</c:v>
                </c:pt>
                <c:pt idx="16">
                  <c:v>135.16</c:v>
                </c:pt>
                <c:pt idx="17">
                  <c:v>134.96</c:v>
                </c:pt>
                <c:pt idx="18">
                  <c:v>133.19999999999999</c:v>
                </c:pt>
                <c:pt idx="19">
                  <c:v>132.97999999999999</c:v>
                </c:pt>
                <c:pt idx="20">
                  <c:v>130.41</c:v>
                </c:pt>
                <c:pt idx="21">
                  <c:v>125.72</c:v>
                </c:pt>
                <c:pt idx="22">
                  <c:v>126.12</c:v>
                </c:pt>
                <c:pt idx="23">
                  <c:v>122.06</c:v>
                </c:pt>
                <c:pt idx="24">
                  <c:v>122.4</c:v>
                </c:pt>
                <c:pt idx="25">
                  <c:v>125.38</c:v>
                </c:pt>
                <c:pt idx="26">
                  <c:v>125.76</c:v>
                </c:pt>
                <c:pt idx="27">
                  <c:v>124.38</c:v>
                </c:pt>
                <c:pt idx="28">
                  <c:v>119.04</c:v>
                </c:pt>
                <c:pt idx="29">
                  <c:v>115.87</c:v>
                </c:pt>
                <c:pt idx="30">
                  <c:v>122.13</c:v>
                </c:pt>
                <c:pt idx="31">
                  <c:v>123.35</c:v>
                </c:pt>
                <c:pt idx="32">
                  <c:v>125.22</c:v>
                </c:pt>
                <c:pt idx="33">
                  <c:v>124.04</c:v>
                </c:pt>
                <c:pt idx="34">
                  <c:v>123.64</c:v>
                </c:pt>
                <c:pt idx="35">
                  <c:v>122.86</c:v>
                </c:pt>
                <c:pt idx="36">
                  <c:v>123.39</c:v>
                </c:pt>
                <c:pt idx="37">
                  <c:v>123.25</c:v>
                </c:pt>
                <c:pt idx="38">
                  <c:v>122.89</c:v>
                </c:pt>
                <c:pt idx="39">
                  <c:v>122.87</c:v>
                </c:pt>
                <c:pt idx="40">
                  <c:v>122.09</c:v>
                </c:pt>
                <c:pt idx="41">
                  <c:v>120.92</c:v>
                </c:pt>
                <c:pt idx="42">
                  <c:v>117.9</c:v>
                </c:pt>
                <c:pt idx="43">
                  <c:v>116.15</c:v>
                </c:pt>
                <c:pt idx="44">
                  <c:v>116.41</c:v>
                </c:pt>
                <c:pt idx="45">
                  <c:v>118.75</c:v>
                </c:pt>
                <c:pt idx="46">
                  <c:v>118.68</c:v>
                </c:pt>
                <c:pt idx="47">
                  <c:v>118.2</c:v>
                </c:pt>
                <c:pt idx="48">
                  <c:v>116.22</c:v>
                </c:pt>
                <c:pt idx="49">
                  <c:v>118.47</c:v>
                </c:pt>
                <c:pt idx="50">
                  <c:v>122.1</c:v>
                </c:pt>
                <c:pt idx="51">
                  <c:v>121.46</c:v>
                </c:pt>
                <c:pt idx="52">
                  <c:v>121.3</c:v>
                </c:pt>
                <c:pt idx="53">
                  <c:v>119.29</c:v>
                </c:pt>
                <c:pt idx="54">
                  <c:v>116.37</c:v>
                </c:pt>
                <c:pt idx="55">
                  <c:v>113.02</c:v>
                </c:pt>
                <c:pt idx="56">
                  <c:v>109.35</c:v>
                </c:pt>
                <c:pt idx="57">
                  <c:v>109.36</c:v>
                </c:pt>
                <c:pt idx="58">
                  <c:v>108.24</c:v>
                </c:pt>
                <c:pt idx="59">
                  <c:v>105.15</c:v>
                </c:pt>
                <c:pt idx="60">
                  <c:v>100.71</c:v>
                </c:pt>
                <c:pt idx="61">
                  <c:v>98.45</c:v>
                </c:pt>
                <c:pt idx="62">
                  <c:v>95.61</c:v>
                </c:pt>
                <c:pt idx="63">
                  <c:v>94.7</c:v>
                </c:pt>
                <c:pt idx="64">
                  <c:v>95.03</c:v>
                </c:pt>
                <c:pt idx="65">
                  <c:v>94.54</c:v>
                </c:pt>
                <c:pt idx="66">
                  <c:v>93.8</c:v>
                </c:pt>
                <c:pt idx="67">
                  <c:v>89.56</c:v>
                </c:pt>
                <c:pt idx="68">
                  <c:v>89.02</c:v>
                </c:pt>
                <c:pt idx="69">
                  <c:v>90.37</c:v>
                </c:pt>
                <c:pt idx="70">
                  <c:v>87.71</c:v>
                </c:pt>
                <c:pt idx="71">
                  <c:v>87.06</c:v>
                </c:pt>
                <c:pt idx="72">
                  <c:v>84.86</c:v>
                </c:pt>
                <c:pt idx="73">
                  <c:v>86.05</c:v>
                </c:pt>
                <c:pt idx="74">
                  <c:v>87.42</c:v>
                </c:pt>
                <c:pt idx="75">
                  <c:v>89.18</c:v>
                </c:pt>
                <c:pt idx="76">
                  <c:v>90.58</c:v>
                </c:pt>
                <c:pt idx="77">
                  <c:v>93.84</c:v>
                </c:pt>
                <c:pt idx="78">
                  <c:v>92.97</c:v>
                </c:pt>
                <c:pt idx="79">
                  <c:v>95.29</c:v>
                </c:pt>
                <c:pt idx="80">
                  <c:v>96.09</c:v>
                </c:pt>
                <c:pt idx="81">
                  <c:v>95.93</c:v>
                </c:pt>
                <c:pt idx="82">
                  <c:v>95.8</c:v>
                </c:pt>
                <c:pt idx="83">
                  <c:v>95.09</c:v>
                </c:pt>
                <c:pt idx="84">
                  <c:v>97.7</c:v>
                </c:pt>
                <c:pt idx="85">
                  <c:v>98.12</c:v>
                </c:pt>
                <c:pt idx="86">
                  <c:v>96.24</c:v>
                </c:pt>
                <c:pt idx="87">
                  <c:v>95.14</c:v>
                </c:pt>
                <c:pt idx="88">
                  <c:v>97.4</c:v>
                </c:pt>
                <c:pt idx="89">
                  <c:v>97.97</c:v>
                </c:pt>
                <c:pt idx="90">
                  <c:v>100.23</c:v>
                </c:pt>
                <c:pt idx="91">
                  <c:v>99.34</c:v>
                </c:pt>
                <c:pt idx="92">
                  <c:v>99.89</c:v>
                </c:pt>
                <c:pt idx="93">
                  <c:v>98.91</c:v>
                </c:pt>
                <c:pt idx="94">
                  <c:v>98.93</c:v>
                </c:pt>
                <c:pt idx="95">
                  <c:v>96.41</c:v>
                </c:pt>
                <c:pt idx="96">
                  <c:v>96.8</c:v>
                </c:pt>
                <c:pt idx="97">
                  <c:v>97.88</c:v>
                </c:pt>
                <c:pt idx="98">
                  <c:v>99.04</c:v>
                </c:pt>
                <c:pt idx="99">
                  <c:v>98.56</c:v>
                </c:pt>
                <c:pt idx="100">
                  <c:v>98.67</c:v>
                </c:pt>
                <c:pt idx="101">
                  <c:v>96.95</c:v>
                </c:pt>
                <c:pt idx="102">
                  <c:v>95.14</c:v>
                </c:pt>
                <c:pt idx="103">
                  <c:v>95.97</c:v>
                </c:pt>
                <c:pt idx="104">
                  <c:v>94.24</c:v>
                </c:pt>
                <c:pt idx="105">
                  <c:v>93.31</c:v>
                </c:pt>
                <c:pt idx="106">
                  <c:v>92.2</c:v>
                </c:pt>
                <c:pt idx="107">
                  <c:v>92.25</c:v>
                </c:pt>
                <c:pt idx="108">
                  <c:v>93.32</c:v>
                </c:pt>
                <c:pt idx="109">
                  <c:v>94.01</c:v>
                </c:pt>
                <c:pt idx="110">
                  <c:v>93.16</c:v>
                </c:pt>
                <c:pt idx="111">
                  <c:v>93.61</c:v>
                </c:pt>
                <c:pt idx="112">
                  <c:v>94.27</c:v>
                </c:pt>
                <c:pt idx="113">
                  <c:v>95.4</c:v>
                </c:pt>
                <c:pt idx="114">
                  <c:v>95.15</c:v>
                </c:pt>
                <c:pt idx="115">
                  <c:v>94.08</c:v>
                </c:pt>
                <c:pt idx="116">
                  <c:v>93.37</c:v>
                </c:pt>
                <c:pt idx="117">
                  <c:v>95.25</c:v>
                </c:pt>
                <c:pt idx="118">
                  <c:v>98.63</c:v>
                </c:pt>
                <c:pt idx="119">
                  <c:v>101.01</c:v>
                </c:pt>
                <c:pt idx="120">
                  <c:v>102.52</c:v>
                </c:pt>
                <c:pt idx="121">
                  <c:v>99.42</c:v>
                </c:pt>
                <c:pt idx="122">
                  <c:v>95.18</c:v>
                </c:pt>
                <c:pt idx="123">
                  <c:v>92.53</c:v>
                </c:pt>
                <c:pt idx="124">
                  <c:v>91.14</c:v>
                </c:pt>
                <c:pt idx="125">
                  <c:v>93.26</c:v>
                </c:pt>
                <c:pt idx="126">
                  <c:v>94.04</c:v>
                </c:pt>
                <c:pt idx="127">
                  <c:v>95.92</c:v>
                </c:pt>
                <c:pt idx="128">
                  <c:v>98.01</c:v>
                </c:pt>
                <c:pt idx="129">
                  <c:v>101.38</c:v>
                </c:pt>
                <c:pt idx="130">
                  <c:v>105.59</c:v>
                </c:pt>
                <c:pt idx="131">
                  <c:v>108.6</c:v>
                </c:pt>
                <c:pt idx="132">
                  <c:v>113.53</c:v>
                </c:pt>
                <c:pt idx="133">
                  <c:v>116.57</c:v>
                </c:pt>
                <c:pt idx="134">
                  <c:v>119.23</c:v>
                </c:pt>
                <c:pt idx="135">
                  <c:v>122.07</c:v>
                </c:pt>
                <c:pt idx="136">
                  <c:v>128.13</c:v>
                </c:pt>
                <c:pt idx="137">
                  <c:v>125.28</c:v>
                </c:pt>
                <c:pt idx="138">
                  <c:v>124.56</c:v>
                </c:pt>
                <c:pt idx="139">
                  <c:v>127.96</c:v>
                </c:pt>
                <c:pt idx="140">
                  <c:v>129.19</c:v>
                </c:pt>
                <c:pt idx="141">
                  <c:v>133.22</c:v>
                </c:pt>
                <c:pt idx="142">
                  <c:v>135.31</c:v>
                </c:pt>
                <c:pt idx="143">
                  <c:v>133.69</c:v>
                </c:pt>
                <c:pt idx="144">
                  <c:v>135.59</c:v>
                </c:pt>
                <c:pt idx="145">
                  <c:v>141.41999999999999</c:v>
                </c:pt>
                <c:pt idx="146">
                  <c:v>159.29</c:v>
                </c:pt>
              </c:numCache>
            </c:numRef>
          </c:val>
          <c:smooth val="0"/>
          <c:extLst>
            <c:ext xmlns:c16="http://schemas.microsoft.com/office/drawing/2014/chart" uri="{C3380CC4-5D6E-409C-BE32-E72D297353CC}">
              <c16:uniqueId val="{00000000-9E20-457C-9C69-CA42349D7E62}"/>
            </c:ext>
          </c:extLst>
        </c:ser>
        <c:dLbls>
          <c:showLegendKey val="0"/>
          <c:showVal val="0"/>
          <c:showCatName val="0"/>
          <c:showSerName val="0"/>
          <c:showPercent val="0"/>
          <c:showBubbleSize val="0"/>
        </c:dLbls>
        <c:smooth val="0"/>
        <c:axId val="574244672"/>
        <c:axId val="574239264"/>
      </c:lineChart>
      <c:dateAx>
        <c:axId val="574244672"/>
        <c:scaling>
          <c:orientation val="minMax"/>
          <c:max val="44711"/>
        </c:scaling>
        <c:delete val="0"/>
        <c:axPos val="b"/>
        <c:numFmt formatCode="yyyy" sourceLinked="0"/>
        <c:majorTickMark val="none"/>
        <c:minorTickMark val="none"/>
        <c:tickLblPos val="low"/>
        <c:spPr>
          <a:noFill/>
          <a:ln w="22225" cap="flat" cmpd="sng" algn="ctr">
            <a:solidFill>
              <a:schemeClr val="tx1"/>
            </a:solidFill>
            <a:prstDash val="solid"/>
            <a:round/>
            <a:headEnd type="none" w="med" len="med"/>
            <a:tailEnd type="none" w="med" len="med"/>
          </a:ln>
          <a:effec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574239264"/>
        <c:crosses val="autoZero"/>
        <c:auto val="1"/>
        <c:lblOffset val="100"/>
        <c:baseTimeUnit val="months"/>
        <c:majorUnit val="2"/>
        <c:majorTimeUnit val="years"/>
      </c:dateAx>
      <c:valAx>
        <c:axId val="574239264"/>
        <c:scaling>
          <c:orientation val="minMax"/>
          <c:min val="80"/>
        </c:scaling>
        <c:delete val="0"/>
        <c:axPos val="l"/>
        <c:majorGridlines>
          <c:spPr>
            <a:ln w="3175" cap="flat" cmpd="sng" algn="ctr">
              <a:noFill/>
              <a:prstDash val="solid"/>
              <a:round/>
              <a:headEnd type="none" w="med" len="med"/>
              <a:tailEnd type="none" w="med" len="med"/>
            </a:ln>
            <a:effectLst/>
          </c:spPr>
        </c:majorGridlines>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574244672"/>
        <c:crosses val="autoZero"/>
        <c:crossBetween val="between"/>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200">
          <a:solidFill>
            <a:srgbClr val="000000"/>
          </a:solidFill>
          <a:latin typeface="Frutiger 45 Light" panose="020B0603020202020204" pitchFamily="34" charset="0"/>
          <a:ea typeface="+mn-ea"/>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5698818897637793E-2"/>
          <c:y val="2.6203720273602158E-2"/>
          <c:w val="0.86985673665791763"/>
          <c:h val="0.86538490217131936"/>
        </c:manualLayout>
      </c:layout>
      <c:lineChart>
        <c:grouping val="standard"/>
        <c:varyColors val="0"/>
        <c:ser>
          <c:idx val="0"/>
          <c:order val="0"/>
          <c:spPr>
            <a:ln w="22225" cap="rnd" cmpd="sng" algn="ctr">
              <a:solidFill>
                <a:srgbClr val="4D3C2F"/>
              </a:solidFill>
              <a:prstDash val="solid"/>
              <a:round/>
              <a:headEnd type="none" w="med" len="med"/>
              <a:tailEnd type="none" w="med" len="med"/>
            </a:ln>
            <a:effectLst/>
          </c:spPr>
          <c:marker>
            <c:symbol val="none"/>
          </c:marker>
          <c:cat>
            <c:numRef>
              <c:f>'Brent crude'!$A$7:$A$3964</c:f>
              <c:numCache>
                <c:formatCode>m/d/yyyy</c:formatCode>
                <c:ptCount val="3958"/>
                <c:pt idx="0">
                  <c:v>39113</c:v>
                </c:pt>
                <c:pt idx="1">
                  <c:v>39141</c:v>
                </c:pt>
                <c:pt idx="2">
                  <c:v>39171</c:v>
                </c:pt>
                <c:pt idx="3">
                  <c:v>39202</c:v>
                </c:pt>
                <c:pt idx="4">
                  <c:v>39233</c:v>
                </c:pt>
                <c:pt idx="5">
                  <c:v>39262</c:v>
                </c:pt>
                <c:pt idx="6">
                  <c:v>39294</c:v>
                </c:pt>
                <c:pt idx="7">
                  <c:v>39325</c:v>
                </c:pt>
                <c:pt idx="8">
                  <c:v>39353</c:v>
                </c:pt>
                <c:pt idx="9">
                  <c:v>39386</c:v>
                </c:pt>
                <c:pt idx="10">
                  <c:v>39416</c:v>
                </c:pt>
                <c:pt idx="11">
                  <c:v>39447</c:v>
                </c:pt>
                <c:pt idx="12">
                  <c:v>39478</c:v>
                </c:pt>
                <c:pt idx="13">
                  <c:v>39507</c:v>
                </c:pt>
                <c:pt idx="14">
                  <c:v>39538</c:v>
                </c:pt>
                <c:pt idx="15">
                  <c:v>39568</c:v>
                </c:pt>
                <c:pt idx="16">
                  <c:v>39598</c:v>
                </c:pt>
                <c:pt idx="17">
                  <c:v>39629</c:v>
                </c:pt>
                <c:pt idx="18">
                  <c:v>39660</c:v>
                </c:pt>
                <c:pt idx="19">
                  <c:v>39689</c:v>
                </c:pt>
                <c:pt idx="20">
                  <c:v>39721</c:v>
                </c:pt>
                <c:pt idx="21">
                  <c:v>39752</c:v>
                </c:pt>
                <c:pt idx="22">
                  <c:v>39780</c:v>
                </c:pt>
                <c:pt idx="23">
                  <c:v>39813</c:v>
                </c:pt>
                <c:pt idx="24">
                  <c:v>39843</c:v>
                </c:pt>
                <c:pt idx="25">
                  <c:v>39871</c:v>
                </c:pt>
                <c:pt idx="26">
                  <c:v>39903</c:v>
                </c:pt>
                <c:pt idx="27">
                  <c:v>39933</c:v>
                </c:pt>
                <c:pt idx="28">
                  <c:v>39962</c:v>
                </c:pt>
                <c:pt idx="29">
                  <c:v>39994</c:v>
                </c:pt>
                <c:pt idx="30">
                  <c:v>40025</c:v>
                </c:pt>
                <c:pt idx="31">
                  <c:v>40056</c:v>
                </c:pt>
                <c:pt idx="32">
                  <c:v>40086</c:v>
                </c:pt>
                <c:pt idx="33">
                  <c:v>40116</c:v>
                </c:pt>
                <c:pt idx="34">
                  <c:v>40147</c:v>
                </c:pt>
                <c:pt idx="35">
                  <c:v>40178</c:v>
                </c:pt>
                <c:pt idx="36">
                  <c:v>40207</c:v>
                </c:pt>
                <c:pt idx="37">
                  <c:v>40235</c:v>
                </c:pt>
                <c:pt idx="38">
                  <c:v>40268</c:v>
                </c:pt>
                <c:pt idx="39">
                  <c:v>40298</c:v>
                </c:pt>
                <c:pt idx="40">
                  <c:v>40329</c:v>
                </c:pt>
                <c:pt idx="41">
                  <c:v>40359</c:v>
                </c:pt>
                <c:pt idx="42">
                  <c:v>40389</c:v>
                </c:pt>
                <c:pt idx="43">
                  <c:v>40421</c:v>
                </c:pt>
                <c:pt idx="44">
                  <c:v>40451</c:v>
                </c:pt>
                <c:pt idx="45">
                  <c:v>40480</c:v>
                </c:pt>
                <c:pt idx="46">
                  <c:v>40512</c:v>
                </c:pt>
                <c:pt idx="47">
                  <c:v>40543</c:v>
                </c:pt>
                <c:pt idx="48">
                  <c:v>40574</c:v>
                </c:pt>
                <c:pt idx="49">
                  <c:v>40602</c:v>
                </c:pt>
                <c:pt idx="50">
                  <c:v>40633</c:v>
                </c:pt>
                <c:pt idx="51">
                  <c:v>40662</c:v>
                </c:pt>
                <c:pt idx="52">
                  <c:v>40694</c:v>
                </c:pt>
                <c:pt idx="53">
                  <c:v>40724</c:v>
                </c:pt>
                <c:pt idx="54">
                  <c:v>40753</c:v>
                </c:pt>
                <c:pt idx="55">
                  <c:v>40786</c:v>
                </c:pt>
                <c:pt idx="56">
                  <c:v>40816</c:v>
                </c:pt>
                <c:pt idx="57">
                  <c:v>40847</c:v>
                </c:pt>
                <c:pt idx="58">
                  <c:v>40877</c:v>
                </c:pt>
                <c:pt idx="59">
                  <c:v>40907</c:v>
                </c:pt>
                <c:pt idx="60">
                  <c:v>40939</c:v>
                </c:pt>
                <c:pt idx="61">
                  <c:v>40968</c:v>
                </c:pt>
                <c:pt idx="62">
                  <c:v>40998</c:v>
                </c:pt>
                <c:pt idx="63">
                  <c:v>41029</c:v>
                </c:pt>
                <c:pt idx="64">
                  <c:v>41060</c:v>
                </c:pt>
                <c:pt idx="65">
                  <c:v>41089</c:v>
                </c:pt>
                <c:pt idx="66">
                  <c:v>41121</c:v>
                </c:pt>
                <c:pt idx="67">
                  <c:v>41152</c:v>
                </c:pt>
                <c:pt idx="68">
                  <c:v>41180</c:v>
                </c:pt>
                <c:pt idx="69">
                  <c:v>41213</c:v>
                </c:pt>
                <c:pt idx="70">
                  <c:v>41243</c:v>
                </c:pt>
                <c:pt idx="71">
                  <c:v>41274</c:v>
                </c:pt>
                <c:pt idx="72">
                  <c:v>41305</c:v>
                </c:pt>
                <c:pt idx="73">
                  <c:v>41333</c:v>
                </c:pt>
                <c:pt idx="74">
                  <c:v>41362</c:v>
                </c:pt>
                <c:pt idx="75">
                  <c:v>41394</c:v>
                </c:pt>
                <c:pt idx="76">
                  <c:v>41425</c:v>
                </c:pt>
                <c:pt idx="77">
                  <c:v>41453</c:v>
                </c:pt>
                <c:pt idx="78">
                  <c:v>41486</c:v>
                </c:pt>
                <c:pt idx="79">
                  <c:v>41516</c:v>
                </c:pt>
                <c:pt idx="80">
                  <c:v>41547</c:v>
                </c:pt>
                <c:pt idx="81">
                  <c:v>41578</c:v>
                </c:pt>
                <c:pt idx="82">
                  <c:v>41607</c:v>
                </c:pt>
                <c:pt idx="83">
                  <c:v>41639</c:v>
                </c:pt>
                <c:pt idx="84">
                  <c:v>41670</c:v>
                </c:pt>
                <c:pt idx="85">
                  <c:v>41698</c:v>
                </c:pt>
                <c:pt idx="86">
                  <c:v>41729</c:v>
                </c:pt>
                <c:pt idx="87">
                  <c:v>41759</c:v>
                </c:pt>
                <c:pt idx="88">
                  <c:v>41789</c:v>
                </c:pt>
                <c:pt idx="89">
                  <c:v>41820</c:v>
                </c:pt>
                <c:pt idx="90">
                  <c:v>41851</c:v>
                </c:pt>
                <c:pt idx="91">
                  <c:v>41880</c:v>
                </c:pt>
                <c:pt idx="92">
                  <c:v>41912</c:v>
                </c:pt>
                <c:pt idx="93">
                  <c:v>41943</c:v>
                </c:pt>
                <c:pt idx="94">
                  <c:v>41971</c:v>
                </c:pt>
                <c:pt idx="95">
                  <c:v>42004</c:v>
                </c:pt>
                <c:pt idx="96">
                  <c:v>42034</c:v>
                </c:pt>
                <c:pt idx="97">
                  <c:v>42062</c:v>
                </c:pt>
                <c:pt idx="98">
                  <c:v>42094</c:v>
                </c:pt>
                <c:pt idx="99">
                  <c:v>42124</c:v>
                </c:pt>
                <c:pt idx="100">
                  <c:v>42153</c:v>
                </c:pt>
                <c:pt idx="101">
                  <c:v>42185</c:v>
                </c:pt>
                <c:pt idx="102">
                  <c:v>42216</c:v>
                </c:pt>
                <c:pt idx="103">
                  <c:v>42247</c:v>
                </c:pt>
                <c:pt idx="104">
                  <c:v>42277</c:v>
                </c:pt>
                <c:pt idx="105">
                  <c:v>42307</c:v>
                </c:pt>
                <c:pt idx="106">
                  <c:v>42338</c:v>
                </c:pt>
                <c:pt idx="107">
                  <c:v>42369</c:v>
                </c:pt>
                <c:pt idx="108">
                  <c:v>42398</c:v>
                </c:pt>
                <c:pt idx="109">
                  <c:v>42429</c:v>
                </c:pt>
                <c:pt idx="110">
                  <c:v>42460</c:v>
                </c:pt>
                <c:pt idx="111">
                  <c:v>42489</c:v>
                </c:pt>
                <c:pt idx="112">
                  <c:v>42521</c:v>
                </c:pt>
                <c:pt idx="113">
                  <c:v>42551</c:v>
                </c:pt>
                <c:pt idx="114">
                  <c:v>42580</c:v>
                </c:pt>
                <c:pt idx="115">
                  <c:v>42613</c:v>
                </c:pt>
                <c:pt idx="116">
                  <c:v>42643</c:v>
                </c:pt>
                <c:pt idx="117">
                  <c:v>42674</c:v>
                </c:pt>
                <c:pt idx="118">
                  <c:v>42704</c:v>
                </c:pt>
                <c:pt idx="119">
                  <c:v>42734</c:v>
                </c:pt>
                <c:pt idx="120">
                  <c:v>42766</c:v>
                </c:pt>
                <c:pt idx="121">
                  <c:v>42794</c:v>
                </c:pt>
                <c:pt idx="122">
                  <c:v>42825</c:v>
                </c:pt>
                <c:pt idx="123">
                  <c:v>42853</c:v>
                </c:pt>
                <c:pt idx="124">
                  <c:v>42886</c:v>
                </c:pt>
                <c:pt idx="125">
                  <c:v>42916</c:v>
                </c:pt>
                <c:pt idx="126">
                  <c:v>42947</c:v>
                </c:pt>
                <c:pt idx="127">
                  <c:v>42978</c:v>
                </c:pt>
                <c:pt idx="128">
                  <c:v>43007</c:v>
                </c:pt>
                <c:pt idx="129">
                  <c:v>43039</c:v>
                </c:pt>
                <c:pt idx="130">
                  <c:v>43069</c:v>
                </c:pt>
                <c:pt idx="131">
                  <c:v>43098</c:v>
                </c:pt>
                <c:pt idx="132">
                  <c:v>43131</c:v>
                </c:pt>
                <c:pt idx="133">
                  <c:v>43159</c:v>
                </c:pt>
                <c:pt idx="134">
                  <c:v>43189</c:v>
                </c:pt>
                <c:pt idx="135">
                  <c:v>43220</c:v>
                </c:pt>
                <c:pt idx="136">
                  <c:v>43251</c:v>
                </c:pt>
                <c:pt idx="137">
                  <c:v>43280</c:v>
                </c:pt>
                <c:pt idx="138">
                  <c:v>43312</c:v>
                </c:pt>
                <c:pt idx="139">
                  <c:v>43343</c:v>
                </c:pt>
                <c:pt idx="140">
                  <c:v>43371</c:v>
                </c:pt>
                <c:pt idx="141">
                  <c:v>43404</c:v>
                </c:pt>
                <c:pt idx="142">
                  <c:v>43434</c:v>
                </c:pt>
                <c:pt idx="143">
                  <c:v>43465</c:v>
                </c:pt>
                <c:pt idx="144">
                  <c:v>43496</c:v>
                </c:pt>
                <c:pt idx="145">
                  <c:v>43524</c:v>
                </c:pt>
                <c:pt idx="146">
                  <c:v>43553</c:v>
                </c:pt>
                <c:pt idx="147">
                  <c:v>43585</c:v>
                </c:pt>
                <c:pt idx="148">
                  <c:v>43616</c:v>
                </c:pt>
                <c:pt idx="149">
                  <c:v>43644</c:v>
                </c:pt>
                <c:pt idx="150">
                  <c:v>43677</c:v>
                </c:pt>
                <c:pt idx="151">
                  <c:v>43707</c:v>
                </c:pt>
                <c:pt idx="152">
                  <c:v>43738</c:v>
                </c:pt>
                <c:pt idx="153">
                  <c:v>43769</c:v>
                </c:pt>
                <c:pt idx="154">
                  <c:v>43798</c:v>
                </c:pt>
                <c:pt idx="155">
                  <c:v>43830</c:v>
                </c:pt>
                <c:pt idx="156">
                  <c:v>43861</c:v>
                </c:pt>
                <c:pt idx="157">
                  <c:v>43889</c:v>
                </c:pt>
                <c:pt idx="158">
                  <c:v>43921</c:v>
                </c:pt>
                <c:pt idx="159">
                  <c:v>43951</c:v>
                </c:pt>
                <c:pt idx="160">
                  <c:v>43980</c:v>
                </c:pt>
                <c:pt idx="161">
                  <c:v>44012</c:v>
                </c:pt>
                <c:pt idx="162">
                  <c:v>44043</c:v>
                </c:pt>
                <c:pt idx="163">
                  <c:v>44074</c:v>
                </c:pt>
                <c:pt idx="164">
                  <c:v>44104</c:v>
                </c:pt>
                <c:pt idx="165">
                  <c:v>44134</c:v>
                </c:pt>
                <c:pt idx="166">
                  <c:v>44165</c:v>
                </c:pt>
                <c:pt idx="167">
                  <c:v>44196</c:v>
                </c:pt>
                <c:pt idx="168">
                  <c:v>44225</c:v>
                </c:pt>
                <c:pt idx="169">
                  <c:v>44253</c:v>
                </c:pt>
                <c:pt idx="170">
                  <c:v>44286</c:v>
                </c:pt>
                <c:pt idx="171">
                  <c:v>44316</c:v>
                </c:pt>
                <c:pt idx="172">
                  <c:v>44347</c:v>
                </c:pt>
                <c:pt idx="173">
                  <c:v>44377</c:v>
                </c:pt>
                <c:pt idx="174">
                  <c:v>44407</c:v>
                </c:pt>
                <c:pt idx="175">
                  <c:v>44439</c:v>
                </c:pt>
                <c:pt idx="176">
                  <c:v>44469</c:v>
                </c:pt>
                <c:pt idx="177">
                  <c:v>44498</c:v>
                </c:pt>
                <c:pt idx="178">
                  <c:v>44530</c:v>
                </c:pt>
                <c:pt idx="179">
                  <c:v>44561</c:v>
                </c:pt>
                <c:pt idx="180">
                  <c:v>44592</c:v>
                </c:pt>
                <c:pt idx="181">
                  <c:v>44620</c:v>
                </c:pt>
                <c:pt idx="182">
                  <c:v>44651</c:v>
                </c:pt>
                <c:pt idx="183">
                  <c:v>44680</c:v>
                </c:pt>
              </c:numCache>
            </c:numRef>
          </c:cat>
          <c:val>
            <c:numRef>
              <c:f>'Brent crude'!$B$7:$B$3964</c:f>
              <c:numCache>
                <c:formatCode>General</c:formatCode>
                <c:ptCount val="3958"/>
                <c:pt idx="0">
                  <c:v>57.4</c:v>
                </c:pt>
                <c:pt idx="1">
                  <c:v>61.89</c:v>
                </c:pt>
                <c:pt idx="2">
                  <c:v>68.099999999999994</c:v>
                </c:pt>
                <c:pt idx="3">
                  <c:v>67.650000000000006</c:v>
                </c:pt>
                <c:pt idx="4">
                  <c:v>68.040000000000006</c:v>
                </c:pt>
                <c:pt idx="5">
                  <c:v>71.41</c:v>
                </c:pt>
                <c:pt idx="6">
                  <c:v>77.05</c:v>
                </c:pt>
                <c:pt idx="7">
                  <c:v>72.69</c:v>
                </c:pt>
                <c:pt idx="8">
                  <c:v>79.17</c:v>
                </c:pt>
                <c:pt idx="9">
                  <c:v>90.63</c:v>
                </c:pt>
                <c:pt idx="10">
                  <c:v>88.26</c:v>
                </c:pt>
                <c:pt idx="11">
                  <c:v>93.85</c:v>
                </c:pt>
                <c:pt idx="12">
                  <c:v>92.21</c:v>
                </c:pt>
                <c:pt idx="13">
                  <c:v>100.1</c:v>
                </c:pt>
                <c:pt idx="14">
                  <c:v>100.3</c:v>
                </c:pt>
                <c:pt idx="15">
                  <c:v>111.36</c:v>
                </c:pt>
                <c:pt idx="16">
                  <c:v>127.78</c:v>
                </c:pt>
                <c:pt idx="17">
                  <c:v>139.83000000000001</c:v>
                </c:pt>
                <c:pt idx="18">
                  <c:v>123.98</c:v>
                </c:pt>
                <c:pt idx="19">
                  <c:v>114.05</c:v>
                </c:pt>
                <c:pt idx="20">
                  <c:v>98.17</c:v>
                </c:pt>
                <c:pt idx="21">
                  <c:v>65.319999999999993</c:v>
                </c:pt>
                <c:pt idx="22">
                  <c:v>53.49</c:v>
                </c:pt>
                <c:pt idx="23">
                  <c:v>45.59</c:v>
                </c:pt>
                <c:pt idx="24">
                  <c:v>45.88</c:v>
                </c:pt>
                <c:pt idx="25">
                  <c:v>46.35</c:v>
                </c:pt>
                <c:pt idx="26">
                  <c:v>49.23</c:v>
                </c:pt>
                <c:pt idx="27">
                  <c:v>50.8</c:v>
                </c:pt>
                <c:pt idx="28">
                  <c:v>65.52</c:v>
                </c:pt>
                <c:pt idx="29">
                  <c:v>69.3</c:v>
                </c:pt>
                <c:pt idx="30">
                  <c:v>71.7</c:v>
                </c:pt>
                <c:pt idx="31">
                  <c:v>69.650000000000006</c:v>
                </c:pt>
                <c:pt idx="32">
                  <c:v>69.069999999999993</c:v>
                </c:pt>
                <c:pt idx="33">
                  <c:v>75.2</c:v>
                </c:pt>
                <c:pt idx="34">
                  <c:v>78.47</c:v>
                </c:pt>
                <c:pt idx="35">
                  <c:v>77.930000000000007</c:v>
                </c:pt>
                <c:pt idx="36">
                  <c:v>71.459999999999994</c:v>
                </c:pt>
                <c:pt idx="37">
                  <c:v>77.59</c:v>
                </c:pt>
                <c:pt idx="38">
                  <c:v>82.7</c:v>
                </c:pt>
                <c:pt idx="39">
                  <c:v>87.44</c:v>
                </c:pt>
                <c:pt idx="40">
                  <c:v>74.650000000000006</c:v>
                </c:pt>
                <c:pt idx="41">
                  <c:v>75.010000000000005</c:v>
                </c:pt>
                <c:pt idx="42">
                  <c:v>78.180000000000007</c:v>
                </c:pt>
                <c:pt idx="43">
                  <c:v>74.64</c:v>
                </c:pt>
                <c:pt idx="44">
                  <c:v>82.31</c:v>
                </c:pt>
                <c:pt idx="45">
                  <c:v>83.15</c:v>
                </c:pt>
                <c:pt idx="46">
                  <c:v>85.92</c:v>
                </c:pt>
                <c:pt idx="47">
                  <c:v>94.75</c:v>
                </c:pt>
                <c:pt idx="48">
                  <c:v>101.01</c:v>
                </c:pt>
                <c:pt idx="49">
                  <c:v>111.8</c:v>
                </c:pt>
                <c:pt idx="50">
                  <c:v>117.36</c:v>
                </c:pt>
                <c:pt idx="51">
                  <c:v>125.89</c:v>
                </c:pt>
                <c:pt idx="52">
                  <c:v>116.73</c:v>
                </c:pt>
                <c:pt idx="53">
                  <c:v>112.48</c:v>
                </c:pt>
                <c:pt idx="54">
                  <c:v>116.74</c:v>
                </c:pt>
                <c:pt idx="55">
                  <c:v>114.85</c:v>
                </c:pt>
                <c:pt idx="56">
                  <c:v>102.76</c:v>
                </c:pt>
                <c:pt idx="57">
                  <c:v>109.56</c:v>
                </c:pt>
                <c:pt idx="58">
                  <c:v>110.52</c:v>
                </c:pt>
                <c:pt idx="59">
                  <c:v>107.38</c:v>
                </c:pt>
                <c:pt idx="60">
                  <c:v>110.98</c:v>
                </c:pt>
                <c:pt idx="61">
                  <c:v>122.66</c:v>
                </c:pt>
                <c:pt idx="62">
                  <c:v>122.88</c:v>
                </c:pt>
                <c:pt idx="63">
                  <c:v>119.47</c:v>
                </c:pt>
                <c:pt idx="64">
                  <c:v>101.87</c:v>
                </c:pt>
                <c:pt idx="65">
                  <c:v>97.8</c:v>
                </c:pt>
                <c:pt idx="66">
                  <c:v>104.92</c:v>
                </c:pt>
                <c:pt idx="67">
                  <c:v>114.57</c:v>
                </c:pt>
                <c:pt idx="68">
                  <c:v>112.39</c:v>
                </c:pt>
                <c:pt idx="69">
                  <c:v>108.7</c:v>
                </c:pt>
                <c:pt idx="70">
                  <c:v>111.23</c:v>
                </c:pt>
                <c:pt idx="71">
                  <c:v>111.11</c:v>
                </c:pt>
                <c:pt idx="72">
                  <c:v>115.55</c:v>
                </c:pt>
                <c:pt idx="73">
                  <c:v>111.38</c:v>
                </c:pt>
                <c:pt idx="74">
                  <c:v>110.02</c:v>
                </c:pt>
                <c:pt idx="75">
                  <c:v>102.37</c:v>
                </c:pt>
                <c:pt idx="76">
                  <c:v>100.39</c:v>
                </c:pt>
                <c:pt idx="77">
                  <c:v>102.16</c:v>
                </c:pt>
                <c:pt idx="78">
                  <c:v>107.7</c:v>
                </c:pt>
                <c:pt idx="79">
                  <c:v>114.01</c:v>
                </c:pt>
                <c:pt idx="80">
                  <c:v>108.37</c:v>
                </c:pt>
                <c:pt idx="81">
                  <c:v>108.84</c:v>
                </c:pt>
                <c:pt idx="82">
                  <c:v>109.69</c:v>
                </c:pt>
                <c:pt idx="83">
                  <c:v>110.8</c:v>
                </c:pt>
                <c:pt idx="84">
                  <c:v>106.4</c:v>
                </c:pt>
                <c:pt idx="85">
                  <c:v>109.07</c:v>
                </c:pt>
                <c:pt idx="86">
                  <c:v>107.76</c:v>
                </c:pt>
                <c:pt idx="87">
                  <c:v>108.07</c:v>
                </c:pt>
                <c:pt idx="88">
                  <c:v>109.41</c:v>
                </c:pt>
                <c:pt idx="89">
                  <c:v>112.36</c:v>
                </c:pt>
                <c:pt idx="90">
                  <c:v>106.02</c:v>
                </c:pt>
                <c:pt idx="91">
                  <c:v>103.19</c:v>
                </c:pt>
                <c:pt idx="92">
                  <c:v>94.67</c:v>
                </c:pt>
                <c:pt idx="93">
                  <c:v>85.86</c:v>
                </c:pt>
                <c:pt idx="94">
                  <c:v>70.150000000000006</c:v>
                </c:pt>
                <c:pt idx="95">
                  <c:v>57.33</c:v>
                </c:pt>
                <c:pt idx="96">
                  <c:v>52.99</c:v>
                </c:pt>
                <c:pt idx="97">
                  <c:v>62.58</c:v>
                </c:pt>
                <c:pt idx="98">
                  <c:v>55.11</c:v>
                </c:pt>
                <c:pt idx="99">
                  <c:v>66.78</c:v>
                </c:pt>
                <c:pt idx="100">
                  <c:v>65.56</c:v>
                </c:pt>
                <c:pt idx="101">
                  <c:v>63.59</c:v>
                </c:pt>
                <c:pt idx="102">
                  <c:v>52.21</c:v>
                </c:pt>
                <c:pt idx="103">
                  <c:v>54.15</c:v>
                </c:pt>
                <c:pt idx="104">
                  <c:v>48.37</c:v>
                </c:pt>
                <c:pt idx="105">
                  <c:v>49.56</c:v>
                </c:pt>
                <c:pt idx="106">
                  <c:v>44.61</c:v>
                </c:pt>
                <c:pt idx="107">
                  <c:v>37.28</c:v>
                </c:pt>
                <c:pt idx="108">
                  <c:v>34.74</c:v>
                </c:pt>
                <c:pt idx="109">
                  <c:v>35.97</c:v>
                </c:pt>
                <c:pt idx="110">
                  <c:v>39.6</c:v>
                </c:pt>
                <c:pt idx="111">
                  <c:v>48.13</c:v>
                </c:pt>
                <c:pt idx="112">
                  <c:v>49.69</c:v>
                </c:pt>
                <c:pt idx="113">
                  <c:v>49.68</c:v>
                </c:pt>
                <c:pt idx="114">
                  <c:v>42.46</c:v>
                </c:pt>
                <c:pt idx="115">
                  <c:v>47.04</c:v>
                </c:pt>
                <c:pt idx="116">
                  <c:v>49.06</c:v>
                </c:pt>
                <c:pt idx="117">
                  <c:v>48.3</c:v>
                </c:pt>
                <c:pt idx="118">
                  <c:v>50.47</c:v>
                </c:pt>
                <c:pt idx="119">
                  <c:v>56.82</c:v>
                </c:pt>
                <c:pt idx="120">
                  <c:v>55.7</c:v>
                </c:pt>
                <c:pt idx="121">
                  <c:v>55.59</c:v>
                </c:pt>
                <c:pt idx="122">
                  <c:v>52.83</c:v>
                </c:pt>
                <c:pt idx="123">
                  <c:v>51.73</c:v>
                </c:pt>
                <c:pt idx="124">
                  <c:v>50.31</c:v>
                </c:pt>
                <c:pt idx="125">
                  <c:v>47.92</c:v>
                </c:pt>
                <c:pt idx="126">
                  <c:v>52.65</c:v>
                </c:pt>
                <c:pt idx="127">
                  <c:v>52.38</c:v>
                </c:pt>
                <c:pt idx="128">
                  <c:v>57.54</c:v>
                </c:pt>
                <c:pt idx="129">
                  <c:v>61.37</c:v>
                </c:pt>
                <c:pt idx="130">
                  <c:v>63.57</c:v>
                </c:pt>
                <c:pt idx="131">
                  <c:v>66.87</c:v>
                </c:pt>
                <c:pt idx="132">
                  <c:v>69.05</c:v>
                </c:pt>
                <c:pt idx="133">
                  <c:v>65.78</c:v>
                </c:pt>
                <c:pt idx="134">
                  <c:v>70.27</c:v>
                </c:pt>
                <c:pt idx="135">
                  <c:v>75.17</c:v>
                </c:pt>
                <c:pt idx="136">
                  <c:v>77.59</c:v>
                </c:pt>
                <c:pt idx="137">
                  <c:v>79.44</c:v>
                </c:pt>
                <c:pt idx="138">
                  <c:v>74.25</c:v>
                </c:pt>
                <c:pt idx="139">
                  <c:v>77.42</c:v>
                </c:pt>
                <c:pt idx="140">
                  <c:v>82.72</c:v>
                </c:pt>
                <c:pt idx="141">
                  <c:v>75.47</c:v>
                </c:pt>
                <c:pt idx="142">
                  <c:v>58.71</c:v>
                </c:pt>
                <c:pt idx="143">
                  <c:v>53.8</c:v>
                </c:pt>
                <c:pt idx="144">
                  <c:v>61.89</c:v>
                </c:pt>
                <c:pt idx="145">
                  <c:v>66.03</c:v>
                </c:pt>
                <c:pt idx="146">
                  <c:v>68.39</c:v>
                </c:pt>
                <c:pt idx="147">
                  <c:v>72.8</c:v>
                </c:pt>
                <c:pt idx="148">
                  <c:v>64.489999999999995</c:v>
                </c:pt>
                <c:pt idx="149">
                  <c:v>66.55</c:v>
                </c:pt>
                <c:pt idx="150">
                  <c:v>65.17</c:v>
                </c:pt>
                <c:pt idx="151">
                  <c:v>60.43</c:v>
                </c:pt>
                <c:pt idx="152">
                  <c:v>60.78</c:v>
                </c:pt>
                <c:pt idx="153">
                  <c:v>60.23</c:v>
                </c:pt>
                <c:pt idx="154">
                  <c:v>62.43</c:v>
                </c:pt>
                <c:pt idx="155">
                  <c:v>66</c:v>
                </c:pt>
                <c:pt idx="156">
                  <c:v>58.16</c:v>
                </c:pt>
                <c:pt idx="157">
                  <c:v>50.52</c:v>
                </c:pt>
                <c:pt idx="158">
                  <c:v>22.74</c:v>
                </c:pt>
                <c:pt idx="159">
                  <c:v>25.27</c:v>
                </c:pt>
                <c:pt idx="160">
                  <c:v>35.33</c:v>
                </c:pt>
                <c:pt idx="161">
                  <c:v>41.15</c:v>
                </c:pt>
                <c:pt idx="162">
                  <c:v>43.3</c:v>
                </c:pt>
                <c:pt idx="163">
                  <c:v>45.28</c:v>
                </c:pt>
                <c:pt idx="164">
                  <c:v>40.950000000000003</c:v>
                </c:pt>
                <c:pt idx="165">
                  <c:v>37.46</c:v>
                </c:pt>
                <c:pt idx="166">
                  <c:v>47.59</c:v>
                </c:pt>
                <c:pt idx="167">
                  <c:v>51.8</c:v>
                </c:pt>
                <c:pt idx="168">
                  <c:v>55.88</c:v>
                </c:pt>
                <c:pt idx="169">
                  <c:v>66.13</c:v>
                </c:pt>
                <c:pt idx="170">
                  <c:v>63.54</c:v>
                </c:pt>
                <c:pt idx="171">
                  <c:v>67.25</c:v>
                </c:pt>
                <c:pt idx="172">
                  <c:v>69.319999999999993</c:v>
                </c:pt>
                <c:pt idx="173">
                  <c:v>75.13</c:v>
                </c:pt>
                <c:pt idx="174">
                  <c:v>76.33</c:v>
                </c:pt>
                <c:pt idx="175">
                  <c:v>72.989999999999995</c:v>
                </c:pt>
                <c:pt idx="176">
                  <c:v>78.52</c:v>
                </c:pt>
                <c:pt idx="177">
                  <c:v>84.38</c:v>
                </c:pt>
                <c:pt idx="178">
                  <c:v>70.569999999999993</c:v>
                </c:pt>
                <c:pt idx="179">
                  <c:v>77.78</c:v>
                </c:pt>
                <c:pt idx="180">
                  <c:v>91.21</c:v>
                </c:pt>
                <c:pt idx="181">
                  <c:v>100.99</c:v>
                </c:pt>
                <c:pt idx="182">
                  <c:v>107.91</c:v>
                </c:pt>
                <c:pt idx="183">
                  <c:v>109.34</c:v>
                </c:pt>
              </c:numCache>
            </c:numRef>
          </c:val>
          <c:smooth val="0"/>
          <c:extLst>
            <c:ext xmlns:c16="http://schemas.microsoft.com/office/drawing/2014/chart" uri="{C3380CC4-5D6E-409C-BE32-E72D297353CC}">
              <c16:uniqueId val="{00000000-49DB-4822-820F-198C37896268}"/>
            </c:ext>
          </c:extLst>
        </c:ser>
        <c:dLbls>
          <c:showLegendKey val="0"/>
          <c:showVal val="0"/>
          <c:showCatName val="0"/>
          <c:showSerName val="0"/>
          <c:showPercent val="0"/>
          <c:showBubbleSize val="0"/>
        </c:dLbls>
        <c:smooth val="0"/>
        <c:axId val="574244672"/>
        <c:axId val="574239264"/>
      </c:lineChart>
      <c:dateAx>
        <c:axId val="574244672"/>
        <c:scaling>
          <c:orientation val="minMax"/>
          <c:max val="44711"/>
        </c:scaling>
        <c:delete val="0"/>
        <c:axPos val="b"/>
        <c:numFmt formatCode="yyyy" sourceLinked="0"/>
        <c:majorTickMark val="none"/>
        <c:minorTickMark val="none"/>
        <c:tickLblPos val="low"/>
        <c:spPr>
          <a:noFill/>
          <a:ln w="22225" cap="flat" cmpd="sng" algn="ctr">
            <a:solidFill>
              <a:schemeClr val="tx1"/>
            </a:solidFill>
            <a:prstDash val="solid"/>
            <a:round/>
            <a:headEnd type="none" w="med" len="med"/>
            <a:tailEnd type="none" w="med" len="med"/>
          </a:ln>
          <a:effectLst/>
        </c:spPr>
        <c:txPr>
          <a:bodyPr rot="-60000000" spcFirstLastPara="1" vertOverflow="ellipsis" vert="horz" wrap="square" anchor="ctr" anchorCtr="1"/>
          <a:lstStyle/>
          <a:p>
            <a:pPr>
              <a:defRPr sz="1100" b="0" i="0" u="none" strike="noStrike" kern="1200" baseline="0">
                <a:solidFill>
                  <a:srgbClr val="000000"/>
                </a:solidFill>
                <a:latin typeface="Frutiger 45 Light" panose="020B0603020202020204" pitchFamily="34" charset="0"/>
                <a:ea typeface="+mn-ea"/>
                <a:cs typeface="+mn-cs"/>
              </a:defRPr>
            </a:pPr>
            <a:endParaRPr lang="en-US"/>
          </a:p>
        </c:txPr>
        <c:crossAx val="574239264"/>
        <c:crosses val="autoZero"/>
        <c:auto val="1"/>
        <c:lblOffset val="100"/>
        <c:baseTimeUnit val="months"/>
        <c:majorUnit val="2"/>
        <c:majorTimeUnit val="years"/>
      </c:dateAx>
      <c:valAx>
        <c:axId val="574239264"/>
        <c:scaling>
          <c:orientation val="minMax"/>
          <c:min val="20"/>
        </c:scaling>
        <c:delete val="0"/>
        <c:axPos val="l"/>
        <c:majorGridlines>
          <c:spPr>
            <a:ln w="3175" cap="flat" cmpd="sng" algn="ctr">
              <a:noFill/>
              <a:prstDash val="solid"/>
              <a:round/>
              <a:headEnd type="none" w="med" len="med"/>
              <a:tailEnd type="none" w="med" len="med"/>
            </a:ln>
            <a:effectLst/>
          </c:spPr>
        </c:majorGridlines>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200" b="0" i="0" u="none" strike="noStrike" kern="1200" baseline="0">
                <a:solidFill>
                  <a:srgbClr val="000000"/>
                </a:solidFill>
                <a:latin typeface="Frutiger 45 Light" panose="020B0603020202020204" pitchFamily="34" charset="0"/>
                <a:ea typeface="+mn-ea"/>
                <a:cs typeface="+mn-cs"/>
              </a:defRPr>
            </a:pPr>
            <a:endParaRPr lang="en-US"/>
          </a:p>
        </c:txPr>
        <c:crossAx val="574244672"/>
        <c:crosses val="autoZero"/>
        <c:crossBetween val="between"/>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200">
          <a:solidFill>
            <a:srgbClr val="000000"/>
          </a:solidFill>
          <a:latin typeface="Frutiger 45 Light" panose="020B0603020202020204" pitchFamily="34" charset="0"/>
          <a:ea typeface="+mn-ea"/>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054141853912635E-2"/>
          <c:y val="5.5067406346933905E-2"/>
          <c:w val="0.90920098268112226"/>
          <c:h val="0.77104534518412471"/>
        </c:manualLayout>
      </c:layout>
      <c:lineChart>
        <c:grouping val="standard"/>
        <c:varyColors val="0"/>
        <c:ser>
          <c:idx val="0"/>
          <c:order val="0"/>
          <c:tx>
            <c:strRef>
              <c:f>Sheet1!$N$3</c:f>
              <c:strCache>
                <c:ptCount val="1"/>
                <c:pt idx="0">
                  <c:v>Energy stocks</c:v>
                </c:pt>
              </c:strCache>
            </c:strRef>
          </c:tx>
          <c:spPr>
            <a:ln w="22225" cap="rnd" cmpd="sng" algn="ctr">
              <a:solidFill>
                <a:srgbClr val="4D3C2F"/>
              </a:solidFill>
              <a:prstDash val="solid"/>
              <a:round/>
              <a:headEnd type="none" w="med" len="med"/>
              <a:tailEnd type="none" w="med" len="med"/>
            </a:ln>
            <a:effectLst/>
          </c:spPr>
          <c:marker>
            <c:symbol val="none"/>
          </c:marker>
          <c:cat>
            <c:numRef>
              <c:f>Sheet1!$M$12:$M$132</c:f>
              <c:numCache>
                <c:formatCode>dd\.mm\.yyyy</c:formatCode>
                <c:ptCount val="121"/>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numCache>
            </c:numRef>
          </c:cat>
          <c:val>
            <c:numRef>
              <c:f>Sheet1!$N$12:$N$132</c:f>
              <c:numCache>
                <c:formatCode>General</c:formatCode>
                <c:ptCount val="121"/>
                <c:pt idx="0">
                  <c:v>100</c:v>
                </c:pt>
                <c:pt idx="1">
                  <c:v>99.55</c:v>
                </c:pt>
                <c:pt idx="2">
                  <c:v>98.77</c:v>
                </c:pt>
                <c:pt idx="3">
                  <c:v>95.4</c:v>
                </c:pt>
                <c:pt idx="4">
                  <c:v>90.11</c:v>
                </c:pt>
                <c:pt idx="5">
                  <c:v>90.45</c:v>
                </c:pt>
                <c:pt idx="6">
                  <c:v>90.4</c:v>
                </c:pt>
                <c:pt idx="7">
                  <c:v>89.45</c:v>
                </c:pt>
                <c:pt idx="8">
                  <c:v>77.23</c:v>
                </c:pt>
                <c:pt idx="9">
                  <c:v>73.55</c:v>
                </c:pt>
                <c:pt idx="10">
                  <c:v>54.25</c:v>
                </c:pt>
                <c:pt idx="11">
                  <c:v>45.84</c:v>
                </c:pt>
                <c:pt idx="12">
                  <c:v>51.9</c:v>
                </c:pt>
                <c:pt idx="13">
                  <c:v>55.82</c:v>
                </c:pt>
                <c:pt idx="14">
                  <c:v>60.57</c:v>
                </c:pt>
                <c:pt idx="15">
                  <c:v>58.69</c:v>
                </c:pt>
                <c:pt idx="16">
                  <c:v>59.28</c:v>
                </c:pt>
                <c:pt idx="17">
                  <c:v>60.96</c:v>
                </c:pt>
                <c:pt idx="18">
                  <c:v>63.87</c:v>
                </c:pt>
                <c:pt idx="19">
                  <c:v>60.06</c:v>
                </c:pt>
                <c:pt idx="20">
                  <c:v>63.18</c:v>
                </c:pt>
                <c:pt idx="21">
                  <c:v>64.36</c:v>
                </c:pt>
                <c:pt idx="22">
                  <c:v>72.930000000000007</c:v>
                </c:pt>
                <c:pt idx="23">
                  <c:v>66.209999999999994</c:v>
                </c:pt>
                <c:pt idx="24">
                  <c:v>66.33</c:v>
                </c:pt>
                <c:pt idx="25">
                  <c:v>63.2</c:v>
                </c:pt>
                <c:pt idx="26">
                  <c:v>64.430000000000007</c:v>
                </c:pt>
                <c:pt idx="27">
                  <c:v>62.66</c:v>
                </c:pt>
                <c:pt idx="28">
                  <c:v>64.19</c:v>
                </c:pt>
                <c:pt idx="29">
                  <c:v>65.180000000000007</c:v>
                </c:pt>
                <c:pt idx="30">
                  <c:v>62.58</c:v>
                </c:pt>
                <c:pt idx="31">
                  <c:v>64.67</c:v>
                </c:pt>
                <c:pt idx="32">
                  <c:v>66.09</c:v>
                </c:pt>
                <c:pt idx="33">
                  <c:v>63.16</c:v>
                </c:pt>
                <c:pt idx="34">
                  <c:v>63.86</c:v>
                </c:pt>
                <c:pt idx="35">
                  <c:v>61.66</c:v>
                </c:pt>
                <c:pt idx="36">
                  <c:v>59.78</c:v>
                </c:pt>
                <c:pt idx="37">
                  <c:v>60.01</c:v>
                </c:pt>
                <c:pt idx="38">
                  <c:v>55.64</c:v>
                </c:pt>
                <c:pt idx="39">
                  <c:v>54.17</c:v>
                </c:pt>
                <c:pt idx="40">
                  <c:v>56.83</c:v>
                </c:pt>
                <c:pt idx="41">
                  <c:v>55.2</c:v>
                </c:pt>
                <c:pt idx="42">
                  <c:v>55.35</c:v>
                </c:pt>
                <c:pt idx="43">
                  <c:v>51.95</c:v>
                </c:pt>
                <c:pt idx="44">
                  <c:v>53.87</c:v>
                </c:pt>
                <c:pt idx="45">
                  <c:v>60.71</c:v>
                </c:pt>
                <c:pt idx="46">
                  <c:v>63.43</c:v>
                </c:pt>
                <c:pt idx="47">
                  <c:v>68.17</c:v>
                </c:pt>
                <c:pt idx="48">
                  <c:v>70.290000000000006</c:v>
                </c:pt>
                <c:pt idx="49">
                  <c:v>70.86</c:v>
                </c:pt>
                <c:pt idx="50">
                  <c:v>69.36</c:v>
                </c:pt>
                <c:pt idx="51">
                  <c:v>67.959999999999994</c:v>
                </c:pt>
                <c:pt idx="52">
                  <c:v>67.87</c:v>
                </c:pt>
                <c:pt idx="53">
                  <c:v>73.36</c:v>
                </c:pt>
                <c:pt idx="54">
                  <c:v>74.39</c:v>
                </c:pt>
                <c:pt idx="55">
                  <c:v>73.03</c:v>
                </c:pt>
                <c:pt idx="56">
                  <c:v>68.94</c:v>
                </c:pt>
                <c:pt idx="57">
                  <c:v>72.23</c:v>
                </c:pt>
                <c:pt idx="58">
                  <c:v>74.48</c:v>
                </c:pt>
                <c:pt idx="59">
                  <c:v>76.459999999999994</c:v>
                </c:pt>
                <c:pt idx="60">
                  <c:v>77.7</c:v>
                </c:pt>
                <c:pt idx="61">
                  <c:v>83.07</c:v>
                </c:pt>
                <c:pt idx="62">
                  <c:v>84.88</c:v>
                </c:pt>
                <c:pt idx="63">
                  <c:v>80.2</c:v>
                </c:pt>
                <c:pt idx="64">
                  <c:v>80.569999999999993</c:v>
                </c:pt>
                <c:pt idx="65">
                  <c:v>80.09</c:v>
                </c:pt>
                <c:pt idx="66">
                  <c:v>78.05</c:v>
                </c:pt>
                <c:pt idx="67">
                  <c:v>79.02</c:v>
                </c:pt>
                <c:pt idx="68">
                  <c:v>77.489999999999995</c:v>
                </c:pt>
                <c:pt idx="69">
                  <c:v>79.27</c:v>
                </c:pt>
                <c:pt idx="70">
                  <c:v>84.62</c:v>
                </c:pt>
                <c:pt idx="71">
                  <c:v>84.46</c:v>
                </c:pt>
                <c:pt idx="72">
                  <c:v>83.19</c:v>
                </c:pt>
                <c:pt idx="73">
                  <c:v>83.34</c:v>
                </c:pt>
                <c:pt idx="74">
                  <c:v>87.9</c:v>
                </c:pt>
                <c:pt idx="75">
                  <c:v>88.06</c:v>
                </c:pt>
                <c:pt idx="76">
                  <c:v>84.41</c:v>
                </c:pt>
                <c:pt idx="77">
                  <c:v>88.12</c:v>
                </c:pt>
                <c:pt idx="78">
                  <c:v>86.72</c:v>
                </c:pt>
                <c:pt idx="79">
                  <c:v>84.43</c:v>
                </c:pt>
                <c:pt idx="80">
                  <c:v>80.06</c:v>
                </c:pt>
                <c:pt idx="81">
                  <c:v>79.34</c:v>
                </c:pt>
                <c:pt idx="82">
                  <c:v>80.5</c:v>
                </c:pt>
                <c:pt idx="83">
                  <c:v>81.17</c:v>
                </c:pt>
                <c:pt idx="84">
                  <c:v>81.17</c:v>
                </c:pt>
                <c:pt idx="85">
                  <c:v>76.19</c:v>
                </c:pt>
                <c:pt idx="86">
                  <c:v>80.83</c:v>
                </c:pt>
                <c:pt idx="87">
                  <c:v>81.3</c:v>
                </c:pt>
                <c:pt idx="88">
                  <c:v>80.349999999999994</c:v>
                </c:pt>
                <c:pt idx="89">
                  <c:v>81.95</c:v>
                </c:pt>
                <c:pt idx="90">
                  <c:v>84.91</c:v>
                </c:pt>
                <c:pt idx="91">
                  <c:v>88.5</c:v>
                </c:pt>
                <c:pt idx="92">
                  <c:v>92.26</c:v>
                </c:pt>
                <c:pt idx="93">
                  <c:v>94.36</c:v>
                </c:pt>
                <c:pt idx="94">
                  <c:v>94.03</c:v>
                </c:pt>
                <c:pt idx="95">
                  <c:v>92.59</c:v>
                </c:pt>
                <c:pt idx="96">
                  <c:v>92.92</c:v>
                </c:pt>
                <c:pt idx="97">
                  <c:v>91.23</c:v>
                </c:pt>
                <c:pt idx="98">
                  <c:v>87.51</c:v>
                </c:pt>
                <c:pt idx="99">
                  <c:v>86.64</c:v>
                </c:pt>
                <c:pt idx="100">
                  <c:v>87.16</c:v>
                </c:pt>
                <c:pt idx="101">
                  <c:v>89.26</c:v>
                </c:pt>
                <c:pt idx="102">
                  <c:v>86.15</c:v>
                </c:pt>
                <c:pt idx="103">
                  <c:v>88.1</c:v>
                </c:pt>
                <c:pt idx="104">
                  <c:v>88.73</c:v>
                </c:pt>
                <c:pt idx="105">
                  <c:v>95.11</c:v>
                </c:pt>
                <c:pt idx="106">
                  <c:v>99.77</c:v>
                </c:pt>
                <c:pt idx="107">
                  <c:v>97.29</c:v>
                </c:pt>
                <c:pt idx="108">
                  <c:v>99.71</c:v>
                </c:pt>
                <c:pt idx="109">
                  <c:v>103.88</c:v>
                </c:pt>
                <c:pt idx="110">
                  <c:v>105.83</c:v>
                </c:pt>
                <c:pt idx="111">
                  <c:v>102.27</c:v>
                </c:pt>
                <c:pt idx="112">
                  <c:v>101.2</c:v>
                </c:pt>
                <c:pt idx="113">
                  <c:v>104.2</c:v>
                </c:pt>
                <c:pt idx="114">
                  <c:v>103.8</c:v>
                </c:pt>
                <c:pt idx="115">
                  <c:v>101.76</c:v>
                </c:pt>
                <c:pt idx="116">
                  <c:v>108.74</c:v>
                </c:pt>
                <c:pt idx="117">
                  <c:v>107.43</c:v>
                </c:pt>
                <c:pt idx="118">
                  <c:v>109.56</c:v>
                </c:pt>
                <c:pt idx="119">
                  <c:v>110.05</c:v>
                </c:pt>
                <c:pt idx="120">
                  <c:v>106.47</c:v>
                </c:pt>
              </c:numCache>
            </c:numRef>
          </c:val>
          <c:smooth val="0"/>
          <c:extLst>
            <c:ext xmlns:c16="http://schemas.microsoft.com/office/drawing/2014/chart" uri="{C3380CC4-5D6E-409C-BE32-E72D297353CC}">
              <c16:uniqueId val="{00000000-3676-47AE-943C-254296593A5B}"/>
            </c:ext>
          </c:extLst>
        </c:ser>
        <c:ser>
          <c:idx val="1"/>
          <c:order val="1"/>
          <c:tx>
            <c:strRef>
              <c:f>Sheet1!$O$3</c:f>
              <c:strCache>
                <c:ptCount val="1"/>
                <c:pt idx="0">
                  <c:v>Brent crude </c:v>
                </c:pt>
              </c:strCache>
            </c:strRef>
          </c:tx>
          <c:spPr>
            <a:ln w="22225" cap="rnd" cmpd="sng" algn="ctr">
              <a:solidFill>
                <a:srgbClr val="CFBD9B"/>
              </a:solidFill>
              <a:prstDash val="solid"/>
              <a:round/>
              <a:headEnd type="none" w="med" len="med"/>
              <a:tailEnd type="none" w="med" len="med"/>
            </a:ln>
            <a:effectLst/>
          </c:spPr>
          <c:marker>
            <c:symbol val="none"/>
          </c:marker>
          <c:cat>
            <c:numRef>
              <c:f>Sheet1!$M$12:$M$132</c:f>
              <c:numCache>
                <c:formatCode>dd\.mm\.yyyy</c:formatCode>
                <c:ptCount val="121"/>
                <c:pt idx="0">
                  <c:v>43833</c:v>
                </c:pt>
                <c:pt idx="1">
                  <c:v>43840</c:v>
                </c:pt>
                <c:pt idx="2">
                  <c:v>43847</c:v>
                </c:pt>
                <c:pt idx="3">
                  <c:v>43854</c:v>
                </c:pt>
                <c:pt idx="4">
                  <c:v>43861</c:v>
                </c:pt>
                <c:pt idx="5">
                  <c:v>43868</c:v>
                </c:pt>
                <c:pt idx="6">
                  <c:v>43875</c:v>
                </c:pt>
                <c:pt idx="7">
                  <c:v>43882</c:v>
                </c:pt>
                <c:pt idx="8">
                  <c:v>43889</c:v>
                </c:pt>
                <c:pt idx="9">
                  <c:v>43896</c:v>
                </c:pt>
                <c:pt idx="10">
                  <c:v>43903</c:v>
                </c:pt>
                <c:pt idx="11">
                  <c:v>43910</c:v>
                </c:pt>
                <c:pt idx="12">
                  <c:v>43917</c:v>
                </c:pt>
                <c:pt idx="13">
                  <c:v>43924</c:v>
                </c:pt>
                <c:pt idx="14">
                  <c:v>43931</c:v>
                </c:pt>
                <c:pt idx="15">
                  <c:v>43938</c:v>
                </c:pt>
                <c:pt idx="16">
                  <c:v>43945</c:v>
                </c:pt>
                <c:pt idx="17">
                  <c:v>43952</c:v>
                </c:pt>
                <c:pt idx="18">
                  <c:v>43959</c:v>
                </c:pt>
                <c:pt idx="19">
                  <c:v>43966</c:v>
                </c:pt>
                <c:pt idx="20">
                  <c:v>43973</c:v>
                </c:pt>
                <c:pt idx="21">
                  <c:v>43980</c:v>
                </c:pt>
                <c:pt idx="22">
                  <c:v>43987</c:v>
                </c:pt>
                <c:pt idx="23">
                  <c:v>43994</c:v>
                </c:pt>
                <c:pt idx="24">
                  <c:v>44001</c:v>
                </c:pt>
                <c:pt idx="25">
                  <c:v>44008</c:v>
                </c:pt>
                <c:pt idx="26">
                  <c:v>44015</c:v>
                </c:pt>
                <c:pt idx="27">
                  <c:v>44022</c:v>
                </c:pt>
                <c:pt idx="28">
                  <c:v>44029</c:v>
                </c:pt>
                <c:pt idx="29">
                  <c:v>44036</c:v>
                </c:pt>
                <c:pt idx="30">
                  <c:v>44043</c:v>
                </c:pt>
                <c:pt idx="31">
                  <c:v>44050</c:v>
                </c:pt>
                <c:pt idx="32">
                  <c:v>44057</c:v>
                </c:pt>
                <c:pt idx="33">
                  <c:v>44064</c:v>
                </c:pt>
                <c:pt idx="34">
                  <c:v>44071</c:v>
                </c:pt>
                <c:pt idx="35">
                  <c:v>44078</c:v>
                </c:pt>
                <c:pt idx="36">
                  <c:v>44085</c:v>
                </c:pt>
                <c:pt idx="37">
                  <c:v>44092</c:v>
                </c:pt>
                <c:pt idx="38">
                  <c:v>44099</c:v>
                </c:pt>
                <c:pt idx="39">
                  <c:v>44106</c:v>
                </c:pt>
                <c:pt idx="40">
                  <c:v>44113</c:v>
                </c:pt>
                <c:pt idx="41">
                  <c:v>44120</c:v>
                </c:pt>
                <c:pt idx="42">
                  <c:v>44127</c:v>
                </c:pt>
                <c:pt idx="43">
                  <c:v>44134</c:v>
                </c:pt>
                <c:pt idx="44">
                  <c:v>44141</c:v>
                </c:pt>
                <c:pt idx="45">
                  <c:v>44148</c:v>
                </c:pt>
                <c:pt idx="46">
                  <c:v>44155</c:v>
                </c:pt>
                <c:pt idx="47">
                  <c:v>44162</c:v>
                </c:pt>
                <c:pt idx="48">
                  <c:v>44169</c:v>
                </c:pt>
                <c:pt idx="49">
                  <c:v>44176</c:v>
                </c:pt>
                <c:pt idx="50">
                  <c:v>44183</c:v>
                </c:pt>
                <c:pt idx="51">
                  <c:v>44190</c:v>
                </c:pt>
                <c:pt idx="52">
                  <c:v>44197</c:v>
                </c:pt>
                <c:pt idx="53">
                  <c:v>44204</c:v>
                </c:pt>
                <c:pt idx="54">
                  <c:v>44211</c:v>
                </c:pt>
                <c:pt idx="55">
                  <c:v>44218</c:v>
                </c:pt>
                <c:pt idx="56">
                  <c:v>44225</c:v>
                </c:pt>
                <c:pt idx="57">
                  <c:v>44232</c:v>
                </c:pt>
                <c:pt idx="58">
                  <c:v>44239</c:v>
                </c:pt>
                <c:pt idx="59">
                  <c:v>44246</c:v>
                </c:pt>
                <c:pt idx="60">
                  <c:v>44253</c:v>
                </c:pt>
                <c:pt idx="61">
                  <c:v>44260</c:v>
                </c:pt>
                <c:pt idx="62">
                  <c:v>44267</c:v>
                </c:pt>
                <c:pt idx="63">
                  <c:v>44274</c:v>
                </c:pt>
                <c:pt idx="64">
                  <c:v>44281</c:v>
                </c:pt>
                <c:pt idx="65">
                  <c:v>44288</c:v>
                </c:pt>
                <c:pt idx="66">
                  <c:v>44295</c:v>
                </c:pt>
                <c:pt idx="67">
                  <c:v>44302</c:v>
                </c:pt>
                <c:pt idx="68">
                  <c:v>44309</c:v>
                </c:pt>
                <c:pt idx="69">
                  <c:v>44316</c:v>
                </c:pt>
                <c:pt idx="70">
                  <c:v>44323</c:v>
                </c:pt>
                <c:pt idx="71">
                  <c:v>44330</c:v>
                </c:pt>
                <c:pt idx="72">
                  <c:v>44337</c:v>
                </c:pt>
                <c:pt idx="73">
                  <c:v>44344</c:v>
                </c:pt>
                <c:pt idx="74">
                  <c:v>44351</c:v>
                </c:pt>
                <c:pt idx="75">
                  <c:v>44358</c:v>
                </c:pt>
                <c:pt idx="76">
                  <c:v>44365</c:v>
                </c:pt>
                <c:pt idx="77">
                  <c:v>44372</c:v>
                </c:pt>
                <c:pt idx="78">
                  <c:v>44379</c:v>
                </c:pt>
                <c:pt idx="79">
                  <c:v>44386</c:v>
                </c:pt>
                <c:pt idx="80">
                  <c:v>44393</c:v>
                </c:pt>
                <c:pt idx="81">
                  <c:v>44400</c:v>
                </c:pt>
                <c:pt idx="82">
                  <c:v>44407</c:v>
                </c:pt>
                <c:pt idx="83">
                  <c:v>44414</c:v>
                </c:pt>
                <c:pt idx="84">
                  <c:v>44421</c:v>
                </c:pt>
                <c:pt idx="85">
                  <c:v>44428</c:v>
                </c:pt>
                <c:pt idx="86">
                  <c:v>44435</c:v>
                </c:pt>
                <c:pt idx="87">
                  <c:v>44442</c:v>
                </c:pt>
                <c:pt idx="88">
                  <c:v>44449</c:v>
                </c:pt>
                <c:pt idx="89">
                  <c:v>44456</c:v>
                </c:pt>
                <c:pt idx="90">
                  <c:v>44463</c:v>
                </c:pt>
                <c:pt idx="91">
                  <c:v>44470</c:v>
                </c:pt>
                <c:pt idx="92">
                  <c:v>44477</c:v>
                </c:pt>
                <c:pt idx="93">
                  <c:v>44484</c:v>
                </c:pt>
                <c:pt idx="94">
                  <c:v>44491</c:v>
                </c:pt>
                <c:pt idx="95">
                  <c:v>44498</c:v>
                </c:pt>
                <c:pt idx="96">
                  <c:v>44505</c:v>
                </c:pt>
                <c:pt idx="97">
                  <c:v>44512</c:v>
                </c:pt>
                <c:pt idx="98">
                  <c:v>44519</c:v>
                </c:pt>
                <c:pt idx="99">
                  <c:v>44526</c:v>
                </c:pt>
                <c:pt idx="100">
                  <c:v>44533</c:v>
                </c:pt>
                <c:pt idx="101">
                  <c:v>44540</c:v>
                </c:pt>
                <c:pt idx="102">
                  <c:v>44547</c:v>
                </c:pt>
                <c:pt idx="103">
                  <c:v>44554</c:v>
                </c:pt>
                <c:pt idx="104">
                  <c:v>44561</c:v>
                </c:pt>
                <c:pt idx="105">
                  <c:v>44568</c:v>
                </c:pt>
                <c:pt idx="106">
                  <c:v>44575</c:v>
                </c:pt>
                <c:pt idx="107">
                  <c:v>44582</c:v>
                </c:pt>
                <c:pt idx="108">
                  <c:v>44589</c:v>
                </c:pt>
                <c:pt idx="109">
                  <c:v>44596</c:v>
                </c:pt>
                <c:pt idx="110">
                  <c:v>44603</c:v>
                </c:pt>
                <c:pt idx="111">
                  <c:v>44610</c:v>
                </c:pt>
                <c:pt idx="112">
                  <c:v>44617</c:v>
                </c:pt>
                <c:pt idx="113">
                  <c:v>44624</c:v>
                </c:pt>
                <c:pt idx="114">
                  <c:v>44631</c:v>
                </c:pt>
                <c:pt idx="115">
                  <c:v>44638</c:v>
                </c:pt>
                <c:pt idx="116">
                  <c:v>44645</c:v>
                </c:pt>
                <c:pt idx="117">
                  <c:v>44652</c:v>
                </c:pt>
                <c:pt idx="118">
                  <c:v>44659</c:v>
                </c:pt>
                <c:pt idx="119">
                  <c:v>44666</c:v>
                </c:pt>
                <c:pt idx="120">
                  <c:v>44673</c:v>
                </c:pt>
              </c:numCache>
            </c:numRef>
          </c:cat>
          <c:val>
            <c:numRef>
              <c:f>Sheet1!$O$12:$O$132</c:f>
              <c:numCache>
                <c:formatCode>General</c:formatCode>
                <c:ptCount val="121"/>
                <c:pt idx="0">
                  <c:v>100</c:v>
                </c:pt>
                <c:pt idx="1">
                  <c:v>94.72</c:v>
                </c:pt>
                <c:pt idx="2">
                  <c:v>94.53</c:v>
                </c:pt>
                <c:pt idx="3">
                  <c:v>88.47</c:v>
                </c:pt>
                <c:pt idx="4">
                  <c:v>84.78</c:v>
                </c:pt>
                <c:pt idx="5">
                  <c:v>79.400000000000006</c:v>
                </c:pt>
                <c:pt idx="6">
                  <c:v>83.56</c:v>
                </c:pt>
                <c:pt idx="7">
                  <c:v>85.28</c:v>
                </c:pt>
                <c:pt idx="8">
                  <c:v>73.64</c:v>
                </c:pt>
                <c:pt idx="9">
                  <c:v>65.989999999999995</c:v>
                </c:pt>
                <c:pt idx="10">
                  <c:v>49.34</c:v>
                </c:pt>
                <c:pt idx="11">
                  <c:v>39.33</c:v>
                </c:pt>
                <c:pt idx="12">
                  <c:v>36.340000000000003</c:v>
                </c:pt>
                <c:pt idx="13">
                  <c:v>49.72</c:v>
                </c:pt>
                <c:pt idx="14">
                  <c:v>45.89</c:v>
                </c:pt>
                <c:pt idx="15">
                  <c:v>40.93</c:v>
                </c:pt>
                <c:pt idx="16">
                  <c:v>31.25</c:v>
                </c:pt>
                <c:pt idx="17">
                  <c:v>38.54</c:v>
                </c:pt>
                <c:pt idx="18">
                  <c:v>45.15</c:v>
                </c:pt>
                <c:pt idx="19">
                  <c:v>47.38</c:v>
                </c:pt>
                <c:pt idx="20">
                  <c:v>51.21</c:v>
                </c:pt>
                <c:pt idx="21">
                  <c:v>51.5</c:v>
                </c:pt>
                <c:pt idx="22">
                  <c:v>61.66</c:v>
                </c:pt>
                <c:pt idx="23">
                  <c:v>56.46</c:v>
                </c:pt>
                <c:pt idx="24">
                  <c:v>61.5</c:v>
                </c:pt>
                <c:pt idx="25">
                  <c:v>59.8</c:v>
                </c:pt>
                <c:pt idx="26">
                  <c:v>62.39</c:v>
                </c:pt>
                <c:pt idx="27">
                  <c:v>63.03</c:v>
                </c:pt>
                <c:pt idx="28">
                  <c:v>62.89</c:v>
                </c:pt>
                <c:pt idx="29">
                  <c:v>63.18</c:v>
                </c:pt>
                <c:pt idx="30">
                  <c:v>63.12</c:v>
                </c:pt>
                <c:pt idx="31">
                  <c:v>64.72</c:v>
                </c:pt>
                <c:pt idx="32">
                  <c:v>65.31</c:v>
                </c:pt>
                <c:pt idx="33">
                  <c:v>64.650000000000006</c:v>
                </c:pt>
                <c:pt idx="34">
                  <c:v>65.67</c:v>
                </c:pt>
                <c:pt idx="35">
                  <c:v>62.19</c:v>
                </c:pt>
                <c:pt idx="36">
                  <c:v>58.06</c:v>
                </c:pt>
                <c:pt idx="37">
                  <c:v>62.9</c:v>
                </c:pt>
                <c:pt idx="38">
                  <c:v>61.11</c:v>
                </c:pt>
                <c:pt idx="39">
                  <c:v>57.24</c:v>
                </c:pt>
                <c:pt idx="40">
                  <c:v>62.46</c:v>
                </c:pt>
                <c:pt idx="41">
                  <c:v>62.58</c:v>
                </c:pt>
                <c:pt idx="42">
                  <c:v>60.89</c:v>
                </c:pt>
                <c:pt idx="43">
                  <c:v>54.61</c:v>
                </c:pt>
                <c:pt idx="44">
                  <c:v>57.51</c:v>
                </c:pt>
                <c:pt idx="45">
                  <c:v>62.36</c:v>
                </c:pt>
                <c:pt idx="46">
                  <c:v>65.540000000000006</c:v>
                </c:pt>
                <c:pt idx="47">
                  <c:v>70.23</c:v>
                </c:pt>
                <c:pt idx="48">
                  <c:v>71.790000000000006</c:v>
                </c:pt>
                <c:pt idx="49">
                  <c:v>72.84</c:v>
                </c:pt>
                <c:pt idx="50">
                  <c:v>76.180000000000007</c:v>
                </c:pt>
                <c:pt idx="51">
                  <c:v>74.77</c:v>
                </c:pt>
                <c:pt idx="52">
                  <c:v>75.510000000000005</c:v>
                </c:pt>
                <c:pt idx="53">
                  <c:v>81.62</c:v>
                </c:pt>
                <c:pt idx="54">
                  <c:v>80.319999999999993</c:v>
                </c:pt>
                <c:pt idx="55">
                  <c:v>80.77</c:v>
                </c:pt>
                <c:pt idx="56">
                  <c:v>81.459999999999994</c:v>
                </c:pt>
                <c:pt idx="57">
                  <c:v>86.5</c:v>
                </c:pt>
                <c:pt idx="58">
                  <c:v>91.01</c:v>
                </c:pt>
                <c:pt idx="59">
                  <c:v>91.71</c:v>
                </c:pt>
                <c:pt idx="60">
                  <c:v>96.4</c:v>
                </c:pt>
                <c:pt idx="61">
                  <c:v>101.11</c:v>
                </c:pt>
                <c:pt idx="62">
                  <c:v>100.9</c:v>
                </c:pt>
                <c:pt idx="63">
                  <c:v>94.07</c:v>
                </c:pt>
                <c:pt idx="64">
                  <c:v>94.13</c:v>
                </c:pt>
                <c:pt idx="65">
                  <c:v>94.55</c:v>
                </c:pt>
                <c:pt idx="66">
                  <c:v>91.76</c:v>
                </c:pt>
                <c:pt idx="67">
                  <c:v>97.33</c:v>
                </c:pt>
                <c:pt idx="68">
                  <c:v>96.37</c:v>
                </c:pt>
                <c:pt idx="69">
                  <c:v>98.03</c:v>
                </c:pt>
                <c:pt idx="70">
                  <c:v>99.53</c:v>
                </c:pt>
                <c:pt idx="71">
                  <c:v>100.16</c:v>
                </c:pt>
                <c:pt idx="72">
                  <c:v>96.85</c:v>
                </c:pt>
                <c:pt idx="73">
                  <c:v>101.5</c:v>
                </c:pt>
                <c:pt idx="74">
                  <c:v>104.8</c:v>
                </c:pt>
                <c:pt idx="75">
                  <c:v>105.96</c:v>
                </c:pt>
                <c:pt idx="76">
                  <c:v>107.16</c:v>
                </c:pt>
                <c:pt idx="77">
                  <c:v>111.05</c:v>
                </c:pt>
                <c:pt idx="78">
                  <c:v>111.03</c:v>
                </c:pt>
                <c:pt idx="79">
                  <c:v>110.13</c:v>
                </c:pt>
                <c:pt idx="80">
                  <c:v>107.27</c:v>
                </c:pt>
                <c:pt idx="81">
                  <c:v>108.02</c:v>
                </c:pt>
                <c:pt idx="82">
                  <c:v>111.27</c:v>
                </c:pt>
                <c:pt idx="83">
                  <c:v>103.06</c:v>
                </c:pt>
                <c:pt idx="84">
                  <c:v>102.9</c:v>
                </c:pt>
                <c:pt idx="85">
                  <c:v>95.01</c:v>
                </c:pt>
                <c:pt idx="86">
                  <c:v>105.98</c:v>
                </c:pt>
                <c:pt idx="87">
                  <c:v>105.85</c:v>
                </c:pt>
                <c:pt idx="88">
                  <c:v>106.3</c:v>
                </c:pt>
                <c:pt idx="89">
                  <c:v>109.83</c:v>
                </c:pt>
                <c:pt idx="90">
                  <c:v>113.83</c:v>
                </c:pt>
                <c:pt idx="91">
                  <c:v>115.57</c:v>
                </c:pt>
                <c:pt idx="92">
                  <c:v>120.1</c:v>
                </c:pt>
                <c:pt idx="93">
                  <c:v>123.7</c:v>
                </c:pt>
                <c:pt idx="94">
                  <c:v>124.68</c:v>
                </c:pt>
                <c:pt idx="95">
                  <c:v>123</c:v>
                </c:pt>
                <c:pt idx="96">
                  <c:v>120.61</c:v>
                </c:pt>
                <c:pt idx="97">
                  <c:v>119.78</c:v>
                </c:pt>
                <c:pt idx="98">
                  <c:v>115</c:v>
                </c:pt>
                <c:pt idx="99">
                  <c:v>106.01</c:v>
                </c:pt>
                <c:pt idx="100">
                  <c:v>101.87</c:v>
                </c:pt>
                <c:pt idx="101">
                  <c:v>109.55</c:v>
                </c:pt>
                <c:pt idx="102">
                  <c:v>107.17</c:v>
                </c:pt>
                <c:pt idx="103">
                  <c:v>110.99</c:v>
                </c:pt>
                <c:pt idx="104">
                  <c:v>113.38</c:v>
                </c:pt>
                <c:pt idx="105">
                  <c:v>119.17</c:v>
                </c:pt>
                <c:pt idx="106">
                  <c:v>125.45</c:v>
                </c:pt>
                <c:pt idx="107">
                  <c:v>128.12</c:v>
                </c:pt>
                <c:pt idx="108">
                  <c:v>131.24</c:v>
                </c:pt>
                <c:pt idx="109">
                  <c:v>135.96</c:v>
                </c:pt>
                <c:pt idx="110">
                  <c:v>137.66999999999999</c:v>
                </c:pt>
                <c:pt idx="111">
                  <c:v>136.36000000000001</c:v>
                </c:pt>
                <c:pt idx="112">
                  <c:v>142.76</c:v>
                </c:pt>
                <c:pt idx="113">
                  <c:v>172.17</c:v>
                </c:pt>
                <c:pt idx="114">
                  <c:v>164.24</c:v>
                </c:pt>
                <c:pt idx="115">
                  <c:v>157.33000000000001</c:v>
                </c:pt>
                <c:pt idx="116">
                  <c:v>175.87</c:v>
                </c:pt>
                <c:pt idx="117">
                  <c:v>152.16999999999999</c:v>
                </c:pt>
                <c:pt idx="118">
                  <c:v>149.83000000000001</c:v>
                </c:pt>
                <c:pt idx="119">
                  <c:v>162.83000000000001</c:v>
                </c:pt>
                <c:pt idx="120">
                  <c:v>155.47</c:v>
                </c:pt>
              </c:numCache>
            </c:numRef>
          </c:val>
          <c:smooth val="0"/>
          <c:extLst>
            <c:ext xmlns:c16="http://schemas.microsoft.com/office/drawing/2014/chart" uri="{C3380CC4-5D6E-409C-BE32-E72D297353CC}">
              <c16:uniqueId val="{00000001-3676-47AE-943C-254296593A5B}"/>
            </c:ext>
          </c:extLst>
        </c:ser>
        <c:dLbls>
          <c:showLegendKey val="0"/>
          <c:showVal val="0"/>
          <c:showCatName val="0"/>
          <c:showSerName val="0"/>
          <c:showPercent val="0"/>
          <c:showBubbleSize val="0"/>
        </c:dLbls>
        <c:smooth val="0"/>
        <c:axId val="273997936"/>
        <c:axId val="274002096"/>
      </c:lineChart>
      <c:dateAx>
        <c:axId val="273997936"/>
        <c:scaling>
          <c:orientation val="minMax"/>
          <c:max val="44680"/>
        </c:scaling>
        <c:delete val="0"/>
        <c:axPos val="b"/>
        <c:numFmt formatCode="yyyy" sourceLinked="0"/>
        <c:majorTickMark val="none"/>
        <c:minorTickMark val="none"/>
        <c:tickLblPos val="low"/>
        <c:spPr>
          <a:noFill/>
          <a:ln w="22225"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274002096"/>
        <c:crosses val="autoZero"/>
        <c:auto val="0"/>
        <c:lblOffset val="100"/>
        <c:baseTimeUnit val="days"/>
        <c:majorUnit val="1"/>
        <c:majorTimeUnit val="years"/>
      </c:dateAx>
      <c:valAx>
        <c:axId val="274002096"/>
        <c:scaling>
          <c:orientation val="minMax"/>
          <c:max val="180"/>
          <c:min val="20"/>
        </c:scaling>
        <c:delete val="0"/>
        <c:axPos val="l"/>
        <c:numFmt formatCode="#,##0;\(#,##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crossAx val="273997936"/>
        <c:crosses val="autoZero"/>
        <c:crossBetween val="between"/>
      </c:valAx>
      <c:spPr>
        <a:solidFill>
          <a:srgbClr val="FFFFFF"/>
        </a:solidFill>
        <a:ln>
          <a:noFill/>
        </a:ln>
        <a:effectLst/>
      </c:spPr>
    </c:plotArea>
    <c:legend>
      <c:legendPos val="b"/>
      <c:layout>
        <c:manualLayout>
          <c:xMode val="edge"/>
          <c:yMode val="edge"/>
          <c:x val="0.21997646831580728"/>
          <c:y val="0.93176399825021872"/>
          <c:w val="0.58414398612917073"/>
          <c:h val="6.8236001749781283E-2"/>
        </c:manualLayout>
      </c:layout>
      <c:overlay val="0"/>
      <c:spPr>
        <a:noFill/>
        <a:ln>
          <a:noFill/>
        </a:ln>
        <a:effectLst/>
      </c:spPr>
      <c:txPr>
        <a:bodyPr rot="0" spcFirstLastPara="1" vertOverflow="ellipsis" vert="horz" wrap="square" anchor="ctr" anchorCtr="1"/>
        <a:lstStyle/>
        <a:p>
          <a:pPr>
            <a:defRPr sz="1400" b="0" i="0" u="none" strike="noStrike" kern="1200" baseline="0">
              <a:solidFill>
                <a:srgbClr val="000000"/>
              </a:solidFill>
              <a:latin typeface="Frutiger 45 Light" panose="020B0603020202020204" pitchFamily="34" charset="0"/>
              <a:ea typeface="+mn-ea"/>
              <a:cs typeface="+mn-cs"/>
            </a:defRPr>
          </a:pPr>
          <a:endParaRPr lang="en-US"/>
        </a:p>
      </c:txPr>
    </c:legend>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400">
          <a:solidFill>
            <a:srgbClr val="000000"/>
          </a:solidFill>
          <a:latin typeface="Frutiger 45 Light" panose="020B0603020202020204" pitchFamily="34" charset="0"/>
          <a:ea typeface="+mn-ea"/>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drawing1.xml><?xml version="1.0" encoding="utf-8"?>
<c:userShapes xmlns:c="http://schemas.openxmlformats.org/drawingml/2006/chart">
  <cdr:relSizeAnchor xmlns:cdr="http://schemas.openxmlformats.org/drawingml/2006/chartDrawing">
    <cdr:from>
      <cdr:x>0.00675</cdr:x>
      <cdr:y>0.00804</cdr:y>
    </cdr:from>
    <cdr:to>
      <cdr:x>0.14833</cdr:x>
      <cdr:y>0.13422</cdr:y>
    </cdr:to>
    <cdr:sp macro="" textlink="">
      <cdr:nvSpPr>
        <cdr:cNvPr id="2" name="TextBox 1">
          <a:extLst xmlns:a="http://schemas.openxmlformats.org/drawingml/2006/main">
            <a:ext uri="{FF2B5EF4-FFF2-40B4-BE49-F238E27FC236}">
              <a16:creationId xmlns:a16="http://schemas.microsoft.com/office/drawing/2014/main" id="{DC3D33FF-B695-4237-B4A8-DD243E19494D}"/>
            </a:ext>
          </a:extLst>
        </cdr:cNvPr>
        <cdr:cNvSpPr txBox="1"/>
      </cdr:nvSpPr>
      <cdr:spPr>
        <a:xfrm xmlns:a="http://schemas.openxmlformats.org/drawingml/2006/main">
          <a:off x="64832" y="43493"/>
          <a:ext cx="1359880" cy="6825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a:latin typeface="Frutiger 45 Light" panose="020B0603020202020204" pitchFamily="34" charset="0"/>
            </a:rPr>
            <a:t>Ending of Bretton</a:t>
          </a:r>
          <a:r>
            <a:rPr lang="en-US" sz="1400" baseline="0" dirty="0">
              <a:latin typeface="Frutiger 45 Light" panose="020B0603020202020204" pitchFamily="34" charset="0"/>
            </a:rPr>
            <a:t> Woods</a:t>
          </a:r>
          <a:endParaRPr lang="en-US" sz="1400" dirty="0">
            <a:latin typeface="Frutiger 45 Light" panose="020B0603020202020204" pitchFamily="34" charset="0"/>
          </a:endParaRPr>
        </a:p>
      </cdr:txBody>
    </cdr:sp>
  </cdr:relSizeAnchor>
  <cdr:relSizeAnchor xmlns:cdr="http://schemas.openxmlformats.org/drawingml/2006/chartDrawing">
    <cdr:from>
      <cdr:x>0.14533</cdr:x>
      <cdr:y>0.05855</cdr:y>
    </cdr:from>
    <cdr:to>
      <cdr:x>0.24913</cdr:x>
      <cdr:y>0.14375</cdr:y>
    </cdr:to>
    <cdr:sp macro="" textlink="">
      <cdr:nvSpPr>
        <cdr:cNvPr id="3" name="TextBox 1">
          <a:extLst xmlns:a="http://schemas.openxmlformats.org/drawingml/2006/main">
            <a:ext uri="{FF2B5EF4-FFF2-40B4-BE49-F238E27FC236}">
              <a16:creationId xmlns:a16="http://schemas.microsoft.com/office/drawing/2014/main" id="{5C0945E5-EAA1-46BF-8E29-BA2492650978}"/>
            </a:ext>
          </a:extLst>
        </cdr:cNvPr>
        <cdr:cNvSpPr txBox="1"/>
      </cdr:nvSpPr>
      <cdr:spPr>
        <a:xfrm xmlns:a="http://schemas.openxmlformats.org/drawingml/2006/main">
          <a:off x="1395884" y="316753"/>
          <a:ext cx="996978" cy="4608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latin typeface="Frutiger 45 Light" panose="020B0603020202020204" pitchFamily="34" charset="0"/>
            </a:rPr>
            <a:t>OPEC oil embargo</a:t>
          </a:r>
        </a:p>
      </cdr:txBody>
    </cdr:sp>
  </cdr:relSizeAnchor>
  <cdr:relSizeAnchor xmlns:cdr="http://schemas.openxmlformats.org/drawingml/2006/chartDrawing">
    <cdr:from>
      <cdr:x>0.23066</cdr:x>
      <cdr:y>0.00427</cdr:y>
    </cdr:from>
    <cdr:to>
      <cdr:x>0.3719</cdr:x>
      <cdr:y>0.10542</cdr:y>
    </cdr:to>
    <cdr:sp macro="" textlink="">
      <cdr:nvSpPr>
        <cdr:cNvPr id="4" name="TextBox 1">
          <a:extLst xmlns:a="http://schemas.openxmlformats.org/drawingml/2006/main">
            <a:ext uri="{FF2B5EF4-FFF2-40B4-BE49-F238E27FC236}">
              <a16:creationId xmlns:a16="http://schemas.microsoft.com/office/drawing/2014/main" id="{AA97BC0C-57CA-43F4-AF7A-2DCC77AFB7CC}"/>
            </a:ext>
          </a:extLst>
        </cdr:cNvPr>
        <cdr:cNvSpPr txBox="1"/>
      </cdr:nvSpPr>
      <cdr:spPr>
        <a:xfrm xmlns:a="http://schemas.openxmlformats.org/drawingml/2006/main">
          <a:off x="2215408" y="23075"/>
          <a:ext cx="1356582" cy="5472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latin typeface="Frutiger 45 Light" panose="020B0603020202020204" pitchFamily="34" charset="0"/>
            </a:rPr>
            <a:t>Iranian</a:t>
          </a:r>
          <a:r>
            <a:rPr lang="en-US" sz="1400" baseline="0" dirty="0">
              <a:latin typeface="Frutiger 45 Light" panose="020B0603020202020204" pitchFamily="34" charset="0"/>
            </a:rPr>
            <a:t> Revolution</a:t>
          </a:r>
          <a:endParaRPr lang="en-US" sz="1400" dirty="0">
            <a:latin typeface="Frutiger 45 Light" panose="020B0603020202020204" pitchFamily="34" charset="0"/>
          </a:endParaRPr>
        </a:p>
      </cdr:txBody>
    </cdr:sp>
  </cdr:relSizeAnchor>
  <cdr:relSizeAnchor xmlns:cdr="http://schemas.openxmlformats.org/drawingml/2006/chartDrawing">
    <cdr:from>
      <cdr:x>0.39949</cdr:x>
      <cdr:y>0.04764</cdr:y>
    </cdr:from>
    <cdr:to>
      <cdr:x>0.52653</cdr:x>
      <cdr:y>0.12357</cdr:y>
    </cdr:to>
    <cdr:sp macro="" textlink="">
      <cdr:nvSpPr>
        <cdr:cNvPr id="5" name="TextBox 1">
          <a:extLst xmlns:a="http://schemas.openxmlformats.org/drawingml/2006/main">
            <a:ext uri="{FF2B5EF4-FFF2-40B4-BE49-F238E27FC236}">
              <a16:creationId xmlns:a16="http://schemas.microsoft.com/office/drawing/2014/main" id="{BB5FC402-BCED-4658-B2A2-59DDF567E2BD}"/>
            </a:ext>
          </a:extLst>
        </cdr:cNvPr>
        <cdr:cNvSpPr txBox="1"/>
      </cdr:nvSpPr>
      <cdr:spPr>
        <a:xfrm xmlns:a="http://schemas.openxmlformats.org/drawingml/2006/main">
          <a:off x="3836979" y="257704"/>
          <a:ext cx="1220194" cy="41074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latin typeface="Frutiger 45 Light" panose="020B0603020202020204" pitchFamily="34" charset="0"/>
            </a:rPr>
            <a:t>Reagan's Boom</a:t>
          </a:r>
        </a:p>
      </cdr:txBody>
    </cdr:sp>
  </cdr:relSizeAnchor>
  <cdr:relSizeAnchor xmlns:cdr="http://schemas.openxmlformats.org/drawingml/2006/chartDrawing">
    <cdr:from>
      <cdr:x>0.65808</cdr:x>
      <cdr:y>0.00945</cdr:y>
    </cdr:from>
    <cdr:to>
      <cdr:x>0.79931</cdr:x>
      <cdr:y>0.0907</cdr:y>
    </cdr:to>
    <cdr:sp macro="" textlink="">
      <cdr:nvSpPr>
        <cdr:cNvPr id="6" name="TextBox 1">
          <a:extLst xmlns:a="http://schemas.openxmlformats.org/drawingml/2006/main">
            <a:ext uri="{FF2B5EF4-FFF2-40B4-BE49-F238E27FC236}">
              <a16:creationId xmlns:a16="http://schemas.microsoft.com/office/drawing/2014/main" id="{D4B86820-545B-411D-B405-E01CA1DAD860}"/>
            </a:ext>
          </a:extLst>
        </cdr:cNvPr>
        <cdr:cNvSpPr txBox="1"/>
      </cdr:nvSpPr>
      <cdr:spPr>
        <a:xfrm xmlns:a="http://schemas.openxmlformats.org/drawingml/2006/main">
          <a:off x="5979874" y="47625"/>
          <a:ext cx="1283336" cy="4093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latin typeface="Frutiger 45 Light" panose="020B0603020202020204" pitchFamily="34" charset="0"/>
            </a:rPr>
            <a:t>China's demand boom</a:t>
          </a:r>
        </a:p>
      </cdr:txBody>
    </cdr:sp>
  </cdr:relSizeAnchor>
  <cdr:relSizeAnchor xmlns:cdr="http://schemas.openxmlformats.org/drawingml/2006/chartDrawing">
    <cdr:from>
      <cdr:x>0.44969</cdr:x>
      <cdr:y>0.40926</cdr:y>
    </cdr:from>
    <cdr:to>
      <cdr:x>0.55031</cdr:x>
      <cdr:y>0.59074</cdr:y>
    </cdr:to>
    <cdr:sp macro="" textlink="">
      <cdr:nvSpPr>
        <cdr:cNvPr id="7" name="TextBox 6">
          <a:extLst xmlns:a="http://schemas.openxmlformats.org/drawingml/2006/main">
            <a:ext uri="{FF2B5EF4-FFF2-40B4-BE49-F238E27FC236}">
              <a16:creationId xmlns:a16="http://schemas.microsoft.com/office/drawing/2014/main" id="{E63F7859-3E92-4309-9D65-147E7C4863A6}"/>
            </a:ext>
          </a:extLst>
        </cdr:cNvPr>
        <cdr:cNvSpPr txBox="1"/>
      </cdr:nvSpPr>
      <cdr:spPr>
        <a:xfrm xmlns:a="http://schemas.openxmlformats.org/drawingml/2006/main">
          <a:off x="4086225" y="2062162"/>
          <a:ext cx="9144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0.07966</cdr:x>
      <cdr:y>0.57845</cdr:y>
    </cdr:from>
    <cdr:to>
      <cdr:x>0.18134</cdr:x>
      <cdr:y>0.71456</cdr:y>
    </cdr:to>
    <cdr:sp macro="" textlink="">
      <cdr:nvSpPr>
        <cdr:cNvPr id="8" name="TextBox 7">
          <a:extLst xmlns:a="http://schemas.openxmlformats.org/drawingml/2006/main">
            <a:ext uri="{FF2B5EF4-FFF2-40B4-BE49-F238E27FC236}">
              <a16:creationId xmlns:a16="http://schemas.microsoft.com/office/drawing/2014/main" id="{29A081A3-E4B4-4C82-A2AE-0AA4731F0511}"/>
            </a:ext>
          </a:extLst>
        </cdr:cNvPr>
        <cdr:cNvSpPr txBox="1"/>
      </cdr:nvSpPr>
      <cdr:spPr>
        <a:xfrm xmlns:a="http://schemas.openxmlformats.org/drawingml/2006/main">
          <a:off x="723898" y="2914650"/>
          <a:ext cx="923925" cy="6858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600" b="1" dirty="0">
              <a:solidFill>
                <a:sysClr val="windowText" lastClr="000000"/>
              </a:solidFill>
              <a:latin typeface="Frutiger 45 Light" panose="020B0603020202020204" pitchFamily="34" charset="0"/>
            </a:rPr>
            <a:t>+13%</a:t>
          </a:r>
        </a:p>
      </cdr:txBody>
    </cdr:sp>
  </cdr:relSizeAnchor>
  <cdr:relSizeAnchor xmlns:cdr="http://schemas.openxmlformats.org/drawingml/2006/chartDrawing">
    <cdr:from>
      <cdr:x>0.16806</cdr:x>
      <cdr:y>0.65217</cdr:y>
    </cdr:from>
    <cdr:to>
      <cdr:x>0.26974</cdr:x>
      <cdr:y>0.76245</cdr:y>
    </cdr:to>
    <cdr:sp macro="" textlink="">
      <cdr:nvSpPr>
        <cdr:cNvPr id="9" name="TextBox 1">
          <a:extLst xmlns:a="http://schemas.openxmlformats.org/drawingml/2006/main">
            <a:ext uri="{FF2B5EF4-FFF2-40B4-BE49-F238E27FC236}">
              <a16:creationId xmlns:a16="http://schemas.microsoft.com/office/drawing/2014/main" id="{F2DD6506-798B-4677-8116-A6EF6B5FE4F7}"/>
            </a:ext>
          </a:extLst>
        </cdr:cNvPr>
        <cdr:cNvSpPr txBox="1"/>
      </cdr:nvSpPr>
      <cdr:spPr>
        <a:xfrm xmlns:a="http://schemas.openxmlformats.org/drawingml/2006/main">
          <a:off x="1527175" y="3286125"/>
          <a:ext cx="923925" cy="5556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ysClr val="windowText" lastClr="000000"/>
              </a:solidFill>
              <a:latin typeface="Frutiger 45 Light" panose="020B0603020202020204" pitchFamily="34" charset="0"/>
            </a:rPr>
            <a:t>+326%</a:t>
          </a:r>
        </a:p>
      </cdr:txBody>
    </cdr:sp>
  </cdr:relSizeAnchor>
  <cdr:relSizeAnchor xmlns:cdr="http://schemas.openxmlformats.org/drawingml/2006/chartDrawing">
    <cdr:from>
      <cdr:x>0.24039</cdr:x>
      <cdr:y>0.50914</cdr:y>
    </cdr:from>
    <cdr:to>
      <cdr:x>0.33543</cdr:x>
      <cdr:y>0.58412</cdr:y>
    </cdr:to>
    <cdr:sp macro="" textlink="">
      <cdr:nvSpPr>
        <cdr:cNvPr id="10" name="TextBox 1">
          <a:extLst xmlns:a="http://schemas.openxmlformats.org/drawingml/2006/main">
            <a:ext uri="{FF2B5EF4-FFF2-40B4-BE49-F238E27FC236}">
              <a16:creationId xmlns:a16="http://schemas.microsoft.com/office/drawing/2014/main" id="{329F3419-C997-4CE0-B589-D4AB10FC95F8}"/>
            </a:ext>
          </a:extLst>
        </cdr:cNvPr>
        <cdr:cNvSpPr txBox="1"/>
      </cdr:nvSpPr>
      <cdr:spPr>
        <a:xfrm xmlns:a="http://schemas.openxmlformats.org/drawingml/2006/main">
          <a:off x="2184400" y="2565400"/>
          <a:ext cx="863599" cy="37782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ysClr val="windowText" lastClr="000000"/>
              </a:solidFill>
              <a:latin typeface="Frutiger 45 Light" panose="020B0603020202020204" pitchFamily="34" charset="0"/>
            </a:rPr>
            <a:t>+127%</a:t>
          </a:r>
        </a:p>
      </cdr:txBody>
    </cdr:sp>
  </cdr:relSizeAnchor>
  <cdr:relSizeAnchor xmlns:cdr="http://schemas.openxmlformats.org/drawingml/2006/chartDrawing">
    <cdr:from>
      <cdr:x>0.40182</cdr:x>
      <cdr:y>0.56396</cdr:y>
    </cdr:from>
    <cdr:to>
      <cdr:x>0.50349</cdr:x>
      <cdr:y>0.70006</cdr:y>
    </cdr:to>
    <cdr:sp macro="" textlink="">
      <cdr:nvSpPr>
        <cdr:cNvPr id="11" name="TextBox 1">
          <a:extLst xmlns:a="http://schemas.openxmlformats.org/drawingml/2006/main">
            <a:ext uri="{FF2B5EF4-FFF2-40B4-BE49-F238E27FC236}">
              <a16:creationId xmlns:a16="http://schemas.microsoft.com/office/drawing/2014/main" id="{6A1FA47E-B40C-4C90-A1FC-6920706F7987}"/>
            </a:ext>
          </a:extLst>
        </cdr:cNvPr>
        <cdr:cNvSpPr txBox="1"/>
      </cdr:nvSpPr>
      <cdr:spPr>
        <a:xfrm xmlns:a="http://schemas.openxmlformats.org/drawingml/2006/main">
          <a:off x="3651250" y="2841625"/>
          <a:ext cx="923925" cy="68580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ysClr val="windowText" lastClr="000000"/>
              </a:solidFill>
              <a:latin typeface="Frutiger 45 Light" panose="020B0603020202020204" pitchFamily="34" charset="0"/>
            </a:rPr>
            <a:t>+84%</a:t>
          </a:r>
        </a:p>
      </cdr:txBody>
    </cdr:sp>
  </cdr:relSizeAnchor>
  <cdr:relSizeAnchor xmlns:cdr="http://schemas.openxmlformats.org/drawingml/2006/chartDrawing">
    <cdr:from>
      <cdr:x>0.69741</cdr:x>
      <cdr:y>0.41084</cdr:y>
    </cdr:from>
    <cdr:to>
      <cdr:x>0.79909</cdr:x>
      <cdr:y>0.54694</cdr:y>
    </cdr:to>
    <cdr:sp macro="" textlink="">
      <cdr:nvSpPr>
        <cdr:cNvPr id="12" name="TextBox 1">
          <a:extLst xmlns:a="http://schemas.openxmlformats.org/drawingml/2006/main">
            <a:ext uri="{FF2B5EF4-FFF2-40B4-BE49-F238E27FC236}">
              <a16:creationId xmlns:a16="http://schemas.microsoft.com/office/drawing/2014/main" id="{4652BFB2-1758-4DAB-A6A6-81BF28493021}"/>
            </a:ext>
          </a:extLst>
        </cdr:cNvPr>
        <cdr:cNvSpPr txBox="1"/>
      </cdr:nvSpPr>
      <cdr:spPr>
        <a:xfrm xmlns:a="http://schemas.openxmlformats.org/drawingml/2006/main">
          <a:off x="6337300" y="2070100"/>
          <a:ext cx="923925" cy="68580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ysClr val="windowText" lastClr="000000"/>
              </a:solidFill>
              <a:latin typeface="Frutiger 45 Light" panose="020B0603020202020204" pitchFamily="34" charset="0"/>
            </a:rPr>
            <a:t>+27%</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FA10C-8972-4984-95C9-38C304FF2F63}" type="datetimeFigureOut">
              <a:rPr lang="en-US" smtClean="0"/>
              <a:t>5/2/2022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9AFCE2-4185-43DE-9888-155B7EFC9F24}" type="slidenum">
              <a:rPr lang="en-US" smtClean="0"/>
              <a:t>‹#›</a:t>
            </a:fld>
            <a:endParaRPr lang="en-US"/>
          </a:p>
        </p:txBody>
      </p:sp>
    </p:spTree>
    <p:extLst>
      <p:ext uri="{BB962C8B-B14F-4D97-AF65-F5344CB8AC3E}">
        <p14:creationId xmlns:p14="http://schemas.microsoft.com/office/powerpoint/2010/main" val="419164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2</a:t>
            </a:fld>
            <a:endParaRPr lang="en-US" altLang="zh-TW" dirty="0"/>
          </a:p>
        </p:txBody>
      </p:sp>
    </p:spTree>
    <p:extLst>
      <p:ext uri="{BB962C8B-B14F-4D97-AF65-F5344CB8AC3E}">
        <p14:creationId xmlns:p14="http://schemas.microsoft.com/office/powerpoint/2010/main" val="4200090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11</a:t>
            </a:fld>
            <a:endParaRPr lang="en-US" altLang="zh-TW" dirty="0"/>
          </a:p>
        </p:txBody>
      </p:sp>
    </p:spTree>
    <p:extLst>
      <p:ext uri="{BB962C8B-B14F-4D97-AF65-F5344CB8AC3E}">
        <p14:creationId xmlns:p14="http://schemas.microsoft.com/office/powerpoint/2010/main" val="653353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12</a:t>
            </a:fld>
            <a:endParaRPr altLang="zh-TW" dirty="0">
              <a:solidFill>
                <a:prstClr val="black"/>
              </a:solidFill>
            </a:endParaRPr>
          </a:p>
        </p:txBody>
      </p:sp>
    </p:spTree>
    <p:extLst>
      <p:ext uri="{BB962C8B-B14F-4D97-AF65-F5344CB8AC3E}">
        <p14:creationId xmlns:p14="http://schemas.microsoft.com/office/powerpoint/2010/main" val="2694958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13</a:t>
            </a:fld>
            <a:endParaRPr altLang="zh-TW" dirty="0">
              <a:solidFill>
                <a:prstClr val="black"/>
              </a:solidFill>
            </a:endParaRPr>
          </a:p>
        </p:txBody>
      </p:sp>
    </p:spTree>
    <p:extLst>
      <p:ext uri="{BB962C8B-B14F-4D97-AF65-F5344CB8AC3E}">
        <p14:creationId xmlns:p14="http://schemas.microsoft.com/office/powerpoint/2010/main" val="2513579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957162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16</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4080656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17</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2419692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18</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345954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3</a:t>
            </a:fld>
            <a:endParaRPr lang="en-US" altLang="zh-TW" dirty="0"/>
          </a:p>
        </p:txBody>
      </p:sp>
    </p:spTree>
    <p:extLst>
      <p:ext uri="{BB962C8B-B14F-4D97-AF65-F5344CB8AC3E}">
        <p14:creationId xmlns:p14="http://schemas.microsoft.com/office/powerpoint/2010/main" val="139455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403529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781776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xfrm>
            <a:off x="288925" y="185738"/>
            <a:ext cx="5026025" cy="2827337"/>
          </a:xfrm>
          <a:ln/>
        </p:spPr>
      </p:sp>
      <p:sp>
        <p:nvSpPr>
          <p:cNvPr id="173059" name="Notes Placeholder 2"/>
          <p:cNvSpPr>
            <a:spLocks noGrp="1"/>
          </p:cNvSpPr>
          <p:nvPr>
            <p:ph type="body" idx="1"/>
          </p:nvPr>
        </p:nvSpPr>
        <p:spPr bwMode="auto">
          <a:xfrm>
            <a:off x="555593" y="3264826"/>
            <a:ext cx="6517966" cy="427533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26" tIns="49263" rIns="98526" bIns="49263"/>
          <a:lstStyle/>
          <a:p>
            <a:pPr marL="208289" indent="-208289" defTabSz="983886">
              <a:defRPr/>
            </a:pPr>
            <a:endParaRPr lang="en-US" altLang="en-US" sz="1900" dirty="0">
              <a:latin typeface="Frutiger 45 Light" pitchFamily="34" charset="0"/>
            </a:endParaRPr>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24581" eaLnBrk="0" hangingPunct="0">
              <a:defRPr>
                <a:solidFill>
                  <a:schemeClr val="tx1"/>
                </a:solidFill>
                <a:latin typeface="Frutiger 55 Roman" pitchFamily="34" charset="0"/>
                <a:ea typeface="MS PGothic" pitchFamily="34" charset="-128"/>
              </a:defRPr>
            </a:lvl1pPr>
            <a:lvl2pPr marL="799173" indent="-307374" defTabSz="1024581" eaLnBrk="0" hangingPunct="0">
              <a:defRPr>
                <a:solidFill>
                  <a:schemeClr val="tx1"/>
                </a:solidFill>
                <a:latin typeface="Frutiger 55 Roman" pitchFamily="34" charset="0"/>
                <a:ea typeface="MS PGothic" pitchFamily="34" charset="-128"/>
              </a:defRPr>
            </a:lvl2pPr>
            <a:lvl3pPr marL="1229498" indent="-245900" defTabSz="1024581" eaLnBrk="0" hangingPunct="0">
              <a:defRPr>
                <a:solidFill>
                  <a:schemeClr val="tx1"/>
                </a:solidFill>
                <a:latin typeface="Frutiger 55 Roman" pitchFamily="34" charset="0"/>
                <a:ea typeface="MS PGothic" pitchFamily="34" charset="-128"/>
              </a:defRPr>
            </a:lvl3pPr>
            <a:lvl4pPr marL="1721297" indent="-245900" defTabSz="1024581" eaLnBrk="0" hangingPunct="0">
              <a:defRPr>
                <a:solidFill>
                  <a:schemeClr val="tx1"/>
                </a:solidFill>
                <a:latin typeface="Frutiger 55 Roman" pitchFamily="34" charset="0"/>
                <a:ea typeface="MS PGothic" pitchFamily="34" charset="-128"/>
              </a:defRPr>
            </a:lvl4pPr>
            <a:lvl5pPr marL="2213097" indent="-245900" defTabSz="1024581" eaLnBrk="0" hangingPunct="0">
              <a:defRPr>
                <a:solidFill>
                  <a:schemeClr val="tx1"/>
                </a:solidFill>
                <a:latin typeface="Frutiger 55 Roman" pitchFamily="34" charset="0"/>
                <a:ea typeface="MS PGothic" pitchFamily="34" charset="-128"/>
              </a:defRPr>
            </a:lvl5pPr>
            <a:lvl6pPr marL="2704896" indent="-245900" defTabSz="1024581" eaLnBrk="0" fontAlgn="base" hangingPunct="0">
              <a:spcBef>
                <a:spcPct val="0"/>
              </a:spcBef>
              <a:spcAft>
                <a:spcPct val="0"/>
              </a:spcAft>
              <a:defRPr>
                <a:solidFill>
                  <a:schemeClr val="tx1"/>
                </a:solidFill>
                <a:latin typeface="Frutiger 55 Roman" pitchFamily="34" charset="0"/>
                <a:ea typeface="MS PGothic" pitchFamily="34" charset="-128"/>
              </a:defRPr>
            </a:lvl6pPr>
            <a:lvl7pPr marL="3196694" indent="-245900" defTabSz="1024581" eaLnBrk="0" fontAlgn="base" hangingPunct="0">
              <a:spcBef>
                <a:spcPct val="0"/>
              </a:spcBef>
              <a:spcAft>
                <a:spcPct val="0"/>
              </a:spcAft>
              <a:defRPr>
                <a:solidFill>
                  <a:schemeClr val="tx1"/>
                </a:solidFill>
                <a:latin typeface="Frutiger 55 Roman" pitchFamily="34" charset="0"/>
                <a:ea typeface="MS PGothic" pitchFamily="34" charset="-128"/>
              </a:defRPr>
            </a:lvl7pPr>
            <a:lvl8pPr marL="3688494" indent="-245900" defTabSz="1024581" eaLnBrk="0" fontAlgn="base" hangingPunct="0">
              <a:spcBef>
                <a:spcPct val="0"/>
              </a:spcBef>
              <a:spcAft>
                <a:spcPct val="0"/>
              </a:spcAft>
              <a:defRPr>
                <a:solidFill>
                  <a:schemeClr val="tx1"/>
                </a:solidFill>
                <a:latin typeface="Frutiger 55 Roman" pitchFamily="34" charset="0"/>
                <a:ea typeface="MS PGothic" pitchFamily="34" charset="-128"/>
              </a:defRPr>
            </a:lvl8pPr>
            <a:lvl9pPr marL="4180292" indent="-245900" defTabSz="1024581" eaLnBrk="0" fontAlgn="base" hangingPunct="0">
              <a:spcBef>
                <a:spcPct val="0"/>
              </a:spcBef>
              <a:spcAft>
                <a:spcPct val="0"/>
              </a:spcAft>
              <a:defRPr>
                <a:solidFill>
                  <a:schemeClr val="tx1"/>
                </a:solidFill>
                <a:latin typeface="Frutiger 55 Roman" pitchFamily="34" charset="0"/>
                <a:ea typeface="MS PGothic" pitchFamily="34" charset="-128"/>
              </a:defRPr>
            </a:lvl9pPr>
          </a:lstStyle>
          <a:p>
            <a:pPr marL="0" marR="0" lvl="0" indent="0" algn="r" defTabSz="1024581" rtl="0" eaLnBrk="0" fontAlgn="auto" latinLnBrk="0" hangingPunct="0">
              <a:lnSpc>
                <a:spcPct val="100000"/>
              </a:lnSpc>
              <a:spcBef>
                <a:spcPts val="0"/>
              </a:spcBef>
              <a:spcAft>
                <a:spcPts val="0"/>
              </a:spcAft>
              <a:buClrTx/>
              <a:buSzTx/>
              <a:buFontTx/>
              <a:buNone/>
              <a:tabLst/>
              <a:defRPr/>
            </a:pPr>
            <a:fld id="{67EB1D1B-3F83-4752-84A0-383983CD155C}" type="slidenum">
              <a:rPr kumimoji="0" lang="en-GB" altLang="zh-TW" sz="1200" b="0" i="0" u="none" strike="noStrike" kern="1200" cap="none" spc="0" normalizeH="0" baseline="0" noProof="0" smtClean="0">
                <a:ln>
                  <a:noFill/>
                </a:ln>
                <a:solidFill>
                  <a:prstClr val="black"/>
                </a:solidFill>
                <a:effectLst/>
                <a:uLnTx/>
                <a:uFillTx/>
                <a:latin typeface="Frutiger 55 Roman" pitchFamily="34" charset="0"/>
                <a:ea typeface="Arial Unicode MS" pitchFamily="34" charset="-128"/>
                <a:cs typeface="+mn-cs"/>
              </a:rPr>
              <a:pPr marL="0" marR="0" lvl="0" indent="0" algn="r" defTabSz="1024581" rtl="0" eaLnBrk="0" fontAlgn="auto" latinLnBrk="0" hangingPunct="0">
                <a:lnSpc>
                  <a:spcPct val="100000"/>
                </a:lnSpc>
                <a:spcBef>
                  <a:spcPts val="0"/>
                </a:spcBef>
                <a:spcAft>
                  <a:spcPts val="0"/>
                </a:spcAft>
                <a:buClrTx/>
                <a:buSzTx/>
                <a:buFontTx/>
                <a:buNone/>
                <a:tabLst/>
                <a:defRPr/>
              </a:pPr>
              <a:t>6</a:t>
            </a:fld>
            <a:endParaRPr kumimoji="0" lang="en-GB" altLang="zh-TW" sz="1200" b="0" i="0" u="none" strike="noStrike" kern="1200" cap="none" spc="0" normalizeH="0" baseline="0" noProof="0" dirty="0">
              <a:ln>
                <a:noFill/>
              </a:ln>
              <a:solidFill>
                <a:prstClr val="black"/>
              </a:solidFill>
              <a:effectLst/>
              <a:uLnTx/>
              <a:uFillTx/>
              <a:latin typeface="Frutiger 55 Roman" pitchFamily="34" charset="0"/>
              <a:ea typeface="Arial Unicode MS" pitchFamily="34" charset="-128"/>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7</a:t>
            </a:fld>
            <a:endParaRPr lang="en-US" altLang="zh-TW" dirty="0"/>
          </a:p>
        </p:txBody>
      </p:sp>
    </p:spTree>
    <p:extLst>
      <p:ext uri="{BB962C8B-B14F-4D97-AF65-F5344CB8AC3E}">
        <p14:creationId xmlns:p14="http://schemas.microsoft.com/office/powerpoint/2010/main" val="1012981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361461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403529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1277023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emf"/><Relationship Id="rId4" Type="http://schemas.openxmlformats.org/officeDocument/2006/relationships/tags" Target="../tags/tag4.xml"/><Relationship Id="rId9"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9"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25.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2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image" Target="../media/image1.emf"/><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slideMaster" Target="../slideMasters/slideMaster2.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57.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image" Target="../media/image1.emf"/><Relationship Id="rId5" Type="http://schemas.openxmlformats.org/officeDocument/2006/relationships/tags" Target="../tags/tag54.xml"/><Relationship Id="rId10" Type="http://schemas.openxmlformats.org/officeDocument/2006/relationships/slideMaster" Target="../slideMasters/slideMaster2.xml"/><Relationship Id="rId4" Type="http://schemas.openxmlformats.org/officeDocument/2006/relationships/tags" Target="../tags/tag53.xml"/><Relationship Id="rId9" Type="http://schemas.openxmlformats.org/officeDocument/2006/relationships/tags" Target="../tags/tag58.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3" Type="http://schemas.openxmlformats.org/officeDocument/2006/relationships/tags" Target="../tags/tag61.xml"/><Relationship Id="rId7" Type="http://schemas.openxmlformats.org/officeDocument/2006/relationships/tags" Target="../tags/tag65.xml"/><Relationship Id="rId12" Type="http://schemas.openxmlformats.org/officeDocument/2006/relationships/tags" Target="../tags/tag70.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5" Type="http://schemas.openxmlformats.org/officeDocument/2006/relationships/tags" Target="../tags/tag63.xml"/><Relationship Id="rId15" Type="http://schemas.openxmlformats.org/officeDocument/2006/relationships/image" Target="../media/image1.emf"/><Relationship Id="rId10" Type="http://schemas.openxmlformats.org/officeDocument/2006/relationships/tags" Target="../tags/tag68.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image" Target="../media/image1.emf"/><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slideMaster" Target="../slideMasters/slideMaster2.xml"/><Relationship Id="rId2" Type="http://schemas.openxmlformats.org/officeDocument/2006/relationships/tags" Target="../tags/tag73.xml"/><Relationship Id="rId16" Type="http://schemas.openxmlformats.org/officeDocument/2006/relationships/tags" Target="../tags/tag87.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5" Type="http://schemas.openxmlformats.org/officeDocument/2006/relationships/tags" Target="../tags/tag76.xml"/><Relationship Id="rId15" Type="http://schemas.openxmlformats.org/officeDocument/2006/relationships/tags" Target="../tags/tag8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5" Type="http://schemas.openxmlformats.org/officeDocument/2006/relationships/image" Target="../media/image1.emf"/><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tags" Target="../tags/tag112.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image" Target="../media/image1.emf"/><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tags" Target="../tags/tag131.xml"/><Relationship Id="rId3" Type="http://schemas.openxmlformats.org/officeDocument/2006/relationships/tags" Target="../tags/tag116.xml"/><Relationship Id="rId21" Type="http://schemas.openxmlformats.org/officeDocument/2006/relationships/tags" Target="../tags/tag134.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tags" Target="../tags/tag133.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24" Type="http://schemas.openxmlformats.org/officeDocument/2006/relationships/image" Target="../media/image1.emf"/><Relationship Id="rId5" Type="http://schemas.openxmlformats.org/officeDocument/2006/relationships/tags" Target="../tags/tag118.xml"/><Relationship Id="rId15" Type="http://schemas.openxmlformats.org/officeDocument/2006/relationships/tags" Target="../tags/tag128.xml"/><Relationship Id="rId23" Type="http://schemas.openxmlformats.org/officeDocument/2006/relationships/slideMaster" Target="../slideMasters/slideMaster2.xml"/><Relationship Id="rId10" Type="http://schemas.openxmlformats.org/officeDocument/2006/relationships/tags" Target="../tags/tag123.xml"/><Relationship Id="rId19" Type="http://schemas.openxmlformats.org/officeDocument/2006/relationships/tags" Target="../tags/tag132.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7.xml"/><Relationship Id="rId1" Type="http://schemas.openxmlformats.org/officeDocument/2006/relationships/tags" Target="../tags/tag136.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68.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7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1.emf"/><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Master" Target="../slideMasters/slideMaster3.xml"/><Relationship Id="rId5" Type="http://schemas.openxmlformats.org/officeDocument/2006/relationships/tags" Target="../tags/tag179.xml"/><Relationship Id="rId4" Type="http://schemas.openxmlformats.org/officeDocument/2006/relationships/tags" Target="../tags/tag17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86.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95.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96.xml"/></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98.xml"/><Relationship Id="rId1" Type="http://schemas.openxmlformats.org/officeDocument/2006/relationships/tags" Target="../tags/tag197.xml"/><Relationship Id="rId4" Type="http://schemas.openxmlformats.org/officeDocument/2006/relationships/image" Target="../media/image1.emf"/></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00.xml"/><Relationship Id="rId1" Type="http://schemas.openxmlformats.org/officeDocument/2006/relationships/tags" Target="../tags/tag199.xml"/><Relationship Id="rId4" Type="http://schemas.openxmlformats.org/officeDocument/2006/relationships/image" Target="../media/image1.emf"/></Relationships>
</file>

<file path=ppt/slideLayouts/_rels/slideLayout49.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225.xml"/><Relationship Id="rId7" Type="http://schemas.openxmlformats.org/officeDocument/2006/relationships/slideMaster" Target="../slideMasters/slideMaster5.xml"/><Relationship Id="rId2" Type="http://schemas.openxmlformats.org/officeDocument/2006/relationships/tags" Target="../tags/tag224.xml"/><Relationship Id="rId1" Type="http://schemas.openxmlformats.org/officeDocument/2006/relationships/vmlDrawing" Target="../drawings/vmlDrawing2.vml"/><Relationship Id="rId6" Type="http://schemas.openxmlformats.org/officeDocument/2006/relationships/tags" Target="../tags/tag228.xml"/><Relationship Id="rId5" Type="http://schemas.openxmlformats.org/officeDocument/2006/relationships/tags" Target="../tags/tag227.xml"/><Relationship Id="rId10" Type="http://schemas.openxmlformats.org/officeDocument/2006/relationships/image" Target="../media/image1.emf"/><Relationship Id="rId4" Type="http://schemas.openxmlformats.org/officeDocument/2006/relationships/tags" Target="../tags/tag226.xml"/><Relationship Id="rId9"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30.xml"/><Relationship Id="rId1" Type="http://schemas.openxmlformats.org/officeDocument/2006/relationships/tags" Target="../tags/tag229.xml"/><Relationship Id="rId4" Type="http://schemas.openxmlformats.org/officeDocument/2006/relationships/image" Target="../media/image1.emf"/></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32.xml"/><Relationship Id="rId1" Type="http://schemas.openxmlformats.org/officeDocument/2006/relationships/tags" Target="../tags/tag231.xml"/><Relationship Id="rId4" Type="http://schemas.openxmlformats.org/officeDocument/2006/relationships/image" Target="../media/image1.emf"/></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34.xml"/><Relationship Id="rId1" Type="http://schemas.openxmlformats.org/officeDocument/2006/relationships/tags" Target="../tags/tag233.xml"/><Relationship Id="rId4" Type="http://schemas.openxmlformats.org/officeDocument/2006/relationships/image" Target="../media/image1.emf"/></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36.xml"/><Relationship Id="rId1" Type="http://schemas.openxmlformats.org/officeDocument/2006/relationships/tags" Target="../tags/tag235.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BDC69-BFEE-48C7-9467-D17D3313E3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D1D764-9FF5-4502-B407-26C855C346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31904E-2082-4298-9C3F-E843D2C04D63}"/>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5" name="Footer Placeholder 4">
            <a:extLst>
              <a:ext uri="{FF2B5EF4-FFF2-40B4-BE49-F238E27FC236}">
                <a16:creationId xmlns:a16="http://schemas.microsoft.com/office/drawing/2014/main" id="{F5D5814B-D3D0-421A-81FA-37340FEC92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CED3E0-0C6C-482E-9DD3-C2D82B408CF0}"/>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927346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A6776-B45C-43D4-A49A-3186EA9ADA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09D555-9622-497A-AAC2-90D80998AF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F2EF2-DB9A-412C-B334-DF518E31A52D}"/>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5" name="Footer Placeholder 4">
            <a:extLst>
              <a:ext uri="{FF2B5EF4-FFF2-40B4-BE49-F238E27FC236}">
                <a16:creationId xmlns:a16="http://schemas.microsoft.com/office/drawing/2014/main" id="{C0BB2B74-6BA6-4DD5-BF62-AD839091F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C89FE8-BF7F-4213-9477-026370F7CA4C}"/>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235103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48CD31-A9E3-47BC-B4EC-7C37A0D54C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1D547B-BC4F-437F-9DA6-F3AF6E707B8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465418-5D49-4439-8414-E7BFDBAE159A}"/>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5" name="Footer Placeholder 4">
            <a:extLst>
              <a:ext uri="{FF2B5EF4-FFF2-40B4-BE49-F238E27FC236}">
                <a16:creationId xmlns:a16="http://schemas.microsoft.com/office/drawing/2014/main" id="{41CA36B8-B185-4C71-8D8F-709851DCD8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CBD9F3-31A9-4EC0-8F28-764671B0FDA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654740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7" y="6400933"/>
            <a:ext cx="4333702" cy="293863"/>
          </a:xfrm>
        </p:spPr>
        <p:txBody>
          <a:bodyPr>
            <a:spAutoFit/>
          </a:bodyPr>
          <a:lstStyle>
            <a:lvl1pPr marL="0" indent="0">
              <a:buNone/>
              <a:defRPr sz="1455"/>
            </a:lvl1pPr>
          </a:lstStyle>
          <a:p>
            <a:pPr lvl="0"/>
            <a:r>
              <a:rPr lang="de-DE" dirty="0"/>
              <a:t>&lt;&lt;COVER PAGE DATE&gt;&gt;</a:t>
            </a:r>
          </a:p>
        </p:txBody>
      </p:sp>
      <p:sp>
        <p:nvSpPr>
          <p:cNvPr id="7" name="PRESENTATION PRESENTER FUNCTION"/>
          <p:cNvSpPr>
            <a:spLocks noGrp="1"/>
          </p:cNvSpPr>
          <p:nvPr>
            <p:ph type="body" sz="quarter" idx="10" hasCustomPrompt="1"/>
            <p:custDataLst>
              <p:tags r:id="rId2"/>
            </p:custDataLst>
          </p:nvPr>
        </p:nvSpPr>
        <p:spPr>
          <a:xfrm>
            <a:off x="511776" y="4181302"/>
            <a:ext cx="6060350" cy="249382"/>
          </a:xfrm>
        </p:spPr>
        <p:txBody>
          <a:bodyPr lIns="0" rIns="0">
            <a:noAutofit/>
          </a:bodyPr>
          <a:lstStyle>
            <a:lvl1pPr marL="0" indent="0">
              <a:spcBef>
                <a:spcPts val="1636"/>
              </a:spcBef>
              <a:buNone/>
              <a:defRPr sz="1455" i="0" baseline="0">
                <a:solidFill>
                  <a:schemeClr val="tx1"/>
                </a:solidFill>
                <a:latin typeface="Frutiger 55 Roman"/>
              </a:defRPr>
            </a:lvl1pPr>
          </a:lstStyle>
          <a:p>
            <a:pPr lvl="0"/>
            <a:r>
              <a:rPr lang="de-DE" dirty="0"/>
              <a:t>&lt;&lt;Funktion des Präsentators&gt;&gt;</a:t>
            </a:r>
          </a:p>
        </p:txBody>
      </p:sp>
      <p:sp>
        <p:nvSpPr>
          <p:cNvPr id="3" name="PRESENTATION PRESENTER"/>
          <p:cNvSpPr>
            <a:spLocks noGrp="1"/>
          </p:cNvSpPr>
          <p:nvPr>
            <p:ph type="subTitle" idx="1" hasCustomPrompt="1"/>
            <p:custDataLst>
              <p:tags r:id="rId3"/>
            </p:custDataLst>
          </p:nvPr>
        </p:nvSpPr>
        <p:spPr>
          <a:xfrm>
            <a:off x="509850" y="3956858"/>
            <a:ext cx="6059087" cy="249382"/>
          </a:xfrm>
        </p:spPr>
        <p:txBody>
          <a:bodyPr lIns="0" tIns="0" rIns="0" bIns="0" anchor="t" anchorCtr="0">
            <a:noAutofit/>
          </a:bodyPr>
          <a:lstStyle>
            <a:lvl1pPr marL="0" indent="0" algn="l">
              <a:spcBef>
                <a:spcPts val="1636"/>
              </a:spcBef>
              <a:buNone/>
              <a:defRPr sz="1455" i="0" baseline="0">
                <a:solidFill>
                  <a:schemeClr val="tx1"/>
                </a:solidFill>
                <a:latin typeface="Frutiger 55 Roman"/>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&lt;&lt;Präsentator&gt;&gt;</a:t>
            </a:r>
          </a:p>
        </p:txBody>
      </p:sp>
      <p:sp>
        <p:nvSpPr>
          <p:cNvPr id="2" name="PRESENTATION TITLE"/>
          <p:cNvSpPr>
            <a:spLocks noGrp="1"/>
          </p:cNvSpPr>
          <p:nvPr>
            <p:ph type="ctrTitle" hasCustomPrompt="1"/>
            <p:custDataLst>
              <p:tags r:id="rId4"/>
            </p:custDataLst>
          </p:nvPr>
        </p:nvSpPr>
        <p:spPr>
          <a:xfrm>
            <a:off x="509847" y="1978429"/>
            <a:ext cx="9942022" cy="856211"/>
          </a:xfrm>
        </p:spPr>
        <p:txBody>
          <a:bodyPr lIns="0" tIns="0" rIns="0" bIns="0" anchor="b" anchorCtr="0">
            <a:noAutofit/>
          </a:bodyPr>
          <a:lstStyle>
            <a:lvl1pPr>
              <a:lnSpc>
                <a:spcPts val="3818"/>
              </a:lnSpc>
              <a:spcBef>
                <a:spcPts val="3818"/>
              </a:spcBef>
              <a:defRPr sz="3636" baseline="0">
                <a:solidFill>
                  <a:schemeClr val="tx1"/>
                </a:solidFill>
                <a:latin typeface="Frutiger 45 Light"/>
                <a:ea typeface="Arial Unicode MS" pitchFamily="34" charset="-128"/>
              </a:defRPr>
            </a:lvl1pPr>
          </a:lstStyle>
          <a:p>
            <a:r>
              <a:rPr lang="de-DE" dirty="0"/>
              <a:t>&lt;&lt;</a:t>
            </a:r>
            <a:r>
              <a:rPr lang="de-DE" dirty="0" err="1"/>
              <a:t>Keyline</a:t>
            </a:r>
            <a:r>
              <a:rPr lang="de-DE" dirty="0"/>
              <a:t>: </a:t>
            </a:r>
            <a:r>
              <a:rPr lang="de-DE" dirty="0" err="1"/>
              <a:t>short</a:t>
            </a:r>
            <a:r>
              <a:rPr lang="de-DE" dirty="0"/>
              <a:t> </a:t>
            </a:r>
            <a:r>
              <a:rPr lang="de-DE" dirty="0" err="1"/>
              <a:t>headline</a:t>
            </a:r>
            <a:r>
              <a:rPr lang="de-DE" dirty="0"/>
              <a:t>&gt;&gt;</a:t>
            </a:r>
          </a:p>
        </p:txBody>
      </p:sp>
      <p:sp>
        <p:nvSpPr>
          <p:cNvPr id="9" name="SECURITY TEXT"/>
          <p:cNvSpPr txBox="1">
            <a:spLocks/>
          </p:cNvSpPr>
          <p:nvPr>
            <p:custDataLst>
              <p:tags r:id="rId5"/>
            </p:custDataLst>
          </p:nvPr>
        </p:nvSpPr>
        <p:spPr>
          <a:xfrm>
            <a:off x="9221585" y="675414"/>
            <a:ext cx="2416233" cy="167866"/>
          </a:xfrm>
          <a:prstGeom prst="rect">
            <a:avLst/>
          </a:prstGeom>
        </p:spPr>
        <p:txBody>
          <a:bodyPr vert="horz" wrap="square" lIns="66502" tIns="0" rIns="0" bIns="0" rtlCol="0" anchor="b" anchorCtr="0">
            <a:sp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de-DE" sz="1091" dirty="0">
                <a:latin typeface="Frutiger 55 Roman"/>
              </a:rPr>
              <a:t>Public</a:t>
            </a:r>
          </a:p>
        </p:txBody>
      </p:sp>
      <p:sp>
        <p:nvSpPr>
          <p:cNvPr id="11" name="PRESENTATION INFOLINE"/>
          <p:cNvSpPr>
            <a:spLocks noGrp="1"/>
          </p:cNvSpPr>
          <p:nvPr>
            <p:ph type="body" sz="quarter" idx="12" hasCustomPrompt="1"/>
            <p:custDataLst>
              <p:tags r:id="rId6"/>
            </p:custDataLst>
          </p:nvPr>
        </p:nvSpPr>
        <p:spPr>
          <a:xfrm>
            <a:off x="509847" y="3158837"/>
            <a:ext cx="9942022" cy="311727"/>
          </a:xfrm>
        </p:spPr>
        <p:txBody>
          <a:bodyPr/>
          <a:lstStyle>
            <a:lvl1pPr marL="0" indent="0">
              <a:buNone/>
              <a:defRPr sz="1818">
                <a:latin typeface="UBSHeadline"/>
              </a:defRPr>
            </a:lvl1pPr>
          </a:lstStyle>
          <a:p>
            <a:pPr lvl="0"/>
            <a:r>
              <a:rPr lang="de-DE" dirty="0"/>
              <a:t>&lt;&lt;Infoline: </a:t>
            </a:r>
            <a:r>
              <a:rPr lang="de-DE" dirty="0" err="1"/>
              <a:t>presentation</a:t>
            </a:r>
            <a:r>
              <a:rPr lang="de-DE" dirty="0"/>
              <a:t> </a:t>
            </a:r>
            <a:r>
              <a:rPr lang="de-DE" dirty="0" err="1"/>
              <a:t>description</a:t>
            </a:r>
            <a:r>
              <a:rPr lang="de-DE" dirty="0"/>
              <a:t>&gt;&gt;</a:t>
            </a:r>
          </a:p>
        </p:txBody>
      </p:sp>
      <p:sp>
        <p:nvSpPr>
          <p:cNvPr id="4" name="DraftStamp" hidden="1"/>
          <p:cNvSpPr txBox="1"/>
          <p:nvPr>
            <p:custDataLst>
              <p:tags r:id="rId7"/>
            </p:custDataLst>
          </p:nvPr>
        </p:nvSpPr>
        <p:spPr>
          <a:xfrm>
            <a:off x="507316" y="230909"/>
            <a:ext cx="981829"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a:solidFill>
                  <a:srgbClr val="E60000"/>
                </a:solidFill>
                <a:latin typeface="Frutiger 55 Roman"/>
              </a:rPr>
              <a:t>Entwurf</a:t>
            </a:r>
            <a:endParaRPr kumimoji="0" lang="en-US" sz="2182" b="1" i="0" u="none" baseline="0" dirty="0">
              <a:solidFill>
                <a:srgbClr val="E60000"/>
              </a:solidFill>
              <a:latin typeface="Frutiger 55 Roman"/>
            </a:endParaRPr>
          </a:p>
        </p:txBody>
      </p:sp>
      <p:pic>
        <p:nvPicPr>
          <p:cNvPr id="6" name="Picture 5"/>
          <p:cNvPicPr>
            <a:picLocks noChangeAspect="1"/>
          </p:cNvPicPr>
          <p:nvPr>
            <p:custDataLst>
              <p:tags r:id="rId8"/>
            </p:custDataLst>
          </p:nvPr>
        </p:nvPicPr>
        <p:blipFill>
          <a:blip r:embed="rId10" cstate="print">
            <a:extLst>
              <a:ext uri="{28A0092B-C50C-407E-A947-70E740481C1C}">
                <a14:useLocalDpi xmlns:a14="http://schemas.microsoft.com/office/drawing/2010/main" val="0"/>
              </a:ext>
            </a:extLst>
          </a:blip>
          <a:stretch>
            <a:fillRect/>
          </a:stretch>
        </p:blipFill>
        <p:spPr>
          <a:xfrm>
            <a:off x="507317" y="515522"/>
            <a:ext cx="1007986" cy="368221"/>
          </a:xfrm>
          <a:prstGeom prst="rect">
            <a:avLst/>
          </a:prstGeom>
        </p:spPr>
      </p:pic>
    </p:spTree>
    <p:extLst>
      <p:ext uri="{BB962C8B-B14F-4D97-AF65-F5344CB8AC3E}">
        <p14:creationId xmlns:p14="http://schemas.microsoft.com/office/powerpoint/2010/main" val="1792669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0" y="2211319"/>
            <a:ext cx="11139054" cy="939339"/>
          </a:xfrm>
        </p:spPr>
        <p:txBody>
          <a:bodyPr lIns="0" tIns="0" rIns="0" bIns="0">
            <a:noAutofit/>
          </a:bodyPr>
          <a:lstStyle>
            <a:lvl1pPr marL="0" indent="0" algn="l">
              <a:buNone/>
              <a:defRPr sz="3636" baseline="0">
                <a:solidFill>
                  <a:schemeClr val="tx1"/>
                </a:solidFill>
                <a:latin typeface="Frutiger 45 Light"/>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&lt;&lt;Sektionsüberschrift&gt;&gt;</a:t>
            </a:r>
          </a:p>
        </p:txBody>
      </p:sp>
      <p:sp>
        <p:nvSpPr>
          <p:cNvPr id="6" name="DIVIDER NUMBER"/>
          <p:cNvSpPr>
            <a:spLocks noGrp="1"/>
          </p:cNvSpPr>
          <p:nvPr>
            <p:ph type="ctrTitle" hasCustomPrompt="1"/>
          </p:nvPr>
        </p:nvSpPr>
        <p:spPr>
          <a:xfrm>
            <a:off x="508770" y="1828800"/>
            <a:ext cx="11139054" cy="349135"/>
          </a:xfrm>
        </p:spPr>
        <p:txBody>
          <a:bodyPr lIns="0" tIns="0" rIns="0" bIns="0" anchor="b" anchorCtr="0">
            <a:noAutofit/>
          </a:bodyPr>
          <a:lstStyle>
            <a:lvl1pPr>
              <a:defRPr sz="1636" baseline="0">
                <a:solidFill>
                  <a:schemeClr val="tx1"/>
                </a:solidFill>
                <a:latin typeface="+mj-lt"/>
                <a:ea typeface="Arial Unicode MS" pitchFamily="34" charset="-128"/>
              </a:defRPr>
            </a:lvl1pPr>
          </a:lstStyle>
          <a:p>
            <a:r>
              <a:rPr lang="de-DE" dirty="0"/>
              <a:t>Click </a:t>
            </a:r>
            <a:r>
              <a:rPr lang="de-DE" dirty="0" err="1"/>
              <a:t>to</a:t>
            </a:r>
            <a:r>
              <a:rPr lang="de-DE" dirty="0"/>
              <a:t> </a:t>
            </a:r>
            <a:r>
              <a:rPr lang="de-DE" dirty="0" err="1"/>
              <a:t>edit</a:t>
            </a:r>
            <a:r>
              <a:rPr lang="de-DE" dirty="0"/>
              <a:t> </a:t>
            </a:r>
            <a:r>
              <a:rPr lang="de-DE" dirty="0" err="1"/>
              <a:t>Section</a:t>
            </a:r>
            <a:r>
              <a:rPr lang="de-DE" dirty="0"/>
              <a:t> / Appendix </a:t>
            </a:r>
            <a:r>
              <a:rPr lang="de-DE" dirty="0" err="1"/>
              <a:t>number</a:t>
            </a:r>
            <a:endParaRPr lang="de-DE" dirty="0"/>
          </a:p>
        </p:txBody>
      </p:sp>
      <p:pic>
        <p:nvPicPr>
          <p:cNvPr id="2" name="Picture 1"/>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07316" y="6354330"/>
            <a:ext cx="791990" cy="289316"/>
          </a:xfrm>
          <a:prstGeom prst="rect">
            <a:avLst/>
          </a:prstGeom>
        </p:spPr>
      </p:pic>
    </p:spTree>
    <p:extLst>
      <p:ext uri="{BB962C8B-B14F-4D97-AF65-F5344CB8AC3E}">
        <p14:creationId xmlns:p14="http://schemas.microsoft.com/office/powerpoint/2010/main" val="2342022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1" y="7"/>
            <a:ext cx="11139055" cy="856211"/>
          </a:xfrm>
        </p:spPr>
        <p:txBody>
          <a:bodyPr>
            <a:normAutofit/>
          </a:bodyPr>
          <a:lstStyle>
            <a:lvl1pPr>
              <a:defRPr sz="2546">
                <a:latin typeface="Frutiger 45 Light"/>
              </a:defRPr>
            </a:lvl1pPr>
          </a:lstStyle>
          <a:p>
            <a:pPr lvl="0"/>
            <a:r>
              <a:rPr lang="en-US" dirty="0"/>
              <a:t>&lt;&lt;Page heading&gt;&gt;</a:t>
            </a:r>
          </a:p>
        </p:txBody>
      </p:sp>
      <p:sp>
        <p:nvSpPr>
          <p:cNvPr id="20" name="Slide Number Textbox" hidden="1"/>
          <p:cNvSpPr txBox="1"/>
          <p:nvPr userDrawn="1"/>
        </p:nvSpPr>
        <p:spPr>
          <a:xfrm>
            <a:off x="11161278" y="6234657"/>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1" y="44"/>
            <a:ext cx="12234039"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4" y="230951"/>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0" y="6235858"/>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752824c6-94a9-4418-a5b7-170068a1414e&quot;}}">
            <a:extLst>
              <a:ext uri="{FF2B5EF4-FFF2-40B4-BE49-F238E27FC236}">
                <a16:creationId xmlns:a16="http://schemas.microsoft.com/office/drawing/2014/main" id="{53D88426-19BF-49A8-AD93-E3159E451DDD}"/>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2460918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8" y="6417428"/>
            <a:ext cx="4333701" cy="287259"/>
          </a:xfrm>
        </p:spPr>
        <p:txBody>
          <a:bodyPr>
            <a:spAutoFit/>
          </a:bodyPr>
          <a:lstStyle>
            <a:lvl1pPr marL="0" indent="0">
              <a:buNone/>
              <a:defRPr sz="1867"/>
            </a:lvl1pPr>
          </a:lstStyle>
          <a:p>
            <a:pPr lvl="0"/>
            <a:r>
              <a:rPr lang="en-US" dirty="0"/>
              <a:t>&lt;&lt;COVER PAGE DATE&gt;&gt;</a:t>
            </a:r>
          </a:p>
        </p:txBody>
      </p:sp>
      <p:sp>
        <p:nvSpPr>
          <p:cNvPr id="3" name="PRESENTATION PRESENTER"/>
          <p:cNvSpPr>
            <a:spLocks noGrp="1"/>
          </p:cNvSpPr>
          <p:nvPr>
            <p:ph type="subTitle" idx="1" hasCustomPrompt="1"/>
            <p:custDataLst>
              <p:tags r:id="rId2"/>
            </p:custDataLst>
          </p:nvPr>
        </p:nvSpPr>
        <p:spPr>
          <a:xfrm>
            <a:off x="509870" y="3956860"/>
            <a:ext cx="6059087" cy="249381"/>
          </a:xfrm>
        </p:spPr>
        <p:txBody>
          <a:bodyPr lIns="0" tIns="0" rIns="0" bIns="0" anchor="t" anchorCtr="0">
            <a:noAutofit/>
          </a:bodyPr>
          <a:lstStyle>
            <a:lvl1pPr marL="0" indent="0" algn="l">
              <a:spcBef>
                <a:spcPts val="1948"/>
              </a:spcBef>
              <a:buNone/>
              <a:defRPr sz="1867" i="0" baseline="0">
                <a:solidFill>
                  <a:schemeClr val="tx1"/>
                </a:solidFill>
                <a:latin typeface="Frutiger 55 Roman"/>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&lt;&lt;Presentation presenter&gt;&gt;</a:t>
            </a:r>
          </a:p>
        </p:txBody>
      </p:sp>
      <p:sp>
        <p:nvSpPr>
          <p:cNvPr id="2" name="PRESENTATION TITLE"/>
          <p:cNvSpPr>
            <a:spLocks noGrp="1"/>
          </p:cNvSpPr>
          <p:nvPr>
            <p:ph type="ctrTitle" hasCustomPrompt="1"/>
            <p:custDataLst>
              <p:tags r:id="rId3"/>
            </p:custDataLst>
          </p:nvPr>
        </p:nvSpPr>
        <p:spPr>
          <a:xfrm>
            <a:off x="509848" y="1978437"/>
            <a:ext cx="9942021" cy="856211"/>
          </a:xfrm>
        </p:spPr>
        <p:txBody>
          <a:bodyPr lIns="0" tIns="0" rIns="0" bIns="0" anchor="b" anchorCtr="0">
            <a:noAutofit/>
          </a:bodyPr>
          <a:lstStyle>
            <a:lvl1pPr>
              <a:lnSpc>
                <a:spcPts val="4545"/>
              </a:lnSpc>
              <a:spcBef>
                <a:spcPts val="4545"/>
              </a:spcBef>
              <a:defRPr sz="4267" baseline="0">
                <a:solidFill>
                  <a:schemeClr val="tx1"/>
                </a:solidFill>
                <a:latin typeface="Frutiger 45 Light"/>
                <a:ea typeface="Arial Unicode MS" pitchFamily="34" charset="-128"/>
              </a:defRPr>
            </a:lvl1pPr>
          </a:lstStyle>
          <a:p>
            <a:r>
              <a:rPr lang="en-US" dirty="0"/>
              <a:t>&lt;&lt;Keyline: short headline&gt;&gt;</a:t>
            </a:r>
          </a:p>
        </p:txBody>
      </p:sp>
      <p:sp>
        <p:nvSpPr>
          <p:cNvPr id="6" name="PRESENTATION INFOLINE"/>
          <p:cNvSpPr>
            <a:spLocks noGrp="1"/>
          </p:cNvSpPr>
          <p:nvPr>
            <p:ph type="body" sz="quarter" idx="12" hasCustomPrompt="1"/>
            <p:custDataLst>
              <p:tags r:id="rId4"/>
            </p:custDataLst>
          </p:nvPr>
        </p:nvSpPr>
        <p:spPr>
          <a:xfrm>
            <a:off x="509848" y="3158839"/>
            <a:ext cx="9942021" cy="311727"/>
          </a:xfrm>
        </p:spPr>
        <p:txBody>
          <a:bodyPr/>
          <a:lstStyle>
            <a:lvl1pPr marL="0" marR="0" indent="0" algn="l" defTabSz="1085242" rtl="0" eaLnBrk="1" fontAlgn="auto" latinLnBrk="0" hangingPunct="1">
              <a:lnSpc>
                <a:spcPts val="2381"/>
              </a:lnSpc>
              <a:spcBef>
                <a:spcPts val="1948"/>
              </a:spcBef>
              <a:spcAft>
                <a:spcPts val="0"/>
              </a:spcAft>
              <a:buClr>
                <a:schemeClr val="tx2"/>
              </a:buClr>
              <a:buSzPct val="100000"/>
              <a:buFont typeface="Symbol" pitchFamily="18" charset="2"/>
              <a:buNone/>
              <a:tabLst/>
              <a:defRPr sz="2000">
                <a:latin typeface="UBSHeadline"/>
              </a:defRPr>
            </a:lvl1pPr>
            <a:lvl2pPr marL="253586" indent="0">
              <a:buNone/>
              <a:defRPr/>
            </a:lvl2pPr>
            <a:lvl3pPr marL="493458" indent="0">
              <a:buNone/>
              <a:defRPr/>
            </a:lvl3pPr>
            <a:lvl4pPr marL="747035" indent="0">
              <a:buNone/>
              <a:defRPr/>
            </a:lvl4pPr>
            <a:lvl5pPr marL="986910" indent="0">
              <a:buNone/>
              <a:defRPr/>
            </a:lvl5pPr>
          </a:lstStyle>
          <a:p>
            <a:pPr marL="0" marR="0" lvl="0" indent="0" algn="l" defTabSz="1085242" rtl="0" eaLnBrk="1" fontAlgn="auto" latinLnBrk="0" hangingPunct="1">
              <a:lnSpc>
                <a:spcPct val="100000"/>
              </a:lnSpc>
              <a:spcBef>
                <a:spcPts val="1515"/>
              </a:spcBef>
              <a:spcAft>
                <a:spcPts val="0"/>
              </a:spcAft>
              <a:buClr>
                <a:schemeClr val="tx2"/>
              </a:buClr>
              <a:buSzPct val="100000"/>
              <a:buFont typeface="Symbol" pitchFamily="18" charset="2"/>
              <a:buNone/>
              <a:tabLst/>
              <a:defRPr/>
            </a:pPr>
            <a:r>
              <a:rPr lang="en-US" altLang="zh-TW" sz="2133" kern="0" dirty="0">
                <a:latin typeface="UBSHeadline" panose="02040503080702040204" pitchFamily="18" charset="0"/>
              </a:rPr>
              <a:t>&lt;&lt;</a:t>
            </a:r>
            <a:r>
              <a:rPr lang="en-US" altLang="zh-TW" sz="2133" kern="0" dirty="0" err="1">
                <a:latin typeface="UBSHeadline" panose="02040503080702040204" pitchFamily="18" charset="0"/>
              </a:rPr>
              <a:t>Infoline</a:t>
            </a:r>
            <a:r>
              <a:rPr lang="en-US" altLang="zh-TW" sz="2133" kern="0" dirty="0">
                <a:latin typeface="UBSHeadline" panose="02040503080702040204" pitchFamily="18" charset="0"/>
              </a:rPr>
              <a:t>: presentation description&gt;&gt;</a:t>
            </a:r>
          </a:p>
        </p:txBody>
      </p:sp>
      <p:sp>
        <p:nvSpPr>
          <p:cNvPr id="7" name="PRESENTATION PRESENTER FUNCTION"/>
          <p:cNvSpPr>
            <a:spLocks noGrp="1"/>
          </p:cNvSpPr>
          <p:nvPr>
            <p:ph type="body" sz="quarter" idx="10" hasCustomPrompt="1"/>
            <p:custDataLst>
              <p:tags r:id="rId5"/>
            </p:custDataLst>
          </p:nvPr>
        </p:nvSpPr>
        <p:spPr>
          <a:xfrm>
            <a:off x="511731" y="4181304"/>
            <a:ext cx="6060351" cy="249381"/>
          </a:xfrm>
        </p:spPr>
        <p:txBody>
          <a:bodyPr lIns="0" rIns="0">
            <a:noAutofit/>
          </a:bodyPr>
          <a:lstStyle>
            <a:lvl1pPr marL="0" indent="0">
              <a:spcBef>
                <a:spcPts val="1948"/>
              </a:spcBef>
              <a:buNone/>
              <a:defRPr sz="1867" i="0" baseline="0">
                <a:solidFill>
                  <a:schemeClr val="tx1"/>
                </a:solidFill>
                <a:latin typeface="Frutiger 55 Roman"/>
              </a:defRPr>
            </a:lvl1pPr>
          </a:lstStyle>
          <a:p>
            <a:pPr lvl="0"/>
            <a:r>
              <a:rPr lang="en-US" dirty="0"/>
              <a:t>&lt;&lt;Presenter function&gt;&gt;</a:t>
            </a:r>
          </a:p>
        </p:txBody>
      </p:sp>
      <p:sp>
        <p:nvSpPr>
          <p:cNvPr id="4" name="DraftStamp" hidden="1"/>
          <p:cNvSpPr txBox="1"/>
          <p:nvPr userDrawn="1">
            <p:custDataLst>
              <p:tags r:id="rId6"/>
            </p:custDataLst>
          </p:nvPr>
        </p:nvSpPr>
        <p:spPr>
          <a:xfrm>
            <a:off x="9421091" y="819728"/>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8" name="Picture 7"/>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20934" y="515416"/>
            <a:ext cx="1343345" cy="368221"/>
          </a:xfrm>
          <a:prstGeom prst="rect">
            <a:avLst/>
          </a:prstGeom>
        </p:spPr>
      </p:pic>
    </p:spTree>
    <p:extLst>
      <p:ext uri="{BB962C8B-B14F-4D97-AF65-F5344CB8AC3E}">
        <p14:creationId xmlns:p14="http://schemas.microsoft.com/office/powerpoint/2010/main" val="19527988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1" y="2211188"/>
            <a:ext cx="11139055" cy="939339"/>
          </a:xfrm>
        </p:spPr>
        <p:txBody>
          <a:bodyPr lIns="0" tIns="0" rIns="0" bIns="0">
            <a:noAutofit/>
          </a:bodyPr>
          <a:lstStyle>
            <a:lvl1pPr marL="0" indent="0" algn="l">
              <a:buNone/>
              <a:defRPr sz="4267" baseline="0">
                <a:solidFill>
                  <a:schemeClr val="tx1"/>
                </a:solidFill>
                <a:latin typeface="Frutiger 45 Light"/>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&lt;&lt;Divider title&gt;&gt;</a:t>
            </a:r>
          </a:p>
        </p:txBody>
      </p:sp>
      <p:sp>
        <p:nvSpPr>
          <p:cNvPr id="6" name="DIVIDER NUMBER"/>
          <p:cNvSpPr>
            <a:spLocks noGrp="1"/>
          </p:cNvSpPr>
          <p:nvPr>
            <p:ph type="ctrTitle" hasCustomPrompt="1"/>
          </p:nvPr>
        </p:nvSpPr>
        <p:spPr>
          <a:xfrm>
            <a:off x="508771" y="1828825"/>
            <a:ext cx="11139055" cy="349136"/>
          </a:xfrm>
        </p:spPr>
        <p:txBody>
          <a:bodyPr lIns="0" tIns="0" rIns="0" bIns="0" anchor="b" anchorCtr="0">
            <a:noAutofit/>
          </a:bodyPr>
          <a:lstStyle>
            <a:lvl1pPr>
              <a:defRPr sz="2000" baseline="0">
                <a:solidFill>
                  <a:schemeClr val="tx1"/>
                </a:solidFill>
                <a:latin typeface="+mj-lt"/>
                <a:ea typeface="Arial Unicode MS" pitchFamily="34" charset="-128"/>
              </a:defRPr>
            </a:lvl1pPr>
          </a:lstStyle>
          <a:p>
            <a:r>
              <a:rPr lang="en-US" dirty="0"/>
              <a:t>Click to edit Section / Appendix number</a:t>
            </a:r>
          </a:p>
        </p:txBody>
      </p:sp>
      <p:pic>
        <p:nvPicPr>
          <p:cNvPr id="3" name="Picture 2"/>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547898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preserve="1" userDrawn="1">
  <p:cSld name="Table of Contents">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59A56D2-6EE4-40D3-BDE6-F5CD68556C61}" type="slidenum">
              <a:rPr sz="800" smtClean="0">
                <a:solidFill>
                  <a:prstClr val="black"/>
                </a:solidFill>
              </a:rPr>
              <a:pPr algn="r"/>
              <a:t>‹#›</a:t>
            </a:fld>
            <a:endParaRPr sz="800" dirty="0">
              <a:solidFill>
                <a:prstClr val="black"/>
              </a:solidFill>
            </a:endParaRPr>
          </a:p>
        </p:txBody>
      </p:sp>
      <p:sp>
        <p:nvSpPr>
          <p:cNvPr id="14" name="TOC BODY"/>
          <p:cNvSpPr>
            <a:spLocks noGrp="1"/>
          </p:cNvSpPr>
          <p:nvPr>
            <p:ph type="body" sz="quarter" idx="12"/>
            <p:custDataLst>
              <p:tags r:id="rId1"/>
            </p:custDataLst>
          </p:nvPr>
        </p:nvSpPr>
        <p:spPr>
          <a:xfrm>
            <a:off x="508771" y="1238624"/>
            <a:ext cx="11139055" cy="4726081"/>
          </a:xfrm>
        </p:spPr>
        <p:txBody>
          <a:bodyPr lIns="0" rIns="0">
            <a:noAutofit/>
          </a:bodyPr>
          <a:lstStyle>
            <a:lvl1pPr marL="0" indent="0">
              <a:buNone/>
              <a:defRPr sz="1867">
                <a:latin typeface="Frutiger 55 Roman"/>
              </a:defRPr>
            </a:lvl1pPr>
            <a:lvl2pPr>
              <a:buNone/>
              <a:defRPr/>
            </a:lvl2pPr>
            <a:lvl3pPr>
              <a:buNone/>
              <a:defRPr/>
            </a:lvl3pPr>
            <a:lvl4pPr>
              <a:buNone/>
              <a:defRPr/>
            </a:lvl4pPr>
            <a:lvl5pPr>
              <a:buNone/>
              <a:defRPr/>
            </a:lvl5pPr>
          </a:lstStyle>
          <a:p>
            <a:pPr lvl="0"/>
            <a:r>
              <a:rPr lang="en-US" dirty="0"/>
              <a:t>Click to edit Master text styles</a:t>
            </a:r>
          </a:p>
        </p:txBody>
      </p:sp>
      <p:cxnSp>
        <p:nvCxnSpPr>
          <p:cNvPr id="7" name="THIN BLUE LINE"/>
          <p:cNvCxnSpPr/>
          <p:nvPr/>
        </p:nvCxnSpPr>
        <p:spPr>
          <a:xfrm>
            <a:off x="508771"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OC TITLE"/>
          <p:cNvSpPr>
            <a:spLocks noGrp="1"/>
          </p:cNvSpPr>
          <p:nvPr>
            <p:ph type="title" hasCustomPrompt="1"/>
            <p:custDataLst>
              <p:tags r:id="rId2"/>
            </p:custDataLst>
          </p:nvPr>
        </p:nvSpPr>
        <p:spPr>
          <a:xfrm>
            <a:off x="508770" y="5"/>
            <a:ext cx="11139055" cy="856211"/>
          </a:xfrm>
        </p:spPr>
        <p:txBody>
          <a:bodyPr lIns="0" tIns="0" rIns="0" bIns="0" anchor="b" anchorCtr="0">
            <a:normAutofit/>
          </a:bodyPr>
          <a:lstStyle>
            <a:lvl1pPr algn="l">
              <a:lnSpc>
                <a:spcPts val="3463"/>
              </a:lnSpc>
              <a:defRPr sz="3467">
                <a:solidFill>
                  <a:schemeClr val="tx1"/>
                </a:solidFill>
                <a:latin typeface="Frutiger 45 Light"/>
              </a:defRPr>
            </a:lvl1pPr>
          </a:lstStyle>
          <a:p>
            <a:r>
              <a:rPr lang="en-US" dirty="0"/>
              <a:t>Table of contents</a:t>
            </a:r>
          </a:p>
        </p:txBody>
      </p:sp>
      <p:grpSp>
        <p:nvGrpSpPr>
          <p:cNvPr id="9" name="PXP_GRIDLINES" hidden="1"/>
          <p:cNvGrpSpPr/>
          <p:nvPr userDrawn="1"/>
        </p:nvGrpSpPr>
        <p:grpSpPr>
          <a:xfrm>
            <a:off x="-37133" y="0"/>
            <a:ext cx="12234040" cy="6858000"/>
            <a:chOff x="-30640" y="0"/>
            <a:chExt cx="10093083" cy="7543800"/>
          </a:xfrm>
        </p:grpSpPr>
        <p:cxnSp>
          <p:nvCxnSpPr>
            <p:cNvPr id="10" name="Straight Connector 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11756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9C5D969-4CAD-4F29-8B51-07B8CBAF6BF4}" type="slidenum">
              <a:rPr sz="800" smtClean="0">
                <a:solidFill>
                  <a:prstClr val="black"/>
                </a:solidFill>
              </a:rPr>
              <a:pPr algn="r"/>
              <a:t>‹#›</a:t>
            </a:fld>
            <a:endParaRPr sz="800" dirty="0">
              <a:solidFill>
                <a:prstClr val="black"/>
              </a:solidFill>
            </a:endParaRPr>
          </a:p>
        </p:txBody>
      </p:sp>
      <p:sp>
        <p:nvSpPr>
          <p:cNvPr id="3" name="LAYOUT BODY"/>
          <p:cNvSpPr>
            <a:spLocks noGrp="1"/>
          </p:cNvSpPr>
          <p:nvPr>
            <p:ph idx="1"/>
            <p:custDataLst>
              <p:tags r:id="rId1"/>
            </p:custDataLst>
          </p:nvPr>
        </p:nvSpPr>
        <p:spPr>
          <a:xfrm>
            <a:off x="509853" y="1683860"/>
            <a:ext cx="5569527" cy="4326992"/>
          </a:xfrm>
        </p:spPr>
        <p:txBody>
          <a:bodyPr lIns="0" tIns="0" rIns="0" bIns="0">
            <a:noAutofit/>
          </a:bodyPr>
          <a:lstStyle>
            <a:lvl1pPr marL="253586" indent="-253586">
              <a:buClr>
                <a:schemeClr val="tx2"/>
              </a:buClr>
              <a:buSzPct val="100000"/>
              <a:buFont typeface="Symbol" pitchFamily="18" charset="2"/>
              <a:buChar char="·"/>
              <a:defRPr sz="2000">
                <a:latin typeface="Frutiger 55 Roman"/>
              </a:defRPr>
            </a:lvl1pPr>
            <a:lvl2pPr marL="498593" indent="-255299">
              <a:defRPr sz="1867">
                <a:latin typeface="Frutiger 55 Roman"/>
              </a:defRPr>
            </a:lvl2pPr>
            <a:lvl3pPr marL="743611" indent="-245034">
              <a:buClr>
                <a:schemeClr val="tx1"/>
              </a:buClr>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PAGE HEADING"/>
          <p:cNvSpPr>
            <a:spLocks noGrp="1"/>
          </p:cNvSpPr>
          <p:nvPr>
            <p:ph type="title" hasCustomPrompt="1"/>
            <p:custDataLst>
              <p:tags r:id="rId2"/>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7"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20" name="Picture 19"/>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013033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976F55-9089-48EE-AE68-8E9544398D42}" type="slidenum">
              <a:rPr sz="800" smtClean="0">
                <a:solidFill>
                  <a:prstClr val="black"/>
                </a:solidFill>
              </a:rPr>
              <a:pPr algn="r"/>
              <a:t>‹#›</a:t>
            </a:fld>
            <a:endParaRPr sz="800" dirty="0">
              <a:solidFill>
                <a:prstClr val="black"/>
              </a:solidFill>
            </a:endParaRPr>
          </a:p>
        </p:txBody>
      </p:sp>
      <p:cxnSp>
        <p:nvCxnSpPr>
          <p:cNvPr id="6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962976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52FDA-33EB-4BE7-B6D1-98F9ED1769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DF76B8-A6BA-4C6C-89FE-15679E12D5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070305-287C-483D-91D9-D2DC0349207C}"/>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5" name="Footer Placeholder 4">
            <a:extLst>
              <a:ext uri="{FF2B5EF4-FFF2-40B4-BE49-F238E27FC236}">
                <a16:creationId xmlns:a16="http://schemas.microsoft.com/office/drawing/2014/main" id="{F2CE86FF-8C69-4E37-B3B1-EBD63CAEEA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A43C1-9707-41DD-B124-8592FC9BE378}"/>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591013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rge 1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55E24D6-7D0A-470C-80AD-CB9E4DCBF649}" type="slidenum">
              <a:rPr sz="800" smtClean="0">
                <a:solidFill>
                  <a:prstClr val="black"/>
                </a:solidFill>
              </a:rPr>
              <a:pPr algn="r"/>
              <a:t>‹#›</a:t>
            </a:fld>
            <a:endParaRPr sz="800" dirty="0">
              <a:solidFill>
                <a:prstClr val="black"/>
              </a:solidFill>
            </a:endParaRPr>
          </a:p>
        </p:txBody>
      </p:sp>
      <p:sp>
        <p:nvSpPr>
          <p:cNvPr id="14" name="LAYOUT SOURCE"/>
          <p:cNvSpPr>
            <a:spLocks noGrp="1"/>
          </p:cNvSpPr>
          <p:nvPr>
            <p:ph type="body" idx="15" hasCustomPrompt="1"/>
            <p:custDataLst>
              <p:tags r:id="rId1"/>
            </p:custDataLst>
          </p:nvPr>
        </p:nvSpPr>
        <p:spPr>
          <a:xfrm>
            <a:off x="509847" y="5694222"/>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2"/>
            </p:custDataLst>
          </p:nvPr>
        </p:nvSpPr>
        <p:spPr>
          <a:xfrm>
            <a:off x="509847" y="1687492"/>
            <a:ext cx="11139055" cy="4006736"/>
          </a:xfrm>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defTabSz="986910">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LAYOUT HEADER"/>
          <p:cNvSpPr>
            <a:spLocks noGrp="1"/>
          </p:cNvSpPr>
          <p:nvPr>
            <p:ph type="body" idx="14" hasCustomPrompt="1"/>
            <p:custDataLst>
              <p:tags r:id="rId3"/>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4"/>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5"/>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9" name="PXP_GRIDLINES" hidden="1"/>
          <p:cNvGrpSpPr/>
          <p:nvPr userDrawn="1"/>
        </p:nvGrpSpPr>
        <p:grpSpPr>
          <a:xfrm>
            <a:off x="-37133" y="0"/>
            <a:ext cx="12234040" cy="6858000"/>
            <a:chOff x="-30640" y="0"/>
            <a:chExt cx="10093083" cy="7543800"/>
          </a:xfrm>
        </p:grpSpPr>
        <p:cxnSp>
          <p:nvCxnSpPr>
            <p:cNvPr id="11" name="Straight Connector 10"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6"/>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5233294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1x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451735E-85A4-4643-8094-642905B783F2}"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7" hasCustomPrompt="1"/>
            <p:custDataLst>
              <p:tags r:id="rId1"/>
            </p:custDataLst>
          </p:nvPr>
        </p:nvSpPr>
        <p:spPr>
          <a:xfrm>
            <a:off x="509847" y="56816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1" name="LAYOUT BODY"/>
          <p:cNvSpPr>
            <a:spLocks noGrp="1"/>
          </p:cNvSpPr>
          <p:nvPr>
            <p:ph idx="16"/>
            <p:custDataLst>
              <p:tags r:id="rId2"/>
            </p:custDataLst>
          </p:nvPr>
        </p:nvSpPr>
        <p:spPr>
          <a:xfrm>
            <a:off x="509847" y="4010785"/>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LAYOUT HEADER"/>
          <p:cNvSpPr>
            <a:spLocks noGrp="1"/>
          </p:cNvSpPr>
          <p:nvPr>
            <p:ph type="body" idx="18" hasCustomPrompt="1"/>
            <p:custDataLst>
              <p:tags r:id="rId3"/>
            </p:custDataLst>
          </p:nvPr>
        </p:nvSpPr>
        <p:spPr>
          <a:xfrm>
            <a:off x="509847" y="36856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7" y="33583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7" y="1687488"/>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14" hasCustomPrompt="1"/>
            <p:custDataLst>
              <p:tags r:id="rId6"/>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8"/>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9"/>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0"/>
            </p:custDataLst>
          </p:nvPr>
        </p:nvPicPr>
        <p:blipFill>
          <a:blip r:embed="rId12"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110912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arge 2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D70D6585-CB7C-4CFA-BD76-44C70BE2929C}"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8" hasCustomPrompt="1"/>
            <p:custDataLst>
              <p:tags r:id="rId1"/>
            </p:custDataLst>
          </p:nvPr>
        </p:nvSpPr>
        <p:spPr>
          <a:xfrm>
            <a:off x="6251182"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2"/>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2" name="LAYOUT HEADER"/>
          <p:cNvSpPr>
            <a:spLocks noGrp="1"/>
          </p:cNvSpPr>
          <p:nvPr>
            <p:ph type="body" idx="19" hasCustomPrompt="1"/>
            <p:custDataLst>
              <p:tags r:id="rId3"/>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9"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1" name="LAYOUT HEADER"/>
          <p:cNvSpPr>
            <a:spLocks noGrp="1"/>
          </p:cNvSpPr>
          <p:nvPr>
            <p:ph type="body" idx="14" hasCustomPrompt="1"/>
            <p:custDataLst>
              <p:tags r:id="rId6"/>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9"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8"/>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9"/>
            </p:custDataLst>
          </p:nvPr>
        </p:nvPicPr>
        <p:blipFill>
          <a:blip r:embed="rId11"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596550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3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89627C-F79B-4DF9-998A-207B47061EFD}"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8157556"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8157556"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3" hasCustomPrompt="1"/>
            <p:custDataLst>
              <p:tags r:id="rId3"/>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5" name="LAYOUT SOURCE"/>
          <p:cNvSpPr>
            <a:spLocks noGrp="1"/>
          </p:cNvSpPr>
          <p:nvPr>
            <p:ph type="body" idx="25" hasCustomPrompt="1"/>
            <p:custDataLst>
              <p:tags r:id="rId4"/>
            </p:custDataLst>
          </p:nvPr>
        </p:nvSpPr>
        <p:spPr>
          <a:xfrm>
            <a:off x="4333703"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4333703"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21025">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5" name="LAYOUT HEADER"/>
          <p:cNvSpPr>
            <a:spLocks noGrp="1"/>
          </p:cNvSpPr>
          <p:nvPr>
            <p:ph type="body" idx="22" hasCustomPrompt="1"/>
            <p:custDataLst>
              <p:tags r:id="rId6"/>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4" name="LAYOUT SOURCE"/>
          <p:cNvSpPr>
            <a:spLocks noGrp="1"/>
          </p:cNvSpPr>
          <p:nvPr>
            <p:ph type="body" idx="24" hasCustomPrompt="1"/>
            <p:custDataLst>
              <p:tags r:id="rId7"/>
            </p:custDataLst>
          </p:nvPr>
        </p:nvSpPr>
        <p:spPr>
          <a:xfrm>
            <a:off x="509848"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8"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4" name="LAYOUT HEADER"/>
          <p:cNvSpPr>
            <a:spLocks noGrp="1"/>
          </p:cNvSpPr>
          <p:nvPr>
            <p:ph type="body" idx="14" hasCustomPrompt="1"/>
            <p:custDataLst>
              <p:tags r:id="rId9"/>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2"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792115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04BB5FE-21AD-4A47-B7F8-7792A0111F81}"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23" hasCustomPrompt="1"/>
            <p:custDataLst>
              <p:tags r:id="rId3"/>
            </p:custDataLst>
          </p:nvPr>
        </p:nvSpPr>
        <p:spPr>
          <a:xfrm>
            <a:off x="6251182" y="3690851"/>
            <a:ext cx="5375564" cy="324196"/>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8"/>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LAYOUT HEADER"/>
          <p:cNvSpPr>
            <a:spLocks noGrp="1"/>
          </p:cNvSpPr>
          <p:nvPr>
            <p:ph type="body" idx="26" hasCustomPrompt="1"/>
            <p:custDataLst>
              <p:tags r:id="rId9"/>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0"/>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1"/>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14" hasCustomPrompt="1"/>
            <p:custDataLst>
              <p:tags r:id="rId12"/>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6"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3"/>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0" name="DOCUMENT ID"/>
          <p:cNvSpPr txBox="1"/>
          <p:nvPr userDrawn="1">
            <p:custDataLst>
              <p:tags r:id="rId14"/>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1" name="PXP_GRIDLINES" hidden="1"/>
          <p:cNvGrpSpPr/>
          <p:nvPr userDrawn="1"/>
        </p:nvGrpSpPr>
        <p:grpSpPr>
          <a:xfrm>
            <a:off x="-37133" y="0"/>
            <a:ext cx="12234040" cy="6858000"/>
            <a:chOff x="-30640" y="0"/>
            <a:chExt cx="10093083" cy="7543800"/>
          </a:xfrm>
        </p:grpSpPr>
        <p:cxnSp>
          <p:nvCxnSpPr>
            <p:cNvPr id="22" name="Straight Connector 21"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5"/>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6"/>
            </p:custDataLst>
          </p:nvPr>
        </p:nvPicPr>
        <p:blipFill>
          <a:blip r:embed="rId18"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2499136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rge 2x(1 and 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7CCF9807-4BDC-4D68-8676-381180632DE6}"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LAYOUT HEADER"/>
          <p:cNvSpPr>
            <a:spLocks noGrp="1"/>
          </p:cNvSpPr>
          <p:nvPr>
            <p:ph type="body" idx="26" hasCustomPrompt="1"/>
            <p:custDataLst>
              <p:tags r:id="rId3"/>
            </p:custDataLst>
          </p:nvPr>
        </p:nvSpPr>
        <p:spPr>
          <a:xfrm>
            <a:off x="6251182"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7"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8"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20" name="Straight Connector 1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827239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2x(2 and 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EB71FFF7-9F05-4969-ABC0-23146D694E35}"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6" hasCustomPrompt="1"/>
            <p:custDataLst>
              <p:tags r:id="rId3"/>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4"/>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7"/>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3944180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3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6A79529-9704-412A-9627-88623531B893}" type="slidenum">
              <a:rPr sz="800" smtClean="0">
                <a:solidFill>
                  <a:prstClr val="black"/>
                </a:solidFill>
              </a:rPr>
              <a:pPr algn="r"/>
              <a:t>‹#›</a:t>
            </a:fld>
            <a:endParaRPr sz="800" dirty="0">
              <a:solidFill>
                <a:prstClr val="black"/>
              </a:solidFill>
            </a:endParaRPr>
          </a:p>
        </p:txBody>
      </p:sp>
      <p:sp>
        <p:nvSpPr>
          <p:cNvPr id="25" name="LAYOUT SOURCE"/>
          <p:cNvSpPr>
            <a:spLocks noGrp="1"/>
          </p:cNvSpPr>
          <p:nvPr>
            <p:ph type="body" idx="30" hasCustomPrompt="1"/>
            <p:custDataLst>
              <p:tags r:id="rId1"/>
            </p:custDataLst>
          </p:nvPr>
        </p:nvSpPr>
        <p:spPr>
          <a:xfrm>
            <a:off x="8157556"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3" name="LAYOUT BODY"/>
          <p:cNvSpPr>
            <a:spLocks noGrp="1"/>
          </p:cNvSpPr>
          <p:nvPr>
            <p:ph idx="28"/>
            <p:custDataLst>
              <p:tags r:id="rId2"/>
            </p:custDataLst>
          </p:nvPr>
        </p:nvSpPr>
        <p:spPr>
          <a:xfrm>
            <a:off x="8157556"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8" name="LAYOUT HEADER"/>
          <p:cNvSpPr>
            <a:spLocks noGrp="1"/>
          </p:cNvSpPr>
          <p:nvPr>
            <p:ph type="body" idx="35" hasCustomPrompt="1"/>
            <p:custDataLst>
              <p:tags r:id="rId3"/>
            </p:custDataLst>
          </p:nvPr>
        </p:nvSpPr>
        <p:spPr>
          <a:xfrm>
            <a:off x="8157556"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22" name="LAYOUT SOURCE"/>
          <p:cNvSpPr>
            <a:spLocks noGrp="1"/>
          </p:cNvSpPr>
          <p:nvPr>
            <p:ph type="body" idx="27" hasCustomPrompt="1"/>
            <p:custDataLst>
              <p:tags r:id="rId4"/>
            </p:custDataLst>
          </p:nvPr>
        </p:nvSpPr>
        <p:spPr>
          <a:xfrm>
            <a:off x="4333703"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0" name="LAYOUT BODY"/>
          <p:cNvSpPr>
            <a:spLocks noGrp="1"/>
          </p:cNvSpPr>
          <p:nvPr>
            <p:ph idx="25"/>
            <p:custDataLst>
              <p:tags r:id="rId5"/>
            </p:custDataLst>
          </p:nvPr>
        </p:nvSpPr>
        <p:spPr>
          <a:xfrm>
            <a:off x="4333703"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LAYOUT HEADER"/>
          <p:cNvSpPr>
            <a:spLocks noGrp="1"/>
          </p:cNvSpPr>
          <p:nvPr>
            <p:ph type="body" idx="34" hasCustomPrompt="1"/>
            <p:custDataLst>
              <p:tags r:id="rId6"/>
            </p:custDataLst>
          </p:nvPr>
        </p:nvSpPr>
        <p:spPr>
          <a:xfrm>
            <a:off x="4333703"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7"/>
            </p:custDataLst>
          </p:nvPr>
        </p:nvSpPr>
        <p:spPr>
          <a:xfrm>
            <a:off x="509848"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8"/>
            </p:custDataLst>
          </p:nvPr>
        </p:nvSpPr>
        <p:spPr>
          <a:xfrm>
            <a:off x="509848"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LAYOUT HEADER"/>
          <p:cNvSpPr>
            <a:spLocks noGrp="1"/>
          </p:cNvSpPr>
          <p:nvPr>
            <p:ph type="body" idx="33" hasCustomPrompt="1"/>
            <p:custDataLst>
              <p:tags r:id="rId9"/>
            </p:custDataLst>
          </p:nvPr>
        </p:nvSpPr>
        <p:spPr>
          <a:xfrm>
            <a:off x="509848"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10"/>
            </p:custDataLst>
          </p:nvPr>
        </p:nvSpPr>
        <p:spPr>
          <a:xfrm>
            <a:off x="8157556"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11"/>
            </p:custDataLst>
          </p:nvPr>
        </p:nvSpPr>
        <p:spPr>
          <a:xfrm>
            <a:off x="8157556"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LAYOUT HEADER"/>
          <p:cNvSpPr>
            <a:spLocks noGrp="1"/>
          </p:cNvSpPr>
          <p:nvPr>
            <p:ph type="body" idx="32" hasCustomPrompt="1"/>
            <p:custDataLst>
              <p:tags r:id="rId12"/>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13"/>
            </p:custDataLst>
          </p:nvPr>
        </p:nvSpPr>
        <p:spPr>
          <a:xfrm>
            <a:off x="4333703"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14"/>
            </p:custDataLst>
          </p:nvPr>
        </p:nvSpPr>
        <p:spPr>
          <a:xfrm>
            <a:off x="4333703"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LAYOUT HEADER"/>
          <p:cNvSpPr>
            <a:spLocks noGrp="1"/>
          </p:cNvSpPr>
          <p:nvPr>
            <p:ph type="body" idx="31" hasCustomPrompt="1"/>
            <p:custDataLst>
              <p:tags r:id="rId15"/>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6"/>
            </p:custDataLst>
          </p:nvPr>
        </p:nvSpPr>
        <p:spPr>
          <a:xfrm>
            <a:off x="509848"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7"/>
            </p:custDataLst>
          </p:nvPr>
        </p:nvSpPr>
        <p:spPr>
          <a:xfrm>
            <a:off x="509848"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3" name="LAYOUT HEADER"/>
          <p:cNvSpPr>
            <a:spLocks noGrp="1"/>
          </p:cNvSpPr>
          <p:nvPr>
            <p:ph type="body" idx="14" hasCustomPrompt="1"/>
            <p:custDataLst>
              <p:tags r:id="rId18"/>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7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PAGE HEADING"/>
          <p:cNvSpPr>
            <a:spLocks noGrp="1"/>
          </p:cNvSpPr>
          <p:nvPr>
            <p:ph type="title" hasCustomPrompt="1"/>
            <p:custDataLst>
              <p:tags r:id="rId19"/>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6" name="DOCUMENT ID"/>
          <p:cNvSpPr txBox="1"/>
          <p:nvPr userDrawn="1">
            <p:custDataLst>
              <p:tags r:id="rId20"/>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4" name="PXP_GRIDLINES" hidden="1"/>
          <p:cNvGrpSpPr/>
          <p:nvPr userDrawn="1"/>
        </p:nvGrpSpPr>
        <p:grpSpPr>
          <a:xfrm>
            <a:off x="-37133" y="0"/>
            <a:ext cx="12234040" cy="6858000"/>
            <a:chOff x="-30640" y="0"/>
            <a:chExt cx="10093083" cy="7543800"/>
          </a:xfrm>
        </p:grpSpPr>
        <p:cxnSp>
          <p:nvCxnSpPr>
            <p:cNvPr id="27" name="Straight Connector 2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2"/>
            </p:custDataLst>
          </p:nvPr>
        </p:nvPicPr>
        <p:blipFill>
          <a:blip r:embed="rId2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7350750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sclaimer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D2363B6-C2A5-4798-A9CC-51C31EECAC2F}" type="slidenum">
              <a:rPr sz="800" smtClean="0">
                <a:solidFill>
                  <a:prstClr val="black"/>
                </a:solidFill>
              </a:rPr>
              <a:pPr algn="r"/>
              <a:t>‹#›</a:t>
            </a:fld>
            <a:endParaRPr sz="800" dirty="0">
              <a:solidFill>
                <a:prstClr val="black"/>
              </a:solidFill>
            </a:endParaRP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PXP_GRIDLINES" hidden="1"/>
          <p:cNvGrpSpPr/>
          <p:nvPr userDrawn="1"/>
        </p:nvGrpSpPr>
        <p:grpSpPr>
          <a:xfrm>
            <a:off x="-37133" y="0"/>
            <a:ext cx="12234040" cy="6858000"/>
            <a:chOff x="-30640" y="0"/>
            <a:chExt cx="10093083" cy="7543800"/>
          </a:xfrm>
        </p:grpSpPr>
        <p:cxnSp>
          <p:nvCxnSpPr>
            <p:cNvPr id="7" name="Straight Connector 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8" name="Straight Connector 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520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act Page" preserve="1" userDrawn="1">
  <p:cSld name="Contact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844A95E-171B-43E0-919B-08407017EAD1}" type="slidenum">
              <a:rPr sz="800" smtClean="0">
                <a:solidFill>
                  <a:prstClr val="black"/>
                </a:solidFill>
              </a:rPr>
              <a:pPr algn="r"/>
              <a:t>‹#›</a:t>
            </a:fld>
            <a:endParaRPr sz="800" dirty="0">
              <a:solidFill>
                <a:prstClr val="black"/>
              </a:solidFill>
            </a:endParaRPr>
          </a:p>
        </p:txBody>
      </p:sp>
      <p:cxnSp>
        <p:nvCxnSpPr>
          <p:cNvPr id="65"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Contact information</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425108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FF37E-FD7A-49C3-99FD-1E6950039B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3C70B-6027-4DA3-BE64-972AA7971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674B6B-DD3A-4C10-9FBD-0D8C5BF01DC9}"/>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5" name="Footer Placeholder 4">
            <a:extLst>
              <a:ext uri="{FF2B5EF4-FFF2-40B4-BE49-F238E27FC236}">
                <a16:creationId xmlns:a16="http://schemas.microsoft.com/office/drawing/2014/main" id="{EEA9C92A-6CA6-4158-AD65-A436E3A68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F6B7B7-4449-4BE3-94D5-368BA13A3E9F}"/>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3015005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ver Page (Image A)">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266008" y="1280160"/>
            <a:ext cx="11637356" cy="5353396"/>
          </a:xfrm>
          <a:prstGeom prst="rect">
            <a:avLst/>
          </a:prstGeom>
        </p:spPr>
        <p:txBody>
          <a:bodyPr lIns="5004000" bIns="180000" anchor="ctr" anchorCtr="0">
            <a:noAutofit/>
          </a:bodyPr>
          <a:lstStyle>
            <a:lvl1pPr marL="6235" indent="0">
              <a:buNone/>
              <a:defRPr>
                <a:latin typeface="+mn-lt"/>
              </a:defRPr>
            </a:lvl1pPr>
          </a:lstStyle>
          <a:p>
            <a:endParaRPr lang="en-US" dirty="0"/>
          </a:p>
        </p:txBody>
      </p:sp>
      <p:sp>
        <p:nvSpPr>
          <p:cNvPr id="18" name="text" descr="{&quot;templafy&quot;:{&quot;id&quot;:&quot;b73364be-e56a-4bb4-a00d-4afbf861da49&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d14a21cc-33c1-44e1-bdd6-33610ae73654&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b452f212-153f-4922-bc80-cb9cb5e90fc6&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7f2eace7-764c-4eb1-bebb-0fbdf8bf722c&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6" name="text" descr="{&quot;templafy&quot;:{&quot;id&quot;:&quot;97cc6406-fcc7-4c5c-9d4d-4de41c0d6dd6&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fef0b291-09d4-411b-a3ff-89be0bfdf63f&quot;}}"/>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0931" y="366568"/>
            <a:ext cx="1349341" cy="518687"/>
          </a:xfrm>
          <a:prstGeom prst="rect">
            <a:avLst/>
          </a:prstGeom>
        </p:spPr>
      </p:pic>
    </p:spTree>
    <p:extLst>
      <p:ext uri="{BB962C8B-B14F-4D97-AF65-F5344CB8AC3E}">
        <p14:creationId xmlns:p14="http://schemas.microsoft.com/office/powerpoint/2010/main" val="40605901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ver Page (Image B)">
    <p:spTree>
      <p:nvGrpSpPr>
        <p:cNvPr id="1" name=""/>
        <p:cNvGrpSpPr/>
        <p:nvPr/>
      </p:nvGrpSpPr>
      <p:grpSpPr>
        <a:xfrm>
          <a:off x="0" y="0"/>
          <a:ext cx="0" cy="0"/>
          <a:chOff x="0" y="0"/>
          <a:chExt cx="0" cy="0"/>
        </a:xfrm>
      </p:grpSpPr>
      <p:sp>
        <p:nvSpPr>
          <p:cNvPr id="13" name="Picture Placeholder 6"/>
          <p:cNvSpPr>
            <a:spLocks noGrp="1"/>
          </p:cNvSpPr>
          <p:nvPr>
            <p:ph type="pic" sz="quarter" idx="14"/>
          </p:nvPr>
        </p:nvSpPr>
        <p:spPr>
          <a:xfrm>
            <a:off x="266008" y="3956858"/>
            <a:ext cx="11637356" cy="2676698"/>
          </a:xfrm>
          <a:prstGeom prst="rect">
            <a:avLst/>
          </a:prstGeom>
        </p:spPr>
        <p:txBody>
          <a:bodyPr tIns="648000" anchor="ctr" anchorCtr="0">
            <a:noAutofit/>
          </a:bodyPr>
          <a:lstStyle>
            <a:lvl1pPr marL="6235" indent="0" algn="ctr">
              <a:buNone/>
              <a:defRPr>
                <a:latin typeface="+mn-lt"/>
              </a:defRPr>
            </a:lvl1pPr>
          </a:lstStyle>
          <a:p>
            <a:endParaRPr lang="en-US" dirty="0"/>
          </a:p>
        </p:txBody>
      </p:sp>
      <p:sp>
        <p:nvSpPr>
          <p:cNvPr id="18" name="text" descr="{&quot;templafy&quot;:{&quot;id&quot;:&quot;8c408818-2261-4fe3-8db7-c7b87bb7c045&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957d6ec7-02b7-488e-8245-4ec0d1670cd6&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581c8c27-2cec-4036-8b89-757d3017c3de&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6c82cd71-6896-486f-86e1-2b699f99b625&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1" name="text" descr="{&quot;templafy&quot;:{&quot;id&quot;:&quot;b1c0238e-0645-44ce-9e91-8b1f9226f318&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479a7189-9e1b-4490-82db-40f909dd829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2" name="text" descr="{&quot;templafy&quot;:{&quot;id&quot;:&quot;cffb3e64-2970-4703-9f5b-7876c65400ca&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Public</a:t>
            </a:r>
          </a:p>
        </p:txBody>
      </p:sp>
    </p:spTree>
    <p:extLst>
      <p:ext uri="{BB962C8B-B14F-4D97-AF65-F5344CB8AC3E}">
        <p14:creationId xmlns:p14="http://schemas.microsoft.com/office/powerpoint/2010/main" val="604504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Page (Image C)">
    <p:spTree>
      <p:nvGrpSpPr>
        <p:cNvPr id="1" name=""/>
        <p:cNvGrpSpPr/>
        <p:nvPr/>
      </p:nvGrpSpPr>
      <p:grpSpPr>
        <a:xfrm>
          <a:off x="0" y="0"/>
          <a:ext cx="0" cy="0"/>
          <a:chOff x="0" y="0"/>
          <a:chExt cx="0" cy="0"/>
        </a:xfrm>
      </p:grpSpPr>
      <p:sp>
        <p:nvSpPr>
          <p:cNvPr id="12" name="Picture Placeholder 8"/>
          <p:cNvSpPr>
            <a:spLocks noGrp="1"/>
          </p:cNvSpPr>
          <p:nvPr>
            <p:ph type="pic" sz="quarter" idx="15"/>
          </p:nvPr>
        </p:nvSpPr>
        <p:spPr>
          <a:xfrm>
            <a:off x="6903273" y="1980046"/>
            <a:ext cx="5000092" cy="4653773"/>
          </a:xfrm>
          <a:prstGeom prst="rect">
            <a:avLst/>
          </a:prstGeom>
        </p:spPr>
        <p:txBody>
          <a:bodyPr tIns="648000" anchor="ctr" anchorCtr="0">
            <a:noAutofit/>
          </a:bodyPr>
          <a:lstStyle>
            <a:lvl1pPr marL="6235" indent="0" algn="ctr">
              <a:buNone/>
              <a:defRPr/>
            </a:lvl1pPr>
          </a:lstStyle>
          <a:p>
            <a:endParaRPr lang="en-US" dirty="0"/>
          </a:p>
        </p:txBody>
      </p:sp>
      <p:sp>
        <p:nvSpPr>
          <p:cNvPr id="18" name="text" descr="{&quot;templafy&quot;:{&quot;id&quot;:&quot;517f693d-308c-442d-8d7e-6e8e398be8a6&quot;}}" title="Translations.Keyline"/>
          <p:cNvSpPr>
            <a:spLocks noGrp="1"/>
          </p:cNvSpPr>
          <p:nvPr>
            <p:ph type="ctrTitle" hasCustomPrompt="1"/>
            <p:custDataLst>
              <p:tags r:id="rId1"/>
            </p:custDataLst>
          </p:nvPr>
        </p:nvSpPr>
        <p:spPr>
          <a:xfrm>
            <a:off x="509848" y="1796727"/>
            <a:ext cx="6223000" cy="1210909"/>
          </a:xfrm>
          <a:prstGeom prst="rect">
            <a:avLst/>
          </a:prstGeom>
        </p:spPr>
        <p:txBody>
          <a:bodyPr lIns="0" tIns="0" rIns="0" bIns="0" anchor="b" anchorCtr="0">
            <a:noAutofit/>
          </a:bodyPr>
          <a:lstStyle>
            <a:lvl1pPr>
              <a:lnSpc>
                <a:spcPct val="100000"/>
              </a:lnSpc>
              <a:spcAft>
                <a:spcPts val="0"/>
              </a:spcAft>
              <a:defRPr sz="3636"/>
            </a:lvl1pPr>
          </a:lstStyle>
          <a:p>
            <a:pPr>
              <a:lnSpc>
                <a:spcPct val="100000"/>
              </a:lnSpc>
              <a:spcAft>
                <a:spcPts val="0"/>
              </a:spcAft>
            </a:pPr>
            <a:r>
              <a:rPr lang="en-US"/>
              <a:t>&lt;&lt;Keyline&gt;&gt;</a:t>
            </a:r>
            <a:endParaRPr/>
          </a:p>
        </p:txBody>
      </p:sp>
      <p:sp>
        <p:nvSpPr>
          <p:cNvPr id="17" name="text" descr="{&quot;templafy&quot;:{&quot;id&quot;:&quot;42d01303-1b82-4e52-b032-cf7026cd8338&quot;}}" title="Translations.Infoline"/>
          <p:cNvSpPr>
            <a:spLocks noGrp="1"/>
          </p:cNvSpPr>
          <p:nvPr>
            <p:ph type="subTitle" idx="1" hasCustomPrompt="1"/>
            <p:custDataLst>
              <p:tags r:id="rId2"/>
            </p:custDataLst>
          </p:nvPr>
        </p:nvSpPr>
        <p:spPr>
          <a:xfrm>
            <a:off x="509848" y="3108960"/>
            <a:ext cx="6223000"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endParaRPr/>
          </a:p>
        </p:txBody>
      </p:sp>
      <p:sp>
        <p:nvSpPr>
          <p:cNvPr id="38" name="text" descr="{&quot;templafy&quot;:{&quot;id&quot;:&quot;95cb0d2c-c896-4cbe-b268-035323f5aa94&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endParaRPr/>
          </a:p>
        </p:txBody>
      </p:sp>
      <p:sp>
        <p:nvSpPr>
          <p:cNvPr id="40" name="text" descr="{&quot;templafy&quot;:{&quot;id&quot;:&quot;38330571-929f-4514-8cbd-6051a07d9e9f&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endParaRPr/>
          </a:p>
        </p:txBody>
      </p:sp>
      <p:sp>
        <p:nvSpPr>
          <p:cNvPr id="11" name="text" descr="{&quot;templafy&quot;:{&quot;id&quot;:&quot;ad25af92-5428-478b-855c-fe707c316693&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vl1pPr>
          </a:lstStyle>
          <a:p>
            <a:pPr lvl="0"/>
            <a:r>
              <a:rPr lang="en-US"/>
              <a:t>&lt;&lt;Date&gt;&gt;</a:t>
            </a:r>
            <a:endParaRPr/>
          </a:p>
        </p:txBody>
      </p:sp>
      <p:pic>
        <p:nvPicPr>
          <p:cNvPr id="2" name="image" descr="{&quot;templafy&quot;:{&quot;id&quot;:&quot;b432f3f7-0720-4a0c-a38b-6ea2f82415e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3" name="text" descr="{&quot;templafy&quot;:{&quot;id&quot;:&quot;633511de-7a9a-4614-88b8-ba32608adea2&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Confidential</a:t>
            </a:r>
          </a:p>
        </p:txBody>
      </p:sp>
    </p:spTree>
    <p:extLst>
      <p:ext uri="{BB962C8B-B14F-4D97-AF65-F5344CB8AC3E}">
        <p14:creationId xmlns:p14="http://schemas.microsoft.com/office/powerpoint/2010/main" val="35406017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LAYOUT BODY">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7" y="1689969"/>
            <a:ext cx="11141443" cy="3833090"/>
          </a:xfrm>
        </p:spPr>
        <p:txBody>
          <a:bodyPr/>
          <a:lstStyle>
            <a:lvl1pPr>
              <a:defRPr/>
            </a:lvl1pPr>
            <a:lvl5pPr>
              <a:defRPr/>
            </a:lvl5pPr>
            <a:lvl6pPr>
              <a:defRPr/>
            </a:lvl6pPr>
            <a:lvl7pPr>
              <a:defRPr/>
            </a:lvl7pPr>
            <a:lvl8pPr>
              <a:defRPr/>
            </a:lvl8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2" name="text" descr="{&quot;templafy&quot;:{&quot;id&quot;:&quot;c5dcef7c-1d7b-44e4-b377-8baa320b866e&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a:t>&lt;&lt;Page heading&gt;&gt;</a:t>
            </a:r>
            <a:endParaRPr/>
          </a:p>
        </p:txBody>
      </p:sp>
      <p:sp>
        <p:nvSpPr>
          <p:cNvPr id="22" name="text" descr="{&quot;templafy&quot;:{&quot;id&quot;:&quot;b836f157-0c8e-486a-93a0-c29246dbca78&quot;}}" title="Translations.MessageText"/>
          <p:cNvSpPr>
            <a:spLocks noGrp="1"/>
          </p:cNvSpPr>
          <p:nvPr>
            <p:ph type="body" sz="quarter" idx="48" hasCustomPrompt="1"/>
          </p:nvPr>
        </p:nvSpPr>
        <p:spPr>
          <a:xfrm>
            <a:off x="511849" y="1024660"/>
            <a:ext cx="11139441" cy="249382"/>
          </a:xfrm>
          <a:prstGeom prst="rect">
            <a:avLst/>
          </a:prstGeom>
        </p:spPr>
        <p:txBody>
          <a:bodyPr lIns="0" tIns="0" rIns="0" bIns="0"/>
          <a:lstStyle>
            <a:lvl1pPr marL="6235" indent="0">
              <a:spcBef>
                <a:spcPts val="0"/>
              </a:spcBef>
              <a:buFontTx/>
              <a:buNone/>
              <a:defRPr sz="1636"/>
            </a:lvl1pPr>
          </a:lstStyle>
          <a:p>
            <a:pPr lvl="0"/>
            <a:r>
              <a:rPr lang="en-US"/>
              <a:t>&lt;&lt;Message&gt;&gt;</a:t>
            </a:r>
            <a:endParaRPr/>
          </a:p>
        </p:txBody>
      </p:sp>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3" name="Straight Connector 2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5" name="LAYOUT BODY"/>
          <p:cNvSpPr/>
          <p:nvPr userDrawn="1"/>
        </p:nvSpPr>
        <p:spPr>
          <a:xfrm>
            <a:off x="525818" y="2894301"/>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16" name="image" descr="{&quot;templafy&quot;:{&quot;id&quot;:&quot;07f9bb92-83d3-4972-876a-921163a66571&quot;}}">
            <a:extLst>
              <a:ext uri="{FF2B5EF4-FFF2-40B4-BE49-F238E27FC236}">
                <a16:creationId xmlns:a16="http://schemas.microsoft.com/office/drawing/2014/main" id="{A015733B-397F-42C4-8F34-EEC9E8FC8F6E}"/>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765640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7" name="text" descr="{&quot;templafy&quot;:{&quot;id&quot;:&quot;8c2c1c87-309c-4e1d-92a2-f211c9e39555&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dirty="0"/>
              <a:t>&lt;&lt;Page heading&gt;&gt;</a:t>
            </a:r>
            <a:endParaRPr dirty="0"/>
          </a:p>
        </p:txBody>
      </p:sp>
      <p:sp>
        <p:nvSpPr>
          <p:cNvPr id="33" name="text" descr="{&quot;templafy&quot;:{&quot;id&quot;:&quot;9a641532-141f-481d-9b3c-1f7d7ea67ae2&quot;}}" title="Translations.MessageText"/>
          <p:cNvSpPr>
            <a:spLocks noGrp="1"/>
          </p:cNvSpPr>
          <p:nvPr>
            <p:ph type="body" sz="quarter" idx="14" hasCustomPrompt="1"/>
          </p:nvPr>
        </p:nvSpPr>
        <p:spPr>
          <a:xfrm>
            <a:off x="511849" y="1024660"/>
            <a:ext cx="11139441"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20" name="PXP_GRIDLINES" hidden="1"/>
          <p:cNvGrpSpPr/>
          <p:nvPr userDrawn="1"/>
        </p:nvGrpSpPr>
        <p:grpSpPr>
          <a:xfrm>
            <a:off x="-8312" y="0"/>
            <a:ext cx="12192506" cy="6858000"/>
            <a:chOff x="-13716" y="0"/>
            <a:chExt cx="10058818" cy="7543800"/>
          </a:xfrm>
        </p:grpSpPr>
        <p:cxnSp>
          <p:nvCxnSpPr>
            <p:cNvPr id="21" name="Straight Connector 2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3" name="image" descr="{&quot;templafy&quot;:{&quot;id&quot;:&quot;07f9bb92-83d3-4972-876a-921163a66571&quot;}}">
            <a:extLst>
              <a:ext uri="{FF2B5EF4-FFF2-40B4-BE49-F238E27FC236}">
                <a16:creationId xmlns:a16="http://schemas.microsoft.com/office/drawing/2014/main" id="{71C2B8FF-F8C7-4491-B3DF-01CC372BE886}"/>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7103739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24"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659500a2-f1be-4e6d-9abd-f71500a1e40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e07ab73a-48a2-4890-8c52-7820c8526911&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6f73ff4a-da61-490e-8df6-ce80065d606c&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1472727"/>
          </a:xfrm>
          <a:prstGeom prst="rect">
            <a:avLst/>
          </a:prstGeom>
          <a:noFill/>
        </p:spPr>
        <p:txBody>
          <a:bodyPr vert="horz" lIns="0" tIns="0" rIns="0" bIns="0" rtlCol="0">
            <a:noAutofit/>
          </a:bodyPr>
          <a:lstStyle>
            <a:lvl1pPr marL="166256">
              <a:defRPr lang="en-US" kern="1200" baseline="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3" name="text" descr="{&quot;templafy&quot;:{&quot;id&quot;:&quot;fd9f72fd-c813-4ca2-adbd-72b7a544d668&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850033cf-20bd-469f-b2ed-809f6725b900&quot;}}" title="Translations.LayoutHeading"/>
          <p:cNvSpPr>
            <a:spLocks noGrp="1"/>
          </p:cNvSpPr>
          <p:nvPr>
            <p:ph type="body" idx="34" hasCustomPrompt="1"/>
            <p:custDataLst>
              <p:tags r:id="rId3"/>
            </p:custDataLst>
          </p:nvPr>
        </p:nvSpPr>
        <p:spPr>
          <a:xfrm>
            <a:off x="509847"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4" name="text" descr="{&quot;templafy&quot;:{&quot;id&quot;:&quot;11691b94-4cf8-4bf6-a2c2-37a0d2744c13&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610c3496-d1a5-4d77-9bfc-26dbc43f9749&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4" name="text" descr="{&quot;templafy&quot;:{&quot;id&quot;:&quot;7e57f9ec-c0e6-4202-805c-acfa607aebac&quot;}}" title="Translations.Source"/>
          <p:cNvSpPr>
            <a:spLocks noGrp="1"/>
          </p:cNvSpPr>
          <p:nvPr>
            <p:ph type="body" sz="quarter" idx="49" hasCustomPrompt="1"/>
          </p:nvPr>
        </p:nvSpPr>
        <p:spPr>
          <a:xfrm>
            <a:off x="6266561"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f6afd5a3-2bb9-437e-afd8-d0d683918a33&quot;}}" title="Translations.LayoutHeading"/>
          <p:cNvSpPr>
            <a:spLocks noGrp="1"/>
          </p:cNvSpPr>
          <p:nvPr>
            <p:ph type="body" idx="38" hasCustomPrompt="1"/>
            <p:custDataLst>
              <p:tags r:id="rId5"/>
            </p:custDataLst>
          </p:nvPr>
        </p:nvSpPr>
        <p:spPr>
          <a:xfrm>
            <a:off x="6266182"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6266182"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vl4pPr marL="689963">
              <a:defRPr/>
            </a:lvl4pPr>
            <a:lvl5pPr marL="864532">
              <a:defRPr/>
            </a:lvl5pPr>
            <a:lvl6pPr marL="864532">
              <a:defRPr/>
            </a:lvl6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5" name="text" descr="{&quot;templafy&quot;:{&quot;id&quot;:&quot;e7f77444-d37c-4be7-b1e7-68728ab86e40&quot;}}" title="Translations.Source"/>
          <p:cNvSpPr>
            <a:spLocks noGrp="1"/>
          </p:cNvSpPr>
          <p:nvPr>
            <p:ph type="body" sz="quarter" idx="50"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40" name="PXP_GRIDLINES" hidden="1"/>
          <p:cNvGrpSpPr/>
          <p:nvPr userDrawn="1"/>
        </p:nvGrpSpPr>
        <p:grpSpPr>
          <a:xfrm>
            <a:off x="-8312" y="0"/>
            <a:ext cx="12192506" cy="6858000"/>
            <a:chOff x="-13716" y="0"/>
            <a:chExt cx="10058818" cy="7543800"/>
          </a:xfrm>
        </p:grpSpPr>
        <p:cxnSp>
          <p:nvCxnSpPr>
            <p:cNvPr id="45" name="Straight Connector 44"/>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 name="LAYOUT BODY" hidden="1"/>
          <p:cNvSpPr/>
          <p:nvPr userDrawn="1"/>
        </p:nvSpPr>
        <p:spPr>
          <a:xfrm>
            <a:off x="525818" y="4452216"/>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30" name="image" descr="{&quot;templafy&quot;:{&quot;id&quot;:&quot;07f9bb92-83d3-4972-876a-921163a66571&quot;}}">
            <a:extLst>
              <a:ext uri="{FF2B5EF4-FFF2-40B4-BE49-F238E27FC236}">
                <a16:creationId xmlns:a16="http://schemas.microsoft.com/office/drawing/2014/main" id="{E345E3E0-7967-4036-B101-C0CC9B5EBD9C}"/>
              </a:ext>
            </a:extLst>
          </p:cNvPr>
          <p:cNvPicPr>
            <a:picLocks noChangeAspect="1"/>
          </p:cNvPicPr>
          <p:nvPr userDrawn="1"/>
        </p:nvPicPr>
        <p:blipFill>
          <a:blip r:embed="rId7"/>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04057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2x1">
    <p:spTree>
      <p:nvGrpSpPr>
        <p:cNvPr id="1" name=""/>
        <p:cNvGrpSpPr/>
        <p:nvPr/>
      </p:nvGrpSpPr>
      <p:grpSpPr>
        <a:xfrm>
          <a:off x="0" y="0"/>
          <a:ext cx="0" cy="0"/>
          <a:chOff x="0" y="0"/>
          <a:chExt cx="0" cy="0"/>
        </a:xfrm>
      </p:grpSpPr>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e6b90f6f-5f9c-4b53-ad99-2182a1a5676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dirty="0"/>
              <a:t>&lt;&lt;Page heading&gt;&gt;</a:t>
            </a:r>
            <a:endParaRPr dirty="0"/>
          </a:p>
        </p:txBody>
      </p:sp>
      <p:sp>
        <p:nvSpPr>
          <p:cNvPr id="34" name="text" descr="{&quot;templafy&quot;:{&quot;id&quot;:&quot;2157ef70-51a3-4af6-8efb-176864a4f9e6&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0267cfcc-9f71-4a5a-84e1-65fe93cf7441&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1ac97bee-5dcc-41a7-b03a-b461006fc37d&quot;}}" title="Translations.Source"/>
          <p:cNvSpPr>
            <a:spLocks noGrp="1"/>
          </p:cNvSpPr>
          <p:nvPr>
            <p:ph type="body" sz="quarter" idx="47" hasCustomPrompt="1"/>
          </p:nvPr>
        </p:nvSpPr>
        <p:spPr>
          <a:xfrm>
            <a:off x="510545"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40aed189-5466-4e74-8f42-72e8f6629341&quot;}}" title="Translations.LayoutHeading"/>
          <p:cNvSpPr>
            <a:spLocks noGrp="1"/>
          </p:cNvSpPr>
          <p:nvPr>
            <p:ph type="body" idx="3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b0996bf5-271c-424f-998c-fdf9ef194e56&quot;}}" title="Translations.Source"/>
          <p:cNvSpPr>
            <a:spLocks noGrp="1"/>
          </p:cNvSpPr>
          <p:nvPr>
            <p:ph type="body" sz="quarter" idx="48"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0" name="PXP_GRIDLINES" hidden="1"/>
          <p:cNvGrpSpPr/>
          <p:nvPr userDrawn="1"/>
        </p:nvGrpSpPr>
        <p:grpSpPr>
          <a:xfrm>
            <a:off x="-8312" y="0"/>
            <a:ext cx="12192506" cy="6858000"/>
            <a:chOff x="-13716" y="0"/>
            <a:chExt cx="10058818" cy="7543800"/>
          </a:xfrm>
        </p:grpSpPr>
        <p:cxnSp>
          <p:nvCxnSpPr>
            <p:cNvPr id="31" name="Straight Connector 3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1" name="LAYOUT BODY" hidden="1"/>
          <p:cNvSpPr/>
          <p:nvPr userDrawn="1"/>
        </p:nvSpPr>
        <p:spPr>
          <a:xfrm>
            <a:off x="525818"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2" name="image" descr="{&quot;templafy&quot;:{&quot;id&quot;:&quot;07f9bb92-83d3-4972-876a-921163a66571&quot;}}">
            <a:extLst>
              <a:ext uri="{FF2B5EF4-FFF2-40B4-BE49-F238E27FC236}">
                <a16:creationId xmlns:a16="http://schemas.microsoft.com/office/drawing/2014/main" id="{CD168893-1D69-4BD4-8846-A102BB5E499B}"/>
              </a:ext>
            </a:extLst>
          </p:cNvPr>
          <p:cNvPicPr>
            <a:picLocks noChangeAspect="1"/>
          </p:cNvPicPr>
          <p:nvPr userDrawn="1"/>
        </p:nvPicPr>
        <p:blipFill>
          <a:blip r:embed="rId5"/>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761007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rge 3x1">
    <p:spTree>
      <p:nvGrpSpPr>
        <p:cNvPr id="1" name=""/>
        <p:cNvGrpSpPr/>
        <p:nvPr/>
      </p:nvGrpSpPr>
      <p:grpSpPr>
        <a:xfrm>
          <a:off x="0" y="0"/>
          <a:ext cx="0" cy="0"/>
          <a:chOff x="0" y="0"/>
          <a:chExt cx="0" cy="0"/>
        </a:xfrm>
      </p:grpSpPr>
      <p:sp>
        <p:nvSpPr>
          <p:cNvPr id="40"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d765dd66-5117-4ef2-b467-67932c0ca7a4&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8562a0cf-0ef1-45d5-9eb4-2c0dd205124c&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f099470e-c8bb-4c92-8b0a-da7a2b1fda1e&quot;}}" title="Translations.LayoutHeading"/>
          <p:cNvSpPr>
            <a:spLocks noGrp="1"/>
          </p:cNvSpPr>
          <p:nvPr>
            <p:ph type="body" idx="16" hasCustomPrompt="1"/>
            <p:custDataLst>
              <p:tags r:id="rId2"/>
            </p:custDataLst>
          </p:nvPr>
        </p:nvSpPr>
        <p:spPr>
          <a:xfrm>
            <a:off x="510546"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e79d0ec3-45ae-4564-aa04-8a26b0db3275&quot;}}" title="Translations.Source"/>
          <p:cNvSpPr>
            <a:spLocks noGrp="1"/>
          </p:cNvSpPr>
          <p:nvPr>
            <p:ph type="body" sz="quarter" idx="47" hasCustomPrompt="1"/>
          </p:nvPr>
        </p:nvSpPr>
        <p:spPr>
          <a:xfrm>
            <a:off x="511847" y="5530909"/>
            <a:ext cx="3512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a7dc809d-e1cb-4d74-a888-98f4145d2192&quot;}}" title="Translations.LayoutHeading"/>
          <p:cNvSpPr>
            <a:spLocks noGrp="1"/>
          </p:cNvSpPr>
          <p:nvPr>
            <p:ph type="body" idx="36" hasCustomPrompt="1"/>
            <p:custDataLst>
              <p:tags r:id="rId3"/>
            </p:custDataLst>
          </p:nvPr>
        </p:nvSpPr>
        <p:spPr>
          <a:xfrm>
            <a:off x="4324365"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4324365"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5b2b4a20-7944-48b9-9326-a637dec9359e&quot;}}" title="Translations.Source"/>
          <p:cNvSpPr>
            <a:spLocks noGrp="1"/>
          </p:cNvSpPr>
          <p:nvPr>
            <p:ph type="body" sz="quarter" idx="48" hasCustomPrompt="1"/>
          </p:nvPr>
        </p:nvSpPr>
        <p:spPr>
          <a:xfrm>
            <a:off x="4324836"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4e0265cd-b153-45a4-883e-31c1b1fe2d2f&quot;}}" title="Translations.LayoutHeading"/>
          <p:cNvSpPr>
            <a:spLocks noGrp="1"/>
          </p:cNvSpPr>
          <p:nvPr>
            <p:ph type="body" idx="38" hasCustomPrompt="1"/>
            <p:custDataLst>
              <p:tags r:id="rId4"/>
            </p:custDataLst>
          </p:nvPr>
        </p:nvSpPr>
        <p:spPr>
          <a:xfrm>
            <a:off x="8138183"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8138183"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6d9c10ee-d2b5-4059-9e93-2fb143ea2bcc&quot;}}" title="Translations.Source"/>
          <p:cNvSpPr>
            <a:spLocks noGrp="1"/>
          </p:cNvSpPr>
          <p:nvPr>
            <p:ph type="body" sz="quarter" idx="49" hasCustomPrompt="1"/>
          </p:nvPr>
        </p:nvSpPr>
        <p:spPr>
          <a:xfrm>
            <a:off x="8139127"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6" name="PXP_GRIDLINES" hidden="1"/>
          <p:cNvGrpSpPr/>
          <p:nvPr userDrawn="1"/>
        </p:nvGrpSpPr>
        <p:grpSpPr>
          <a:xfrm>
            <a:off x="-8312" y="0"/>
            <a:ext cx="12192506" cy="6858000"/>
            <a:chOff x="-13716" y="0"/>
            <a:chExt cx="10058818" cy="7543800"/>
          </a:xfrm>
        </p:grpSpPr>
        <p:cxnSp>
          <p:nvCxnSpPr>
            <p:cNvPr id="43" name="Straight Connector 4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LAYOUT BODY" hidden="1"/>
          <p:cNvSpPr/>
          <p:nvPr userDrawn="1"/>
        </p:nvSpPr>
        <p:spPr>
          <a:xfrm>
            <a:off x="525819" y="4200586"/>
            <a:ext cx="3511793"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9" name="image" descr="{&quot;templafy&quot;:{&quot;id&quot;:&quot;07f9bb92-83d3-4972-876a-921163a66571&quot;}}">
            <a:extLst>
              <a:ext uri="{FF2B5EF4-FFF2-40B4-BE49-F238E27FC236}">
                <a16:creationId xmlns:a16="http://schemas.microsoft.com/office/drawing/2014/main" id="{FB72A87C-7013-4CEE-825B-13AF4C5ACD1C}"/>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40288991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2x(2and1)">
    <p:spTree>
      <p:nvGrpSpPr>
        <p:cNvPr id="1" name=""/>
        <p:cNvGrpSpPr/>
        <p:nvPr/>
      </p:nvGrpSpPr>
      <p:grpSpPr>
        <a:xfrm>
          <a:off x="0" y="0"/>
          <a:ext cx="0" cy="0"/>
          <a:chOff x="0" y="0"/>
          <a:chExt cx="0" cy="0"/>
        </a:xfrm>
      </p:grpSpPr>
      <p:sp>
        <p:nvSpPr>
          <p:cNvPr id="26" name="text" descr="{&quot;templafy&quot;:{&quot;id&quot;:&quot;5b912b93-4460-4800-8801-e144b826081f&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43658232-ad69-4602-bc5e-39d1bc408600&quot;}}" title="Translations.MessageText"/>
          <p:cNvSpPr>
            <a:spLocks noGrp="1"/>
          </p:cNvSpPr>
          <p:nvPr>
            <p:ph type="body" sz="quarter" idx="32" hasCustomPrompt="1"/>
          </p:nvPr>
        </p:nvSpPr>
        <p:spPr>
          <a:xfrm>
            <a:off x="511849" y="1024660"/>
            <a:ext cx="11139441"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760282af-eefe-40fc-b7b3-58bf2cc969c3&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a:extLst>
              <a:ext uri="{FF2B5EF4-FFF2-40B4-BE49-F238E27FC236}">
                <a16:creationId xmlns:a16="http://schemas.microsoft.com/office/drawing/2014/main" id="{C4C238CF-1D96-4AA7-98C5-3CD010DDBD85}"/>
              </a:ext>
            </a:extLst>
          </p:cNvPr>
          <p:cNvSpPr>
            <a:spLocks noGrp="1"/>
          </p:cNvSpPr>
          <p:nvPr>
            <p:ph sz="quarter" idx="38" hasCustomPrompt="1"/>
          </p:nvPr>
        </p:nvSpPr>
        <p:spPr>
          <a:xfrm>
            <a:off x="509847" y="201999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062cce03-a9a1-458c-95de-ea8970326eee&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a5728acd-30fc-46fa-80eb-669d92523523&quot;}}" title="Translations.LayoutHeading"/>
          <p:cNvSpPr>
            <a:spLocks noGrp="1"/>
          </p:cNvSpPr>
          <p:nvPr>
            <p:ph type="body" idx="34" hasCustomPrompt="1"/>
            <p:custDataLst>
              <p:tags r:id="rId3"/>
            </p:custDataLst>
          </p:nvPr>
        </p:nvSpPr>
        <p:spPr>
          <a:xfrm>
            <a:off x="509847" y="3721091"/>
            <a:ext cx="5384727" cy="324716"/>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4" name="text" descr="{&quot;templafy&quot;:{&quot;id&quot;:&quot;b2d8dbba-3bae-425d-bad2-d143ffddcd6b&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434a1390-c483-4b81-8b92-80f366078668&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lang="en-US" dirty="0"/>
          </a:p>
        </p:txBody>
      </p:sp>
      <p:sp>
        <p:nvSpPr>
          <p:cNvPr id="58" name="Content Placeholder 10"/>
          <p:cNvSpPr>
            <a:spLocks noGrp="1"/>
          </p:cNvSpPr>
          <p:nvPr>
            <p:ph sz="quarter" idx="37" hasCustomPrompt="1"/>
          </p:nvPr>
        </p:nvSpPr>
        <p:spPr>
          <a:xfrm>
            <a:off x="6266182" y="2016001"/>
            <a:ext cx="5384727" cy="3505614"/>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a1bf3616-7396-4ccc-bb05-68184a39ae0c&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AE133D3-CA8E-475E-A6C1-A0208A499CC2}"/>
              </a:ext>
            </a:extLst>
          </p:cNvPr>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2" name="PXP_GRIDLINES" hidden="1"/>
          <p:cNvGrpSpPr/>
          <p:nvPr userDrawn="1"/>
        </p:nvGrpSpPr>
        <p:grpSpPr>
          <a:xfrm>
            <a:off x="-8312" y="0"/>
            <a:ext cx="12192506" cy="6858000"/>
            <a:chOff x="-13716" y="0"/>
            <a:chExt cx="10058818" cy="7543800"/>
          </a:xfrm>
        </p:grpSpPr>
        <p:cxnSp>
          <p:nvCxnSpPr>
            <p:cNvPr id="36" name="Straight Connector 3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hidden="1"/>
          <p:cNvSpPr/>
          <p:nvPr userDrawn="1"/>
        </p:nvSpPr>
        <p:spPr>
          <a:xfrm>
            <a:off x="525817"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4" name="image" descr="{&quot;templafy&quot;:{&quot;id&quot;:&quot;07f9bb92-83d3-4972-876a-921163a66571&quot;}}">
            <a:extLst>
              <a:ext uri="{FF2B5EF4-FFF2-40B4-BE49-F238E27FC236}">
                <a16:creationId xmlns:a16="http://schemas.microsoft.com/office/drawing/2014/main" id="{99FF6A33-F8B3-47EC-8546-DB0C18584FAE}"/>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541373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2x(1and2)">
    <p:spTree>
      <p:nvGrpSpPr>
        <p:cNvPr id="1" name=""/>
        <p:cNvGrpSpPr/>
        <p:nvPr/>
      </p:nvGrpSpPr>
      <p:grpSpPr>
        <a:xfrm>
          <a:off x="0" y="0"/>
          <a:ext cx="0" cy="0"/>
          <a:chOff x="0" y="0"/>
          <a:chExt cx="0" cy="0"/>
        </a:xfrm>
      </p:grpSpPr>
      <p:sp>
        <p:nvSpPr>
          <p:cNvPr id="26" name="text" descr="{&quot;templafy&quot;:{&quot;id&quot;:&quot;2b969d9b-df92-4ea9-9040-e07bb4f31d97&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6" name="text" descr="{&quot;templafy&quot;:{&quot;id&quot;:&quot;5822c8dc-e145-4bc6-a848-e393e4606ee8&quot;}}" title="Translations.MessageText"/>
          <p:cNvSpPr>
            <a:spLocks noGrp="1"/>
          </p:cNvSpPr>
          <p:nvPr>
            <p:ph type="body" sz="quarter" idx="32" hasCustomPrompt="1"/>
          </p:nvPr>
        </p:nvSpPr>
        <p:spPr>
          <a:xfrm>
            <a:off x="511847" y="1024660"/>
            <a:ext cx="11139443"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946ccf37-13ad-499b-851c-13f5d7ae3c2f&quot;}}" title="Translations.LayoutHeading"/>
          <p:cNvSpPr>
            <a:spLocks noGrp="1"/>
          </p:cNvSpPr>
          <p:nvPr>
            <p:ph type="body" idx="36" hasCustomPrompt="1"/>
            <p:custDataLst>
              <p:tags r:id="rId2"/>
            </p:custDataLst>
          </p:nvPr>
        </p:nvSpPr>
        <p:spPr>
          <a:xfrm>
            <a:off x="509847"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0" name="Content Placeholder 10"/>
          <p:cNvSpPr>
            <a:spLocks noGrp="1"/>
          </p:cNvSpPr>
          <p:nvPr>
            <p:ph sz="quarter" idx="37" hasCustomPrompt="1"/>
          </p:nvPr>
        </p:nvSpPr>
        <p:spPr>
          <a:xfrm>
            <a:off x="509847" y="2016000"/>
            <a:ext cx="5384727" cy="3505615"/>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a2236764-c2d7-474e-bbeb-be064d05f4c2&quot;}}" title="Translations.Source"/>
          <p:cNvSpPr>
            <a:spLocks noGrp="1"/>
          </p:cNvSpPr>
          <p:nvPr>
            <p:ph type="body" sz="quarter" idx="47" hasCustomPrompt="1"/>
          </p:nvPr>
        </p:nvSpPr>
        <p:spPr>
          <a:xfrm>
            <a:off x="509847"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3" name="text" descr="{&quot;templafy&quot;:{&quot;id&quot;:&quot;88094c47-0052-4dc5-967e-8ba6f23b1c5f&quot;}}" title="Translations.LayoutHeading"/>
          <p:cNvSpPr>
            <a:spLocks noGrp="1"/>
          </p:cNvSpPr>
          <p:nvPr>
            <p:ph type="body" idx="1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4" name="Content Placeholder 10"/>
          <p:cNvSpPr>
            <a:spLocks noGrp="1"/>
          </p:cNvSpPr>
          <p:nvPr>
            <p:ph sz="quarter" idx="19" hasCustomPrompt="1"/>
          </p:nvPr>
        </p:nvSpPr>
        <p:spPr>
          <a:xfrm>
            <a:off x="6266182" y="201554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8" name="text" descr="{&quot;templafy&quot;:{&quot;id&quot;:&quot;668c1b7d-bd38-4c61-ba9b-78866fa2294f&quot;}}" title="Translations.Source"/>
          <p:cNvSpPr>
            <a:spLocks noGrp="1"/>
          </p:cNvSpPr>
          <p:nvPr>
            <p:ph type="body" sz="quarter" idx="48" hasCustomPrompt="1"/>
          </p:nvPr>
        </p:nvSpPr>
        <p:spPr>
          <a:xfrm>
            <a:off x="6266182"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5" name="text" descr="{&quot;templafy&quot;:{&quot;id&quot;:&quot;03ed2208-f15c-43aa-8e46-157271de3444&quot;}}" title="Translations.LayoutHeading"/>
          <p:cNvSpPr>
            <a:spLocks noGrp="1"/>
          </p:cNvSpPr>
          <p:nvPr>
            <p:ph type="body" idx="34" hasCustomPrompt="1"/>
            <p:custDataLst>
              <p:tags r:id="rId4"/>
            </p:custDataLst>
          </p:nvPr>
        </p:nvSpPr>
        <p:spPr>
          <a:xfrm>
            <a:off x="6266182" y="3721091"/>
            <a:ext cx="5384727" cy="324716"/>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6" name="Content Placeholder 10"/>
          <p:cNvSpPr>
            <a:spLocks noGrp="1"/>
          </p:cNvSpPr>
          <p:nvPr>
            <p:ph sz="quarter" idx="35" hasCustomPrompt="1"/>
          </p:nvPr>
        </p:nvSpPr>
        <p:spPr>
          <a:xfrm>
            <a:off x="6266182"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0" name="text" descr="{&quot;templafy&quot;:{&quot;id&quot;:&quot;c1542073-7ca3-4125-b122-55a46b09cdf7&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3" name="PXP_GRIDLINES" hidden="1"/>
          <p:cNvGrpSpPr/>
          <p:nvPr userDrawn="1"/>
        </p:nvGrpSpPr>
        <p:grpSpPr>
          <a:xfrm>
            <a:off x="-8312" y="0"/>
            <a:ext cx="12192506" cy="6858000"/>
            <a:chOff x="-13716" y="0"/>
            <a:chExt cx="10058818" cy="7543800"/>
          </a:xfrm>
        </p:grpSpPr>
        <p:cxnSp>
          <p:nvCxnSpPr>
            <p:cNvPr id="34" name="Straight Connector 33"/>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p:cNvSpPr/>
          <p:nvPr userDrawn="1"/>
        </p:nvSpPr>
        <p:spPr>
          <a:xfrm>
            <a:off x="525817" y="4446958"/>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5" name="image" descr="{&quot;templafy&quot;:{&quot;id&quot;:&quot;07f9bb92-83d3-4972-876a-921163a66571&quot;}}">
            <a:extLst>
              <a:ext uri="{FF2B5EF4-FFF2-40B4-BE49-F238E27FC236}">
                <a16:creationId xmlns:a16="http://schemas.microsoft.com/office/drawing/2014/main" id="{5852FA23-A0DA-4274-B8F1-3E99B929F9EA}"/>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729747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1D2D1-D655-4DDE-ACA6-413E9A4B09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424886-CEEC-47C9-8FD1-848F71D5FD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B54C44-5DB2-4EB9-9A61-ECD02D2AEB4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A85F8C-F7C6-49F0-9C0B-DC08A35FF3D6}"/>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6" name="Footer Placeholder 5">
            <a:extLst>
              <a:ext uri="{FF2B5EF4-FFF2-40B4-BE49-F238E27FC236}">
                <a16:creationId xmlns:a16="http://schemas.microsoft.com/office/drawing/2014/main" id="{66F4A3AB-5927-4C8E-A8DA-6D5D05B9A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37CA07-F0BC-4CE8-ACAB-FCB84EA86EC4}"/>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630140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Disclaimer Page" preserve="1" userDrawn="1">
  <p:cSld name="Disclaimer Page">
    <p:spTree>
      <p:nvGrpSpPr>
        <p:cNvPr id="1" name=""/>
        <p:cNvGrpSpPr/>
        <p:nvPr/>
      </p:nvGrpSpPr>
      <p:grpSpPr>
        <a:xfrm>
          <a:off x="0" y="0"/>
          <a:ext cx="0" cy="0"/>
          <a:chOff x="0" y="0"/>
          <a:chExt cx="0" cy="0"/>
        </a:xfrm>
      </p:grpSpPr>
      <p:sp>
        <p:nvSpPr>
          <p:cNvPr id="1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10" name="text" descr="{&quot;templafy&quot;:{&quot;id&quot;:&quot;5661558e-ed9e-4aaa-b896-e68335810c57&quot;}}" title="UserProfile.Language.DisclaimerFax"/>
          <p:cNvSpPr/>
          <p:nvPr userDrawn="1"/>
        </p:nvSpPr>
        <p:spPr>
          <a:xfrm>
            <a:off x="511850" y="1689965"/>
            <a:ext cx="11148137"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909"/>
              </a:spcBef>
            </a:pPr>
            <a:endParaRPr lang="en-US" sz="818"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2" name="Straight Connector 21"/>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2" name="image" descr="{&quot;templafy&quot;:{&quot;id&quot;:&quot;07f9bb92-83d3-4972-876a-921163a66571&quot;}}">
            <a:extLst>
              <a:ext uri="{FF2B5EF4-FFF2-40B4-BE49-F238E27FC236}">
                <a16:creationId xmlns:a16="http://schemas.microsoft.com/office/drawing/2014/main" id="{9748E69C-1EAF-486E-B1B9-13F7EBD07FC9}"/>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0757400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act Page">
    <p:spTree>
      <p:nvGrpSpPr>
        <p:cNvPr id="1" name=""/>
        <p:cNvGrpSpPr/>
        <p:nvPr/>
      </p:nvGrpSpPr>
      <p:grpSpPr>
        <a:xfrm>
          <a:off x="0" y="0"/>
          <a:ext cx="0" cy="0"/>
          <a:chOff x="0" y="0"/>
          <a:chExt cx="0" cy="0"/>
        </a:xfrm>
      </p:grpSpPr>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3" name="text" descr="{&quot;templafy&quot;:{&quot;id&quot;:&quot;d2ec6176-846f-40ef-97e6-e63c214749ff&quot;}}" title="Translations.ContactInformation"/>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Contact information</a:t>
            </a:r>
          </a:p>
        </p:txBody>
      </p:sp>
      <p:sp>
        <p:nvSpPr>
          <p:cNvPr id="8" name="text" descr="{&quot;templafy&quot;:{&quot;id&quot;:&quot;72c0d0eb-863c-40f4-929c-f192076883e8&quot;}}" title="UserProfile.Language.Web"/>
          <p:cNvSpPr/>
          <p:nvPr userDrawn="1"/>
        </p:nvSpPr>
        <p:spPr>
          <a:xfrm>
            <a:off x="512780" y="5553818"/>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spcBef>
                <a:spcPts val="0"/>
              </a:spcBef>
            </a:pPr>
            <a:r>
              <a:rPr lang="en-US" sz="1000" dirty="0">
                <a:solidFill>
                  <a:prstClr val="black"/>
                </a:solidFill>
              </a:rPr>
              <a:t>www.ubs.com</a:t>
            </a:r>
          </a:p>
        </p:txBody>
      </p:sp>
      <p:sp>
        <p:nvSpPr>
          <p:cNvPr id="9" name="text" descr="{&quot;templafy&quot;:{&quot;id&quot;:&quot;e16ac675-fe45-4022-aecb-7dcc4ecc9352&quot;}}" title="UserProfile.Language.CompanyName"/>
          <p:cNvSpPr/>
          <p:nvPr userDrawn="1"/>
        </p:nvSpPr>
        <p:spPr>
          <a:xfrm>
            <a:off x="511849" y="4568727"/>
            <a:ext cx="7852193"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b="1" dirty="0">
                <a:solidFill>
                  <a:prstClr val="black"/>
                </a:solidFill>
              </a:rPr>
              <a:t>UBS Switzerland AG</a:t>
            </a:r>
          </a:p>
        </p:txBody>
      </p:sp>
      <p:sp>
        <p:nvSpPr>
          <p:cNvPr id="10" name="text" descr="{&quot;templafy&quot;:{&quot;id&quot;:&quot;c7a93577-d51f-43d2-a64d-bc3e82881f02&quot;}}" title="UserProfile.Language.FullAddressLine"/>
          <p:cNvSpPr/>
          <p:nvPr userDrawn="1"/>
        </p:nvSpPr>
        <p:spPr>
          <a:xfrm>
            <a:off x="511848" y="4725818"/>
            <a:ext cx="7852193"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Postfach
8098 Zürich</a:t>
            </a:r>
          </a:p>
        </p:txBody>
      </p:sp>
      <p:sp>
        <p:nvSpPr>
          <p:cNvPr id="11" name="text" descr="{&quot;templafy&quot;:{&quot;id&quot;:&quot;acab0d21-3414-4905-8be8-8c6efef348ee&quot;}}" title="UserProfile.Language.ReceptionPhone"/>
          <p:cNvSpPr/>
          <p:nvPr userDrawn="1"/>
        </p:nvSpPr>
        <p:spPr>
          <a:xfrm>
            <a:off x="511846" y="5337818"/>
            <a:ext cx="7852193" cy="216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+41-44-265 91 11</a:t>
            </a:r>
          </a:p>
        </p:txBody>
      </p:sp>
      <p:sp>
        <p:nvSpPr>
          <p:cNvPr id="12" name="text" descr="{&quot;templafy&quot;:{&quot;id&quot;:&quot;a5799f47-fb4b-44eb-98e3-f29e10cd9884&quot;}}" title="UserProfile.Language.Endorsement"/>
          <p:cNvSpPr/>
          <p:nvPr userDrawn="1"/>
        </p:nvSpPr>
        <p:spPr>
          <a:xfrm>
            <a:off x="512780" y="5838583"/>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spcBef>
                <a:spcPts val="0"/>
              </a:spcBef>
            </a:pPr>
            <a:endParaRPr lang="en-US" sz="818" dirty="0">
              <a:solidFill>
                <a:prstClr val="black"/>
              </a:solidFill>
            </a:endParaRPr>
          </a:p>
        </p:txBody>
      </p:sp>
      <p:grpSp>
        <p:nvGrpSpPr>
          <p:cNvPr id="26" name="PXP_GRIDLINES" hidden="1"/>
          <p:cNvGrpSpPr/>
          <p:nvPr userDrawn="1"/>
        </p:nvGrpSpPr>
        <p:grpSpPr>
          <a:xfrm>
            <a:off x="-8312" y="0"/>
            <a:ext cx="12192506" cy="6858000"/>
            <a:chOff x="-13716" y="0"/>
            <a:chExt cx="10058818" cy="7543800"/>
          </a:xfrm>
        </p:grpSpPr>
        <p:cxnSp>
          <p:nvCxnSpPr>
            <p:cNvPr id="27" name="Straight Connector 26"/>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7" name="image" descr="{&quot;templafy&quot;:{&quot;id&quot;:&quot;07f9bb92-83d3-4972-876a-921163a66571&quot;}}">
            <a:extLst>
              <a:ext uri="{FF2B5EF4-FFF2-40B4-BE49-F238E27FC236}">
                <a16:creationId xmlns:a16="http://schemas.microsoft.com/office/drawing/2014/main" id="{7EE0D0D0-DFFD-47CC-BA75-5CF55D208254}"/>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2051121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P TOC - do not use">
    <p:spTree>
      <p:nvGrpSpPr>
        <p:cNvPr id="1" name=""/>
        <p:cNvGrpSpPr/>
        <p:nvPr/>
      </p:nvGrpSpPr>
      <p:grpSpPr>
        <a:xfrm>
          <a:off x="0" y="0"/>
          <a:ext cx="0" cy="0"/>
          <a:chOff x="0" y="0"/>
          <a:chExt cx="0" cy="0"/>
        </a:xfrm>
      </p:grpSpPr>
      <p:grpSp>
        <p:nvGrpSpPr>
          <p:cNvPr id="29" name="SP Agenda Section" hidden="1"/>
          <p:cNvGrpSpPr/>
          <p:nvPr userDrawn="1"/>
        </p:nvGrpSpPr>
        <p:grpSpPr>
          <a:xfrm>
            <a:off x="510546" y="1587274"/>
            <a:ext cx="11266928" cy="369332"/>
            <a:chOff x="1797664" y="2085631"/>
            <a:chExt cx="8657274" cy="369332"/>
          </a:xfrm>
        </p:grpSpPr>
        <p:sp>
          <p:nvSpPr>
            <p:cNvPr id="30" name="Textbox" hidden="1"/>
            <p:cNvSpPr txBox="1">
              <a:spLocks/>
            </p:cNvSpPr>
            <p:nvPr userDrawn="1"/>
          </p:nvSpPr>
          <p:spPr>
            <a:xfrm>
              <a:off x="3142381" y="2085631"/>
              <a:ext cx="681862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defTabSz="7001320">
                <a:tabLst>
                  <a:tab pos="7134678" algn="l"/>
                </a:tabLst>
              </a:pPr>
              <a:r>
                <a:rPr lang="en-US" altLang="zh-CN" sz="1455" b="1" kern="0" dirty="0">
                  <a:solidFill>
                    <a:prstClr val="black"/>
                  </a:solidFill>
                </a:rPr>
                <a:t>&lt;TEXT&gt;</a:t>
              </a:r>
              <a:r>
                <a:rPr lang="zh-CN" altLang="en-US" sz="1455" b="1" u="sng" kern="0" dirty="0">
                  <a:solidFill>
                    <a:prstClr val="black"/>
                  </a:solidFill>
                </a:rPr>
                <a:t>                                                                                                                        </a:t>
              </a:r>
            </a:p>
          </p:txBody>
        </p:sp>
        <p:sp>
          <p:nvSpPr>
            <p:cNvPr id="31" name="Textbox" descr="{&quot;templafy&quot;:{&quot;id&quot;:&quot;719cafeb-3282-4272-9bb0-f0bce7aef008&quot;}}" hidden="1" title="Translations.SectionN"/>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2" name="Textbox" hidden="1"/>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33" name="SP Agenda Section Highlight" hidden="1">
            <a:extLst>
              <a:ext uri="{FF2B5EF4-FFF2-40B4-BE49-F238E27FC236}">
                <a16:creationId xmlns:a16="http://schemas.microsoft.com/office/drawing/2014/main" id="{769E1169-793C-40A0-9D33-FE2755FA1CE8}"/>
              </a:ext>
            </a:extLst>
          </p:cNvPr>
          <p:cNvGrpSpPr>
            <a:grpSpLocks/>
          </p:cNvGrpSpPr>
          <p:nvPr userDrawn="1"/>
        </p:nvGrpSpPr>
        <p:grpSpPr>
          <a:xfrm>
            <a:off x="509847" y="1973429"/>
            <a:ext cx="11266928" cy="369332"/>
            <a:chOff x="1797664" y="2085631"/>
            <a:chExt cx="8657274" cy="369332"/>
          </a:xfrm>
        </p:grpSpPr>
        <p:sp>
          <p:nvSpPr>
            <p:cNvPr id="34" name="Textbox" hidden="1">
              <a:extLst>
                <a:ext uri="{FF2B5EF4-FFF2-40B4-BE49-F238E27FC236}">
                  <a16:creationId xmlns:a16="http://schemas.microsoft.com/office/drawing/2014/main" id="{ED77B6A4-D6AE-452D-B97F-705ED451BE8C}"/>
                </a:ext>
              </a:extLst>
            </p:cNvPr>
            <p:cNvSpPr txBox="1">
              <a:spLocks/>
            </p:cNvSpPr>
            <p:nvPr userDrawn="1"/>
          </p:nvSpPr>
          <p:spPr>
            <a:xfrm>
              <a:off x="3142381" y="2085631"/>
              <a:ext cx="6818623"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35" name="Textbox" descr="{&quot;templafy&quot;:{&quot;id&quot;:&quot;85646ceb-8d74-4ef0-b19f-1d7eaa37b377&quot;}}" hidden="1" title="Translations.SectionN">
              <a:extLst>
                <a:ext uri="{FF2B5EF4-FFF2-40B4-BE49-F238E27FC236}">
                  <a16:creationId xmlns:a16="http://schemas.microsoft.com/office/drawing/2014/main" id="{E170E148-0384-4B4B-A918-27EFC5085CBA}"/>
                </a:ext>
              </a:extLst>
            </p:cNvPr>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7" name="Textbox" hidden="1">
              <a:extLst>
                <a:ext uri="{FF2B5EF4-FFF2-40B4-BE49-F238E27FC236}">
                  <a16:creationId xmlns:a16="http://schemas.microsoft.com/office/drawing/2014/main" id="{DAB4BF88-1BBB-4C82-8771-6E7B70C05E1E}"/>
                </a:ext>
              </a:extLst>
            </p:cNvPr>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38" name="SP Agenda Subsection" hidden="1">
            <a:extLst>
              <a:ext uri="{FF2B5EF4-FFF2-40B4-BE49-F238E27FC236}">
                <a16:creationId xmlns:a16="http://schemas.microsoft.com/office/drawing/2014/main" id="{0EB22F6F-6E27-4866-8BAB-D0FEAA9B8D53}"/>
              </a:ext>
            </a:extLst>
          </p:cNvPr>
          <p:cNvGrpSpPr>
            <a:grpSpLocks/>
          </p:cNvGrpSpPr>
          <p:nvPr userDrawn="1"/>
        </p:nvGrpSpPr>
        <p:grpSpPr>
          <a:xfrm>
            <a:off x="2259916" y="2359583"/>
            <a:ext cx="9516858" cy="369332"/>
            <a:chOff x="2055842" y="2085631"/>
            <a:chExt cx="8441058" cy="369332"/>
          </a:xfrm>
        </p:grpSpPr>
        <p:sp>
          <p:nvSpPr>
            <p:cNvPr id="39" name="Textbox" hidden="1">
              <a:extLst>
                <a:ext uri="{FF2B5EF4-FFF2-40B4-BE49-F238E27FC236}">
                  <a16:creationId xmlns:a16="http://schemas.microsoft.com/office/drawing/2014/main" id="{25E25CAA-0727-4AA6-AAF3-CE4D4F1C2FD3}"/>
                </a:ext>
              </a:extLst>
            </p:cNvPr>
            <p:cNvSpPr txBox="1">
              <a:spLocks/>
            </p:cNvSpPr>
            <p:nvPr userDrawn="1"/>
          </p:nvSpPr>
          <p:spPr>
            <a:xfrm>
              <a:off x="3479322" y="2085631"/>
              <a:ext cx="6548119" cy="369332"/>
            </a:xfrm>
            <a:prstGeom prst="rect">
              <a:avLst/>
            </a:prstGeom>
            <a:noFill/>
          </p:spPr>
          <p:txBody>
            <a:bodyPr wrap="square" lIns="0" rIns="0" rtlCol="0" anchor="ctr">
              <a:noAutofit/>
            </a:bodyPr>
            <a:lstStyle/>
            <a:p>
              <a:pPr defTabSz="7001320">
                <a:tabLst>
                  <a:tab pos="7134678" algn="l"/>
                </a:tabLst>
              </a:pPr>
              <a:r>
                <a:rPr lang="en-US" altLang="zh-CN" sz="1455" kern="0" dirty="0">
                  <a:solidFill>
                    <a:prstClr val="black"/>
                  </a:solidFill>
                </a:rPr>
                <a:t>&lt;TEXT&gt;</a:t>
              </a:r>
              <a:endParaRPr lang="zh-CN" altLang="en-US" sz="1455" kern="0" dirty="0">
                <a:solidFill>
                  <a:prstClr val="black"/>
                </a:solidFill>
              </a:endParaRPr>
            </a:p>
          </p:txBody>
        </p:sp>
        <p:sp>
          <p:nvSpPr>
            <p:cNvPr id="40" name="Textbox" descr="{&quot;templafy&quot;:{&quot;id&quot;:&quot;e736f6d1-8774-4210-9298-1ae2770372ba&quot;}}" hidden="1" title="Translations.SectionN">
              <a:extLst>
                <a:ext uri="{FF2B5EF4-FFF2-40B4-BE49-F238E27FC236}">
                  <a16:creationId xmlns:a16="http://schemas.microsoft.com/office/drawing/2014/main" id="{2DFF3FA7-64F2-4739-B0D5-FCD0E142A982}"/>
                </a:ext>
              </a:extLst>
            </p:cNvPr>
            <p:cNvSpPr txBox="1">
              <a:spLocks/>
            </p:cNvSpPr>
            <p:nvPr userDrawn="1"/>
          </p:nvSpPr>
          <p:spPr>
            <a:xfrm>
              <a:off x="2055842" y="2085631"/>
              <a:ext cx="823126" cy="369332"/>
            </a:xfrm>
            <a:prstGeom prst="rect">
              <a:avLst/>
            </a:prstGeom>
            <a:noFill/>
          </p:spPr>
          <p:txBody>
            <a:bodyPr wrap="none" lIns="0" rtlCol="0" anchor="ctr">
              <a:noAutofit/>
            </a:bodyPr>
            <a:lstStyle/>
            <a:p>
              <a:r>
                <a:rPr lang="zh-CN" altLang="en-US" sz="1455" kern="0" dirty="0">
                  <a:solidFill>
                    <a:prstClr val="black"/>
                  </a:solidFill>
                </a:rPr>
                <a:t>Section &lt;N&gt;</a:t>
              </a:r>
            </a:p>
          </p:txBody>
        </p:sp>
        <p:sp>
          <p:nvSpPr>
            <p:cNvPr id="41" name="Textbox" hidden="1">
              <a:extLst>
                <a:ext uri="{FF2B5EF4-FFF2-40B4-BE49-F238E27FC236}">
                  <a16:creationId xmlns:a16="http://schemas.microsoft.com/office/drawing/2014/main" id="{4795564D-E40E-41ED-8453-539F58FC4096}"/>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42" name="SP Agenda Subsection Highlight" hidden="1">
            <a:extLst>
              <a:ext uri="{FF2B5EF4-FFF2-40B4-BE49-F238E27FC236}">
                <a16:creationId xmlns:a16="http://schemas.microsoft.com/office/drawing/2014/main" id="{BE23AB2C-9737-4D6F-BDE9-5A014F9B1400}"/>
              </a:ext>
            </a:extLst>
          </p:cNvPr>
          <p:cNvGrpSpPr>
            <a:grpSpLocks/>
          </p:cNvGrpSpPr>
          <p:nvPr userDrawn="1"/>
        </p:nvGrpSpPr>
        <p:grpSpPr>
          <a:xfrm>
            <a:off x="2260364" y="2745738"/>
            <a:ext cx="9512077" cy="369332"/>
            <a:chOff x="2060082" y="2085631"/>
            <a:chExt cx="8436818" cy="369332"/>
          </a:xfrm>
        </p:grpSpPr>
        <p:sp>
          <p:nvSpPr>
            <p:cNvPr id="43" name="Textbox" hidden="1">
              <a:extLst>
                <a:ext uri="{FF2B5EF4-FFF2-40B4-BE49-F238E27FC236}">
                  <a16:creationId xmlns:a16="http://schemas.microsoft.com/office/drawing/2014/main" id="{9958E42A-378A-4315-A860-24B34E580FA5}"/>
                </a:ext>
              </a:extLst>
            </p:cNvPr>
            <p:cNvSpPr txBox="1">
              <a:spLocks/>
            </p:cNvSpPr>
            <p:nvPr userDrawn="1"/>
          </p:nvSpPr>
          <p:spPr>
            <a:xfrm>
              <a:off x="3479321" y="2085631"/>
              <a:ext cx="6548119"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44" name="Textbox" descr="{&quot;templafy&quot;:{&quot;id&quot;:&quot;9cd715ef-17bb-4f6c-81eb-193618a901d5&quot;}}" hidden="1" title="Translations.SectionN">
              <a:extLst>
                <a:ext uri="{FF2B5EF4-FFF2-40B4-BE49-F238E27FC236}">
                  <a16:creationId xmlns:a16="http://schemas.microsoft.com/office/drawing/2014/main" id="{926B43A5-5818-45D0-B312-ABEF98D26B56}"/>
                </a:ext>
              </a:extLst>
            </p:cNvPr>
            <p:cNvSpPr txBox="1">
              <a:spLocks/>
            </p:cNvSpPr>
            <p:nvPr userDrawn="1"/>
          </p:nvSpPr>
          <p:spPr>
            <a:xfrm>
              <a:off x="2060082"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46" name="Textbox" hidden="1">
              <a:extLst>
                <a:ext uri="{FF2B5EF4-FFF2-40B4-BE49-F238E27FC236}">
                  <a16:creationId xmlns:a16="http://schemas.microsoft.com/office/drawing/2014/main" id="{10B6B0E4-E93A-4DA2-AA20-F9C87051F010}"/>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48" name="PXP_GRIDLINES" hidden="1"/>
          <p:cNvGrpSpPr/>
          <p:nvPr userDrawn="1"/>
        </p:nvGrpSpPr>
        <p:grpSpPr>
          <a:xfrm>
            <a:off x="-8312" y="0"/>
            <a:ext cx="12192506" cy="6858000"/>
            <a:chOff x="-13716" y="0"/>
            <a:chExt cx="10058818" cy="7543800"/>
          </a:xfrm>
        </p:grpSpPr>
        <p:cxnSp>
          <p:nvCxnSpPr>
            <p:cNvPr id="49" name="Straight Connector 48"/>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8" name="text" descr="{&quot;templafy&quot;:{&quot;id&quot;:&quot;bed89c90-2ab3-4648-b643-ea221d50676d&quot;}}" title="Translations.TableOfContents"/>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Table of contents</a:t>
            </a:r>
          </a:p>
        </p:txBody>
      </p:sp>
      <p:pic>
        <p:nvPicPr>
          <p:cNvPr id="27" name="image" descr="{&quot;templafy&quot;:{&quot;id&quot;:&quot;07f9bb92-83d3-4972-876a-921163a66571&quot;}}">
            <a:extLst>
              <a:ext uri="{FF2B5EF4-FFF2-40B4-BE49-F238E27FC236}">
                <a16:creationId xmlns:a16="http://schemas.microsoft.com/office/drawing/2014/main" id="{368C0195-58DB-4A63-97B9-FDC8EB78FB40}"/>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22858473"/>
      </p:ext>
    </p:extLst>
  </p:cSld>
  <p:clrMapOvr>
    <a:masterClrMapping/>
  </p:clrMapOvr>
  <p:extLst>
    <p:ext uri="{DCECCB84-F9BA-43D5-87BE-67443E8EF086}">
      <p15:sldGuideLst xmlns:p15="http://schemas.microsoft.com/office/powerpoint/2012/main">
        <p15:guide id="1" orient="horz" pos="2160">
          <p15:clr>
            <a:srgbClr val="FBAE40"/>
          </p15:clr>
        </p15:guide>
        <p15:guide id="2" pos="155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P Divider - do not use">
    <p:spTree>
      <p:nvGrpSpPr>
        <p:cNvPr id="1" name=""/>
        <p:cNvGrpSpPr/>
        <p:nvPr/>
      </p:nvGrpSpPr>
      <p:grpSpPr>
        <a:xfrm>
          <a:off x="0" y="0"/>
          <a:ext cx="0" cy="0"/>
          <a:chOff x="0" y="0"/>
          <a:chExt cx="0" cy="0"/>
        </a:xfrm>
      </p:grpSpPr>
      <p:grpSp>
        <p:nvGrpSpPr>
          <p:cNvPr id="53" name="SP Agenda Subsection" hidden="1">
            <a:extLst>
              <a:ext uri="{FF2B5EF4-FFF2-40B4-BE49-F238E27FC236}">
                <a16:creationId xmlns:a16="http://schemas.microsoft.com/office/drawing/2014/main" id="{361CCAD8-25FD-44CA-9313-BC8287148CDA}"/>
              </a:ext>
            </a:extLst>
          </p:cNvPr>
          <p:cNvGrpSpPr>
            <a:grpSpLocks/>
          </p:cNvGrpSpPr>
          <p:nvPr userDrawn="1"/>
        </p:nvGrpSpPr>
        <p:grpSpPr>
          <a:xfrm>
            <a:off x="519918" y="1660320"/>
            <a:ext cx="9233908" cy="700644"/>
            <a:chOff x="1797664" y="2085631"/>
            <a:chExt cx="8658390" cy="700640"/>
          </a:xfrm>
        </p:grpSpPr>
        <p:sp>
          <p:nvSpPr>
            <p:cNvPr id="54" name="Textbox" hidden="1">
              <a:extLst>
                <a:ext uri="{FF2B5EF4-FFF2-40B4-BE49-F238E27FC236}">
                  <a16:creationId xmlns:a16="http://schemas.microsoft.com/office/drawing/2014/main" id="{4C79E08B-F385-449A-9CA6-8AC2B31DC094}"/>
                </a:ext>
              </a:extLst>
            </p:cNvPr>
            <p:cNvSpPr txBox="1">
              <a:spLocks/>
            </p:cNvSpPr>
            <p:nvPr userDrawn="1"/>
          </p:nvSpPr>
          <p:spPr>
            <a:xfrm>
              <a:off x="1801151" y="241693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55" name="Textbox" descr="{&quot;templafy&quot;:{&quot;id&quot;:&quot;08d51bd5-3025-4d05-8881-099b01bf6679&quot;}}" hidden="1" title="Translations.SectionN">
              <a:extLst>
                <a:ext uri="{FF2B5EF4-FFF2-40B4-BE49-F238E27FC236}">
                  <a16:creationId xmlns:a16="http://schemas.microsoft.com/office/drawing/2014/main" id="{7654DC39-0032-4E31-B3B5-96A1A7037DB1}"/>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56" name="Textbox" hidden="1">
              <a:extLst>
                <a:ext uri="{FF2B5EF4-FFF2-40B4-BE49-F238E27FC236}">
                  <a16:creationId xmlns:a16="http://schemas.microsoft.com/office/drawing/2014/main" id="{6D76DD7D-5F01-46BC-B260-410DCA1B72C6}"/>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57" name="Textbox" hidden="1">
              <a:extLst>
                <a:ext uri="{FF2B5EF4-FFF2-40B4-BE49-F238E27FC236}">
                  <a16:creationId xmlns:a16="http://schemas.microsoft.com/office/drawing/2014/main" id="{66A04828-F450-4BB7-8708-16C51FA17691}"/>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58" name="Textbox" hidden="1">
              <a:extLst>
                <a:ext uri="{FF2B5EF4-FFF2-40B4-BE49-F238E27FC236}">
                  <a16:creationId xmlns:a16="http://schemas.microsoft.com/office/drawing/2014/main" id="{0B93904D-BFF3-4788-B141-62303A1C3290}"/>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9" name="Textbox" hidden="1">
              <a:extLst>
                <a:ext uri="{FF2B5EF4-FFF2-40B4-BE49-F238E27FC236}">
                  <a16:creationId xmlns:a16="http://schemas.microsoft.com/office/drawing/2014/main" id="{C5ED85AF-A76A-45F7-89F2-B0EF2721DA08}"/>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5" name="SP Agenda Section" hidden="1">
            <a:extLst>
              <a:ext uri="{FF2B5EF4-FFF2-40B4-BE49-F238E27FC236}">
                <a16:creationId xmlns:a16="http://schemas.microsoft.com/office/drawing/2014/main" id="{35265F70-19E6-4F49-91AB-ABE1E4D23AF7}"/>
              </a:ext>
            </a:extLst>
          </p:cNvPr>
          <p:cNvGrpSpPr>
            <a:grpSpLocks/>
          </p:cNvGrpSpPr>
          <p:nvPr userDrawn="1"/>
        </p:nvGrpSpPr>
        <p:grpSpPr>
          <a:xfrm>
            <a:off x="519918" y="1660321"/>
            <a:ext cx="9233908" cy="700643"/>
            <a:chOff x="1797664" y="2085631"/>
            <a:chExt cx="8658390" cy="700639"/>
          </a:xfrm>
        </p:grpSpPr>
        <p:sp>
          <p:nvSpPr>
            <p:cNvPr id="26" name="Textbox" hidden="1">
              <a:extLst>
                <a:ext uri="{FF2B5EF4-FFF2-40B4-BE49-F238E27FC236}">
                  <a16:creationId xmlns:a16="http://schemas.microsoft.com/office/drawing/2014/main" id="{69E6AEA5-5497-4056-91C2-D3B282163617}"/>
                </a:ext>
              </a:extLst>
            </p:cNvPr>
            <p:cNvSpPr txBox="1">
              <a:spLocks/>
            </p:cNvSpPr>
            <p:nvPr userDrawn="1"/>
          </p:nvSpPr>
          <p:spPr>
            <a:xfrm>
              <a:off x="1801151" y="2416938"/>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27" name="Textbox" descr="{&quot;templafy&quot;:{&quot;id&quot;:&quot;f75ce110-4d83-4196-ae60-5cb6234514ea&quot;}}" hidden="1" title="Translations.SectionN">
              <a:extLst>
                <a:ext uri="{FF2B5EF4-FFF2-40B4-BE49-F238E27FC236}">
                  <a16:creationId xmlns:a16="http://schemas.microsoft.com/office/drawing/2014/main" id="{02BB6D8D-10A6-477D-8974-A6F3BEB96B3D}"/>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28" name="Textbox" hidden="1">
              <a:extLst>
                <a:ext uri="{FF2B5EF4-FFF2-40B4-BE49-F238E27FC236}">
                  <a16:creationId xmlns:a16="http://schemas.microsoft.com/office/drawing/2014/main" id="{66CDB0E9-1830-4D5C-8123-AA7B2DB2F85B}"/>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43" name="Textbox" hidden="1">
              <a:extLst>
                <a:ext uri="{FF2B5EF4-FFF2-40B4-BE49-F238E27FC236}">
                  <a16:creationId xmlns:a16="http://schemas.microsoft.com/office/drawing/2014/main" id="{D6AB5928-516C-43CB-8DA7-CB071AFB44A9}"/>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44" name="Textbox" hidden="1">
              <a:extLst>
                <a:ext uri="{FF2B5EF4-FFF2-40B4-BE49-F238E27FC236}">
                  <a16:creationId xmlns:a16="http://schemas.microsoft.com/office/drawing/2014/main" id="{9D4820B7-3CB9-407B-9D23-21F1360CC0C6}"/>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2" name="Textbox" hidden="1">
              <a:extLst>
                <a:ext uri="{FF2B5EF4-FFF2-40B4-BE49-F238E27FC236}">
                  <a16:creationId xmlns:a16="http://schemas.microsoft.com/office/drawing/2014/main" id="{99D559C9-4F5B-4595-AEC2-BDC09BDAF694}"/>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9" name="PXP_GRIDLINES" hidden="1"/>
          <p:cNvGrpSpPr/>
          <p:nvPr userDrawn="1"/>
        </p:nvGrpSpPr>
        <p:grpSpPr>
          <a:xfrm>
            <a:off x="-8312" y="0"/>
            <a:ext cx="12192506" cy="6858000"/>
            <a:chOff x="-13716" y="0"/>
            <a:chExt cx="10058818" cy="7543800"/>
          </a:xfrm>
        </p:grpSpPr>
        <p:cxnSp>
          <p:nvCxnSpPr>
            <p:cNvPr id="46" name="Straight Connector 4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24" name="image" descr="{&quot;templafy&quot;:{&quot;id&quot;:&quot;07f9bb92-83d3-4972-876a-921163a66571&quot;}}">
            <a:extLst>
              <a:ext uri="{FF2B5EF4-FFF2-40B4-BE49-F238E27FC236}">
                <a16:creationId xmlns:a16="http://schemas.microsoft.com/office/drawing/2014/main" id="{E8A62046-8918-44A9-ADAE-43162BDD28EA}"/>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421666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4" name="Rectangle 3"/>
          <p:cNvSpPr/>
          <p:nvPr userDrawn="1"/>
        </p:nvSpPr>
        <p:spPr>
          <a:xfrm>
            <a:off x="267471" y="199160"/>
            <a:ext cx="1168207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prstClr val="black"/>
              </a:solidFill>
            </a:endParaRPr>
          </a:p>
        </p:txBody>
      </p:sp>
      <p:sp>
        <p:nvSpPr>
          <p:cNvPr id="5" name="TextBox 4"/>
          <p:cNvSpPr txBox="1"/>
          <p:nvPr userDrawn="1"/>
        </p:nvSpPr>
        <p:spPr>
          <a:xfrm>
            <a:off x="6546274" y="3480955"/>
            <a:ext cx="4677834" cy="3238500"/>
          </a:xfrm>
          <a:prstGeom prst="rect">
            <a:avLst/>
          </a:prstGeom>
          <a:noFill/>
        </p:spPr>
        <p:txBody>
          <a:bodyPr wrap="square" lIns="0" tIns="0" rIns="0" bIns="0" rtlCol="0">
            <a:noAutofit/>
          </a:bodyPr>
          <a:lstStyle/>
          <a:p>
            <a:r>
              <a:rPr lang="en-US" sz="1818" dirty="0">
                <a:solidFill>
                  <a:prstClr val="white"/>
                </a:solidFill>
              </a:rPr>
              <a:t>If you see any layouts after this one, please do not use them. These are not part of our UBS templates.</a:t>
            </a:r>
          </a:p>
          <a:p>
            <a:r>
              <a:rPr lang="en-US" sz="1818" dirty="0">
                <a:solidFill>
                  <a:prstClr val="white"/>
                </a:solidFill>
              </a:rPr>
              <a:t>Due to PowerPoint standard copy/paste functionality, extra undesirable layouts can appear. </a:t>
            </a:r>
            <a:br>
              <a:rPr lang="en-US" sz="1818" dirty="0">
                <a:solidFill>
                  <a:prstClr val="white"/>
                </a:solidFill>
              </a:rPr>
            </a:br>
            <a:br>
              <a:rPr lang="en-US" sz="1818" dirty="0">
                <a:solidFill>
                  <a:prstClr val="white"/>
                </a:solidFill>
              </a:rPr>
            </a:br>
            <a:r>
              <a:rPr lang="en-US" sz="1818" dirty="0">
                <a:solidFill>
                  <a:prstClr val="white"/>
                </a:solidFill>
              </a:rPr>
              <a:t>Also notice: </a:t>
            </a:r>
            <a:br>
              <a:rPr lang="en-US" sz="1818" dirty="0">
                <a:solidFill>
                  <a:prstClr val="white"/>
                </a:solidFill>
              </a:rPr>
            </a:br>
            <a:r>
              <a:rPr lang="en-US" sz="1818" dirty="0">
                <a:solidFill>
                  <a:prstClr val="white"/>
                </a:solidFill>
              </a:rPr>
              <a:t>Layouts after this might contain potential confidential information.</a:t>
            </a:r>
          </a:p>
          <a:p>
            <a:endParaRPr lang="en-US" sz="1000" dirty="0">
              <a:solidFill>
                <a:prstClr val="white"/>
              </a:solidFill>
            </a:endParaRPr>
          </a:p>
        </p:txBody>
      </p:sp>
      <p:sp>
        <p:nvSpPr>
          <p:cNvPr id="6" name="TextBox 5"/>
          <p:cNvSpPr txBox="1"/>
          <p:nvPr userDrawn="1"/>
        </p:nvSpPr>
        <p:spPr>
          <a:xfrm>
            <a:off x="509925" y="4072882"/>
            <a:ext cx="5239712"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use</a:t>
            </a:r>
            <a:endParaRPr lang="en-US" sz="18182" dirty="0">
              <a:solidFill>
                <a:prstClr val="white"/>
              </a:solidFill>
            </a:endParaRPr>
          </a:p>
        </p:txBody>
      </p:sp>
      <p:sp>
        <p:nvSpPr>
          <p:cNvPr id="7" name="TextBox 6"/>
          <p:cNvSpPr txBox="1"/>
          <p:nvPr userDrawn="1"/>
        </p:nvSpPr>
        <p:spPr>
          <a:xfrm>
            <a:off x="508000" y="2046654"/>
            <a:ext cx="5239712"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not</a:t>
            </a:r>
            <a:endParaRPr lang="en-US" sz="18182" dirty="0">
              <a:solidFill>
                <a:prstClr val="white"/>
              </a:solidFill>
            </a:endParaRPr>
          </a:p>
        </p:txBody>
      </p:sp>
      <p:sp>
        <p:nvSpPr>
          <p:cNvPr id="8" name="TextBox 7"/>
          <p:cNvSpPr txBox="1"/>
          <p:nvPr userDrawn="1"/>
        </p:nvSpPr>
        <p:spPr>
          <a:xfrm>
            <a:off x="508001" y="-25978"/>
            <a:ext cx="11143288"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Do</a:t>
            </a:r>
            <a:endParaRPr lang="en-US" sz="18182" dirty="0">
              <a:solidFill>
                <a:prstClr val="white"/>
              </a:solidFill>
            </a:endParaRPr>
          </a:p>
        </p:txBody>
      </p:sp>
    </p:spTree>
    <p:extLst>
      <p:ext uri="{BB962C8B-B14F-4D97-AF65-F5344CB8AC3E}">
        <p14:creationId xmlns:p14="http://schemas.microsoft.com/office/powerpoint/2010/main" val="14722334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33901601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1775428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Textbox"/>
          <p:cNvSpPr txBox="1"/>
          <p:nvPr userDrawn="1"/>
        </p:nvSpPr>
        <p:spPr>
          <a:xfrm>
            <a:off x="11161222" y="6234581"/>
            <a:ext cx="498764" cy="349135"/>
          </a:xfrm>
          <a:prstGeom prst="rect">
            <a:avLst/>
          </a:prstGeom>
          <a:noFill/>
        </p:spPr>
        <p:txBody>
          <a:bodyPr vert="horz" wrap="square" lIns="0" tIns="0" rIns="0" bIns="0" rtlCol="0" anchor="b">
            <a:noAutofit/>
          </a:bodyPr>
          <a:lstStyle/>
          <a:p>
            <a:pPr algn="r" defTabSz="911575" eaLnBrk="0" fontAlgn="base" hangingPunct="0">
              <a:spcBef>
                <a:spcPct val="50000"/>
              </a:spcBef>
              <a:spcAft>
                <a:spcPct val="0"/>
              </a:spcAft>
            </a:pPr>
            <a:fld id="{94976F55-9089-48EE-AE68-8E9544398D42}" type="slidenum">
              <a:rPr lang="en-US" sz="600">
                <a:solidFill>
                  <a:prstClr val="black"/>
                </a:solidFill>
              </a:rPr>
              <a:pPr algn="r" defTabSz="911575" eaLnBrk="0" fontAlgn="base" hangingPunct="0">
                <a:spcBef>
                  <a:spcPct val="50000"/>
                </a:spcBef>
                <a:spcAft>
                  <a:spcPct val="0"/>
                </a:spcAft>
              </a:pPr>
              <a:t>‹#›</a:t>
            </a:fld>
            <a:endParaRPr lang="en-US" sz="600" dirty="0">
              <a:solidFill>
                <a:prstClr val="black"/>
              </a:solidFill>
            </a:endParaRPr>
          </a:p>
        </p:txBody>
      </p:sp>
      <p:cxnSp>
        <p:nvCxnSpPr>
          <p:cNvPr id="64" name="THIN BLUE LINE"/>
          <p:cNvCxnSpPr/>
          <p:nvPr/>
        </p:nvCxnSpPr>
        <p:spPr>
          <a:xfrm>
            <a:off x="509847" y="939338"/>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6"/>
            <a:ext cx="11139055" cy="856211"/>
          </a:xfrm>
        </p:spPr>
        <p:txBody>
          <a:bodyPr vert="horz" lIns="0" tIns="0" rIns="0" bIns="0" rtlCol="0" anchor="b" anchorCtr="0">
            <a:normAutofit/>
          </a:bodyPr>
          <a:lstStyle>
            <a:lvl1pPr>
              <a:lnSpc>
                <a:spcPts val="2909"/>
              </a:lnSpc>
              <a:defRPr lang="en-US" sz="2900" b="0" baseline="0" dirty="0">
                <a:latin typeface="Frutiger 45 Light"/>
                <a:ea typeface="Arial Unicode MS" pitchFamily="34" charset="-128"/>
              </a:defRPr>
            </a:lvl1pPr>
          </a:lstStyle>
          <a:p>
            <a:pPr lvl="0">
              <a:lnSpc>
                <a:spcPct val="85000"/>
              </a:lnSpc>
            </a:pPr>
            <a:r>
              <a:rPr lang="en-US" dirty="0"/>
              <a:t>&lt;&lt;Page heading&gt;&gt;</a:t>
            </a:r>
          </a:p>
        </p:txBody>
      </p:sp>
      <p:pic>
        <p:nvPicPr>
          <p:cNvPr id="4" name="Picture 3"/>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93" y="6354330"/>
            <a:ext cx="1055487" cy="289316"/>
          </a:xfrm>
          <a:prstGeom prst="rect">
            <a:avLst/>
          </a:prstGeom>
        </p:spPr>
      </p:pic>
    </p:spTree>
    <p:extLst>
      <p:ext uri="{BB962C8B-B14F-4D97-AF65-F5344CB8AC3E}">
        <p14:creationId xmlns:p14="http://schemas.microsoft.com/office/powerpoint/2010/main" val="38329291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able of Contents" preserve="1" userDrawn="1">
  <p:cSld name="Table of Contents">
    <p:spTree>
      <p:nvGrpSpPr>
        <p:cNvPr id="1" name=""/>
        <p:cNvGrpSpPr/>
        <p:nvPr/>
      </p:nvGrpSpPr>
      <p:grpSpPr>
        <a:xfrm>
          <a:off x="0" y="0"/>
          <a:ext cx="0" cy="0"/>
          <a:chOff x="0" y="0"/>
          <a:chExt cx="0" cy="0"/>
        </a:xfrm>
      </p:grpSpPr>
      <p:sp>
        <p:nvSpPr>
          <p:cNvPr id="4" name="Slide Number Textbox"/>
          <p:cNvSpPr txBox="1"/>
          <p:nvPr userDrawn="1"/>
        </p:nvSpPr>
        <p:spPr>
          <a:xfrm>
            <a:off x="11161222" y="6234581"/>
            <a:ext cx="498764" cy="349135"/>
          </a:xfrm>
          <a:prstGeom prst="rect">
            <a:avLst/>
          </a:prstGeom>
          <a:noFill/>
        </p:spPr>
        <p:txBody>
          <a:bodyPr vert="horz" wrap="square" lIns="0" tIns="0" rIns="0" bIns="0" rtlCol="0" anchor="b">
            <a:noAutofit/>
          </a:bodyPr>
          <a:lstStyle/>
          <a:p>
            <a:pPr algn="r" defTabSz="911575" eaLnBrk="0" fontAlgn="base" hangingPunct="0">
              <a:spcBef>
                <a:spcPct val="50000"/>
              </a:spcBef>
              <a:spcAft>
                <a:spcPct val="0"/>
              </a:spcAft>
            </a:pPr>
            <a:fld id="{259A56D2-6EE4-40D3-BDE6-F5CD68556C61}" type="slidenum">
              <a:rPr lang="en-US" sz="600">
                <a:solidFill>
                  <a:prstClr val="black"/>
                </a:solidFill>
              </a:rPr>
              <a:pPr algn="r" defTabSz="911575" eaLnBrk="0" fontAlgn="base" hangingPunct="0">
                <a:spcBef>
                  <a:spcPct val="50000"/>
                </a:spcBef>
                <a:spcAft>
                  <a:spcPct val="0"/>
                </a:spcAft>
              </a:pPr>
              <a:t>‹#›</a:t>
            </a:fld>
            <a:endParaRPr lang="en-US" sz="600" dirty="0">
              <a:solidFill>
                <a:prstClr val="black"/>
              </a:solidFill>
            </a:endParaRPr>
          </a:p>
        </p:txBody>
      </p:sp>
      <p:sp>
        <p:nvSpPr>
          <p:cNvPr id="14" name="TOC BODY"/>
          <p:cNvSpPr>
            <a:spLocks noGrp="1"/>
          </p:cNvSpPr>
          <p:nvPr>
            <p:ph type="body" sz="quarter" idx="12"/>
            <p:custDataLst>
              <p:tags r:id="rId1"/>
            </p:custDataLst>
          </p:nvPr>
        </p:nvSpPr>
        <p:spPr>
          <a:xfrm>
            <a:off x="508770" y="1238633"/>
            <a:ext cx="11139055" cy="4726081"/>
          </a:xfrm>
        </p:spPr>
        <p:txBody>
          <a:bodyPr lIns="0" rIns="0">
            <a:noAutofit/>
          </a:bodyPr>
          <a:lstStyle>
            <a:lvl1pPr marL="0" indent="0">
              <a:buNone/>
              <a:defRPr sz="1500">
                <a:latin typeface="Frutiger 55 Roman"/>
              </a:defRPr>
            </a:lvl1pPr>
            <a:lvl2pPr>
              <a:buNone/>
              <a:defRPr/>
            </a:lvl2pPr>
            <a:lvl3pPr>
              <a:buNone/>
              <a:defRPr/>
            </a:lvl3pPr>
            <a:lvl4pPr>
              <a:buNone/>
              <a:defRPr/>
            </a:lvl4pPr>
            <a:lvl5pPr>
              <a:buNone/>
              <a:defRPr/>
            </a:lvl5pPr>
          </a:lstStyle>
          <a:p>
            <a:pPr lvl="0"/>
            <a:r>
              <a:rPr lang="en-US" dirty="0"/>
              <a:t>Click to edit Master text styles</a:t>
            </a:r>
          </a:p>
        </p:txBody>
      </p:sp>
      <p:cxnSp>
        <p:nvCxnSpPr>
          <p:cNvPr id="7" name="THIN BLUE LINE"/>
          <p:cNvCxnSpPr/>
          <p:nvPr/>
        </p:nvCxnSpPr>
        <p:spPr>
          <a:xfrm>
            <a:off x="508770" y="939338"/>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OC TITLE"/>
          <p:cNvSpPr>
            <a:spLocks noGrp="1"/>
          </p:cNvSpPr>
          <p:nvPr>
            <p:ph type="title" hasCustomPrompt="1"/>
            <p:custDataLst>
              <p:tags r:id="rId2"/>
            </p:custDataLst>
          </p:nvPr>
        </p:nvSpPr>
        <p:spPr>
          <a:xfrm>
            <a:off x="508767" y="6"/>
            <a:ext cx="11139055" cy="856211"/>
          </a:xfrm>
        </p:spPr>
        <p:txBody>
          <a:bodyPr lIns="0" tIns="0" rIns="0" bIns="0" anchor="b" anchorCtr="0">
            <a:normAutofit/>
          </a:bodyPr>
          <a:lstStyle>
            <a:lvl1pPr algn="l">
              <a:lnSpc>
                <a:spcPts val="2909"/>
              </a:lnSpc>
              <a:defRPr sz="2900">
                <a:solidFill>
                  <a:schemeClr val="tx1"/>
                </a:solidFill>
                <a:latin typeface="Frutiger 45 Light"/>
              </a:defRPr>
            </a:lvl1pPr>
          </a:lstStyle>
          <a:p>
            <a:r>
              <a:rPr lang="en-US" dirty="0"/>
              <a:t>Table of contents</a:t>
            </a:r>
          </a:p>
        </p:txBody>
      </p:sp>
      <p:pic>
        <p:nvPicPr>
          <p:cNvPr id="8" name="image" descr="{&quot;templafy&quot;:{&quot;id&quot;:&quot;07f9bb92-83d3-4972-876a-921163a66571&quot;}}">
            <a:extLst>
              <a:ext uri="{FF2B5EF4-FFF2-40B4-BE49-F238E27FC236}">
                <a16:creationId xmlns:a16="http://schemas.microsoft.com/office/drawing/2014/main" id="{6264FE8A-6DE5-46C5-B701-89A41824513F}"/>
              </a:ext>
            </a:extLst>
          </p:cNvPr>
          <p:cNvPicPr>
            <a:picLocks noChangeAspect="1"/>
          </p:cNvPicPr>
          <p:nvPr userDrawn="1"/>
        </p:nvPicPr>
        <p:blipFill>
          <a:blip r:embed="rId4"/>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7290811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ver Page (Image B)">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55AFFF7-68EC-4DCD-8A7E-65BE732526B9}"/>
              </a:ext>
            </a:extLst>
          </p:cNvPr>
          <p:cNvGraphicFramePr>
            <a:graphicFrameLocks noChangeAspect="1"/>
          </p:cNvGraphicFramePr>
          <p:nvPr userDrawn="1">
            <p:custDataLst>
              <p:tags r:id="rId2"/>
            </p:custDataLst>
          </p:nvPr>
        </p:nvGraphicFramePr>
        <p:xfrm>
          <a:off x="1925" y="1443"/>
          <a:ext cx="1925" cy="1444"/>
        </p:xfrm>
        <a:graphic>
          <a:graphicData uri="http://schemas.openxmlformats.org/presentationml/2006/ole">
            <mc:AlternateContent xmlns:mc="http://schemas.openxmlformats.org/markup-compatibility/2006">
              <mc:Choice xmlns:v="urn:schemas-microsoft-com:vml" Requires="v">
                <p:oleObj spid="_x0000_s2059" name="think-cell Slide" r:id="rId8" imgW="286" imgH="286" progId="TCLayout.ActiveDocument.1">
                  <p:embed/>
                </p:oleObj>
              </mc:Choice>
              <mc:Fallback>
                <p:oleObj name="think-cell Slide" r:id="rId8" imgW="286" imgH="286" progId="TCLayout.ActiveDocument.1">
                  <p:embed/>
                  <p:pic>
                    <p:nvPicPr>
                      <p:cNvPr id="2" name="Object 1" hidden="1">
                        <a:extLst>
                          <a:ext uri="{FF2B5EF4-FFF2-40B4-BE49-F238E27FC236}">
                            <a16:creationId xmlns:a16="http://schemas.microsoft.com/office/drawing/2014/main" id="{D55AFFF7-68EC-4DCD-8A7E-65BE732526B9}"/>
                          </a:ext>
                        </a:extLst>
                      </p:cNvPr>
                      <p:cNvPicPr/>
                      <p:nvPr/>
                    </p:nvPicPr>
                    <p:blipFill>
                      <a:blip r:embed="rId9"/>
                      <a:stretch>
                        <a:fillRect/>
                      </a:stretch>
                    </p:blipFill>
                    <p:spPr>
                      <a:xfrm>
                        <a:off x="1925" y="1443"/>
                        <a:ext cx="1925" cy="1444"/>
                      </a:xfrm>
                      <a:prstGeom prst="rect">
                        <a:avLst/>
                      </a:prstGeom>
                    </p:spPr>
                  </p:pic>
                </p:oleObj>
              </mc:Fallback>
            </mc:AlternateContent>
          </a:graphicData>
        </a:graphic>
      </p:graphicFrame>
      <p:sp>
        <p:nvSpPr>
          <p:cNvPr id="13" name="Picture Placeholder 6"/>
          <p:cNvSpPr>
            <a:spLocks noGrp="1"/>
          </p:cNvSpPr>
          <p:nvPr>
            <p:ph type="pic" sz="quarter" idx="14"/>
          </p:nvPr>
        </p:nvSpPr>
        <p:spPr>
          <a:xfrm>
            <a:off x="266008" y="3956858"/>
            <a:ext cx="11637356" cy="2676698"/>
          </a:xfrm>
          <a:prstGeom prst="rect">
            <a:avLst/>
          </a:prstGeom>
        </p:spPr>
        <p:txBody>
          <a:bodyPr tIns="648000" anchor="ctr" anchorCtr="0">
            <a:noAutofit/>
          </a:bodyPr>
          <a:lstStyle>
            <a:lvl1pPr marL="6235" indent="0" algn="ctr">
              <a:buNone/>
              <a:defRPr>
                <a:latin typeface="+mn-lt"/>
              </a:defRPr>
            </a:lvl1pPr>
          </a:lstStyle>
          <a:p>
            <a:endParaRPr lang="en-US" dirty="0"/>
          </a:p>
        </p:txBody>
      </p:sp>
      <p:sp>
        <p:nvSpPr>
          <p:cNvPr id="18" name="text" descr="{&quot;templafy&quot;:{&quot;id&quot;:&quot;53985e7e-d688-4eac-a353-4b125749b1ee&quot;}}" title="Translations.Keyline"/>
          <p:cNvSpPr>
            <a:spLocks noGrp="1"/>
          </p:cNvSpPr>
          <p:nvPr>
            <p:ph type="ctrTitle" hasCustomPrompt="1"/>
            <p:custDataLst>
              <p:tags r:id="rId3"/>
            </p:custDataLst>
          </p:nvPr>
        </p:nvSpPr>
        <p:spPr>
          <a:xfrm>
            <a:off x="509847" y="1796727"/>
            <a:ext cx="9942022" cy="1210909"/>
          </a:xfrm>
          <a:prstGeom prst="rect">
            <a:avLst/>
          </a:prstGeom>
        </p:spPr>
        <p:txBody>
          <a:bodyPr lIns="0" tIns="0" rIns="0" bIns="0" anchor="b" anchorCtr="0">
            <a:noAutofit/>
          </a:bodyPr>
          <a:lstStyle>
            <a:lvl1pPr>
              <a:defRPr sz="3636" baseline="0">
                <a:latin typeface="+mn-lt"/>
                <a:ea typeface="+mn-ea"/>
              </a:defRPr>
            </a:lvl1pPr>
          </a:lstStyle>
          <a:p>
            <a:pPr>
              <a:lnSpc>
                <a:spcPct val="100000"/>
              </a:lnSpc>
              <a:spcAft>
                <a:spcPts val="0"/>
              </a:spcAft>
            </a:pPr>
            <a:r>
              <a:t>&lt;&lt;Keyline&gt;&gt;</a:t>
            </a:r>
          </a:p>
        </p:txBody>
      </p:sp>
      <p:sp>
        <p:nvSpPr>
          <p:cNvPr id="17" name="text" descr="{&quot;templafy&quot;:{&quot;id&quot;:&quot;a7d13f91-39eb-4702-a403-f4d594aad385&quot;}}" title="Translations.Infoline"/>
          <p:cNvSpPr>
            <a:spLocks noGrp="1"/>
          </p:cNvSpPr>
          <p:nvPr>
            <p:ph type="subTitle" idx="1" hasCustomPrompt="1"/>
            <p:custDataLst>
              <p:tags r:id="rId4"/>
            </p:custDataLst>
          </p:nvPr>
        </p:nvSpPr>
        <p:spPr>
          <a:xfrm>
            <a:off x="509847" y="3108960"/>
            <a:ext cx="9942022" cy="507076"/>
          </a:xfrm>
          <a:prstGeom prst="rect">
            <a:avLst/>
          </a:prstGeom>
        </p:spPr>
        <p:txBody>
          <a:bodyPr lIns="0" tIns="0" rIns="0" bIns="0">
            <a:noAutofit/>
          </a:bodyPr>
          <a:lstStyle>
            <a:lvl1pPr marL="6235" indent="0">
              <a:spcBef>
                <a:spcPts val="545"/>
              </a:spcBef>
              <a:buFontTx/>
              <a:buNone/>
              <a:defRPr sz="1636">
                <a:latin typeface="+mn-lt"/>
              </a:defRPr>
            </a:lvl1pPr>
          </a:lstStyle>
          <a:p>
            <a:pPr>
              <a:lnSpc>
                <a:spcPct val="100000"/>
              </a:lnSpc>
              <a:spcAft>
                <a:spcPts val="0"/>
              </a:spcAft>
            </a:pPr>
            <a:r>
              <a:t>&lt;&lt;Infoline&gt;&gt;</a:t>
            </a:r>
          </a:p>
        </p:txBody>
      </p:sp>
      <p:sp>
        <p:nvSpPr>
          <p:cNvPr id="38" name="text" descr="{&quot;templafy&quot;:{&quot;id&quot;:&quot;ce8eb2a4-db66-4b97-a13b-56dd38948a37&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t>&lt;&lt;Presentation presenter&gt;&gt;</a:t>
            </a:r>
          </a:p>
        </p:txBody>
      </p:sp>
      <p:sp>
        <p:nvSpPr>
          <p:cNvPr id="40" name="text" descr="{&quot;templafy&quot;:{&quot;id&quot;:&quot;de651660-cc81-4c50-89ff-aff936f5ab3f&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t>&lt;&lt;Presenter function&gt;&gt;</a:t>
            </a:r>
          </a:p>
        </p:txBody>
      </p:sp>
      <p:sp>
        <p:nvSpPr>
          <p:cNvPr id="11" name="text" descr="{&quot;templafy&quot;:{&quot;id&quot;:&quot;9020e38b-cd6b-47b4-bca7-a963784f2353&quot;}}" title="Translations.DatePp"/>
          <p:cNvSpPr>
            <a:spLocks noGrp="1"/>
          </p:cNvSpPr>
          <p:nvPr>
            <p:ph type="body" sz="quarter" idx="10" hasCustomPrompt="1"/>
            <p:custDataLst>
              <p:tags r:id="rId5"/>
            </p:custDataLst>
          </p:nvPr>
        </p:nvSpPr>
        <p:spPr>
          <a:xfrm>
            <a:off x="509847" y="6218182"/>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t>&lt;&lt;Date&gt;&gt;</a:t>
            </a:r>
          </a:p>
        </p:txBody>
      </p:sp>
      <p:pic>
        <p:nvPicPr>
          <p:cNvPr id="381304141" name="image" descr="{&quot;templafy&quot;:{&quot;id&quot;:&quot;1f9d6d42-74f6-42c3-841a-52ed757ac428&quot;}}"/>
          <p:cNvPicPr>
            <a:picLocks noChangeAspect="1"/>
          </p:cNvPicPr>
          <p:nvPr/>
        </p:nvPicPr>
        <p:blipFill>
          <a:blip r:embed="rId10"/>
          <a:stretch>
            <a:fillRect/>
          </a:stretch>
        </p:blipFill>
        <p:spPr>
          <a:xfrm>
            <a:off x="520932" y="515389"/>
            <a:ext cx="1345727" cy="369818"/>
          </a:xfrm>
          <a:prstGeom prst="rect">
            <a:avLst/>
          </a:prstGeom>
        </p:spPr>
      </p:pic>
      <p:sp>
        <p:nvSpPr>
          <p:cNvPr id="14" name="text" descr="{&quot;templafy&quot;:{&quot;id&quot;:&quot;b0b51580-8c7e-42fd-87a3-c17b2837878a&quot;}}" hidden="1" title="Translations.Draft"/>
          <p:cNvSpPr txBox="1"/>
          <p:nvPr userDrawn="1">
            <p:custDataLst>
              <p:tags r:id="rId6"/>
            </p:custDataLst>
          </p:nvPr>
        </p:nvSpPr>
        <p:spPr>
          <a:xfrm>
            <a:off x="8137296" y="581891"/>
            <a:ext cx="1308485" cy="300182"/>
          </a:xfrm>
          <a:prstGeom prst="rect">
            <a:avLst/>
          </a:prstGeom>
          <a:noFill/>
        </p:spPr>
        <p:txBody>
          <a:bodyPr vert="horz" wrap="none" lIns="0" tIns="0" rIns="0" bIns="0" rtlCol="0" anchor="b">
            <a:noAutofit/>
          </a:bodyPr>
          <a:lstStyle/>
          <a:p>
            <a:pPr algn="r">
              <a:lnSpc>
                <a:spcPct val="100000"/>
              </a:lnSpc>
              <a:spcBef>
                <a:spcPct val="0"/>
              </a:spcBef>
              <a:spcAft>
                <a:spcPct val="0"/>
              </a:spcAft>
            </a:pPr>
            <a:r>
              <a:rPr kumimoji="0" lang="en-US" sz="2182" b="1" i="0" u="none" baseline="0" dirty="0">
                <a:solidFill>
                  <a:srgbClr val="E60000"/>
                </a:solidFill>
                <a:latin typeface="+mn-lt"/>
              </a:rPr>
              <a:t>Draft</a:t>
            </a:r>
          </a:p>
        </p:txBody>
      </p:sp>
    </p:spTree>
    <p:extLst>
      <p:ext uri="{BB962C8B-B14F-4D97-AF65-F5344CB8AC3E}">
        <p14:creationId xmlns:p14="http://schemas.microsoft.com/office/powerpoint/2010/main" val="189410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7949E-B9D7-48E7-9846-0E7B30FDA3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F0E4F0-4F01-49C0-A622-02B67963B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77A898-24CB-4677-9783-5BE6A9BCAB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E029CC-07FD-48B5-A7BF-4EF516CBF9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FB50CF-0F46-4E72-AB0A-26EB5527A0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0BD24F-06C2-4B78-9A38-BB9827D36560}"/>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8" name="Footer Placeholder 7">
            <a:extLst>
              <a:ext uri="{FF2B5EF4-FFF2-40B4-BE49-F238E27FC236}">
                <a16:creationId xmlns:a16="http://schemas.microsoft.com/office/drawing/2014/main" id="{732C7F69-0289-4060-B193-1BF289B012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AD92B2-E956-42E9-9882-255D6110C07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3221947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1_Blank Slide">
    <p:spTree>
      <p:nvGrpSpPr>
        <p:cNvPr id="1" name=""/>
        <p:cNvGrpSpPr/>
        <p:nvPr/>
      </p:nvGrpSpPr>
      <p:grpSpPr>
        <a:xfrm>
          <a:off x="0" y="0"/>
          <a:ext cx="0" cy="0"/>
          <a:chOff x="0" y="0"/>
          <a:chExt cx="0" cy="0"/>
        </a:xfrm>
      </p:grpSpPr>
      <p:cxnSp>
        <p:nvCxnSpPr>
          <p:cNvPr id="64" name="THIN BLUE LINE"/>
          <p:cNvCxnSpPr/>
          <p:nvPr/>
        </p:nvCxnSpPr>
        <p:spPr>
          <a:xfrm>
            <a:off x="509847" y="939338"/>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2909"/>
              </a:lnSpc>
              <a:defRPr lang="en-US" sz="2909" b="0" baseline="0" dirty="0">
                <a:latin typeface="Frutiger 45 Light"/>
                <a:ea typeface="Arial Unicode MS" pitchFamily="34" charset="-128"/>
              </a:defRPr>
            </a:lvl1pPr>
          </a:lstStyle>
          <a:p>
            <a:pPr lvl="0">
              <a:lnSpc>
                <a:spcPct val="85000"/>
              </a:lnSpc>
            </a:pPr>
            <a:r>
              <a:rPr lang="en-GB" dirty="0"/>
              <a:t>&lt;&lt;Page heading&gt;&gt;</a:t>
            </a:r>
          </a:p>
        </p:txBody>
      </p:sp>
      <p:sp>
        <p:nvSpPr>
          <p:cNvPr id="2" name="DraftStamp" hidden="1"/>
          <p:cNvSpPr txBox="1"/>
          <p:nvPr userDrawn="1">
            <p:custDataLst>
              <p:tags r:id="rId2"/>
            </p:custDataLst>
          </p:nvPr>
        </p:nvSpPr>
        <p:spPr>
          <a:xfrm>
            <a:off x="509847" y="230909"/>
            <a:ext cx="1308485" cy="300182"/>
          </a:xfrm>
          <a:prstGeom prst="rect">
            <a:avLst/>
          </a:prstGeom>
          <a:noFill/>
        </p:spPr>
        <p:txBody>
          <a:bodyPr vert="horz" wrap="none" lIns="0" tIns="0" rIns="0" bIns="0" rtlCol="0" anchor="b">
            <a:noAutofit/>
          </a:bodyPr>
          <a:lstStyle/>
          <a:p>
            <a:pPr defTabSz="913588"/>
            <a:r>
              <a:rPr lang="en-GB" sz="2182" b="1" dirty="0">
                <a:solidFill>
                  <a:srgbClr val="E60000"/>
                </a:solidFill>
                <a:latin typeface="Frutiger 55 Roman"/>
                <a:ea typeface="MS PGothic"/>
              </a:rPr>
              <a:t>Draft</a:t>
            </a:r>
          </a:p>
        </p:txBody>
      </p:sp>
      <p:sp>
        <p:nvSpPr>
          <p:cNvPr id="9" name="Slide Number Textbox"/>
          <p:cNvSpPr txBox="1"/>
          <p:nvPr userDrawn="1"/>
        </p:nvSpPr>
        <p:spPr>
          <a:xfrm>
            <a:off x="11161222" y="6234555"/>
            <a:ext cx="498764" cy="349135"/>
          </a:xfrm>
          <a:prstGeom prst="rect">
            <a:avLst/>
          </a:prstGeom>
          <a:noFill/>
        </p:spPr>
        <p:txBody>
          <a:bodyPr vert="horz" wrap="square" lIns="0" tIns="0" rIns="0" bIns="0" rtlCol="0" anchor="b">
            <a:noAutofit/>
          </a:bodyPr>
          <a:lstStyle/>
          <a:p>
            <a:pPr algn="r"/>
            <a:fld id="{94976F55-9089-48EE-AE68-8E9544398D42}" type="slidenum">
              <a:rPr lang="en-GB" sz="636" smtClean="0"/>
              <a:pPr algn="r"/>
              <a:t>‹#›</a:t>
            </a:fld>
            <a:endParaRPr lang="en-GB" sz="636" dirty="0"/>
          </a:p>
        </p:txBody>
      </p:sp>
      <p:pic>
        <p:nvPicPr>
          <p:cNvPr id="7" name="image" descr="{&quot;templafy&quot;:{&quot;id&quot;:&quot;07f9bb92-83d3-4972-876a-921163a66571&quot;}}">
            <a:extLst>
              <a:ext uri="{FF2B5EF4-FFF2-40B4-BE49-F238E27FC236}">
                <a16:creationId xmlns:a16="http://schemas.microsoft.com/office/drawing/2014/main" id="{A5B0BF1A-0576-417A-9E5E-E1489EC33990}"/>
              </a:ext>
            </a:extLst>
          </p:cNvPr>
          <p:cNvPicPr>
            <a:picLocks noChangeAspect="1"/>
          </p:cNvPicPr>
          <p:nvPr userDrawn="1"/>
        </p:nvPicPr>
        <p:blipFill>
          <a:blip r:embed="rId4"/>
          <a:stretch>
            <a:fillRect/>
          </a:stretch>
        </p:blipFill>
        <p:spPr>
          <a:xfrm>
            <a:off x="507077" y="6366066"/>
            <a:ext cx="643091" cy="235636"/>
          </a:xfrm>
          <a:prstGeom prst="rect">
            <a:avLst/>
          </a:prstGeom>
        </p:spPr>
      </p:pic>
    </p:spTree>
    <p:extLst>
      <p:ext uri="{BB962C8B-B14F-4D97-AF65-F5344CB8AC3E}">
        <p14:creationId xmlns:p14="http://schemas.microsoft.com/office/powerpoint/2010/main" val="5396987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1" y="7"/>
            <a:ext cx="11139055" cy="856211"/>
          </a:xfrm>
        </p:spPr>
        <p:txBody>
          <a:bodyPr>
            <a:normAutofit/>
          </a:bodyPr>
          <a:lstStyle>
            <a:lvl1pPr>
              <a:defRPr sz="2546">
                <a:latin typeface="Frutiger 45 Light"/>
              </a:defRPr>
            </a:lvl1pPr>
          </a:lstStyle>
          <a:p>
            <a:pPr lvl="0"/>
            <a:r>
              <a:rPr lang="en-US" dirty="0"/>
              <a:t>&lt;&lt;Page heading&gt;&gt;</a:t>
            </a:r>
          </a:p>
        </p:txBody>
      </p:sp>
      <p:sp>
        <p:nvSpPr>
          <p:cNvPr id="20" name="Slide Number Textbox" hidden="1"/>
          <p:cNvSpPr txBox="1"/>
          <p:nvPr userDrawn="1"/>
        </p:nvSpPr>
        <p:spPr>
          <a:xfrm>
            <a:off x="11161278" y="6234657"/>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1" y="44"/>
            <a:ext cx="12234039"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4" y="230951"/>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0" y="6235858"/>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752824c6-94a9-4418-a5b7-170068a1414e&quot;}}">
            <a:extLst>
              <a:ext uri="{FF2B5EF4-FFF2-40B4-BE49-F238E27FC236}">
                <a16:creationId xmlns:a16="http://schemas.microsoft.com/office/drawing/2014/main" id="{53D88426-19BF-49A8-AD93-E3159E451DDD}"/>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7557598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Textbox"/>
          <p:cNvSpPr txBox="1"/>
          <p:nvPr userDrawn="1"/>
        </p:nvSpPr>
        <p:spPr>
          <a:xfrm>
            <a:off x="11161222" y="6234581"/>
            <a:ext cx="498764" cy="349135"/>
          </a:xfrm>
          <a:prstGeom prst="rect">
            <a:avLst/>
          </a:prstGeom>
          <a:noFill/>
        </p:spPr>
        <p:txBody>
          <a:bodyPr vert="horz" wrap="square" lIns="0" tIns="0" rIns="0" bIns="0" rtlCol="0" anchor="b">
            <a:noAutofit/>
          </a:bodyPr>
          <a:lstStyle/>
          <a:p>
            <a:pPr algn="r" defTabSz="911575" eaLnBrk="0" fontAlgn="base" hangingPunct="0">
              <a:spcBef>
                <a:spcPct val="50000"/>
              </a:spcBef>
              <a:spcAft>
                <a:spcPct val="0"/>
              </a:spcAft>
            </a:pPr>
            <a:fld id="{94976F55-9089-48EE-AE68-8E9544398D42}" type="slidenum">
              <a:rPr lang="en-US" sz="600">
                <a:solidFill>
                  <a:prstClr val="black"/>
                </a:solidFill>
              </a:rPr>
              <a:pPr algn="r" defTabSz="911575" eaLnBrk="0" fontAlgn="base" hangingPunct="0">
                <a:spcBef>
                  <a:spcPct val="50000"/>
                </a:spcBef>
                <a:spcAft>
                  <a:spcPct val="0"/>
                </a:spcAft>
              </a:pPr>
              <a:t>‹#›</a:t>
            </a:fld>
            <a:endParaRPr lang="en-US" sz="600" dirty="0">
              <a:solidFill>
                <a:prstClr val="black"/>
              </a:solidFill>
            </a:endParaRPr>
          </a:p>
        </p:txBody>
      </p:sp>
      <p:cxnSp>
        <p:nvCxnSpPr>
          <p:cNvPr id="64" name="THIN BLUE LINE"/>
          <p:cNvCxnSpPr/>
          <p:nvPr/>
        </p:nvCxnSpPr>
        <p:spPr>
          <a:xfrm>
            <a:off x="509847" y="939338"/>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6"/>
            <a:ext cx="11139055" cy="856211"/>
          </a:xfrm>
        </p:spPr>
        <p:txBody>
          <a:bodyPr vert="horz" lIns="0" tIns="0" rIns="0" bIns="0" rtlCol="0" anchor="b" anchorCtr="0">
            <a:normAutofit/>
          </a:bodyPr>
          <a:lstStyle>
            <a:lvl1pPr>
              <a:lnSpc>
                <a:spcPts val="2909"/>
              </a:lnSpc>
              <a:defRPr lang="en-US" sz="2900" b="0" baseline="0" dirty="0">
                <a:latin typeface="Frutiger 45 Light"/>
                <a:ea typeface="Arial Unicode MS" pitchFamily="34" charset="-128"/>
              </a:defRPr>
            </a:lvl1pPr>
          </a:lstStyle>
          <a:p>
            <a:pPr lvl="0">
              <a:lnSpc>
                <a:spcPct val="85000"/>
              </a:lnSpc>
            </a:pPr>
            <a:r>
              <a:rPr lang="en-US" dirty="0"/>
              <a:t>&lt;&lt;Page heading&gt;&gt;</a:t>
            </a:r>
          </a:p>
        </p:txBody>
      </p:sp>
      <p:pic>
        <p:nvPicPr>
          <p:cNvPr id="4" name="Picture 3"/>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93" y="6354330"/>
            <a:ext cx="1055487" cy="289316"/>
          </a:xfrm>
          <a:prstGeom prst="rect">
            <a:avLst/>
          </a:prstGeom>
        </p:spPr>
      </p:pic>
    </p:spTree>
    <p:extLst>
      <p:ext uri="{BB962C8B-B14F-4D97-AF65-F5344CB8AC3E}">
        <p14:creationId xmlns:p14="http://schemas.microsoft.com/office/powerpoint/2010/main" val="11139133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able of Contents" preserve="1" userDrawn="1">
  <p:cSld name="Table of Contents">
    <p:spTree>
      <p:nvGrpSpPr>
        <p:cNvPr id="1" name=""/>
        <p:cNvGrpSpPr/>
        <p:nvPr/>
      </p:nvGrpSpPr>
      <p:grpSpPr>
        <a:xfrm>
          <a:off x="0" y="0"/>
          <a:ext cx="0" cy="0"/>
          <a:chOff x="0" y="0"/>
          <a:chExt cx="0" cy="0"/>
        </a:xfrm>
      </p:grpSpPr>
      <p:sp>
        <p:nvSpPr>
          <p:cNvPr id="4" name="Slide Number Textbox"/>
          <p:cNvSpPr txBox="1"/>
          <p:nvPr userDrawn="1"/>
        </p:nvSpPr>
        <p:spPr>
          <a:xfrm>
            <a:off x="11161222" y="6234581"/>
            <a:ext cx="498764" cy="349135"/>
          </a:xfrm>
          <a:prstGeom prst="rect">
            <a:avLst/>
          </a:prstGeom>
          <a:noFill/>
        </p:spPr>
        <p:txBody>
          <a:bodyPr vert="horz" wrap="square" lIns="0" tIns="0" rIns="0" bIns="0" rtlCol="0" anchor="b">
            <a:noAutofit/>
          </a:bodyPr>
          <a:lstStyle/>
          <a:p>
            <a:pPr algn="r" defTabSz="911575" eaLnBrk="0" fontAlgn="base" hangingPunct="0">
              <a:spcBef>
                <a:spcPct val="50000"/>
              </a:spcBef>
              <a:spcAft>
                <a:spcPct val="0"/>
              </a:spcAft>
            </a:pPr>
            <a:fld id="{259A56D2-6EE4-40D3-BDE6-F5CD68556C61}" type="slidenum">
              <a:rPr lang="en-US" sz="600">
                <a:solidFill>
                  <a:prstClr val="black"/>
                </a:solidFill>
              </a:rPr>
              <a:pPr algn="r" defTabSz="911575" eaLnBrk="0" fontAlgn="base" hangingPunct="0">
                <a:spcBef>
                  <a:spcPct val="50000"/>
                </a:spcBef>
                <a:spcAft>
                  <a:spcPct val="0"/>
                </a:spcAft>
              </a:pPr>
              <a:t>‹#›</a:t>
            </a:fld>
            <a:endParaRPr lang="en-US" sz="600" dirty="0">
              <a:solidFill>
                <a:prstClr val="black"/>
              </a:solidFill>
            </a:endParaRPr>
          </a:p>
        </p:txBody>
      </p:sp>
      <p:sp>
        <p:nvSpPr>
          <p:cNvPr id="14" name="TOC BODY"/>
          <p:cNvSpPr>
            <a:spLocks noGrp="1"/>
          </p:cNvSpPr>
          <p:nvPr>
            <p:ph type="body" sz="quarter" idx="12"/>
            <p:custDataLst>
              <p:tags r:id="rId1"/>
            </p:custDataLst>
          </p:nvPr>
        </p:nvSpPr>
        <p:spPr>
          <a:xfrm>
            <a:off x="508770" y="1238633"/>
            <a:ext cx="11139055" cy="4726081"/>
          </a:xfrm>
        </p:spPr>
        <p:txBody>
          <a:bodyPr lIns="0" rIns="0">
            <a:noAutofit/>
          </a:bodyPr>
          <a:lstStyle>
            <a:lvl1pPr marL="0" indent="0">
              <a:buNone/>
              <a:defRPr sz="1500">
                <a:latin typeface="Frutiger 55 Roman"/>
              </a:defRPr>
            </a:lvl1pPr>
            <a:lvl2pPr>
              <a:buNone/>
              <a:defRPr/>
            </a:lvl2pPr>
            <a:lvl3pPr>
              <a:buNone/>
              <a:defRPr/>
            </a:lvl3pPr>
            <a:lvl4pPr>
              <a:buNone/>
              <a:defRPr/>
            </a:lvl4pPr>
            <a:lvl5pPr>
              <a:buNone/>
              <a:defRPr/>
            </a:lvl5pPr>
          </a:lstStyle>
          <a:p>
            <a:pPr lvl="0"/>
            <a:r>
              <a:rPr lang="en-US" dirty="0"/>
              <a:t>Click to edit Master text styles</a:t>
            </a:r>
          </a:p>
        </p:txBody>
      </p:sp>
      <p:cxnSp>
        <p:nvCxnSpPr>
          <p:cNvPr id="7" name="THIN BLUE LINE"/>
          <p:cNvCxnSpPr/>
          <p:nvPr/>
        </p:nvCxnSpPr>
        <p:spPr>
          <a:xfrm>
            <a:off x="508770" y="939338"/>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OC TITLE"/>
          <p:cNvSpPr>
            <a:spLocks noGrp="1"/>
          </p:cNvSpPr>
          <p:nvPr>
            <p:ph type="title" hasCustomPrompt="1"/>
            <p:custDataLst>
              <p:tags r:id="rId2"/>
            </p:custDataLst>
          </p:nvPr>
        </p:nvSpPr>
        <p:spPr>
          <a:xfrm>
            <a:off x="508767" y="6"/>
            <a:ext cx="11139055" cy="856211"/>
          </a:xfrm>
        </p:spPr>
        <p:txBody>
          <a:bodyPr lIns="0" tIns="0" rIns="0" bIns="0" anchor="b" anchorCtr="0">
            <a:normAutofit/>
          </a:bodyPr>
          <a:lstStyle>
            <a:lvl1pPr algn="l">
              <a:lnSpc>
                <a:spcPts val="2909"/>
              </a:lnSpc>
              <a:defRPr sz="2900">
                <a:solidFill>
                  <a:schemeClr val="tx1"/>
                </a:solidFill>
                <a:latin typeface="Frutiger 45 Light"/>
              </a:defRPr>
            </a:lvl1pPr>
          </a:lstStyle>
          <a:p>
            <a:r>
              <a:rPr lang="en-US" dirty="0"/>
              <a:t>Table of contents</a:t>
            </a:r>
          </a:p>
        </p:txBody>
      </p:sp>
      <p:pic>
        <p:nvPicPr>
          <p:cNvPr id="8" name="image" descr="{&quot;templafy&quot;:{&quot;id&quot;:&quot;752824c6-94a9-4418-a5b7-170068a1414e&quot;}}">
            <a:extLst>
              <a:ext uri="{FF2B5EF4-FFF2-40B4-BE49-F238E27FC236}">
                <a16:creationId xmlns:a16="http://schemas.microsoft.com/office/drawing/2014/main" id="{0C788CE7-CC2F-475F-90AA-D33CB3AB646B}"/>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3275698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3FC9C-7A07-4C90-A4DF-19D594CA8C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7199A6-617C-4957-85D6-B91661723DA7}"/>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4" name="Footer Placeholder 3">
            <a:extLst>
              <a:ext uri="{FF2B5EF4-FFF2-40B4-BE49-F238E27FC236}">
                <a16:creationId xmlns:a16="http://schemas.microsoft.com/office/drawing/2014/main" id="{B7A3603E-7D40-4B09-8BD7-F4C054419C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A1734F-629A-4C41-9E72-B0C7FD7CD69E}"/>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287408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E59C40C-39ED-4E5F-B7F9-B71F783EE934}"/>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3" name="Footer Placeholder 2">
            <a:extLst>
              <a:ext uri="{FF2B5EF4-FFF2-40B4-BE49-F238E27FC236}">
                <a16:creationId xmlns:a16="http://schemas.microsoft.com/office/drawing/2014/main" id="{D3625278-ECCA-438E-A692-F79EB55657C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F374DB-DFCC-42F7-AF7D-694330EE659B}"/>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071370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0838F-5506-4304-9769-F37A5390D3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615BC2-A689-42EC-A2DD-5A3EF9A80F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9C9DEE-4C37-4CF8-9804-A6F6934699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138FF-BAF9-4706-8323-B5CD4BD48FEF}"/>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6" name="Footer Placeholder 5">
            <a:extLst>
              <a:ext uri="{FF2B5EF4-FFF2-40B4-BE49-F238E27FC236}">
                <a16:creationId xmlns:a16="http://schemas.microsoft.com/office/drawing/2014/main" id="{291C193B-8B4E-4B65-8C35-861D46BDB4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6D86C4-8FB8-4F4F-B9DF-CE7831D6FB23}"/>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704061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88A10-EC75-40BC-A6CA-D0AE96EFCA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70B46F-E2A4-4E98-8D4F-21D548F321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8951D9-3258-4D89-92BF-ACCA6ADB28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2DA73F-C763-49BA-9D5D-4BD4E2A9DE88}"/>
              </a:ext>
            </a:extLst>
          </p:cNvPr>
          <p:cNvSpPr>
            <a:spLocks noGrp="1"/>
          </p:cNvSpPr>
          <p:nvPr>
            <p:ph type="dt" sz="half" idx="10"/>
          </p:nvPr>
        </p:nvSpPr>
        <p:spPr/>
        <p:txBody>
          <a:bodyPr/>
          <a:lstStyle/>
          <a:p>
            <a:fld id="{38F79F67-ACB7-420E-A3B2-6F4F9BBB8A09}" type="datetimeFigureOut">
              <a:rPr lang="en-US" smtClean="0"/>
              <a:t>5/2/2022</a:t>
            </a:fld>
            <a:endParaRPr lang="en-US"/>
          </a:p>
        </p:txBody>
      </p:sp>
      <p:sp>
        <p:nvSpPr>
          <p:cNvPr id="6" name="Footer Placeholder 5">
            <a:extLst>
              <a:ext uri="{FF2B5EF4-FFF2-40B4-BE49-F238E27FC236}">
                <a16:creationId xmlns:a16="http://schemas.microsoft.com/office/drawing/2014/main" id="{3E650BB4-7959-4076-BAC2-397EC1AE6A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E86224-B5E5-4657-90F8-3F4567450B8D}"/>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467217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theme" Target="../theme/theme3.xml"/><Relationship Id="rId26" Type="http://schemas.openxmlformats.org/officeDocument/2006/relationships/tags" Target="../tags/tag148.xml"/><Relationship Id="rId39" Type="http://schemas.openxmlformats.org/officeDocument/2006/relationships/tags" Target="../tags/tag161.xml"/><Relationship Id="rId21" Type="http://schemas.openxmlformats.org/officeDocument/2006/relationships/tags" Target="../tags/tag143.xml"/><Relationship Id="rId34" Type="http://schemas.openxmlformats.org/officeDocument/2006/relationships/tags" Target="../tags/tag156.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ags" Target="../tags/tag147.xml"/><Relationship Id="rId33" Type="http://schemas.openxmlformats.org/officeDocument/2006/relationships/tags" Target="../tags/tag155.xml"/><Relationship Id="rId38" Type="http://schemas.openxmlformats.org/officeDocument/2006/relationships/tags" Target="../tags/tag160.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ags" Target="../tags/tag142.xml"/><Relationship Id="rId29" Type="http://schemas.openxmlformats.org/officeDocument/2006/relationships/tags" Target="../tags/tag15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ags" Target="../tags/tag146.xml"/><Relationship Id="rId32" Type="http://schemas.openxmlformats.org/officeDocument/2006/relationships/tags" Target="../tags/tag154.xml"/><Relationship Id="rId37" Type="http://schemas.openxmlformats.org/officeDocument/2006/relationships/tags" Target="../tags/tag159.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ags" Target="../tags/tag145.xml"/><Relationship Id="rId28" Type="http://schemas.openxmlformats.org/officeDocument/2006/relationships/tags" Target="../tags/tag150.xml"/><Relationship Id="rId36" Type="http://schemas.openxmlformats.org/officeDocument/2006/relationships/tags" Target="../tags/tag158.xml"/><Relationship Id="rId10" Type="http://schemas.openxmlformats.org/officeDocument/2006/relationships/slideLayout" Target="../slideLayouts/slideLayout39.xml"/><Relationship Id="rId19" Type="http://schemas.openxmlformats.org/officeDocument/2006/relationships/tags" Target="../tags/tag141.xml"/><Relationship Id="rId31" Type="http://schemas.openxmlformats.org/officeDocument/2006/relationships/tags" Target="../tags/tag15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ags" Target="../tags/tag144.xml"/><Relationship Id="rId27" Type="http://schemas.openxmlformats.org/officeDocument/2006/relationships/tags" Target="../tags/tag149.xml"/><Relationship Id="rId30" Type="http://schemas.openxmlformats.org/officeDocument/2006/relationships/tags" Target="../tags/tag152.xml"/><Relationship Id="rId35" Type="http://schemas.openxmlformats.org/officeDocument/2006/relationships/tags" Target="../tags/tag157.xml"/><Relationship Id="rId8" Type="http://schemas.openxmlformats.org/officeDocument/2006/relationships/slideLayout" Target="../slideLayouts/slideLayout37.xml"/><Relationship Id="rId3"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tags" Target="../tags/tag208.xml"/><Relationship Id="rId18" Type="http://schemas.openxmlformats.org/officeDocument/2006/relationships/tags" Target="../tags/tag213.xml"/><Relationship Id="rId26" Type="http://schemas.openxmlformats.org/officeDocument/2006/relationships/tags" Target="../tags/tag221.xml"/><Relationship Id="rId3" Type="http://schemas.openxmlformats.org/officeDocument/2006/relationships/slideLayout" Target="../slideLayouts/slideLayout51.xml"/><Relationship Id="rId21" Type="http://schemas.openxmlformats.org/officeDocument/2006/relationships/tags" Target="../tags/tag216.xml"/><Relationship Id="rId7" Type="http://schemas.openxmlformats.org/officeDocument/2006/relationships/tags" Target="../tags/tag202.xml"/><Relationship Id="rId12" Type="http://schemas.openxmlformats.org/officeDocument/2006/relationships/tags" Target="../tags/tag207.xml"/><Relationship Id="rId17" Type="http://schemas.openxmlformats.org/officeDocument/2006/relationships/tags" Target="../tags/tag212.xml"/><Relationship Id="rId25" Type="http://schemas.openxmlformats.org/officeDocument/2006/relationships/tags" Target="../tags/tag220.xml"/><Relationship Id="rId2" Type="http://schemas.openxmlformats.org/officeDocument/2006/relationships/slideLayout" Target="../slideLayouts/slideLayout50.xml"/><Relationship Id="rId16" Type="http://schemas.openxmlformats.org/officeDocument/2006/relationships/tags" Target="../tags/tag211.xml"/><Relationship Id="rId20" Type="http://schemas.openxmlformats.org/officeDocument/2006/relationships/tags" Target="../tags/tag215.xml"/><Relationship Id="rId29" Type="http://schemas.openxmlformats.org/officeDocument/2006/relationships/oleObject" Target="../embeddings/oleObject1.bin"/><Relationship Id="rId1" Type="http://schemas.openxmlformats.org/officeDocument/2006/relationships/slideLayout" Target="../slideLayouts/slideLayout49.xml"/><Relationship Id="rId6" Type="http://schemas.openxmlformats.org/officeDocument/2006/relationships/tags" Target="../tags/tag201.xml"/><Relationship Id="rId11" Type="http://schemas.openxmlformats.org/officeDocument/2006/relationships/tags" Target="../tags/tag206.xml"/><Relationship Id="rId24" Type="http://schemas.openxmlformats.org/officeDocument/2006/relationships/tags" Target="../tags/tag219.xml"/><Relationship Id="rId5" Type="http://schemas.openxmlformats.org/officeDocument/2006/relationships/vmlDrawing" Target="../drawings/vmlDrawing1.vml"/><Relationship Id="rId15" Type="http://schemas.openxmlformats.org/officeDocument/2006/relationships/tags" Target="../tags/tag210.xml"/><Relationship Id="rId23" Type="http://schemas.openxmlformats.org/officeDocument/2006/relationships/tags" Target="../tags/tag218.xml"/><Relationship Id="rId28" Type="http://schemas.openxmlformats.org/officeDocument/2006/relationships/tags" Target="../tags/tag223.xml"/><Relationship Id="rId10" Type="http://schemas.openxmlformats.org/officeDocument/2006/relationships/tags" Target="../tags/tag205.xml"/><Relationship Id="rId19" Type="http://schemas.openxmlformats.org/officeDocument/2006/relationships/tags" Target="../tags/tag214.xml"/><Relationship Id="rId4" Type="http://schemas.openxmlformats.org/officeDocument/2006/relationships/theme" Target="../theme/theme5.xml"/><Relationship Id="rId9" Type="http://schemas.openxmlformats.org/officeDocument/2006/relationships/tags" Target="../tags/tag204.xml"/><Relationship Id="rId14" Type="http://schemas.openxmlformats.org/officeDocument/2006/relationships/tags" Target="../tags/tag209.xml"/><Relationship Id="rId22" Type="http://schemas.openxmlformats.org/officeDocument/2006/relationships/tags" Target="../tags/tag217.xml"/><Relationship Id="rId27" Type="http://schemas.openxmlformats.org/officeDocument/2006/relationships/tags" Target="../tags/tag222.xml"/><Relationship Id="rId30" Type="http://schemas.openxmlformats.org/officeDocument/2006/relationships/image" Target="../media/image2.emf"/></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F6EC74-99EB-49C9-BFBE-BF3E422177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FFDBB2-451C-427A-9EC0-24EC2B8417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6CB623-6219-41B8-86A0-CF840A32C9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F79F67-ACB7-420E-A3B2-6F4F9BBB8A09}" type="datetimeFigureOut">
              <a:rPr lang="en-US" smtClean="0"/>
              <a:t>5/2/2022</a:t>
            </a:fld>
            <a:endParaRPr lang="en-US"/>
          </a:p>
        </p:txBody>
      </p:sp>
      <p:sp>
        <p:nvSpPr>
          <p:cNvPr id="5" name="Footer Placeholder 4">
            <a:extLst>
              <a:ext uri="{FF2B5EF4-FFF2-40B4-BE49-F238E27FC236}">
                <a16:creationId xmlns:a16="http://schemas.microsoft.com/office/drawing/2014/main" id="{8452495C-B621-4686-9989-2889FDC783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B4AF32-E865-44A2-9EFD-CBC378B2BA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EADAA-B0B5-44E5-8FB6-BC7A111C0052}" type="slidenum">
              <a:rPr lang="en-US" smtClean="0"/>
              <a:t>‹#›</a:t>
            </a:fld>
            <a:endParaRPr lang="en-US"/>
          </a:p>
        </p:txBody>
      </p:sp>
    </p:spTree>
    <p:extLst>
      <p:ext uri="{BB962C8B-B14F-4D97-AF65-F5344CB8AC3E}">
        <p14:creationId xmlns:p14="http://schemas.microsoft.com/office/powerpoint/2010/main" val="36532878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1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p:cNvSpPr>
            <a:spLocks noGrp="1"/>
          </p:cNvSpPr>
          <p:nvPr>
            <p:ph type="body" idx="1"/>
          </p:nvPr>
        </p:nvSpPr>
        <p:spPr>
          <a:xfrm>
            <a:off x="509847" y="1687485"/>
            <a:ext cx="11139055" cy="433093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p:cNvSpPr>
            <a:spLocks noGrp="1"/>
          </p:cNvSpPr>
          <p:nvPr>
            <p:ph type="title"/>
          </p:nvPr>
        </p:nvSpPr>
        <p:spPr>
          <a:xfrm>
            <a:off x="509847" y="5"/>
            <a:ext cx="11139055" cy="856211"/>
          </a:xfrm>
          <a:prstGeom prst="rect">
            <a:avLst/>
          </a:prstGeom>
        </p:spPr>
        <p:txBody>
          <a:bodyPr vert="horz" lIns="0" tIns="0" rIns="0" bIns="0" rtlCol="0" anchor="b" anchorCtr="0">
            <a:normAutofit/>
          </a:bodyPr>
          <a:lstStyle/>
          <a:p>
            <a:r>
              <a:rPr lang="en-US" dirty="0"/>
              <a:t>Click to edit Master title style</a:t>
            </a:r>
          </a:p>
        </p:txBody>
      </p:sp>
    </p:spTree>
    <p:extLst>
      <p:ext uri="{BB962C8B-B14F-4D97-AF65-F5344CB8AC3E}">
        <p14:creationId xmlns:p14="http://schemas.microsoft.com/office/powerpoint/2010/main" val="282913123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hdr="0" ftr="0" dt="0"/>
  <p:txStyles>
    <p:titleStyle>
      <a:lvl1pPr algn="l" defTabSz="1085242" rtl="0" eaLnBrk="1" latinLnBrk="0" hangingPunct="1">
        <a:lnSpc>
          <a:spcPts val="3463"/>
        </a:lnSpc>
        <a:spcBef>
          <a:spcPct val="0"/>
        </a:spcBef>
        <a:buNone/>
        <a:defRPr sz="3467" kern="1200">
          <a:solidFill>
            <a:schemeClr val="tx1"/>
          </a:solidFill>
          <a:latin typeface="Frutiger 45 Light" panose="020B0603020202020204" pitchFamily="34" charset="0"/>
          <a:ea typeface="+mj-ea"/>
          <a:cs typeface="+mj-cs"/>
        </a:defRPr>
      </a:lvl1pPr>
    </p:titleStyle>
    <p:bodyStyle>
      <a:lvl1pPr marL="253586" indent="-253586" algn="l" defTabSz="1085242" rtl="0" eaLnBrk="1" latinLnBrk="0" hangingPunct="1">
        <a:spcBef>
          <a:spcPts val="1515"/>
        </a:spcBef>
        <a:buClr>
          <a:schemeClr val="tx2"/>
        </a:buClr>
        <a:buSzPct val="100000"/>
        <a:buFont typeface="Symbol" pitchFamily="18" charset="2"/>
        <a:buChar char="·"/>
        <a:defRPr sz="2000" b="0" kern="1200">
          <a:solidFill>
            <a:schemeClr val="tx1"/>
          </a:solidFill>
          <a:latin typeface="+mn-lt"/>
          <a:ea typeface="+mn-ea"/>
          <a:cs typeface="+mn-cs"/>
        </a:defRPr>
      </a:lvl1pPr>
      <a:lvl2pPr marL="493458" indent="-239879"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2pPr>
      <a:lvl3pPr marL="747035" indent="-253586"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3pPr>
      <a:lvl4pPr marL="986910" indent="-239879"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4pPr>
      <a:lvl5pPr marL="1240490" indent="-253586"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5pPr>
      <a:lvl6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6pPr>
      <a:lvl7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7pPr>
      <a:lvl8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8pPr>
      <a:lvl9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9pPr>
    </p:bodyStyle>
    <p:otherStyle>
      <a:defPPr>
        <a:defRPr lang="en-US"/>
      </a:defPPr>
      <a:lvl1pPr marL="0" algn="l" defTabSz="1085242" rtl="0" eaLnBrk="1" latinLnBrk="0" hangingPunct="1">
        <a:defRPr sz="2133" kern="1200">
          <a:solidFill>
            <a:schemeClr val="tx1"/>
          </a:solidFill>
          <a:latin typeface="+mn-lt"/>
          <a:ea typeface="+mn-ea"/>
          <a:cs typeface="+mn-cs"/>
        </a:defRPr>
      </a:lvl1pPr>
      <a:lvl2pPr marL="542621" algn="l" defTabSz="1085242" rtl="0" eaLnBrk="1" latinLnBrk="0" hangingPunct="1">
        <a:defRPr sz="2133" kern="1200">
          <a:solidFill>
            <a:schemeClr val="tx1"/>
          </a:solidFill>
          <a:latin typeface="+mn-lt"/>
          <a:ea typeface="+mn-ea"/>
          <a:cs typeface="+mn-cs"/>
        </a:defRPr>
      </a:lvl2pPr>
      <a:lvl3pPr marL="1085242" algn="l" defTabSz="1085242" rtl="0" eaLnBrk="1" latinLnBrk="0" hangingPunct="1">
        <a:defRPr sz="2133" kern="1200">
          <a:solidFill>
            <a:schemeClr val="tx1"/>
          </a:solidFill>
          <a:latin typeface="+mn-lt"/>
          <a:ea typeface="+mn-ea"/>
          <a:cs typeface="+mn-cs"/>
        </a:defRPr>
      </a:lvl3pPr>
      <a:lvl4pPr marL="1627861" algn="l" defTabSz="1085242" rtl="0" eaLnBrk="1" latinLnBrk="0" hangingPunct="1">
        <a:defRPr sz="2133" kern="1200">
          <a:solidFill>
            <a:schemeClr val="tx1"/>
          </a:solidFill>
          <a:latin typeface="+mn-lt"/>
          <a:ea typeface="+mn-ea"/>
          <a:cs typeface="+mn-cs"/>
        </a:defRPr>
      </a:lvl4pPr>
      <a:lvl5pPr marL="2170478" algn="l" defTabSz="1085242" rtl="0" eaLnBrk="1" latinLnBrk="0" hangingPunct="1">
        <a:defRPr sz="2133" kern="1200">
          <a:solidFill>
            <a:schemeClr val="tx1"/>
          </a:solidFill>
          <a:latin typeface="+mn-lt"/>
          <a:ea typeface="+mn-ea"/>
          <a:cs typeface="+mn-cs"/>
        </a:defRPr>
      </a:lvl5pPr>
      <a:lvl6pPr marL="2713092" algn="l" defTabSz="1085242" rtl="0" eaLnBrk="1" latinLnBrk="0" hangingPunct="1">
        <a:defRPr sz="2133" kern="1200">
          <a:solidFill>
            <a:schemeClr val="tx1"/>
          </a:solidFill>
          <a:latin typeface="+mn-lt"/>
          <a:ea typeface="+mn-ea"/>
          <a:cs typeface="+mn-cs"/>
        </a:defRPr>
      </a:lvl6pPr>
      <a:lvl7pPr marL="3255713" algn="l" defTabSz="1085242" rtl="0" eaLnBrk="1" latinLnBrk="0" hangingPunct="1">
        <a:defRPr sz="2133" kern="1200">
          <a:solidFill>
            <a:schemeClr val="tx1"/>
          </a:solidFill>
          <a:latin typeface="+mn-lt"/>
          <a:ea typeface="+mn-ea"/>
          <a:cs typeface="+mn-cs"/>
        </a:defRPr>
      </a:lvl7pPr>
      <a:lvl8pPr marL="3798320" algn="l" defTabSz="1085242" rtl="0" eaLnBrk="1" latinLnBrk="0" hangingPunct="1">
        <a:defRPr sz="2133" kern="1200">
          <a:solidFill>
            <a:schemeClr val="tx1"/>
          </a:solidFill>
          <a:latin typeface="+mn-lt"/>
          <a:ea typeface="+mn-ea"/>
          <a:cs typeface="+mn-cs"/>
        </a:defRPr>
      </a:lvl8pPr>
      <a:lvl9pPr marL="4340953" algn="l" defTabSz="1085242"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8" y="0"/>
            <a:ext cx="11141441" cy="856211"/>
          </a:xfrm>
          <a:prstGeom prst="rect">
            <a:avLst/>
          </a:prstGeom>
        </p:spPr>
        <p:txBody>
          <a:bodyPr vert="horz" lIns="0" tIns="0" rIns="0" bIns="0" rtlCol="0" anchor="b" anchorCtr="0">
            <a:noAutofit/>
          </a:bodyPr>
          <a:lstStyle/>
          <a:p>
            <a:r>
              <a:rPr lang="en-US" dirty="0"/>
              <a:t>&lt;&lt;Page heading&gt;&gt;</a:t>
            </a:r>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6" y="1689967"/>
            <a:ext cx="11139665" cy="4358409"/>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grpSp>
        <p:nvGrpSpPr>
          <p:cNvPr id="5" name="Harvey 8" hidden="1"/>
          <p:cNvGrpSpPr>
            <a:grpSpLocks/>
          </p:cNvGrpSpPr>
          <p:nvPr userDrawn="1">
            <p:custDataLst>
              <p:tags r:id="rId19"/>
            </p:custDataLst>
          </p:nvPr>
        </p:nvGrpSpPr>
        <p:grpSpPr>
          <a:xfrm>
            <a:off x="12345939" y="0"/>
            <a:ext cx="354676" cy="266007"/>
            <a:chOff x="0" y="0"/>
            <a:chExt cx="914400" cy="914400"/>
          </a:xfrm>
          <a:solidFill>
            <a:schemeClr val="tx1"/>
          </a:solidFill>
        </p:grpSpPr>
        <p:sp>
          <p:nvSpPr>
            <p:cNvPr id="6" name="Harvey 0/8 [0]" hidden="1"/>
            <p:cNvSpPr>
              <a:spLocks noChangeAspect="1"/>
            </p:cNvSpPr>
            <p:nvPr>
              <p:custDataLst>
                <p:tags r:id="rId3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8" name="Harvey 1/8 [1]" hidden="1"/>
            <p:cNvSpPr>
              <a:spLocks noChangeAspect="1"/>
            </p:cNvSpPr>
            <p:nvPr>
              <p:custDataLst>
                <p:tags r:id="rId32"/>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9" name="Harvey 2/8 [2]" hidden="1"/>
            <p:cNvSpPr>
              <a:spLocks noChangeAspect="1"/>
            </p:cNvSpPr>
            <p:nvPr>
              <p:custDataLst>
                <p:tags r:id="rId33"/>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0" name="Harvey 3/8 [3]" hidden="1"/>
            <p:cNvSpPr>
              <a:spLocks noChangeAspect="1"/>
            </p:cNvSpPr>
            <p:nvPr>
              <p:custDataLst>
                <p:tags r:id="rId34"/>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2" name="Harvey 4/8 [4]" hidden="1"/>
            <p:cNvSpPr>
              <a:spLocks noChangeAspect="1"/>
            </p:cNvSpPr>
            <p:nvPr>
              <p:custDataLst>
                <p:tags r:id="rId35"/>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3" name="Harvey 5/8 [5]" hidden="1"/>
            <p:cNvSpPr>
              <a:spLocks noChangeAspect="1"/>
            </p:cNvSpPr>
            <p:nvPr>
              <p:custDataLst>
                <p:tags r:id="rId36"/>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4" name="Harvey 6/8 [6]" hidden="1"/>
            <p:cNvSpPr>
              <a:spLocks noChangeAspect="1"/>
            </p:cNvSpPr>
            <p:nvPr>
              <p:custDataLst>
                <p:tags r:id="rId37"/>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5" name="Harvey 7/8 [7]" hidden="1"/>
            <p:cNvSpPr>
              <a:spLocks noChangeAspect="1"/>
            </p:cNvSpPr>
            <p:nvPr>
              <p:custDataLst>
                <p:tags r:id="rId38"/>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6" name="Harvey 8/8 [8]" hidden="1"/>
            <p:cNvSpPr>
              <a:spLocks noChangeAspect="1"/>
            </p:cNvSpPr>
            <p:nvPr>
              <p:custDataLst>
                <p:tags r:id="rId3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17" name="Harvey 4" hidden="1"/>
          <p:cNvGrpSpPr>
            <a:grpSpLocks/>
          </p:cNvGrpSpPr>
          <p:nvPr userDrawn="1">
            <p:custDataLst>
              <p:tags r:id="rId20"/>
            </p:custDataLst>
          </p:nvPr>
        </p:nvGrpSpPr>
        <p:grpSpPr>
          <a:xfrm>
            <a:off x="12345939" y="0"/>
            <a:ext cx="354676" cy="266007"/>
            <a:chOff x="0" y="0"/>
            <a:chExt cx="914400" cy="914400"/>
          </a:xfrm>
          <a:solidFill>
            <a:schemeClr val="tx1"/>
          </a:solidFill>
        </p:grpSpPr>
        <p:sp>
          <p:nvSpPr>
            <p:cNvPr id="18" name="Harvey 0/4 [0]" hidden="1"/>
            <p:cNvSpPr>
              <a:spLocks noChangeAspect="1"/>
            </p:cNvSpPr>
            <p:nvPr>
              <p:custDataLst>
                <p:tags r:id="rId2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9" name="Harvey 1/4 [1]" hidden="1"/>
            <p:cNvSpPr>
              <a:spLocks noChangeAspect="1"/>
            </p:cNvSpPr>
            <p:nvPr>
              <p:custDataLst>
                <p:tags r:id="rId2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0" name="Harvey 2/4 [2]" hidden="1"/>
            <p:cNvSpPr>
              <a:spLocks noChangeAspect="1"/>
            </p:cNvSpPr>
            <p:nvPr>
              <p:custDataLst>
                <p:tags r:id="rId2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1" name="Harvey 3/4 [3]" hidden="1"/>
            <p:cNvSpPr>
              <a:spLocks noChangeAspect="1"/>
            </p:cNvSpPr>
            <p:nvPr>
              <p:custDataLst>
                <p:tags r:id="rId2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2" name="Harvey 4/4 [4]" hidden="1"/>
            <p:cNvSpPr>
              <a:spLocks noChangeAspect="1"/>
            </p:cNvSpPr>
            <p:nvPr>
              <p:custDataLst>
                <p:tags r:id="rId3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23" name="Harvey 3" hidden="1"/>
          <p:cNvGrpSpPr>
            <a:grpSpLocks/>
          </p:cNvGrpSpPr>
          <p:nvPr userDrawn="1">
            <p:custDataLst>
              <p:tags r:id="rId21"/>
            </p:custDataLst>
          </p:nvPr>
        </p:nvGrpSpPr>
        <p:grpSpPr>
          <a:xfrm>
            <a:off x="12345939" y="0"/>
            <a:ext cx="354676" cy="266007"/>
            <a:chOff x="0" y="0"/>
            <a:chExt cx="914400" cy="914400"/>
          </a:xfrm>
          <a:solidFill>
            <a:schemeClr val="tx1"/>
          </a:solidFill>
        </p:grpSpPr>
        <p:sp>
          <p:nvSpPr>
            <p:cNvPr id="24" name="Harvey 0/3 [0]" hidden="1"/>
            <p:cNvSpPr>
              <a:spLocks noChangeAspect="1"/>
            </p:cNvSpPr>
            <p:nvPr>
              <p:custDataLst>
                <p:tags r:id="rId22"/>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5" name="Harvey 1/3 [1]" hidden="1"/>
            <p:cNvSpPr>
              <a:spLocks noChangeAspect="1"/>
            </p:cNvSpPr>
            <p:nvPr>
              <p:custDataLst>
                <p:tags r:id="rId23"/>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6" name="Harvey 2/3 [2]" hidden="1"/>
            <p:cNvSpPr>
              <a:spLocks noChangeAspect="1"/>
            </p:cNvSpPr>
            <p:nvPr>
              <p:custDataLst>
                <p:tags r:id="rId24"/>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7" name="Harvey 3/3 [3]" hidden="1"/>
            <p:cNvSpPr>
              <a:spLocks noChangeAspect="1"/>
            </p:cNvSpPr>
            <p:nvPr>
              <p:custDataLst>
                <p:tags r:id="rId2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sp>
        <p:nvSpPr>
          <p:cNvPr id="28" name="Content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hh:mm&lt;/date&gt;:</a:t>
            </a:r>
          </a:p>
        </p:txBody>
      </p:sp>
      <p:sp>
        <p:nvSpPr>
          <p:cNvPr id="29" name="Formatting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prstClr val="black"/>
                </a:solidFill>
              </a:rPr>
              <a:t>&lt;initials&gt;, &lt;date&gt;yyyy.MM.dd hh:mm&lt;/date&gt;:</a:t>
            </a:r>
          </a:p>
        </p:txBody>
      </p:sp>
      <p:sp>
        <p:nvSpPr>
          <p:cNvPr id="30" name="Dummy [Sticker]" hidden="1">
            <a:extLst>
              <a:ext uri="{FF2B5EF4-FFF2-40B4-BE49-F238E27FC236}">
                <a16:creationId xmlns:a16="http://schemas.microsoft.com/office/drawing/2014/main" id="{2437763D-C811-465D-9A4E-4D6021FB1746}"/>
              </a:ext>
            </a:extLst>
          </p:cNvPr>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p>
        </p:txBody>
      </p:sp>
      <p:sp>
        <p:nvSpPr>
          <p:cNvPr id="31" name="Update [Sticker]" hidden="1">
            <a:extLst>
              <a:ext uri="{FF2B5EF4-FFF2-40B4-BE49-F238E27FC236}">
                <a16:creationId xmlns:a16="http://schemas.microsoft.com/office/drawing/2014/main" id="{ABC4F7ED-21BD-4B46-86D3-DDD87E7E79F4}"/>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p>
        </p:txBody>
      </p:sp>
      <p:sp>
        <p:nvSpPr>
          <p:cNvPr id="32" name="Responsible [Sticker]" hidden="1">
            <a:extLst>
              <a:ext uri="{FF2B5EF4-FFF2-40B4-BE49-F238E27FC236}">
                <a16:creationId xmlns:a16="http://schemas.microsoft.com/office/drawing/2014/main" id="{F6CA93B9-0D84-4AF4-97F4-92BA05D085E6}"/>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p>
          <a:p>
            <a:pPr algn="ctr"/>
            <a:endParaRPr lang="en-US" sz="1636" dirty="0">
              <a:solidFill>
                <a:srgbClr val="FFFFFF"/>
              </a:solidFill>
            </a:endParaRPr>
          </a:p>
        </p:txBody>
      </p:sp>
      <p:sp>
        <p:nvSpPr>
          <p:cNvPr id="33" name="Final [Sticker]" hidden="1">
            <a:extLst>
              <a:ext uri="{FF2B5EF4-FFF2-40B4-BE49-F238E27FC236}">
                <a16:creationId xmlns:a16="http://schemas.microsoft.com/office/drawing/2014/main" id="{8EE2AD89-1185-4603-8CA7-C1A54E90AFBA}"/>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p>
        </p:txBody>
      </p:sp>
      <p:sp>
        <p:nvSpPr>
          <p:cNvPr id="34" name="Draft [Sticker]" hidden="1">
            <a:extLst>
              <a:ext uri="{FF2B5EF4-FFF2-40B4-BE49-F238E27FC236}">
                <a16:creationId xmlns:a16="http://schemas.microsoft.com/office/drawing/2014/main" id="{201CF74D-2104-4625-A368-DCB3CD3E5C7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p>
        </p:txBody>
      </p:sp>
      <p:sp>
        <p:nvSpPr>
          <p:cNvPr id="35" name="Discussion [Sticker]" hidden="1">
            <a:extLst>
              <a:ext uri="{FF2B5EF4-FFF2-40B4-BE49-F238E27FC236}">
                <a16:creationId xmlns:a16="http://schemas.microsoft.com/office/drawing/2014/main" id="{5CC188B5-E87E-4C31-B7E5-B92D268B37B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p>
        </p:txBody>
      </p:sp>
      <p:sp>
        <p:nvSpPr>
          <p:cNvPr id="36" name="Internal [Sticker]" hidden="1">
            <a:extLst>
              <a:ext uri="{FF2B5EF4-FFF2-40B4-BE49-F238E27FC236}">
                <a16:creationId xmlns:a16="http://schemas.microsoft.com/office/drawing/2014/main" id="{012224C2-AC3C-4AD1-8667-6EB32285CFB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p>
          <a:p>
            <a:pPr algn="ctr">
              <a:spcBef>
                <a:spcPts val="0"/>
              </a:spcBef>
            </a:pPr>
            <a:r>
              <a:rPr lang="en-US" sz="1636" dirty="0">
                <a:solidFill>
                  <a:srgbClr val="FFFFFF"/>
                </a:solidFill>
              </a:rPr>
              <a:t>only</a:t>
            </a:r>
          </a:p>
        </p:txBody>
      </p:sp>
      <p:sp>
        <p:nvSpPr>
          <p:cNvPr id="37" name="Backup [Sticker]" hidden="1">
            <a:extLst>
              <a:ext uri="{FF2B5EF4-FFF2-40B4-BE49-F238E27FC236}">
                <a16:creationId xmlns:a16="http://schemas.microsoft.com/office/drawing/2014/main" id="{849C0275-96AC-43E8-95B3-C35C9077E5C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p>
        </p:txBody>
      </p:sp>
      <p:sp>
        <p:nvSpPr>
          <p:cNvPr id="38" name="Footnote [Placeholder]" hidden="1">
            <a:extLst>
              <a:ext uri="{FF2B5EF4-FFF2-40B4-BE49-F238E27FC236}">
                <a16:creationId xmlns:a16="http://schemas.microsoft.com/office/drawing/2014/main" id="{92C85C98-EC3A-43F3-A873-8CDA3866EF21}"/>
              </a:ext>
            </a:extLst>
          </p:cNvPr>
          <p:cNvSpPr/>
          <p:nvPr userDrawn="1"/>
        </p:nvSpPr>
        <p:spPr>
          <a:xfrm>
            <a:off x="1728000" y="6447261"/>
            <a:ext cx="8757818" cy="139910"/>
          </a:xfrm>
          <a:prstGeom prst="rect">
            <a:avLst/>
          </a:prstGeom>
        </p:spPr>
        <p:txBody>
          <a:bodyPr wrap="square" lIns="0" tIns="0" rIns="0" bIns="0" anchor="b" anchorCtr="0">
            <a:spAutoFit/>
          </a:bodyPr>
          <a:lstStyle/>
          <a:p>
            <a:pPr defTabSz="914105" eaLnBrk="1" fontAlgn="auto" hangingPunct="1">
              <a:spcBef>
                <a:spcPts val="0"/>
              </a:spcBef>
              <a:spcAft>
                <a:spcPts val="0"/>
              </a:spcAft>
            </a:pPr>
            <a:r>
              <a:rPr sz="909" dirty="0">
                <a:solidFill>
                  <a:prstClr val="black"/>
                </a:solidFill>
              </a:rPr>
              <a:t>(n)</a:t>
            </a:r>
            <a:endParaRPr lang="en-US" sz="909" dirty="0">
              <a:solidFill>
                <a:prstClr val="black"/>
              </a:solidFill>
            </a:endParaRPr>
          </a:p>
        </p:txBody>
      </p:sp>
    </p:spTree>
    <p:extLst>
      <p:ext uri="{BB962C8B-B14F-4D97-AF65-F5344CB8AC3E}">
        <p14:creationId xmlns:p14="http://schemas.microsoft.com/office/powerpoint/2010/main" val="6785756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8" r:id="rId16"/>
    <p:sldLayoutId id="2147483709" r:id="rId17"/>
  </p:sldLayoutIdLst>
  <p:hf hdr="0" ftr="0" dt="0"/>
  <p:txStyles>
    <p:titleStyle>
      <a:lvl1pPr algn="l" defTabSz="914105" rtl="0" eaLnBrk="1" latinLnBrk="0" hangingPunct="1">
        <a:lnSpc>
          <a:spcPct val="95000"/>
        </a:lnSpc>
        <a:spcBef>
          <a:spcPct val="0"/>
        </a:spcBef>
        <a:buNone/>
        <a:defRPr lang="en-US" sz="2545" b="0" kern="1200" baseline="0" dirty="0">
          <a:solidFill>
            <a:schemeClr val="tx1"/>
          </a:solidFill>
          <a:latin typeface="+mn-lt"/>
          <a:ea typeface="Arial Unicode MS" pitchFamily="34" charset="-128"/>
          <a:cs typeface="+mj-cs"/>
        </a:defRPr>
      </a:lvl1pPr>
    </p:titleStyle>
    <p:bodyStyle>
      <a:lvl1pPr marL="166256" marR="0" indent="-166256" algn="l" defTabSz="914105" rtl="0" eaLnBrk="1" fontAlgn="auto" latinLnBrk="0" hangingPunct="1">
        <a:lnSpc>
          <a:spcPct val="100000"/>
        </a:lnSpc>
        <a:spcBef>
          <a:spcPts val="727"/>
        </a:spcBef>
        <a:spcAft>
          <a:spcPts val="0"/>
        </a:spcAft>
        <a:buClrTx/>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p:cNvSpPr>
            <a:spLocks noGrp="1"/>
          </p:cNvSpPr>
          <p:nvPr>
            <p:ph type="body" idx="1"/>
          </p:nvPr>
        </p:nvSpPr>
        <p:spPr>
          <a:xfrm>
            <a:off x="509847" y="1687486"/>
            <a:ext cx="11139055" cy="433093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p:cNvSpPr>
            <a:spLocks noGrp="1"/>
          </p:cNvSpPr>
          <p:nvPr>
            <p:ph type="title"/>
          </p:nvPr>
        </p:nvSpPr>
        <p:spPr>
          <a:xfrm>
            <a:off x="509847" y="6"/>
            <a:ext cx="11139055" cy="856211"/>
          </a:xfrm>
          <a:prstGeom prst="rect">
            <a:avLst/>
          </a:prstGeom>
        </p:spPr>
        <p:txBody>
          <a:bodyPr vert="horz" lIns="0" tIns="0" rIns="0" bIns="0" rtlCol="0" anchor="b" anchorCtr="0">
            <a:normAutofit/>
          </a:bodyPr>
          <a:lstStyle/>
          <a:p>
            <a:r>
              <a:rPr lang="en-US" dirty="0"/>
              <a:t>Click to edit Master title style</a:t>
            </a:r>
          </a:p>
        </p:txBody>
      </p:sp>
    </p:spTree>
    <p:extLst>
      <p:ext uri="{BB962C8B-B14F-4D97-AF65-F5344CB8AC3E}">
        <p14:creationId xmlns:p14="http://schemas.microsoft.com/office/powerpoint/2010/main" val="3014721087"/>
      </p:ext>
    </p:extLst>
  </p:cSld>
  <p:clrMap bg1="lt1" tx1="dk1" bg2="lt2" tx2="dk2" accent1="accent1" accent2="accent2" accent3="accent3" accent4="accent4" accent5="accent5" accent6="accent6" hlink="hlink" folHlink="folHlink"/>
  <p:sldLayoutIdLst>
    <p:sldLayoutId id="2147483714" r:id="rId1"/>
    <p:sldLayoutId id="2147483715" r:id="rId2"/>
  </p:sldLayoutIdLst>
  <p:hf sldNum="0" hdr="0" ftr="0"/>
  <p:txStyles>
    <p:titleStyle>
      <a:lvl1pPr algn="l" defTabSz="910814" rtl="0" eaLnBrk="1" latinLnBrk="0" hangingPunct="1">
        <a:lnSpc>
          <a:spcPts val="2909"/>
        </a:lnSpc>
        <a:spcBef>
          <a:spcPct val="0"/>
        </a:spcBef>
        <a:buNone/>
        <a:defRPr sz="2900" kern="1200">
          <a:solidFill>
            <a:schemeClr val="tx1"/>
          </a:solidFill>
          <a:latin typeface="Frutiger 45 Light" panose="020B0603020202020204" pitchFamily="34" charset="0"/>
          <a:ea typeface="+mj-ea"/>
          <a:cs typeface="+mj-cs"/>
        </a:defRPr>
      </a:lvl1pPr>
    </p:titleStyle>
    <p:bodyStyle>
      <a:lvl1pPr marL="212829" indent="-212829" algn="l" defTabSz="910814" rtl="0" eaLnBrk="1" latinLnBrk="0" hangingPunct="1">
        <a:spcBef>
          <a:spcPts val="1273"/>
        </a:spcBef>
        <a:buClr>
          <a:schemeClr val="tx2"/>
        </a:buClr>
        <a:buSzPct val="100000"/>
        <a:buFont typeface="Symbol" pitchFamily="18" charset="2"/>
        <a:buChar char="·"/>
        <a:defRPr sz="1600" b="0" kern="1200">
          <a:solidFill>
            <a:schemeClr val="tx1"/>
          </a:solidFill>
          <a:latin typeface="+mn-lt"/>
          <a:ea typeface="+mn-ea"/>
          <a:cs typeface="+mn-cs"/>
        </a:defRPr>
      </a:lvl1pPr>
      <a:lvl2pPr marL="414148" indent="-201325" algn="l" defTabSz="910814" rtl="0" eaLnBrk="1" latinLnBrk="0" hangingPunct="1">
        <a:spcBef>
          <a:spcPts val="636"/>
        </a:spcBef>
        <a:buClr>
          <a:schemeClr val="tx1"/>
        </a:buClr>
        <a:buFont typeface="Arial" pitchFamily="34" charset="0"/>
        <a:buChar char="–"/>
        <a:defRPr sz="1500" kern="1200">
          <a:solidFill>
            <a:schemeClr val="tx1"/>
          </a:solidFill>
          <a:latin typeface="+mn-lt"/>
          <a:ea typeface="+mn-ea"/>
          <a:cs typeface="+mn-cs"/>
        </a:defRPr>
      </a:lvl2pPr>
      <a:lvl3pPr marL="626967" indent="-212829" algn="l" defTabSz="910814" rtl="0" eaLnBrk="1" latinLnBrk="0" hangingPunct="1">
        <a:spcBef>
          <a:spcPts val="636"/>
        </a:spcBef>
        <a:buClr>
          <a:schemeClr val="tx1"/>
        </a:buClr>
        <a:buFont typeface="Arial" pitchFamily="34" charset="0"/>
        <a:buChar char="–"/>
        <a:defRPr sz="1500" kern="1200">
          <a:solidFill>
            <a:schemeClr val="tx1"/>
          </a:solidFill>
          <a:latin typeface="+mn-lt"/>
          <a:ea typeface="+mn-ea"/>
          <a:cs typeface="+mn-cs"/>
        </a:defRPr>
      </a:lvl3pPr>
      <a:lvl4pPr marL="828287" indent="-201325" algn="l" defTabSz="910814" rtl="0" eaLnBrk="1" latinLnBrk="0" hangingPunct="1">
        <a:spcBef>
          <a:spcPts val="273"/>
        </a:spcBef>
        <a:buClr>
          <a:schemeClr val="tx1"/>
        </a:buClr>
        <a:buSzPct val="84000"/>
        <a:buFont typeface="Arial" pitchFamily="34" charset="0"/>
        <a:buChar char="–"/>
        <a:defRPr sz="1500" kern="1200">
          <a:solidFill>
            <a:schemeClr val="tx1"/>
          </a:solidFill>
          <a:latin typeface="+mn-lt"/>
          <a:ea typeface="+mn-ea"/>
          <a:cs typeface="+mn-cs"/>
        </a:defRPr>
      </a:lvl4pPr>
      <a:lvl5pPr marL="1041111" indent="-212829" algn="l" defTabSz="910814" rtl="0" eaLnBrk="1" latinLnBrk="0" hangingPunct="1">
        <a:spcBef>
          <a:spcPts val="273"/>
        </a:spcBef>
        <a:buClr>
          <a:schemeClr val="tx1"/>
        </a:buClr>
        <a:buSzPct val="84000"/>
        <a:buFont typeface="Arial" pitchFamily="34" charset="0"/>
        <a:buChar char="–"/>
        <a:defRPr sz="1500" kern="1200">
          <a:solidFill>
            <a:schemeClr val="tx1"/>
          </a:solidFill>
          <a:latin typeface="+mn-lt"/>
          <a:ea typeface="+mn-ea"/>
          <a:cs typeface="+mn-cs"/>
        </a:defRPr>
      </a:lvl5pPr>
      <a:lvl6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6pPr>
      <a:lvl7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7pPr>
      <a:lvl8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8pPr>
      <a:lvl9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9pPr>
    </p:bodyStyle>
    <p:otherStyle>
      <a:defPPr>
        <a:defRPr lang="en-US"/>
      </a:defPPr>
      <a:lvl1pPr marL="0" algn="l" defTabSz="910814" rtl="0" eaLnBrk="1" latinLnBrk="0" hangingPunct="1">
        <a:defRPr sz="1800" kern="1200">
          <a:solidFill>
            <a:schemeClr val="tx1"/>
          </a:solidFill>
          <a:latin typeface="+mn-lt"/>
          <a:ea typeface="+mn-ea"/>
          <a:cs typeface="+mn-cs"/>
        </a:defRPr>
      </a:lvl1pPr>
      <a:lvl2pPr marL="455407" algn="l" defTabSz="910814" rtl="0" eaLnBrk="1" latinLnBrk="0" hangingPunct="1">
        <a:defRPr sz="1800" kern="1200">
          <a:solidFill>
            <a:schemeClr val="tx1"/>
          </a:solidFill>
          <a:latin typeface="+mn-lt"/>
          <a:ea typeface="+mn-ea"/>
          <a:cs typeface="+mn-cs"/>
        </a:defRPr>
      </a:lvl2pPr>
      <a:lvl3pPr marL="910814" algn="l" defTabSz="910814" rtl="0" eaLnBrk="1" latinLnBrk="0" hangingPunct="1">
        <a:defRPr sz="1800" kern="1200">
          <a:solidFill>
            <a:schemeClr val="tx1"/>
          </a:solidFill>
          <a:latin typeface="+mn-lt"/>
          <a:ea typeface="+mn-ea"/>
          <a:cs typeface="+mn-cs"/>
        </a:defRPr>
      </a:lvl3pPr>
      <a:lvl4pPr marL="1366219" algn="l" defTabSz="910814" rtl="0" eaLnBrk="1" latinLnBrk="0" hangingPunct="1">
        <a:defRPr sz="1800" kern="1200">
          <a:solidFill>
            <a:schemeClr val="tx1"/>
          </a:solidFill>
          <a:latin typeface="+mn-lt"/>
          <a:ea typeface="+mn-ea"/>
          <a:cs typeface="+mn-cs"/>
        </a:defRPr>
      </a:lvl4pPr>
      <a:lvl5pPr marL="1821623" algn="l" defTabSz="910814" rtl="0" eaLnBrk="1" latinLnBrk="0" hangingPunct="1">
        <a:defRPr sz="1800" kern="1200">
          <a:solidFill>
            <a:schemeClr val="tx1"/>
          </a:solidFill>
          <a:latin typeface="+mn-lt"/>
          <a:ea typeface="+mn-ea"/>
          <a:cs typeface="+mn-cs"/>
        </a:defRPr>
      </a:lvl5pPr>
      <a:lvl6pPr marL="2277025" algn="l" defTabSz="910814" rtl="0" eaLnBrk="1" latinLnBrk="0" hangingPunct="1">
        <a:defRPr sz="1800" kern="1200">
          <a:solidFill>
            <a:schemeClr val="tx1"/>
          </a:solidFill>
          <a:latin typeface="+mn-lt"/>
          <a:ea typeface="+mn-ea"/>
          <a:cs typeface="+mn-cs"/>
        </a:defRPr>
      </a:lvl6pPr>
      <a:lvl7pPr marL="2732432" algn="l" defTabSz="910814" rtl="0" eaLnBrk="1" latinLnBrk="0" hangingPunct="1">
        <a:defRPr sz="1800" kern="1200">
          <a:solidFill>
            <a:schemeClr val="tx1"/>
          </a:solidFill>
          <a:latin typeface="+mn-lt"/>
          <a:ea typeface="+mn-ea"/>
          <a:cs typeface="+mn-cs"/>
        </a:defRPr>
      </a:lvl7pPr>
      <a:lvl8pPr marL="3187825" algn="l" defTabSz="910814" rtl="0" eaLnBrk="1" latinLnBrk="0" hangingPunct="1">
        <a:defRPr sz="1800" kern="1200">
          <a:solidFill>
            <a:schemeClr val="tx1"/>
          </a:solidFill>
          <a:latin typeface="+mn-lt"/>
          <a:ea typeface="+mn-ea"/>
          <a:cs typeface="+mn-cs"/>
        </a:defRPr>
      </a:lvl8pPr>
      <a:lvl9pPr marL="3643243" algn="l" defTabSz="91081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TextBox 11" hidden="1">
            <a:extLst>
              <a:ext uri="{FF2B5EF4-FFF2-40B4-BE49-F238E27FC236}">
                <a16:creationId xmlns:a16="http://schemas.microsoft.com/office/drawing/2014/main" id="{789ECF43-2942-4E26-ABAA-9D356E8A791A}"/>
              </a:ext>
            </a:extLst>
          </p:cNvPr>
          <p:cNvSpPr txBox="1">
            <a:spLocks/>
          </p:cNvSpPr>
          <p:nvPr userDrawn="1"/>
        </p:nvSpPr>
        <p:spPr>
          <a:xfrm>
            <a:off x="0" y="0"/>
            <a:ext cx="480291" cy="940741"/>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Frutiger 45 Light" panose="020B0603020202020204" pitchFamily="34" charset="0"/>
              </a:rPr>
              <a:t>Add text</a:t>
            </a:r>
          </a:p>
        </p:txBody>
      </p:sp>
      <p:sp>
        <p:nvSpPr>
          <p:cNvPr id="42" name="TextBox 9" hidden="1">
            <a:extLst>
              <a:ext uri="{FF2B5EF4-FFF2-40B4-BE49-F238E27FC236}">
                <a16:creationId xmlns:a16="http://schemas.microsoft.com/office/drawing/2014/main" id="{0954197F-4BEB-4608-B2D8-3C6B07013DF7}"/>
              </a:ext>
            </a:extLst>
          </p:cNvPr>
          <p:cNvSpPr txBox="1">
            <a:spLocks/>
          </p:cNvSpPr>
          <p:nvPr userDrawn="1"/>
        </p:nvSpPr>
        <p:spPr>
          <a:xfrm>
            <a:off x="0" y="749227"/>
            <a:ext cx="461818" cy="636227"/>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Frutiger 47 Light CN" panose="020B0503030202020204" pitchFamily="34" charset="0"/>
              </a:rPr>
              <a:t>Add text</a:t>
            </a:r>
          </a:p>
        </p:txBody>
      </p:sp>
      <p:sp>
        <p:nvSpPr>
          <p:cNvPr id="43" name="TextBox 10" hidden="1">
            <a:extLst>
              <a:ext uri="{FF2B5EF4-FFF2-40B4-BE49-F238E27FC236}">
                <a16:creationId xmlns:a16="http://schemas.microsoft.com/office/drawing/2014/main" id="{A1584AE4-A4AC-413E-8C99-F4D446AFF50D}"/>
              </a:ext>
            </a:extLst>
          </p:cNvPr>
          <p:cNvSpPr txBox="1">
            <a:spLocks/>
          </p:cNvSpPr>
          <p:nvPr userDrawn="1"/>
        </p:nvSpPr>
        <p:spPr>
          <a:xfrm>
            <a:off x="27709" y="340805"/>
            <a:ext cx="406400" cy="1044650"/>
          </a:xfrm>
          <a:prstGeom prst="rect">
            <a:avLst/>
          </a:prstGeom>
        </p:spPr>
        <p:txBody>
          <a:bodyPr vert="horz" lIns="0" tIns="0" rIns="0" bIns="0" rtlCol="0">
            <a:noAutofit/>
          </a:bodyPr>
          <a:lst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a:lstStyle>
          <a:p>
            <a:r>
              <a:rPr lang="en-US" sz="1455" dirty="0">
                <a:latin typeface="Monotype Sorts" panose="01010601010101010101" pitchFamily="2" charset="2"/>
              </a:rPr>
              <a:t>Add text</a:t>
            </a:r>
          </a:p>
        </p:txBody>
      </p:sp>
      <p:graphicFrame>
        <p:nvGraphicFramePr>
          <p:cNvPr id="4" name="Object 3" hidden="1">
            <a:extLst>
              <a:ext uri="{FF2B5EF4-FFF2-40B4-BE49-F238E27FC236}">
                <a16:creationId xmlns:a16="http://schemas.microsoft.com/office/drawing/2014/main" id="{D0E38C8A-32D9-4DBC-85BA-A7B85446511F}"/>
              </a:ext>
            </a:extLst>
          </p:cNvPr>
          <p:cNvGraphicFramePr>
            <a:graphicFrameLocks noChangeAspect="1"/>
          </p:cNvGraphicFramePr>
          <p:nvPr userDrawn="1">
            <p:custDataLst>
              <p:tags r:id="rId6"/>
            </p:custDataLst>
          </p:nvPr>
        </p:nvGraphicFramePr>
        <p:xfrm>
          <a:off x="1925" y="1443"/>
          <a:ext cx="1925" cy="1444"/>
        </p:xfrm>
        <a:graphic>
          <a:graphicData uri="http://schemas.openxmlformats.org/presentationml/2006/ole">
            <mc:AlternateContent xmlns:mc="http://schemas.openxmlformats.org/markup-compatibility/2006">
              <mc:Choice xmlns:v="urn:schemas-microsoft-com:vml" Requires="v">
                <p:oleObj spid="_x0000_s1035" name="think-cell Slide" r:id="rId29" imgW="286" imgH="286" progId="TCLayout.ActiveDocument.1">
                  <p:embed/>
                </p:oleObj>
              </mc:Choice>
              <mc:Fallback>
                <p:oleObj name="think-cell Slide" r:id="rId29" imgW="286" imgH="286" progId="TCLayout.ActiveDocument.1">
                  <p:embed/>
                  <p:pic>
                    <p:nvPicPr>
                      <p:cNvPr id="4" name="Object 3" hidden="1">
                        <a:extLst>
                          <a:ext uri="{FF2B5EF4-FFF2-40B4-BE49-F238E27FC236}">
                            <a16:creationId xmlns:a16="http://schemas.microsoft.com/office/drawing/2014/main" id="{D0E38C8A-32D9-4DBC-85BA-A7B85446511F}"/>
                          </a:ext>
                        </a:extLst>
                      </p:cNvPr>
                      <p:cNvPicPr/>
                      <p:nvPr/>
                    </p:nvPicPr>
                    <p:blipFill>
                      <a:blip r:embed="rId30"/>
                      <a:stretch>
                        <a:fillRect/>
                      </a:stretch>
                    </p:blipFill>
                    <p:spPr>
                      <a:xfrm>
                        <a:off x="1925" y="1443"/>
                        <a:ext cx="1925" cy="1444"/>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A723509-4BAA-4070-9597-6D6C1C7B0754}"/>
              </a:ext>
            </a:extLst>
          </p:cNvPr>
          <p:cNvSpPr/>
          <p:nvPr userDrawn="1">
            <p:custDataLst>
              <p:tags r:id="rId7"/>
            </p:custDataLst>
          </p:nvPr>
        </p:nvSpPr>
        <p:spPr>
          <a:xfrm>
            <a:off x="0" y="0"/>
            <a:ext cx="192424" cy="144318"/>
          </a:xfrm>
          <a:prstGeom prst="rect">
            <a:avLst/>
          </a:prstGeom>
          <a:noFill/>
          <a:ln w="19050">
            <a:solidFill>
              <a:srgbClr val="7B7D8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2545" b="0" i="0" baseline="0" dirty="0">
              <a:solidFill>
                <a:schemeClr val="tx1"/>
              </a:solidFill>
              <a:latin typeface="Frutiger 45 Light" panose="020B0603020202020204" pitchFamily="34" charset="0"/>
              <a:ea typeface="Arial Unicode MS" panose="020B0604020202020204" pitchFamily="34" charset="-128"/>
              <a:cs typeface="+mj-cs"/>
              <a:sym typeface="Frutiger 45 Light" panose="020B0603020202020204" pitchFamily="34" charset="0"/>
            </a:endParaRPr>
          </a:p>
        </p:txBody>
      </p:sp>
      <p:sp>
        <p:nvSpPr>
          <p:cNvPr id="3" name="Title Placeholder"/>
          <p:cNvSpPr>
            <a:spLocks noGrp="1"/>
          </p:cNvSpPr>
          <p:nvPr>
            <p:ph type="title"/>
          </p:nvPr>
        </p:nvSpPr>
        <p:spPr>
          <a:xfrm>
            <a:off x="509847" y="0"/>
            <a:ext cx="11141441" cy="856211"/>
          </a:xfrm>
          <a:prstGeom prst="rect">
            <a:avLst/>
          </a:prstGeom>
        </p:spPr>
        <p:txBody>
          <a:bodyPr vert="horz" lIns="0" tIns="0" rIns="0" bIns="0" rtlCol="0" anchor="b" anchorCtr="0">
            <a:noAutofit/>
          </a:bodyPr>
          <a:lstStyle/>
          <a:p>
            <a:r>
              <a:rPr lang="en-US" dirty="0"/>
              <a:t>&lt;&lt;Page heading&gt;&gt;</a:t>
            </a:r>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6" y="1689967"/>
            <a:ext cx="11139665" cy="4358409"/>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cxnSp>
        <p:nvCxnSpPr>
          <p:cNvPr id="11" name="THIN BLUE LINE">
            <a:extLst>
              <a:ext uri="{FF2B5EF4-FFF2-40B4-BE49-F238E27FC236}">
                <a16:creationId xmlns:a16="http://schemas.microsoft.com/office/drawing/2014/main" id="{B1812708-1799-408B-AE88-1FA5DC3A64A3}"/>
              </a:ext>
            </a:extLst>
          </p:cNvPr>
          <p:cNvCxnSpPr/>
          <p:nvPr userDrawn="1"/>
        </p:nvCxnSpPr>
        <p:spPr>
          <a:xfrm>
            <a:off x="509847" y="939338"/>
            <a:ext cx="1114036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Harvey 8" hidden="1"/>
          <p:cNvGrpSpPr>
            <a:grpSpLocks/>
          </p:cNvGrpSpPr>
          <p:nvPr userDrawn="1">
            <p:custDataLst>
              <p:tags r:id="rId8"/>
            </p:custDataLst>
          </p:nvPr>
        </p:nvGrpSpPr>
        <p:grpSpPr>
          <a:xfrm>
            <a:off x="12345940" y="0"/>
            <a:ext cx="354676" cy="266007"/>
            <a:chOff x="0" y="0"/>
            <a:chExt cx="914400" cy="914400"/>
          </a:xfrm>
          <a:solidFill>
            <a:schemeClr val="tx1"/>
          </a:solidFill>
        </p:grpSpPr>
        <p:sp>
          <p:nvSpPr>
            <p:cNvPr id="6" name="Harvey 0/8 [0]" hidden="1"/>
            <p:cNvSpPr>
              <a:spLocks noChangeAspect="1"/>
            </p:cNvSpPr>
            <p:nvPr>
              <p:custDataLst>
                <p:tags r:id="rId20"/>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Harvey 1/8 [1]" hidden="1"/>
            <p:cNvSpPr>
              <a:spLocks noChangeAspect="1"/>
            </p:cNvSpPr>
            <p:nvPr>
              <p:custDataLst>
                <p:tags r:id="rId21"/>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Harvey 2/8 [2]" hidden="1"/>
            <p:cNvSpPr>
              <a:spLocks noChangeAspect="1"/>
            </p:cNvSpPr>
            <p:nvPr>
              <p:custDataLst>
                <p:tags r:id="rId22"/>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Harvey 3/8 [3]" hidden="1"/>
            <p:cNvSpPr>
              <a:spLocks noChangeAspect="1"/>
            </p:cNvSpPr>
            <p:nvPr>
              <p:custDataLst>
                <p:tags r:id="rId23"/>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Harvey 4/8 [4]" hidden="1"/>
            <p:cNvSpPr>
              <a:spLocks noChangeAspect="1"/>
            </p:cNvSpPr>
            <p:nvPr>
              <p:custDataLst>
                <p:tags r:id="rId24"/>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Harvey 5/8 [5]" hidden="1"/>
            <p:cNvSpPr>
              <a:spLocks noChangeAspect="1"/>
            </p:cNvSpPr>
            <p:nvPr>
              <p:custDataLst>
                <p:tags r:id="rId25"/>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Harvey 6/8 [6]" hidden="1"/>
            <p:cNvSpPr>
              <a:spLocks noChangeAspect="1"/>
            </p:cNvSpPr>
            <p:nvPr>
              <p:custDataLst>
                <p:tags r:id="rId26"/>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Harvey 7/8 [7]" hidden="1"/>
            <p:cNvSpPr>
              <a:spLocks noChangeAspect="1"/>
            </p:cNvSpPr>
            <p:nvPr>
              <p:custDataLst>
                <p:tags r:id="rId27"/>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Harvey 8/8 [8]" hidden="1"/>
            <p:cNvSpPr>
              <a:spLocks noChangeAspect="1"/>
            </p:cNvSpPr>
            <p:nvPr>
              <p:custDataLst>
                <p:tags r:id="rId28"/>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17" name="Harvey 4" hidden="1"/>
          <p:cNvGrpSpPr>
            <a:grpSpLocks/>
          </p:cNvGrpSpPr>
          <p:nvPr userDrawn="1">
            <p:custDataLst>
              <p:tags r:id="rId9"/>
            </p:custDataLst>
          </p:nvPr>
        </p:nvGrpSpPr>
        <p:grpSpPr>
          <a:xfrm>
            <a:off x="12345940" y="0"/>
            <a:ext cx="354676" cy="266007"/>
            <a:chOff x="0" y="0"/>
            <a:chExt cx="914400" cy="914400"/>
          </a:xfrm>
          <a:solidFill>
            <a:schemeClr val="tx1"/>
          </a:solidFill>
        </p:grpSpPr>
        <p:sp>
          <p:nvSpPr>
            <p:cNvPr id="18" name="Harvey 0/4 [0]" hidden="1"/>
            <p:cNvSpPr>
              <a:spLocks noChangeAspect="1"/>
            </p:cNvSpPr>
            <p:nvPr>
              <p:custDataLst>
                <p:tags r:id="rId15"/>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Harvey 1/4 [1]" hidden="1"/>
            <p:cNvSpPr>
              <a:spLocks noChangeAspect="1"/>
            </p:cNvSpPr>
            <p:nvPr>
              <p:custDataLst>
                <p:tags r:id="rId16"/>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Harvey 2/4 [2]" hidden="1"/>
            <p:cNvSpPr>
              <a:spLocks noChangeAspect="1"/>
            </p:cNvSpPr>
            <p:nvPr>
              <p:custDataLst>
                <p:tags r:id="rId17"/>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Harvey 3/4 [3]" hidden="1"/>
            <p:cNvSpPr>
              <a:spLocks noChangeAspect="1"/>
            </p:cNvSpPr>
            <p:nvPr>
              <p:custDataLst>
                <p:tags r:id="rId18"/>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Harvey 4/4 [4]" hidden="1"/>
            <p:cNvSpPr>
              <a:spLocks noChangeAspect="1"/>
            </p:cNvSpPr>
            <p:nvPr>
              <p:custDataLst>
                <p:tags r:id="rId1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23" name="Harvey 3" hidden="1"/>
          <p:cNvGrpSpPr>
            <a:grpSpLocks/>
          </p:cNvGrpSpPr>
          <p:nvPr userDrawn="1">
            <p:custDataLst>
              <p:tags r:id="rId10"/>
            </p:custDataLst>
          </p:nvPr>
        </p:nvGrpSpPr>
        <p:grpSpPr>
          <a:xfrm>
            <a:off x="12345940" y="0"/>
            <a:ext cx="354676" cy="266007"/>
            <a:chOff x="0" y="0"/>
            <a:chExt cx="914400" cy="914400"/>
          </a:xfrm>
          <a:solidFill>
            <a:schemeClr val="tx1"/>
          </a:solidFill>
        </p:grpSpPr>
        <p:sp>
          <p:nvSpPr>
            <p:cNvPr id="24" name="Harvey 0/3 [0]" hidden="1"/>
            <p:cNvSpPr>
              <a:spLocks noChangeAspect="1"/>
            </p:cNvSpPr>
            <p:nvPr>
              <p:custDataLst>
                <p:tags r:id="rId1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Harvey 1/3 [1]" hidden="1"/>
            <p:cNvSpPr>
              <a:spLocks noChangeAspect="1"/>
            </p:cNvSpPr>
            <p:nvPr>
              <p:custDataLst>
                <p:tags r:id="rId1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Harvey 2/3 [2]" hidden="1"/>
            <p:cNvSpPr>
              <a:spLocks noChangeAspect="1"/>
            </p:cNvSpPr>
            <p:nvPr>
              <p:custDataLst>
                <p:tags r:id="rId1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Harvey 3/3 [3]" hidden="1"/>
            <p:cNvSpPr>
              <a:spLocks noChangeAspect="1"/>
            </p:cNvSpPr>
            <p:nvPr>
              <p:custDataLst>
                <p:tags r:id="rId1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8" name="Content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hh:mm&lt;/date&gt;:</a:t>
            </a:r>
          </a:p>
        </p:txBody>
      </p:sp>
      <p:sp>
        <p:nvSpPr>
          <p:cNvPr id="29" name="Formatting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chemeClr val="tx1"/>
                </a:solidFill>
              </a:rPr>
              <a:t>&lt;initials&gt;, &lt;date&gt;yyyy.MM.dd hh:mm&lt;/date&gt;:</a:t>
            </a:r>
          </a:p>
        </p:txBody>
      </p:sp>
      <p:sp>
        <p:nvSpPr>
          <p:cNvPr id="30" name="Dummy [Sticker]" hidden="1">
            <a:extLst>
              <a:ext uri="{FF2B5EF4-FFF2-40B4-BE49-F238E27FC236}">
                <a16:creationId xmlns:a16="http://schemas.microsoft.com/office/drawing/2014/main" id="{2437763D-C811-465D-9A4E-4D6021FB1746}"/>
              </a:ext>
            </a:extLst>
          </p:cNvPr>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Dummy data</a:t>
            </a:r>
          </a:p>
        </p:txBody>
      </p:sp>
      <p:sp>
        <p:nvSpPr>
          <p:cNvPr id="31" name="Update [Sticker]" hidden="1">
            <a:extLst>
              <a:ext uri="{FF2B5EF4-FFF2-40B4-BE49-F238E27FC236}">
                <a16:creationId xmlns:a16="http://schemas.microsoft.com/office/drawing/2014/main" id="{ABC4F7ED-21BD-4B46-86D3-DDD87E7E79F4}"/>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Update data</a:t>
            </a:r>
          </a:p>
        </p:txBody>
      </p:sp>
      <p:sp>
        <p:nvSpPr>
          <p:cNvPr id="32" name="Responsible [Sticker]" hidden="1">
            <a:extLst>
              <a:ext uri="{FF2B5EF4-FFF2-40B4-BE49-F238E27FC236}">
                <a16:creationId xmlns:a16="http://schemas.microsoft.com/office/drawing/2014/main" id="{F6CA93B9-0D84-4AF4-97F4-92BA05D085E6}"/>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Responsible:</a:t>
            </a:r>
          </a:p>
          <a:p>
            <a:pPr algn="ctr"/>
            <a:endParaRPr lang="en-US" dirty="0">
              <a:solidFill>
                <a:srgbClr val="FFFFFF"/>
              </a:solidFill>
            </a:endParaRPr>
          </a:p>
        </p:txBody>
      </p:sp>
      <p:sp>
        <p:nvSpPr>
          <p:cNvPr id="33" name="Final [Sticker]" hidden="1">
            <a:extLst>
              <a:ext uri="{FF2B5EF4-FFF2-40B4-BE49-F238E27FC236}">
                <a16:creationId xmlns:a16="http://schemas.microsoft.com/office/drawing/2014/main" id="{8EE2AD89-1185-4603-8CA7-C1A54E90AFBA}"/>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Final</a:t>
            </a:r>
          </a:p>
        </p:txBody>
      </p:sp>
      <p:sp>
        <p:nvSpPr>
          <p:cNvPr id="34" name="Draft [Sticker]" hidden="1">
            <a:extLst>
              <a:ext uri="{FF2B5EF4-FFF2-40B4-BE49-F238E27FC236}">
                <a16:creationId xmlns:a16="http://schemas.microsoft.com/office/drawing/2014/main" id="{201CF74D-2104-4625-A368-DCB3CD3E5C78}"/>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Draft</a:t>
            </a:r>
          </a:p>
        </p:txBody>
      </p:sp>
      <p:sp>
        <p:nvSpPr>
          <p:cNvPr id="35" name="Discussion [Sticker]" hidden="1">
            <a:extLst>
              <a:ext uri="{FF2B5EF4-FFF2-40B4-BE49-F238E27FC236}">
                <a16:creationId xmlns:a16="http://schemas.microsoft.com/office/drawing/2014/main" id="{5CC188B5-E87E-4C31-B7E5-B92D268B37B2}"/>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For discussion</a:t>
            </a:r>
          </a:p>
        </p:txBody>
      </p:sp>
      <p:sp>
        <p:nvSpPr>
          <p:cNvPr id="36" name="Internal [Sticker]" hidden="1">
            <a:extLst>
              <a:ext uri="{FF2B5EF4-FFF2-40B4-BE49-F238E27FC236}">
                <a16:creationId xmlns:a16="http://schemas.microsoft.com/office/drawing/2014/main" id="{012224C2-AC3C-4AD1-8667-6EB32285CFB8}"/>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dirty="0">
                <a:solidFill>
                  <a:srgbClr val="FFFFFF"/>
                </a:solidFill>
              </a:rPr>
              <a:t>Internal use </a:t>
            </a:r>
          </a:p>
          <a:p>
            <a:pPr algn="ctr">
              <a:spcBef>
                <a:spcPts val="0"/>
              </a:spcBef>
            </a:pPr>
            <a:r>
              <a:rPr lang="en-US" dirty="0">
                <a:solidFill>
                  <a:srgbClr val="FFFFFF"/>
                </a:solidFill>
              </a:rPr>
              <a:t>only</a:t>
            </a:r>
          </a:p>
        </p:txBody>
      </p:sp>
      <p:sp>
        <p:nvSpPr>
          <p:cNvPr id="37" name="Backup [Sticker]" hidden="1">
            <a:extLst>
              <a:ext uri="{FF2B5EF4-FFF2-40B4-BE49-F238E27FC236}">
                <a16:creationId xmlns:a16="http://schemas.microsoft.com/office/drawing/2014/main" id="{849C0275-96AC-43E8-95B3-C35C9077E5C2}"/>
              </a:ext>
            </a:extLst>
          </p:cNvPr>
          <p:cNvSpPr>
            <a:spLocks/>
          </p:cNvSpPr>
          <p:nvPr userDrawn="1"/>
        </p:nvSpPr>
        <p:spPr>
          <a:xfrm>
            <a:off x="12370358" y="171988"/>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Backup</a:t>
            </a:r>
          </a:p>
        </p:txBody>
      </p:sp>
      <p:sp>
        <p:nvSpPr>
          <p:cNvPr id="38" name="Footnote [Placeholder]" hidden="1">
            <a:extLst>
              <a:ext uri="{FF2B5EF4-FFF2-40B4-BE49-F238E27FC236}">
                <a16:creationId xmlns:a16="http://schemas.microsoft.com/office/drawing/2014/main" id="{92C85C98-EC3A-43F3-A873-8CDA3866EF21}"/>
              </a:ext>
            </a:extLst>
          </p:cNvPr>
          <p:cNvSpPr/>
          <p:nvPr userDrawn="1"/>
        </p:nvSpPr>
        <p:spPr>
          <a:xfrm>
            <a:off x="1728000" y="6447273"/>
            <a:ext cx="8757818" cy="139898"/>
          </a:xfrm>
          <a:prstGeom prst="rect">
            <a:avLst/>
          </a:prstGeom>
        </p:spPr>
        <p:txBody>
          <a:bodyPr wrap="square" lIns="0" tIns="0" rIns="0" bIns="0" anchor="b" anchorCtr="0">
            <a:spAutoFit/>
          </a:bodyPr>
          <a:lstStyle/>
          <a:p>
            <a:pPr lvl="0" defTabSz="914105" eaLnBrk="1" fontAlgn="auto" hangingPunct="1">
              <a:spcBef>
                <a:spcPts val="0"/>
              </a:spcBef>
              <a:spcAft>
                <a:spcPts val="0"/>
              </a:spcAft>
            </a:pPr>
            <a:r>
              <a:rPr lang="en-GB" sz="909" dirty="0">
                <a:solidFill>
                  <a:prstClr val="black"/>
                </a:solidFill>
                <a:latin typeface="+mn-lt"/>
              </a:rPr>
              <a:t>(n)</a:t>
            </a:r>
            <a:endParaRPr lang="en-US" sz="909" dirty="0">
              <a:solidFill>
                <a:prstClr val="black"/>
              </a:solidFill>
              <a:latin typeface="+mn-lt"/>
            </a:endParaRPr>
          </a:p>
        </p:txBody>
      </p:sp>
    </p:spTree>
    <p:extLst>
      <p:ext uri="{BB962C8B-B14F-4D97-AF65-F5344CB8AC3E}">
        <p14:creationId xmlns:p14="http://schemas.microsoft.com/office/powerpoint/2010/main" val="208859275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Lst>
  <p:hf hdr="0" ftr="0" dt="0"/>
  <p:txStyles>
    <p:titleStyle>
      <a:lvl1pPr algn="l" defTabSz="1005505" rtl="0" eaLnBrk="1" latinLnBrk="0" hangingPunct="1">
        <a:lnSpc>
          <a:spcPct val="95000"/>
        </a:lnSpc>
        <a:spcBef>
          <a:spcPct val="0"/>
        </a:spcBef>
        <a:buNone/>
        <a:defRPr lang="en-US" sz="2800" b="0" kern="1200" baseline="0" dirty="0">
          <a:solidFill>
            <a:schemeClr val="tx1"/>
          </a:solidFill>
          <a:latin typeface="+mn-lt"/>
          <a:ea typeface="+mn-ea"/>
          <a:cs typeface="+mj-cs"/>
        </a:defRPr>
      </a:lvl1pPr>
    </p:titleStyle>
    <p:bodyStyle>
      <a:lvl1pPr marL="182880" marR="0" indent="-182880" algn="l" defTabSz="1005505" rtl="0" eaLnBrk="1" fontAlgn="auto" latinLnBrk="0" hangingPunct="1">
        <a:lnSpc>
          <a:spcPct val="100000"/>
        </a:lnSpc>
        <a:spcBef>
          <a:spcPts val="800"/>
        </a:spcBef>
        <a:spcAft>
          <a:spcPts val="0"/>
        </a:spcAft>
        <a:buClrTx/>
        <a:buSzPct val="75000"/>
        <a:buFont typeface="Wingdings 2" panose="05020102010507070707" pitchFamily="18" charset="2"/>
        <a:buChar char=""/>
        <a:tabLst/>
        <a:defRPr lang="en-US" sz="1600" b="0" kern="0" baseline="0" dirty="0" smtClean="0">
          <a:solidFill>
            <a:schemeClr val="tx1"/>
          </a:solidFill>
          <a:latin typeface="+mn-lt"/>
          <a:ea typeface="+mn-ea"/>
          <a:cs typeface="+mn-cs"/>
        </a:defRPr>
      </a:lvl1pPr>
      <a:lvl2pPr marL="374400"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2pPr>
      <a:lvl3pPr marL="566928" marR="0" indent="-182880" algn="l" defTabSz="1005505" rtl="0" eaLnBrk="1" fontAlgn="auto" latinLnBrk="0" hangingPunct="1">
        <a:lnSpc>
          <a:spcPct val="100000"/>
        </a:lnSpc>
        <a:spcBef>
          <a:spcPts val="800"/>
        </a:spcBef>
        <a:spcAft>
          <a:spcPts val="0"/>
        </a:spcAft>
        <a:buClrTx/>
        <a:buSzTx/>
        <a:buFont typeface="Arial" panose="020B0604020202020204" pitchFamily="34" charset="0"/>
        <a:buChar char="–"/>
        <a:tabLst/>
        <a:defRPr lang="en-US" sz="1600" kern="0" baseline="0" dirty="0" smtClean="0">
          <a:solidFill>
            <a:schemeClr val="tx1"/>
          </a:solidFill>
          <a:latin typeface="+mn-lt"/>
          <a:ea typeface="+mn-ea"/>
          <a:cs typeface="+mn-cs"/>
        </a:defRPr>
      </a:lvl3pPr>
      <a:lvl4pPr marL="758952"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4pPr>
      <a:lvl5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chemeClr val="tx1"/>
          </a:solidFill>
          <a:latin typeface="+mn-lt"/>
          <a:ea typeface="+mn-ea"/>
          <a:cs typeface="+mn-cs"/>
        </a:defRPr>
      </a:lvl5pPr>
      <a:lvl6pPr marL="950976" marR="0" indent="-182563"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0" kern="0" baseline="0" dirty="0" smtClean="0">
          <a:solidFill>
            <a:schemeClr val="tx1"/>
          </a:solidFill>
          <a:latin typeface="+mn-lt"/>
          <a:ea typeface="+mn-ea"/>
          <a:cs typeface="+mn-cs"/>
        </a:defRPr>
      </a:lvl6pPr>
      <a:lvl7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b="1" kern="0" baseline="0" dirty="0" smtClean="0">
          <a:solidFill>
            <a:schemeClr val="tx1"/>
          </a:solidFill>
          <a:latin typeface="+mn-lt"/>
          <a:ea typeface="+mn-ea"/>
          <a:cs typeface="+mn-cs"/>
        </a:defRPr>
      </a:lvl7pPr>
      <a:lvl8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464749"/>
          </a:solidFill>
          <a:latin typeface="+mn-lt"/>
          <a:ea typeface="+mn-ea"/>
          <a:cs typeface="+mn-cs"/>
        </a:defRPr>
      </a:lvl8pPr>
      <a:lvl9pPr marL="0" marR="0" indent="0" algn="l" defTabSz="1005505"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lang="en-US" sz="1600" kern="0" baseline="0" dirty="0" smtClean="0">
          <a:solidFill>
            <a:srgbClr val="A43725"/>
          </a:solidFill>
          <a:latin typeface="+mn-lt"/>
          <a:ea typeface="+mn-ea"/>
          <a:cs typeface="+mn-cs"/>
        </a:defRPr>
      </a:lvl9pPr>
    </p:bodyStyle>
    <p:otherStyle>
      <a:defPPr>
        <a:defRPr lang="en-US"/>
      </a:defPPr>
      <a:lvl1pPr marL="0" algn="l" defTabSz="1005505" rtl="0" eaLnBrk="1" latinLnBrk="0" hangingPunct="1">
        <a:defRPr sz="2000" kern="1200">
          <a:solidFill>
            <a:schemeClr val="tx1"/>
          </a:solidFill>
          <a:latin typeface="+mn-lt"/>
          <a:ea typeface="+mn-ea"/>
          <a:cs typeface="+mn-cs"/>
        </a:defRPr>
      </a:lvl1pPr>
      <a:lvl2pPr marL="502753" algn="l" defTabSz="1005505" rtl="0" eaLnBrk="1" latinLnBrk="0" hangingPunct="1">
        <a:defRPr sz="2000" kern="1200">
          <a:solidFill>
            <a:schemeClr val="tx1"/>
          </a:solidFill>
          <a:latin typeface="+mn-lt"/>
          <a:ea typeface="+mn-ea"/>
          <a:cs typeface="+mn-cs"/>
        </a:defRPr>
      </a:lvl2pPr>
      <a:lvl3pPr marL="1005505" algn="l" defTabSz="1005505" rtl="0" eaLnBrk="1" latinLnBrk="0" hangingPunct="1">
        <a:defRPr sz="2000" kern="1200">
          <a:solidFill>
            <a:schemeClr val="tx1"/>
          </a:solidFill>
          <a:latin typeface="+mn-lt"/>
          <a:ea typeface="+mn-ea"/>
          <a:cs typeface="+mn-cs"/>
        </a:defRPr>
      </a:lvl3pPr>
      <a:lvl4pPr marL="1508257" algn="l" defTabSz="1005505" rtl="0" eaLnBrk="1" latinLnBrk="0" hangingPunct="1">
        <a:defRPr sz="2000" kern="1200">
          <a:solidFill>
            <a:schemeClr val="tx1"/>
          </a:solidFill>
          <a:latin typeface="+mn-lt"/>
          <a:ea typeface="+mn-ea"/>
          <a:cs typeface="+mn-cs"/>
        </a:defRPr>
      </a:lvl4pPr>
      <a:lvl5pPr marL="2011009" algn="l" defTabSz="1005505" rtl="0" eaLnBrk="1" latinLnBrk="0" hangingPunct="1">
        <a:defRPr sz="2000" kern="1200">
          <a:solidFill>
            <a:schemeClr val="tx1"/>
          </a:solidFill>
          <a:latin typeface="+mn-lt"/>
          <a:ea typeface="+mn-ea"/>
          <a:cs typeface="+mn-cs"/>
        </a:defRPr>
      </a:lvl5pPr>
      <a:lvl6pPr marL="2513761" algn="l" defTabSz="1005505" rtl="0" eaLnBrk="1" latinLnBrk="0" hangingPunct="1">
        <a:defRPr sz="2000" kern="1200">
          <a:solidFill>
            <a:schemeClr val="tx1"/>
          </a:solidFill>
          <a:latin typeface="+mn-lt"/>
          <a:ea typeface="+mn-ea"/>
          <a:cs typeface="+mn-cs"/>
        </a:defRPr>
      </a:lvl6pPr>
      <a:lvl7pPr marL="3016512" algn="l" defTabSz="1005505" rtl="0" eaLnBrk="1" latinLnBrk="0" hangingPunct="1">
        <a:defRPr sz="2000" kern="1200">
          <a:solidFill>
            <a:schemeClr val="tx1"/>
          </a:solidFill>
          <a:latin typeface="+mn-lt"/>
          <a:ea typeface="+mn-ea"/>
          <a:cs typeface="+mn-cs"/>
        </a:defRPr>
      </a:lvl7pPr>
      <a:lvl8pPr marL="3519265" algn="l" defTabSz="1005505" rtl="0" eaLnBrk="1" latinLnBrk="0" hangingPunct="1">
        <a:defRPr sz="2000" kern="1200">
          <a:solidFill>
            <a:schemeClr val="tx1"/>
          </a:solidFill>
          <a:latin typeface="+mn-lt"/>
          <a:ea typeface="+mn-ea"/>
          <a:cs typeface="+mn-cs"/>
        </a:defRPr>
      </a:lvl8pPr>
      <a:lvl9pPr marL="4022016" algn="l" defTabSz="1005505"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p:cNvSpPr>
            <a:spLocks noGrp="1"/>
          </p:cNvSpPr>
          <p:nvPr>
            <p:ph type="body" idx="1"/>
          </p:nvPr>
        </p:nvSpPr>
        <p:spPr>
          <a:xfrm>
            <a:off x="509847" y="1687486"/>
            <a:ext cx="11139055" cy="433093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p:cNvSpPr>
            <a:spLocks noGrp="1"/>
          </p:cNvSpPr>
          <p:nvPr>
            <p:ph type="title"/>
          </p:nvPr>
        </p:nvSpPr>
        <p:spPr>
          <a:xfrm>
            <a:off x="509847" y="6"/>
            <a:ext cx="11139055" cy="856211"/>
          </a:xfrm>
          <a:prstGeom prst="rect">
            <a:avLst/>
          </a:prstGeom>
        </p:spPr>
        <p:txBody>
          <a:bodyPr vert="horz" lIns="0" tIns="0" rIns="0" bIns="0" rtlCol="0" anchor="b" anchorCtr="0">
            <a:normAutofit/>
          </a:bodyPr>
          <a:lstStyle/>
          <a:p>
            <a:r>
              <a:rPr lang="en-US" dirty="0"/>
              <a:t>Click to edit Master title style</a:t>
            </a:r>
          </a:p>
        </p:txBody>
      </p:sp>
    </p:spTree>
    <p:extLst>
      <p:ext uri="{BB962C8B-B14F-4D97-AF65-F5344CB8AC3E}">
        <p14:creationId xmlns:p14="http://schemas.microsoft.com/office/powerpoint/2010/main" val="2538344884"/>
      </p:ext>
    </p:extLst>
  </p:cSld>
  <p:clrMap bg1="lt1" tx1="dk1" bg2="lt2" tx2="dk2" accent1="accent1" accent2="accent2" accent3="accent3" accent4="accent4" accent5="accent5" accent6="accent6" hlink="hlink" folHlink="folHlink"/>
  <p:sldLayoutIdLst>
    <p:sldLayoutId id="2147483721" r:id="rId1"/>
    <p:sldLayoutId id="2147483722" r:id="rId2"/>
  </p:sldLayoutIdLst>
  <p:hf sldNum="0" hdr="0" ftr="0"/>
  <p:txStyles>
    <p:titleStyle>
      <a:lvl1pPr algn="l" defTabSz="910814" rtl="0" eaLnBrk="1" latinLnBrk="0" hangingPunct="1">
        <a:lnSpc>
          <a:spcPts val="2909"/>
        </a:lnSpc>
        <a:spcBef>
          <a:spcPct val="0"/>
        </a:spcBef>
        <a:buNone/>
        <a:defRPr sz="2900" kern="1200">
          <a:solidFill>
            <a:schemeClr val="tx1"/>
          </a:solidFill>
          <a:latin typeface="Frutiger 45 Light" panose="020B0603020202020204" pitchFamily="34" charset="0"/>
          <a:ea typeface="+mj-ea"/>
          <a:cs typeface="+mj-cs"/>
        </a:defRPr>
      </a:lvl1pPr>
    </p:titleStyle>
    <p:bodyStyle>
      <a:lvl1pPr marL="212829" indent="-212829" algn="l" defTabSz="910814" rtl="0" eaLnBrk="1" latinLnBrk="0" hangingPunct="1">
        <a:spcBef>
          <a:spcPts val="1273"/>
        </a:spcBef>
        <a:buClr>
          <a:schemeClr val="tx2"/>
        </a:buClr>
        <a:buSzPct val="100000"/>
        <a:buFont typeface="Symbol" pitchFamily="18" charset="2"/>
        <a:buChar char="·"/>
        <a:defRPr sz="1600" b="0" kern="1200">
          <a:solidFill>
            <a:schemeClr val="tx1"/>
          </a:solidFill>
          <a:latin typeface="+mn-lt"/>
          <a:ea typeface="+mn-ea"/>
          <a:cs typeface="+mn-cs"/>
        </a:defRPr>
      </a:lvl1pPr>
      <a:lvl2pPr marL="414148" indent="-201325" algn="l" defTabSz="910814" rtl="0" eaLnBrk="1" latinLnBrk="0" hangingPunct="1">
        <a:spcBef>
          <a:spcPts val="636"/>
        </a:spcBef>
        <a:buClr>
          <a:schemeClr val="tx1"/>
        </a:buClr>
        <a:buFont typeface="Arial" pitchFamily="34" charset="0"/>
        <a:buChar char="–"/>
        <a:defRPr sz="1500" kern="1200">
          <a:solidFill>
            <a:schemeClr val="tx1"/>
          </a:solidFill>
          <a:latin typeface="+mn-lt"/>
          <a:ea typeface="+mn-ea"/>
          <a:cs typeface="+mn-cs"/>
        </a:defRPr>
      </a:lvl2pPr>
      <a:lvl3pPr marL="626967" indent="-212829" algn="l" defTabSz="910814" rtl="0" eaLnBrk="1" latinLnBrk="0" hangingPunct="1">
        <a:spcBef>
          <a:spcPts val="636"/>
        </a:spcBef>
        <a:buClr>
          <a:schemeClr val="tx1"/>
        </a:buClr>
        <a:buFont typeface="Arial" pitchFamily="34" charset="0"/>
        <a:buChar char="–"/>
        <a:defRPr sz="1500" kern="1200">
          <a:solidFill>
            <a:schemeClr val="tx1"/>
          </a:solidFill>
          <a:latin typeface="+mn-lt"/>
          <a:ea typeface="+mn-ea"/>
          <a:cs typeface="+mn-cs"/>
        </a:defRPr>
      </a:lvl3pPr>
      <a:lvl4pPr marL="828287" indent="-201325" algn="l" defTabSz="910814" rtl="0" eaLnBrk="1" latinLnBrk="0" hangingPunct="1">
        <a:spcBef>
          <a:spcPts val="273"/>
        </a:spcBef>
        <a:buClr>
          <a:schemeClr val="tx1"/>
        </a:buClr>
        <a:buSzPct val="84000"/>
        <a:buFont typeface="Arial" pitchFamily="34" charset="0"/>
        <a:buChar char="–"/>
        <a:defRPr sz="1500" kern="1200">
          <a:solidFill>
            <a:schemeClr val="tx1"/>
          </a:solidFill>
          <a:latin typeface="+mn-lt"/>
          <a:ea typeface="+mn-ea"/>
          <a:cs typeface="+mn-cs"/>
        </a:defRPr>
      </a:lvl4pPr>
      <a:lvl5pPr marL="1041111" indent="-212829" algn="l" defTabSz="910814" rtl="0" eaLnBrk="1" latinLnBrk="0" hangingPunct="1">
        <a:spcBef>
          <a:spcPts val="273"/>
        </a:spcBef>
        <a:buClr>
          <a:schemeClr val="tx1"/>
        </a:buClr>
        <a:buSzPct val="84000"/>
        <a:buFont typeface="Arial" pitchFamily="34" charset="0"/>
        <a:buChar char="–"/>
        <a:defRPr sz="1500" kern="1200">
          <a:solidFill>
            <a:schemeClr val="tx1"/>
          </a:solidFill>
          <a:latin typeface="+mn-lt"/>
          <a:ea typeface="+mn-ea"/>
          <a:cs typeface="+mn-cs"/>
        </a:defRPr>
      </a:lvl5pPr>
      <a:lvl6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6pPr>
      <a:lvl7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7pPr>
      <a:lvl8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8pPr>
      <a:lvl9pPr marL="1043637" indent="-215358" algn="l" defTabSz="910814" rtl="0" eaLnBrk="1" latinLnBrk="0" hangingPunct="1">
        <a:spcBef>
          <a:spcPts val="273"/>
        </a:spcBef>
        <a:buClr>
          <a:schemeClr val="tx1"/>
        </a:buClr>
        <a:buSzPct val="84000"/>
        <a:buFont typeface="Frutiger 55 Roman" pitchFamily="34" charset="0"/>
        <a:buChar char="–"/>
        <a:defRPr sz="1500" kern="1200">
          <a:solidFill>
            <a:schemeClr val="tx1"/>
          </a:solidFill>
          <a:latin typeface="+mn-lt"/>
          <a:ea typeface="+mn-ea"/>
          <a:cs typeface="+mn-cs"/>
        </a:defRPr>
      </a:lvl9pPr>
    </p:bodyStyle>
    <p:otherStyle>
      <a:defPPr>
        <a:defRPr lang="en-US"/>
      </a:defPPr>
      <a:lvl1pPr marL="0" algn="l" defTabSz="910814" rtl="0" eaLnBrk="1" latinLnBrk="0" hangingPunct="1">
        <a:defRPr sz="1800" kern="1200">
          <a:solidFill>
            <a:schemeClr val="tx1"/>
          </a:solidFill>
          <a:latin typeface="+mn-lt"/>
          <a:ea typeface="+mn-ea"/>
          <a:cs typeface="+mn-cs"/>
        </a:defRPr>
      </a:lvl1pPr>
      <a:lvl2pPr marL="455407" algn="l" defTabSz="910814" rtl="0" eaLnBrk="1" latinLnBrk="0" hangingPunct="1">
        <a:defRPr sz="1800" kern="1200">
          <a:solidFill>
            <a:schemeClr val="tx1"/>
          </a:solidFill>
          <a:latin typeface="+mn-lt"/>
          <a:ea typeface="+mn-ea"/>
          <a:cs typeface="+mn-cs"/>
        </a:defRPr>
      </a:lvl2pPr>
      <a:lvl3pPr marL="910814" algn="l" defTabSz="910814" rtl="0" eaLnBrk="1" latinLnBrk="0" hangingPunct="1">
        <a:defRPr sz="1800" kern="1200">
          <a:solidFill>
            <a:schemeClr val="tx1"/>
          </a:solidFill>
          <a:latin typeface="+mn-lt"/>
          <a:ea typeface="+mn-ea"/>
          <a:cs typeface="+mn-cs"/>
        </a:defRPr>
      </a:lvl3pPr>
      <a:lvl4pPr marL="1366219" algn="l" defTabSz="910814" rtl="0" eaLnBrk="1" latinLnBrk="0" hangingPunct="1">
        <a:defRPr sz="1800" kern="1200">
          <a:solidFill>
            <a:schemeClr val="tx1"/>
          </a:solidFill>
          <a:latin typeface="+mn-lt"/>
          <a:ea typeface="+mn-ea"/>
          <a:cs typeface="+mn-cs"/>
        </a:defRPr>
      </a:lvl4pPr>
      <a:lvl5pPr marL="1821623" algn="l" defTabSz="910814" rtl="0" eaLnBrk="1" latinLnBrk="0" hangingPunct="1">
        <a:defRPr sz="1800" kern="1200">
          <a:solidFill>
            <a:schemeClr val="tx1"/>
          </a:solidFill>
          <a:latin typeface="+mn-lt"/>
          <a:ea typeface="+mn-ea"/>
          <a:cs typeface="+mn-cs"/>
        </a:defRPr>
      </a:lvl5pPr>
      <a:lvl6pPr marL="2277025" algn="l" defTabSz="910814" rtl="0" eaLnBrk="1" latinLnBrk="0" hangingPunct="1">
        <a:defRPr sz="1800" kern="1200">
          <a:solidFill>
            <a:schemeClr val="tx1"/>
          </a:solidFill>
          <a:latin typeface="+mn-lt"/>
          <a:ea typeface="+mn-ea"/>
          <a:cs typeface="+mn-cs"/>
        </a:defRPr>
      </a:lvl6pPr>
      <a:lvl7pPr marL="2732432" algn="l" defTabSz="910814" rtl="0" eaLnBrk="1" latinLnBrk="0" hangingPunct="1">
        <a:defRPr sz="1800" kern="1200">
          <a:solidFill>
            <a:schemeClr val="tx1"/>
          </a:solidFill>
          <a:latin typeface="+mn-lt"/>
          <a:ea typeface="+mn-ea"/>
          <a:cs typeface="+mn-cs"/>
        </a:defRPr>
      </a:lvl7pPr>
      <a:lvl8pPr marL="3187825" algn="l" defTabSz="910814" rtl="0" eaLnBrk="1" latinLnBrk="0" hangingPunct="1">
        <a:defRPr sz="1800" kern="1200">
          <a:solidFill>
            <a:schemeClr val="tx1"/>
          </a:solidFill>
          <a:latin typeface="+mn-lt"/>
          <a:ea typeface="+mn-ea"/>
          <a:cs typeface="+mn-cs"/>
        </a:defRPr>
      </a:lvl8pPr>
      <a:lvl9pPr marL="3643243" algn="l" defTabSz="91081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237.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0.xml"/><Relationship Id="rId1" Type="http://schemas.openxmlformats.org/officeDocument/2006/relationships/tags" Target="../tags/tag249.xml"/><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chart" Target="../charts/chart11.xml"/><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tags" Target="../tags/tag253.xml"/><Relationship Id="rId6" Type="http://schemas.openxmlformats.org/officeDocument/2006/relationships/hyperlink" Target="https://www.ubs.com/global/en/wealth-management/chief-investment-office/disclaimer.html" TargetMode="External"/><Relationship Id="rId5" Type="http://schemas.openxmlformats.org/officeDocument/2006/relationships/hyperlink" Target="http://www.ubs.com/workingwithus" TargetMode="External"/><Relationship Id="rId4" Type="http://schemas.openxmlformats.org/officeDocument/2006/relationships/hyperlink" Target="http://www.ubs.com/cio-disclaimer"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5.xml"/><Relationship Id="rId1" Type="http://schemas.openxmlformats.org/officeDocument/2006/relationships/tags" Target="../tags/tag25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5.xml"/><Relationship Id="rId1" Type="http://schemas.openxmlformats.org/officeDocument/2006/relationships/tags" Target="../tags/tag255.xml"/><Relationship Id="rId5" Type="http://schemas.openxmlformats.org/officeDocument/2006/relationships/hyperlink" Target="https://www.theocc.com/about/publications/character-risks.jsp" TargetMode="External"/><Relationship Id="rId4" Type="http://schemas.openxmlformats.org/officeDocument/2006/relationships/hyperlink" Target="http://www.ubs.com/research"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6.xml"/><Relationship Id="rId1" Type="http://schemas.openxmlformats.org/officeDocument/2006/relationships/tags" Target="../tags/tag256.xml"/><Relationship Id="rId4" Type="http://schemas.openxmlformats.org/officeDocument/2006/relationships/hyperlink" Target="https://www.ubs.com/global/en/wealth-management/chief-investment-office/country-disclaimer-gr.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41.xml"/><Relationship Id="rId1" Type="http://schemas.openxmlformats.org/officeDocument/2006/relationships/tags" Target="../tags/tag240.xml"/><Relationship Id="rId5" Type="http://schemas.openxmlformats.org/officeDocument/2006/relationships/chart" Target="../charts/chart3.xml"/><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0.xml"/><Relationship Id="rId1" Type="http://schemas.openxmlformats.org/officeDocument/2006/relationships/tags" Target="../tags/tag242.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chart" Target="../charts/chart5.xml"/><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3.xml"/><Relationship Id="rId7" Type="http://schemas.openxmlformats.org/officeDocument/2006/relationships/chart" Target="../charts/chart8.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eys"/>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659000" y="4067086"/>
            <a:ext cx="2303806" cy="2497678"/>
          </a:xfrm>
          <a:prstGeom prst="rect">
            <a:avLst/>
          </a:prstGeom>
        </p:spPr>
      </p:pic>
      <p:sp>
        <p:nvSpPr>
          <p:cNvPr id="13" name="PRESENTATION TITLE"/>
          <p:cNvSpPr txBox="1">
            <a:spLocks/>
          </p:cNvSpPr>
          <p:nvPr>
            <p:custDataLst>
              <p:tags r:id="rId1"/>
            </p:custDataLst>
          </p:nvPr>
        </p:nvSpPr>
        <p:spPr>
          <a:xfrm>
            <a:off x="11093438" y="1615403"/>
            <a:ext cx="6775443" cy="908866"/>
          </a:xfrm>
          <a:prstGeom prst="rect">
            <a:avLst/>
          </a:prstGeom>
        </p:spPr>
        <p:txBody>
          <a:bodyPr vert="horz" lIns="0" tIns="0" rIns="0" bIns="0" rtlCol="0" anchor="b" anchorCtr="0">
            <a:noAutofit/>
          </a:bodyPr>
          <a:lstStyle>
            <a:lvl1pPr algn="l" defTabSz="906205" rtl="0" eaLnBrk="1" latinLnBrk="0" hangingPunct="1">
              <a:lnSpc>
                <a:spcPts val="3818"/>
              </a:lnSpc>
              <a:spcBef>
                <a:spcPts val="3818"/>
              </a:spcBef>
              <a:buNone/>
              <a:defRPr sz="3600" kern="1200" baseline="0">
                <a:solidFill>
                  <a:schemeClr val="tx1"/>
                </a:solidFill>
                <a:latin typeface="Frutiger 45 Light"/>
                <a:ea typeface="Arial Unicode MS" pitchFamily="34" charset="-128"/>
                <a:cs typeface="+mj-cs"/>
              </a:defRPr>
            </a:lvl1pPr>
          </a:lstStyle>
          <a:p>
            <a:pPr marL="0" marR="0" lvl="0" indent="0" algn="l" defTabSz="906205" rtl="0" eaLnBrk="1" fontAlgn="auto" latinLnBrk="0" hangingPunct="1">
              <a:lnSpc>
                <a:spcPts val="3818"/>
              </a:lnSpc>
              <a:spcBef>
                <a:spcPts val="3818"/>
              </a:spcBef>
              <a:spcAft>
                <a:spcPts val="0"/>
              </a:spcAft>
              <a:buClrTx/>
              <a:buSzTx/>
              <a:buFontTx/>
              <a:buNone/>
              <a:tabLst/>
              <a:defRPr/>
            </a:pPr>
            <a:endParaRPr kumimoji="0" lang="de-CH" sz="2545" b="0" i="0" u="none" strike="noStrike" kern="1200" cap="none" spc="0" normalizeH="0" baseline="0" noProof="0" dirty="0">
              <a:ln>
                <a:noFill/>
              </a:ln>
              <a:solidFill>
                <a:prstClr val="black"/>
              </a:solidFill>
              <a:effectLst/>
              <a:uLnTx/>
              <a:uFillTx/>
              <a:latin typeface="Frutiger 45 Light"/>
              <a:ea typeface="Arial Unicode MS" pitchFamily="34" charset="-128"/>
              <a:cs typeface="+mj-cs"/>
            </a:endParaRPr>
          </a:p>
        </p:txBody>
      </p:sp>
      <p:sp>
        <p:nvSpPr>
          <p:cNvPr id="14" name="Title 4"/>
          <p:cNvSpPr>
            <a:spLocks noGrp="1"/>
          </p:cNvSpPr>
          <p:nvPr>
            <p:ph type="ctrTitle"/>
          </p:nvPr>
        </p:nvSpPr>
        <p:spPr>
          <a:xfrm>
            <a:off x="3588190" y="2058078"/>
            <a:ext cx="7867210" cy="855805"/>
          </a:xfrm>
        </p:spPr>
        <p:txBody>
          <a:bodyPr/>
          <a:lstStyle/>
          <a:p>
            <a:pPr>
              <a:lnSpc>
                <a:spcPct val="100000"/>
              </a:lnSpc>
              <a:spcBef>
                <a:spcPts val="5400"/>
              </a:spcBef>
              <a:spcAft>
                <a:spcPts val="3000"/>
              </a:spcAft>
            </a:pPr>
            <a:r>
              <a:rPr lang="de-CH" sz="2400" dirty="0"/>
              <a:t>Global CIO livestream</a:t>
            </a:r>
            <a:br>
              <a:rPr lang="de-CH" sz="4000" dirty="0"/>
            </a:br>
            <a:r>
              <a:rPr lang="en-US" sz="3200" dirty="0"/>
              <a:t>Have we reached peak inflation?</a:t>
            </a:r>
            <a:endParaRPr lang="de-CH" sz="4000" dirty="0"/>
          </a:p>
        </p:txBody>
      </p:sp>
      <p:sp>
        <p:nvSpPr>
          <p:cNvPr id="15" name="Text Placeholder 5"/>
          <p:cNvSpPr>
            <a:spLocks noGrp="1"/>
          </p:cNvSpPr>
          <p:nvPr>
            <p:ph type="body" sz="quarter" idx="12"/>
          </p:nvPr>
        </p:nvSpPr>
        <p:spPr>
          <a:xfrm>
            <a:off x="3538242" y="3172149"/>
            <a:ext cx="7555196" cy="627912"/>
          </a:xfrm>
        </p:spPr>
        <p:txBody>
          <a:bodyPr>
            <a:normAutofit/>
          </a:bodyPr>
          <a:lstStyle/>
          <a:p>
            <a:r>
              <a:rPr lang="de-CH" dirty="0"/>
              <a:t>3 May 5pm CEST / 4pm BST / 11am EDT / 8am PDT</a:t>
            </a:r>
            <a:endParaRPr lang="en-US" sz="1600" dirty="0"/>
          </a:p>
        </p:txBody>
      </p:sp>
      <p:sp>
        <p:nvSpPr>
          <p:cNvPr id="4" name="Subtitle 3"/>
          <p:cNvSpPr>
            <a:spLocks noGrp="1"/>
          </p:cNvSpPr>
          <p:nvPr>
            <p:ph type="subTitle" idx="1"/>
          </p:nvPr>
        </p:nvSpPr>
        <p:spPr>
          <a:xfrm>
            <a:off x="3640568" y="4285747"/>
            <a:ext cx="6109403" cy="1417005"/>
          </a:xfrm>
        </p:spPr>
        <p:txBody>
          <a:bodyPr/>
          <a:lstStyle/>
          <a:p>
            <a:pPr fontAlgn="base">
              <a:spcBef>
                <a:spcPts val="0"/>
              </a:spcBef>
            </a:pPr>
            <a:r>
              <a:rPr lang="en-GB" sz="1600" b="1" dirty="0">
                <a:latin typeface="Frutiger 45 Light" panose="020B0603020202020204" pitchFamily="34" charset="0"/>
              </a:rPr>
              <a:t>Solita Marcelli</a:t>
            </a:r>
            <a:r>
              <a:rPr lang="en-GB" sz="1600" dirty="0">
                <a:latin typeface="Frutiger 45 Light" panose="020B0603020202020204" pitchFamily="34" charset="0"/>
              </a:rPr>
              <a:t>, </a:t>
            </a:r>
            <a:r>
              <a:rPr lang="de-CH" sz="1600" dirty="0">
                <a:latin typeface="Frutiger 45 Light" panose="020B0603020202020204" pitchFamily="34" charset="0"/>
              </a:rPr>
              <a:t>Chief Investment Officer </a:t>
            </a:r>
            <a:r>
              <a:rPr lang="de-CH" sz="1600" dirty="0" err="1">
                <a:latin typeface="Frutiger 45 Light" panose="020B0603020202020204" pitchFamily="34" charset="0"/>
              </a:rPr>
              <a:t>Americas</a:t>
            </a:r>
            <a:endParaRPr lang="de-CH" sz="1600" dirty="0">
              <a:latin typeface="Frutiger 45 Light" panose="020B0603020202020204" pitchFamily="34" charset="0"/>
            </a:endParaRPr>
          </a:p>
          <a:p>
            <a:pPr fontAlgn="base">
              <a:spcBef>
                <a:spcPts val="0"/>
              </a:spcBef>
            </a:pPr>
            <a:r>
              <a:rPr lang="en-US" sz="1600" b="1" dirty="0">
                <a:latin typeface="Frutiger 45 Light" panose="020B0603020202020204" pitchFamily="34" charset="0"/>
              </a:rPr>
              <a:t>Mark Andersen</a:t>
            </a:r>
            <a:r>
              <a:rPr lang="en-US" sz="1600" dirty="0">
                <a:latin typeface="Frutiger 45 Light" panose="020B0603020202020204" pitchFamily="34" charset="0"/>
              </a:rPr>
              <a:t>,</a:t>
            </a:r>
            <a:r>
              <a:rPr lang="en-US" sz="1600" b="1" dirty="0">
                <a:latin typeface="Frutiger 45 Light" panose="020B0603020202020204" pitchFamily="34" charset="0"/>
              </a:rPr>
              <a:t> </a:t>
            </a:r>
            <a:r>
              <a:rPr lang="en-US" sz="1600" dirty="0">
                <a:latin typeface="Frutiger 45 Light" panose="020B0603020202020204" pitchFamily="34" charset="0"/>
              </a:rPr>
              <a:t>Co-Head Global Asset Allocation</a:t>
            </a:r>
          </a:p>
          <a:p>
            <a:pPr fontAlgn="base">
              <a:spcBef>
                <a:spcPts val="0"/>
              </a:spcBef>
            </a:pPr>
            <a:r>
              <a:rPr lang="en-US" sz="1600" b="1" dirty="0">
                <a:latin typeface="Frutiger 45 Light" panose="020B0603020202020204" pitchFamily="34" charset="0"/>
              </a:rPr>
              <a:t>Nadia Lovell</a:t>
            </a:r>
            <a:r>
              <a:rPr lang="en-US" sz="1600" dirty="0">
                <a:latin typeface="Frutiger 45 Light" panose="020B0603020202020204" pitchFamily="34" charset="0"/>
              </a:rPr>
              <a:t>, Senior Equity Strategist Americas</a:t>
            </a:r>
          </a:p>
          <a:p>
            <a:pPr fontAlgn="base">
              <a:spcBef>
                <a:spcPts val="0"/>
              </a:spcBef>
            </a:pPr>
            <a:r>
              <a:rPr lang="en-US" sz="1600" b="1" dirty="0">
                <a:latin typeface="Frutiger 45 Light" panose="020B0603020202020204" pitchFamily="34" charset="0"/>
              </a:rPr>
              <a:t>Frederick Mellors</a:t>
            </a:r>
            <a:r>
              <a:rPr lang="en-US" sz="1600" dirty="0">
                <a:latin typeface="Frutiger 45 Light" panose="020B0603020202020204" pitchFamily="34" charset="0"/>
              </a:rPr>
              <a:t>, Head Fixed Income</a:t>
            </a:r>
            <a:endParaRPr lang="de-CH" sz="1599" b="1" dirty="0">
              <a:latin typeface="Frutiger 45 Light" panose="020B0603020202020204" pitchFamily="34" charset="0"/>
            </a:endParaRPr>
          </a:p>
        </p:txBody>
      </p:sp>
      <p:sp>
        <p:nvSpPr>
          <p:cNvPr id="12" name="Subtitle 4">
            <a:extLst>
              <a:ext uri="{FF2B5EF4-FFF2-40B4-BE49-F238E27FC236}">
                <a16:creationId xmlns:a16="http://schemas.microsoft.com/office/drawing/2014/main" id="{6D2868FC-1B52-4C48-9760-0276B96E5441}"/>
              </a:ext>
            </a:extLst>
          </p:cNvPr>
          <p:cNvSpPr txBox="1">
            <a:spLocks/>
          </p:cNvSpPr>
          <p:nvPr/>
        </p:nvSpPr>
        <p:spPr>
          <a:xfrm>
            <a:off x="7809943" y="6388330"/>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endParaRPr kumimoji="0" lang="de-CH" sz="1273" b="0" i="0" u="none" strike="noStrike" kern="1200" cap="none" spc="0" normalizeH="0" baseline="0" noProof="0" dirty="0">
              <a:ln>
                <a:noFill/>
              </a:ln>
              <a:solidFill>
                <a:prstClr val="black"/>
              </a:solidFill>
              <a:effectLst/>
              <a:uLnTx/>
              <a:uFillTx/>
              <a:latin typeface="Frutiger 45 Light"/>
              <a:ea typeface="Arial Unicode MS" pitchFamily="34" charset="-128"/>
              <a:cs typeface="+mn-cs"/>
            </a:endParaRPr>
          </a:p>
        </p:txBody>
      </p:sp>
      <p:pic>
        <p:nvPicPr>
          <p:cNvPr id="3" name="Picture 2" descr="A picture containing mountain, grass, outdoor, sky&#10;&#10;Description automatically generated">
            <a:extLst>
              <a:ext uri="{FF2B5EF4-FFF2-40B4-BE49-F238E27FC236}">
                <a16:creationId xmlns:a16="http://schemas.microsoft.com/office/drawing/2014/main" id="{4CB43DD7-9B64-405B-B5E7-AE982193127E}"/>
              </a:ext>
            </a:extLst>
          </p:cNvPr>
          <p:cNvPicPr>
            <a:picLocks noChangeAspect="1"/>
          </p:cNvPicPr>
          <p:nvPr/>
        </p:nvPicPr>
        <p:blipFill rotWithShape="1">
          <a:blip r:embed="rId4">
            <a:extLst>
              <a:ext uri="{28A0092B-C50C-407E-A947-70E740481C1C}">
                <a14:useLocalDpi xmlns:a14="http://schemas.microsoft.com/office/drawing/2010/main" val="0"/>
              </a:ext>
            </a:extLst>
          </a:blip>
          <a:srcRect l="51650" r="17295"/>
          <a:stretch/>
        </p:blipFill>
        <p:spPr>
          <a:xfrm>
            <a:off x="-2936" y="0"/>
            <a:ext cx="3194740" cy="6858000"/>
          </a:xfrm>
          <a:prstGeom prst="rect">
            <a:avLst/>
          </a:prstGeom>
        </p:spPr>
      </p:pic>
    </p:spTree>
    <p:extLst>
      <p:ext uri="{BB962C8B-B14F-4D97-AF65-F5344CB8AC3E}">
        <p14:creationId xmlns:p14="http://schemas.microsoft.com/office/powerpoint/2010/main" val="3121925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OC TITLE"/>
          <p:cNvSpPr>
            <a:spLocks noGrp="1"/>
          </p:cNvSpPr>
          <p:nvPr>
            <p:ph type="title"/>
            <p:custDataLst>
              <p:tags r:id="rId2"/>
            </p:custDataLst>
          </p:nvPr>
        </p:nvSpPr>
        <p:spPr>
          <a:xfrm>
            <a:off x="536271" y="0"/>
            <a:ext cx="11139055" cy="856211"/>
          </a:xfrm>
        </p:spPr>
        <p:txBody>
          <a:bodyPr>
            <a:normAutofit/>
          </a:bodyPr>
          <a:lstStyle/>
          <a:p>
            <a:r>
              <a:rPr lang="en-US" sz="2800" dirty="0"/>
              <a:t>Energy and healthcare appear attractive</a:t>
            </a:r>
          </a:p>
        </p:txBody>
      </p:sp>
      <p:sp>
        <p:nvSpPr>
          <p:cNvPr id="12" name="Rounded Rectangle 9">
            <a:extLst>
              <a:ext uri="{FF2B5EF4-FFF2-40B4-BE49-F238E27FC236}">
                <a16:creationId xmlns:a16="http://schemas.microsoft.com/office/drawing/2014/main" id="{65AB9601-AF62-4831-93A4-25325DD6B299}"/>
              </a:ext>
            </a:extLst>
          </p:cNvPr>
          <p:cNvSpPr/>
          <p:nvPr/>
        </p:nvSpPr>
        <p:spPr>
          <a:xfrm>
            <a:off x="6180179" y="1020281"/>
            <a:ext cx="5486400" cy="487680"/>
          </a:xfrm>
          <a:prstGeom prst="roundRect">
            <a:avLst/>
          </a:prstGeom>
          <a:solidFill>
            <a:srgbClr val="E0D5BD"/>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468291" rtl="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Frutiger 45 Light" panose="020B0603020202020204" pitchFamily="34" charset="0"/>
                <a:ea typeface="MS PGothic"/>
                <a:cs typeface="+mn-cs"/>
              </a:rPr>
              <a:t>Defensive pharma still looks cheap</a:t>
            </a:r>
          </a:p>
        </p:txBody>
      </p:sp>
      <p:sp>
        <p:nvSpPr>
          <p:cNvPr id="13" name="Rounded Rectangle 10">
            <a:extLst>
              <a:ext uri="{FF2B5EF4-FFF2-40B4-BE49-F238E27FC236}">
                <a16:creationId xmlns:a16="http://schemas.microsoft.com/office/drawing/2014/main" id="{715576B9-754A-4862-9AA3-07214E23EA27}"/>
              </a:ext>
            </a:extLst>
          </p:cNvPr>
          <p:cNvSpPr/>
          <p:nvPr/>
        </p:nvSpPr>
        <p:spPr>
          <a:xfrm>
            <a:off x="492537" y="1020359"/>
            <a:ext cx="54864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334677" rtl="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Frutiger 45 Light" panose="020B0603020202020204" pitchFamily="34" charset="0"/>
                <a:ea typeface="MS PGothic"/>
                <a:cs typeface="+mn-cs"/>
              </a:rPr>
              <a:t>Energy stocks still have room to catch-up to oil prices</a:t>
            </a:r>
          </a:p>
        </p:txBody>
      </p:sp>
      <p:sp>
        <p:nvSpPr>
          <p:cNvPr id="14" name="TextBox 13">
            <a:extLst>
              <a:ext uri="{FF2B5EF4-FFF2-40B4-BE49-F238E27FC236}">
                <a16:creationId xmlns:a16="http://schemas.microsoft.com/office/drawing/2014/main" id="{DCA321B4-C43B-455B-8898-2A3D2F87EDF9}"/>
              </a:ext>
            </a:extLst>
          </p:cNvPr>
          <p:cNvSpPr txBox="1"/>
          <p:nvPr/>
        </p:nvSpPr>
        <p:spPr>
          <a:xfrm>
            <a:off x="492537" y="1534368"/>
            <a:ext cx="54864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MSCI ACWI Energy, Brent crude, rebased to 100</a:t>
            </a:r>
          </a:p>
        </p:txBody>
      </p:sp>
      <p:sp>
        <p:nvSpPr>
          <p:cNvPr id="15" name="TextBox 14">
            <a:extLst>
              <a:ext uri="{FF2B5EF4-FFF2-40B4-BE49-F238E27FC236}">
                <a16:creationId xmlns:a16="http://schemas.microsoft.com/office/drawing/2014/main" id="{C7BF448B-7494-400B-A213-1EFC6786DAB7}"/>
              </a:ext>
            </a:extLst>
          </p:cNvPr>
          <p:cNvSpPr txBox="1"/>
          <p:nvPr/>
        </p:nvSpPr>
        <p:spPr>
          <a:xfrm>
            <a:off x="6180179" y="1534368"/>
            <a:ext cx="54864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MSCI ACWI pharma, relative valuations vs. MSCI ACWI, average</a:t>
            </a:r>
          </a:p>
        </p:txBody>
      </p:sp>
      <p:sp>
        <p:nvSpPr>
          <p:cNvPr id="16" name="Text Box 4">
            <a:extLst>
              <a:ext uri="{FF2B5EF4-FFF2-40B4-BE49-F238E27FC236}">
                <a16:creationId xmlns:a16="http://schemas.microsoft.com/office/drawing/2014/main" id="{6587B650-9C26-49C6-99A1-5398A2FBF292}"/>
              </a:ext>
            </a:extLst>
          </p:cNvPr>
          <p:cNvSpPr txBox="1">
            <a:spLocks noChangeArrowheads="1"/>
          </p:cNvSpPr>
          <p:nvPr/>
        </p:nvSpPr>
        <p:spPr bwMode="auto">
          <a:xfrm>
            <a:off x="5978937" y="6253810"/>
            <a:ext cx="5502309" cy="111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Frutiger 55 Roman" pitchFamily="34" charset="0"/>
                <a:ea typeface="Arial Unicode MS" pitchFamily="34" charset="-128"/>
                <a:cs typeface="Arial Unicode MS" pitchFamily="34" charset="-128"/>
              </a:rPr>
              <a:t>Source: Bloomberg, UBS, as of April 2022</a:t>
            </a:r>
          </a:p>
        </p:txBody>
      </p:sp>
      <p:sp>
        <p:nvSpPr>
          <p:cNvPr id="17" name="Rectangle 16">
            <a:extLst>
              <a:ext uri="{FF2B5EF4-FFF2-40B4-BE49-F238E27FC236}">
                <a16:creationId xmlns:a16="http://schemas.microsoft.com/office/drawing/2014/main" id="{08201111-C6B7-4F1E-9149-2CC9CD7CF8FC}"/>
              </a:ext>
            </a:extLst>
          </p:cNvPr>
          <p:cNvSpPr>
            <a:spLocks noChangeArrowheads="1"/>
          </p:cNvSpPr>
          <p:nvPr/>
        </p:nvSpPr>
        <p:spPr bwMode="gray">
          <a:xfrm>
            <a:off x="6095999" y="6406429"/>
            <a:ext cx="5313559" cy="184666"/>
          </a:xfrm>
          <a:prstGeom prst="rect">
            <a:avLst/>
          </a:prstGeom>
          <a:noFill/>
          <a:ln w="9525">
            <a:noFill/>
            <a:miter lim="800000"/>
            <a:headEnd/>
            <a:tailEnd/>
          </a:ln>
        </p:spPr>
        <p:txBody>
          <a:bodyPr wrap="square"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marL="0" marR="0" lvl="0" indent="0" algn="r" defTabSz="741905" rtl="0" eaLnBrk="0" fontAlgn="base" latinLnBrk="0" hangingPunct="0">
              <a:lnSpc>
                <a:spcPct val="100000"/>
              </a:lnSpc>
              <a:spcBef>
                <a:spcPct val="50000"/>
              </a:spcBef>
              <a:spcAft>
                <a:spcPct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utiger 55 Roman" panose="020B0503040202020204" pitchFamily="34" charset="0"/>
                <a:ea typeface="MS PGothic"/>
                <a:cs typeface="+mn-cs"/>
              </a:rPr>
              <a:t>Charts and scenarios are for illustrative purposes only. Historical performance and forecasts are no guarantee for future performance. </a:t>
            </a:r>
            <a:r>
              <a:rPr kumimoji="0" lang="en-US" sz="600" b="0" i="0" u="none" strike="noStrike" kern="1200" cap="none" spc="0" normalizeH="0" baseline="0" noProof="0" dirty="0">
                <a:ln>
                  <a:noFill/>
                </a:ln>
                <a:solidFill>
                  <a:srgbClr val="000000"/>
                </a:solidFill>
                <a:effectLst/>
                <a:uLnTx/>
                <a:uFillTx/>
                <a:latin typeface="Frutiger 55 Roman" panose="020B0503040202020204" pitchFamily="34" charset="0"/>
                <a:ea typeface="Arial Unicode MS" pitchFamily="34" charset="-128"/>
                <a:cs typeface="Arial Unicode MS" pitchFamily="34" charset="-128"/>
              </a:rPr>
              <a:t>Please see important disclaimer at the end of the document.</a:t>
            </a:r>
          </a:p>
        </p:txBody>
      </p:sp>
      <p:graphicFrame>
        <p:nvGraphicFramePr>
          <p:cNvPr id="11" name="Chart 10" descr="{&quot;ChartDesign&quot;:{&quot;General&quot;:{&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PrimaryValue&quot;:{&quot;Weight&quot;:null,&quot;ColorRef&quot;:null,&quot;MajorTickMarks&quot;:null,&quot;MinorTickMarks&quot;:null,&quot;HasAxisTitle&quot;:null,&quot;AxisTitleDesign&quot;:null,&quot;Visible&quot;:false},&quot;SecondaryCategory&quot;:{&quot;Weight&quot;:null,&quot;ColorRef&quot;:null,&quot;MajorTickMarks&quot;:null,&quot;MinorTickMarks&quot;:null,&quot;HasAxisTitle&quot;:null,&quot;AxisTitleDesign&quot;:null,&quot;Visible&quot;:false},&quot;SecondaryValue&quot;:{&quot;Weight&quot;:null,&quot;ColorRef&quot;:null,&quot;MajorTickMarks&quot;:null,&quot;MinorTickMarks&quot;:null,&quot;HasAxisTitle&quot;:null,&quot;AxisTitleDesign&quot;:null,&quot;Visible&quot;:false},&quot;Weight&quot;:null,&quot;ColorRef&quot;:null,&quot;MajorTickMarks&quot;:null,&quot;MinorTickMarks&quot;:null,&quot;HasAxisTitle&quot;:null,&quot;AxisTitleDesign&quot;:null,&quot;Visible&quot;:null},&quot;AxisText&quot;:{&quot;Rotation&quot;:null},&quot;SeriesOverlap&quot;:0.0,&quot;GapWidth&quot;:50.0},&quot;ChartTitle&quot;:{&quot;FontName&quot;:&quot;+Body&quot;,&quot;FontNameFarEast&quot;:&quot;+Body Asian&quot;,&quot;FontNameComplexScript&quot;:null,&quot;FontSize&quot;:10.0,&quot;FontSizePp&quot;:null,&quot;FontColorRef&quot;:&quot;Black&quot;,&quot;FontBold&quot;:null,&quot;ChartTitlePosition&quot;:&quot;Undefined&quot;},&quot;Legend&quot;:{&quot;Position&quot;:&quot;Bottom&quot;,&quot;FontName&quot;:null,&quot;FontNameFarEast&quot;:null,&quot;FontNameComplexScript&quot;:null,&quot;FontSize&quot;:null,&quot;FontSizePp&quot;:null,&quot;FontColorRef&quot;:null,&quot;FontBold&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PrimaryColorRef&quot;:&quot;Lake&quot;,&quot;MarkerStyle&quot;:null,&quot;MarkerFillColorRef&quot;:null,&quot;MarkerBorderColorRef&quot;:null},{&quot;PrimaryColorRef&quot;:&quot;Gray 4&quot;,&quot;MarkerStyle&quot;:null,&quot;MarkerFillColorRef&quot;:null,&quot;MarkerBorderColorRef&quot;:null},{&quot;PrimaryColorRef&quot;:&quot;Kiwi&quot;,&quot;MarkerStyle&quot;:null,&quot;MarkerFillColorRef&quot;:null,&quot;MarkerBorderColorRef&quot;:null},{&quot;PrimaryColorRef&quot;:&quot;Gray 2&quot;,&quot;MarkerStyle&quot;:null,&quot;MarkerFillColorRef&quot;:null,&quot;MarkerBorderColorRef&quot;:null},{&quot;PrimaryColorRef&quot;:&quot;Glacier&quot;,&quot;MarkerStyle&quot;:null,&quot;MarkerFillColorRef&quot;:null,&quot;MarkerBorderColorRef&quot;:null},{&quot;PrimaryColorRef&quot;:&quot;Gray 5&quot;,&quot;MarkerStyle&quot;:null,&quot;MarkerFillColorRef&quot;:null,&quot;MarkerBorderColorRef&quot;:null},{&quot;PrimaryColorRef&quot;:&quot;Lemongrass&quot;,&quot;MarkerStyle&quot;:null,&quot;MarkerFillColorRef&quot;:null,&quot;MarkerBorderColorRef&quot;:null},{&quot;PrimaryColorRef&quot;:&quot;Gray 3&quot;,&quot;MarkerStyle&quot;:null,&quot;MarkerFillColorRef&quot;:null,&quot;MarkerBorderColorRef&quot;:null},{&quot;PrimaryColorRef&quot;:&quot;Lagoon&quot;,&quot;MarkerStyle&quot;:null,&quot;MarkerFillColorRef&quot;:null,&quot;MarkerBorderColorRef&quot;:null},{&quot;PrimaryColorRef&quot;:&quot;Olive&quot;,&quot;MarkerStyle&quot;:null,&quot;MarkerFillColorRef&quot;:null,&quot;MarkerBorderColorRef&quot;:null},{&quot;PrimaryColorRef&quot;:&quot;Lavender&quot;,&quot;MarkerStyle&quot;:null,&quot;MarkerFillColorRef&quot;:null,&quot;MarkerBorderColorRef&quot;:null},{&quot;PrimaryColorRef&quot;:&quot;Mint&quot;,&quot;MarkerStyle&quot;:null,&quot;MarkerFillColorRef&quot;:null,&quot;MarkerBorderColorRef&quot;:null},{&quot;PrimaryColorRef&quot;:&quot;Curry&quot;,&quot;MarkerStyle&quot;:null,&quot;MarkerFillColorRef&quot;:null,&quot;MarkerBorderColorRef&quot;:null},{&quot;PrimaryColorRef&quot;:&quot;Plum&quot;,&quot;MarkerStyle&quot;:null,&quot;MarkerFillColorRef&quot;:null,&quot;MarkerBorderColorRef&quot;:null},{&quot;PrimaryColorRef&quot;:&quot;Sage&quot;,&quot;MarkerStyle&quot;:null,&quot;MarkerFillColorRef&quot;:null,&quot;MarkerBorderColorRef&quot;:null},{&quot;PrimaryColorRef&quot;:&quot;Honey&quot;,&quot;MarkerStyle&quot;:null,&quot;MarkerFillColorRef&quot;:null,&quot;MarkerBorderColorRef&quot;:null},{&quot;PrimaryColorRef&quot;:&quot;Lilac&quot;,&quot;MarkerStyle&quot;:null,&quot;MarkerFillColorRef&quot;:null,&quot;MarkerBorderColorRef&quot;:null},{&quot;PrimaryColorRef&quot;:&quot;Pine&quot;,&quot;MarkerStyle&quot;:null,&quot;MarkerFillColorRef&quot;:null,&quot;MarkerBorderColorRef&quot;:null},{&quot;PrimaryColorRef&quot;:&quot;Straw&quot;,&quot;MarkerStyle&quot;:null,&quot;MarkerFillColorRef&quot;:null,&quot;MarkerBorderColorRef&quot;:null},{&quot;PrimaryColorRef&quot;:&quot;Clay&quot;,&quot;MarkerStyle&quot;:null,&quot;MarkerFillColorRef&quot;:null,&quot;MarkerBorderColorRef&quot;:null},{&quot;PrimaryColorRef&quot;:&quot;Cinnamon&quot;,&quot;MarkerStyle&quot;:null,&quot;MarkerFillColorRef&quot;:null,&quot;MarkerBorderColorRef&quot;:null},{&quot;PrimaryColorRef&quot;:&quot;Terracotta&quot;,&quot;MarkerStyle&quot;:null,&quot;MarkerFillColorRef&quot;:null,&quot;MarkerBorderColorRef&quot;:null},{&quot;PrimaryColorRef&quot;:&quot;Mouse&quot;,&quot;MarkerStyle&quot;:null,&quot;MarkerFillColorRef&quot;:null,&quot;MarkerBorderColorRef&quot;:null},{&quot;PrimaryColorRef&quot;:&quot;Chocolate&quot;,&quot;MarkerStyle&quot;:null,&quot;MarkerFillColorRef&quot;:null,&quot;MarkerBorderColorRef&quot;:null},{&quot;PrimaryColorRef&quot;:&quot;Caramel&quot;,&quot;MarkerStyle&quot;:null,&quot;MarkerFillColorRef&quot;:null,&quot;MarkerBorderColorRef&quot;:null},{&quot;PrimaryColorRef&quot;:&quot;Chestnut&quot;,&quot;MarkerStyle&quot;:null,&quot;MarkerFillColorRef&quot;:null,&quot;MarkerBorder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PrimaryColorRef&quot;:&quot;Lake&quot;,&quot;MarkerStyle&quot;:null,&quot;MarkerFillColorRef&quot;:null,&quot;MarkerBorderColorRef&quot;:null},{&quot;PrimaryColorRef&quot;:&quot;Gray 4&quot;,&quot;MarkerStyle&quot;:null,&quot;MarkerFillColorRef&quot;:null,&quot;MarkerBorderColorRef&quot;:null},{&quot;PrimaryColorRef&quot;:&quot;Kiwi&quot;,&quot;MarkerStyle&quot;:null,&quot;MarkerFillColorRef&quot;:null,&quot;MarkerBorderColorRef&quot;:null},{&quot;PrimaryColorRef&quot;:&quot;Gray 2&quot;,&quot;MarkerStyle&quot;:null,&quot;MarkerFillColorRef&quot;:null,&quot;MarkerBorderColorRef&quot;:null},{&quot;PrimaryColorRef&quot;:&quot;Glacier&quot;,&quot;MarkerStyle&quot;:null,&quot;MarkerFillColorRef&quot;:null,&quot;MarkerBorderColorRef&quot;:null},{&quot;PrimaryColorRef&quot;:&quot;Gray 5&quot;,&quot;MarkerStyle&quot;:null,&quot;MarkerFillColorRef&quot;:null,&quot;MarkerBorderColorRef&quot;:null},{&quot;PrimaryColorRef&quot;:&quot;Lemongrass&quot;,&quot;MarkerStyle&quot;:null,&quot;MarkerFillColorRef&quot;:null,&quot;MarkerBorderColorRef&quot;:null},{&quot;PrimaryColorRef&quot;:&quot;Gray 3&quot;,&quot;MarkerStyle&quot;:null,&quot;MarkerFillColorRef&quot;:null,&quot;MarkerBorderColorRef&quot;:null},{&quot;PrimaryColorRef&quot;:&quot;Lagoon&quot;,&quot;MarkerStyle&quot;:null,&quot;MarkerFillColorRef&quot;:null,&quot;MarkerBorderColorRef&quot;:null},{&quot;PrimaryColorRef&quot;:&quot;Olive&quot;,&quot;MarkerStyle&quot;:null,&quot;MarkerFillColorRef&quot;:null,&quot;MarkerBorderColorRef&quot;:null},{&quot;PrimaryColorRef&quot;:&quot;Lavender&quot;,&quot;MarkerStyle&quot;:null,&quot;MarkerFillColorRef&quot;:null,&quot;MarkerBorderColorRef&quot;:null},{&quot;PrimaryColorRef&quot;:&quot;Mint&quot;,&quot;MarkerStyle&quot;:null,&quot;MarkerFillColorRef&quot;:null,&quot;MarkerBorderColorRef&quot;:null},{&quot;PrimaryColorRef&quot;:&quot;Curry&quot;,&quot;MarkerStyle&quot;:null,&quot;MarkerFillColorRef&quot;:null,&quot;MarkerBorderColorRef&quot;:null},{&quot;PrimaryColorRef&quot;:&quot;Plum&quot;,&quot;MarkerStyle&quot;:null,&quot;MarkerFillColorRef&quot;:null,&quot;MarkerBorderColorRef&quot;:null},{&quot;PrimaryColorRef&quot;:&quot;Sage&quot;,&quot;MarkerStyle&quot;:null,&quot;MarkerFillColorRef&quot;:null,&quot;MarkerBorderColorRef&quot;:null},{&quot;PrimaryColorRef&quot;:&quot;Honey&quot;,&quot;MarkerStyle&quot;:null,&quot;MarkerFillColorRef&quot;:null,&quot;MarkerBorderColorRef&quot;:null},{&quot;PrimaryColorRef&quot;:&quot;Lilac&quot;,&quot;MarkerStyle&quot;:null,&quot;MarkerFillColorRef&quot;:null,&quot;MarkerBorderColorRef&quot;:null},{&quot;PrimaryColorRef&quot;:&quot;Pine&quot;,&quot;MarkerStyle&quot;:null,&quot;MarkerFillColorRef&quot;:null,&quot;MarkerBorderColorRef&quot;:null},{&quot;PrimaryColorRef&quot;:&quot;Straw&quot;,&quot;MarkerStyle&quot;:null,&quot;MarkerFillColorRef&quot;:null,&quot;MarkerBorderColorRef&quot;:null},{&quot;PrimaryColorRef&quot;:&quot;Clay&quot;,&quot;MarkerStyle&quot;:null,&quot;MarkerFillColorRef&quot;:null,&quot;MarkerBorderColorRef&quot;:null},{&quot;PrimaryColorRef&quot;:&quot;Cinnamon&quot;,&quot;MarkerStyle&quot;:null,&quot;MarkerFillColorRef&quot;:null,&quot;MarkerBorderColorRef&quot;:null},{&quot;PrimaryColorRef&quot;:&quot;Terracotta&quot;,&quot;MarkerStyle&quot;:null,&quot;MarkerFillColorRef&quot;:null,&quot;MarkerBorderColorRef&quot;:null},{&quot;PrimaryColorRef&quot;:&quot;Mouse&quot;,&quot;MarkerStyle&quot;:null,&quot;MarkerFillColorRef&quot;:null,&quot;MarkerBorderColorRef&quot;:null},{&quot;PrimaryColorRef&quot;:&quot;Chocolate&quot;,&quot;MarkerStyle&quot;:null,&quot;MarkerFillColorRef&quot;:null,&quot;MarkerBorderColorRef&quot;:null},{&quot;PrimaryColorRef&quot;:&quot;Caramel&quot;,&quot;MarkerStyle&quot;:null,&quot;MarkerFillColorRef&quot;:null,&quot;MarkerBorderColorRef&quot;:null},{&quot;PrimaryColorRef&quot;:&quot;Chestnut&quot;,&quot;MarkerStyle&quot;:null,&quot;MarkerFillColorRef&quot;:null,&quot;MarkerBorderColorRef&quot;:null}],&quot;SeriesDesign&quot;:null,&quot;SkipBlankSeries&quot;:false,&quot;Pie&quot;:null,&quot;Doughnut&quot;:null,&quot;PieDoughnut&quot;:null,&quot;Line&quot;:null,&quot;LineRadarScatter&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06BE344D-C870-44A2-A216-578967ED5DDE}"/>
              </a:ext>
            </a:extLst>
          </p:cNvPr>
          <p:cNvGraphicFramePr>
            <a:graphicFrameLocks/>
          </p:cNvGraphicFramePr>
          <p:nvPr/>
        </p:nvGraphicFramePr>
        <p:xfrm>
          <a:off x="531745" y="1923218"/>
          <a:ext cx="5270341" cy="40233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Chart 18"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2CDC0600-79F6-42B1-8A4D-92719BE60DE4}"/>
              </a:ext>
            </a:extLst>
          </p:cNvPr>
          <p:cNvGraphicFramePr>
            <a:graphicFrameLocks/>
          </p:cNvGraphicFramePr>
          <p:nvPr/>
        </p:nvGraphicFramePr>
        <p:xfrm>
          <a:off x="6180179" y="1879674"/>
          <a:ext cx="5486400" cy="4023360"/>
        </p:xfrm>
        <a:graphic>
          <a:graphicData uri="http://schemas.openxmlformats.org/drawingml/2006/chart">
            <c:chart xmlns:c="http://schemas.openxmlformats.org/drawingml/2006/chart" xmlns:r="http://schemas.openxmlformats.org/officeDocument/2006/relationships" r:id="rId6"/>
          </a:graphicData>
        </a:graphic>
      </p:graphicFrame>
    </p:spTree>
    <p:custDataLst>
      <p:tags r:id="rId1"/>
    </p:custDataLst>
    <p:extLst>
      <p:ext uri="{BB962C8B-B14F-4D97-AF65-F5344CB8AC3E}">
        <p14:creationId xmlns:p14="http://schemas.microsoft.com/office/powerpoint/2010/main" val="224019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US" sz="2545" b="1" dirty="0"/>
              <a:t>Frederick Mellors</a:t>
            </a:r>
          </a:p>
          <a:p>
            <a:r>
              <a:rPr lang="en-US" sz="2545" dirty="0"/>
              <a:t>Head Fixed Income</a:t>
            </a:r>
            <a:br>
              <a:rPr lang="en-US" sz="2545" dirty="0"/>
            </a:br>
            <a:r>
              <a:rPr lang="en-GB" sz="2545" dirty="0"/>
              <a:t>UBS Global Wealth Management</a:t>
            </a:r>
            <a:endParaRPr lang="en-US" sz="2545" dirty="0"/>
          </a:p>
        </p:txBody>
      </p:sp>
      <p:pic>
        <p:nvPicPr>
          <p:cNvPr id="5" name="Picture 4">
            <a:extLst>
              <a:ext uri="{FF2B5EF4-FFF2-40B4-BE49-F238E27FC236}">
                <a16:creationId xmlns:a16="http://schemas.microsoft.com/office/drawing/2014/main" id="{D87E3B04-EF40-4254-9835-B74F9859F1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058" t="8133" r="402" b="-1"/>
          <a:stretch/>
        </p:blipFill>
        <p:spPr>
          <a:xfrm>
            <a:off x="-2" y="-15807"/>
            <a:ext cx="4985983" cy="6873807"/>
          </a:xfrm>
          <a:prstGeom prst="rect">
            <a:avLst/>
          </a:prstGeom>
        </p:spPr>
      </p:pic>
    </p:spTree>
    <p:extLst>
      <p:ext uri="{BB962C8B-B14F-4D97-AF65-F5344CB8AC3E}">
        <p14:creationId xmlns:p14="http://schemas.microsoft.com/office/powerpoint/2010/main" val="4175441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5" y="7"/>
            <a:ext cx="11101091" cy="857455"/>
          </a:xfrm>
        </p:spPr>
        <p:txBody>
          <a:bodyPr>
            <a:normAutofit/>
          </a:bodyPr>
          <a:lstStyle/>
          <a:p>
            <a:r>
              <a:rPr lang="en-US" dirty="0">
                <a:latin typeface="Frutiger 45 Light" panose="020B0603020202020204" pitchFamily="34" charset="0"/>
              </a:rPr>
              <a:t>Fixed income return asymmetry is back</a:t>
            </a:r>
          </a:p>
        </p:txBody>
      </p:sp>
      <p:sp>
        <p:nvSpPr>
          <p:cNvPr id="4" name="Text Placeholder 3"/>
          <p:cNvSpPr>
            <a:spLocks noGrp="1"/>
          </p:cNvSpPr>
          <p:nvPr>
            <p:ph type="body" sz="quarter" idx="4294967295"/>
          </p:nvPr>
        </p:nvSpPr>
        <p:spPr>
          <a:xfrm>
            <a:off x="512496" y="1000422"/>
            <a:ext cx="11097818" cy="497455"/>
          </a:xfrm>
        </p:spPr>
        <p:txBody>
          <a:bodyPr/>
          <a:lstStyle/>
          <a:p>
            <a:pPr marL="0" indent="0">
              <a:buNone/>
            </a:pPr>
            <a:r>
              <a:rPr lang="en-GB" sz="1273" dirty="0"/>
              <a:t>After the worst start to a year on record for several fixed income segments, the risk return looking forward looks far more attractive</a:t>
            </a:r>
            <a:endParaRPr lang="en-US" spc="-73" dirty="0"/>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727" b="0" dirty="0">
                <a:solidFill>
                  <a:srgbClr val="000000"/>
                </a:solidFill>
                <a:latin typeface="Frutiger 45 Light" panose="020B0603020202020204" pitchFamily="34" charset="0"/>
              </a:rPr>
              <a:t>Source: Bloomberg, UBS, as of April 2022</a:t>
            </a:r>
            <a:br>
              <a:rPr lang="en-US" altLang="en-US" sz="727" b="0" dirty="0">
                <a:solidFill>
                  <a:srgbClr val="000000"/>
                </a:solidFill>
                <a:latin typeface="Frutiger 45 Light" panose="020B0603020202020204" pitchFamily="34" charset="0"/>
              </a:rPr>
            </a:br>
            <a:endParaRPr lang="en-US" altLang="en-US" sz="727" b="0" dirty="0">
              <a:solidFill>
                <a:srgbClr val="000000"/>
              </a:solidFill>
              <a:latin typeface="Frutiger 45 Light" panose="020B0603020202020204" pitchFamily="34" charset="0"/>
            </a:endParaRPr>
          </a:p>
        </p:txBody>
      </p:sp>
      <p:pic>
        <p:nvPicPr>
          <p:cNvPr id="7" name="Picture 6">
            <a:extLst>
              <a:ext uri="{FF2B5EF4-FFF2-40B4-BE49-F238E27FC236}">
                <a16:creationId xmlns:a16="http://schemas.microsoft.com/office/drawing/2014/main" id="{1EAD1078-76BA-452B-B27C-D5C974EF296A}"/>
              </a:ext>
            </a:extLst>
          </p:cNvPr>
          <p:cNvPicPr>
            <a:picLocks noChangeAspect="1"/>
          </p:cNvPicPr>
          <p:nvPr/>
        </p:nvPicPr>
        <p:blipFill>
          <a:blip r:embed="rId5"/>
          <a:stretch>
            <a:fillRect/>
          </a:stretch>
        </p:blipFill>
        <p:spPr>
          <a:xfrm>
            <a:off x="1153633" y="1424420"/>
            <a:ext cx="9690545" cy="4295744"/>
          </a:xfrm>
          <a:prstGeom prst="rect">
            <a:avLst/>
          </a:prstGeom>
        </p:spPr>
      </p:pic>
    </p:spTree>
    <p:custDataLst>
      <p:tags r:id="rId1"/>
    </p:custDataLst>
    <p:extLst>
      <p:ext uri="{BB962C8B-B14F-4D97-AF65-F5344CB8AC3E}">
        <p14:creationId xmlns:p14="http://schemas.microsoft.com/office/powerpoint/2010/main" val="3446460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473805" y="7"/>
            <a:ext cx="11101091" cy="857455"/>
          </a:xfrm>
        </p:spPr>
        <p:txBody>
          <a:bodyPr>
            <a:normAutofit/>
          </a:bodyPr>
          <a:lstStyle/>
          <a:p>
            <a:r>
              <a:rPr lang="en-US" spc="-73" dirty="0">
                <a:latin typeface="Frutiger 45 Light" panose="020B0603020202020204" pitchFamily="34" charset="0"/>
              </a:rPr>
              <a:t>Commodities have performed well in inflationary regimes</a:t>
            </a:r>
          </a:p>
        </p:txBody>
      </p:sp>
      <p:sp>
        <p:nvSpPr>
          <p:cNvPr id="4" name="Text Placeholder 3"/>
          <p:cNvSpPr>
            <a:spLocks noGrp="1"/>
          </p:cNvSpPr>
          <p:nvPr>
            <p:ph type="body" sz="quarter" idx="4294967295"/>
          </p:nvPr>
        </p:nvSpPr>
        <p:spPr>
          <a:xfrm>
            <a:off x="473805" y="967691"/>
            <a:ext cx="11097818" cy="497455"/>
          </a:xfrm>
        </p:spPr>
        <p:txBody>
          <a:bodyPr/>
          <a:lstStyle/>
          <a:p>
            <a:pPr marL="0" indent="0">
              <a:buNone/>
            </a:pPr>
            <a:r>
              <a:rPr lang="en-US" sz="1273">
                <a:latin typeface="Frutiger 45 Light" panose="020B0603020202020204" pitchFamily="34" charset="0"/>
              </a:rPr>
              <a:t>Bloomberg Commodity Total Return Index (log scale), US CPI year-on-year, in % (rhs)</a:t>
            </a:r>
            <a:endParaRPr lang="en-US" dirty="0"/>
          </a:p>
        </p:txBody>
      </p:sp>
      <p:sp>
        <p:nvSpPr>
          <p:cNvPr id="6" name="TextBox 5"/>
          <p:cNvSpPr txBox="1">
            <a:spLocks noChangeArrowheads="1"/>
          </p:cNvSpPr>
          <p:nvPr/>
        </p:nvSpPr>
        <p:spPr bwMode="auto">
          <a:xfrm>
            <a:off x="1088171" y="6317465"/>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727" b="0" dirty="0">
                <a:solidFill>
                  <a:srgbClr val="000000"/>
                </a:solidFill>
                <a:latin typeface="Frutiger 45 Light" panose="020B0603020202020204" pitchFamily="34" charset="0"/>
              </a:rPr>
              <a:t>Source: Bloomberg, Campbell R. Harvey 2022, UBS, as of April 2022</a:t>
            </a:r>
            <a:br>
              <a:rPr lang="en-US" altLang="en-US" sz="727" b="0" dirty="0">
                <a:solidFill>
                  <a:srgbClr val="000000"/>
                </a:solidFill>
                <a:latin typeface="Frutiger 45 Light" panose="020B0603020202020204" pitchFamily="34" charset="0"/>
              </a:rPr>
            </a:br>
            <a:endParaRPr lang="en-US" altLang="en-US" sz="727" b="0" dirty="0">
              <a:solidFill>
                <a:srgbClr val="000000"/>
              </a:solidFill>
              <a:latin typeface="Frutiger 45 Light" panose="020B0603020202020204" pitchFamily="34" charset="0"/>
            </a:endParaRPr>
          </a:p>
        </p:txBody>
      </p:sp>
      <p:graphicFrame>
        <p:nvGraphicFramePr>
          <p:cNvPr id="7" name="Chart 6">
            <a:extLst>
              <a:ext uri="{FF2B5EF4-FFF2-40B4-BE49-F238E27FC236}">
                <a16:creationId xmlns:a16="http://schemas.microsoft.com/office/drawing/2014/main" id="{C7C0E3D4-BDB3-4B6F-8AA2-24978B0CD9AB}"/>
              </a:ext>
            </a:extLst>
          </p:cNvPr>
          <p:cNvGraphicFramePr>
            <a:graphicFrameLocks/>
          </p:cNvGraphicFramePr>
          <p:nvPr/>
        </p:nvGraphicFramePr>
        <p:xfrm>
          <a:off x="414867" y="1399684"/>
          <a:ext cx="10197999" cy="491778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1644304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4">
            <a:extLst>
              <a:ext uri="{FF2B5EF4-FFF2-40B4-BE49-F238E27FC236}">
                <a16:creationId xmlns:a16="http://schemas.microsoft.com/office/drawing/2014/main" id="{2232E4C8-C8BF-49C5-AF53-ADB6DAD2C42E}"/>
              </a:ext>
            </a:extLst>
          </p:cNvPr>
          <p:cNvSpPr txBox="1">
            <a:spLocks/>
          </p:cNvSpPr>
          <p:nvPr/>
        </p:nvSpPr>
        <p:spPr>
          <a:xfrm>
            <a:off x="3034876" y="3608464"/>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defTabSz="813932">
              <a:buClr>
                <a:srgbClr val="E60000"/>
              </a:buClr>
              <a:defRPr/>
            </a:pPr>
            <a:r>
              <a:rPr lang="en-GB" sz="1270" b="1" dirty="0">
                <a:solidFill>
                  <a:sysClr val="windowText" lastClr="000000"/>
                </a:solidFill>
              </a:rPr>
              <a:t>Mark Andersen</a:t>
            </a:r>
          </a:p>
          <a:p>
            <a:pPr defTabSz="813932">
              <a:buClr>
                <a:srgbClr val="E60000"/>
              </a:buClr>
              <a:defRPr/>
            </a:pPr>
            <a:r>
              <a:rPr lang="en-GB" sz="1270" dirty="0">
                <a:solidFill>
                  <a:sysClr val="windowText" lastClr="000000"/>
                </a:solidFill>
              </a:rPr>
              <a:t>Co-Head Global Asset Allocation</a:t>
            </a:r>
          </a:p>
        </p:txBody>
      </p:sp>
      <p:sp>
        <p:nvSpPr>
          <p:cNvPr id="10" name="Subtitle 4">
            <a:extLst>
              <a:ext uri="{FF2B5EF4-FFF2-40B4-BE49-F238E27FC236}">
                <a16:creationId xmlns:a16="http://schemas.microsoft.com/office/drawing/2014/main" id="{127C8773-B126-4056-9F6B-FE8D86B46E79}"/>
              </a:ext>
            </a:extLst>
          </p:cNvPr>
          <p:cNvSpPr txBox="1">
            <a:spLocks/>
          </p:cNvSpPr>
          <p:nvPr/>
        </p:nvSpPr>
        <p:spPr>
          <a:xfrm>
            <a:off x="1350344" y="3608464"/>
            <a:ext cx="1408033"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Solita</a:t>
            </a:r>
            <a:r>
              <a:rPr kumimoji="0" lang="en-GB" sz="127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 </a:t>
            </a:r>
            <a:r>
              <a:rPr kumimoji="0" lang="en-GB" sz="127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Marcelli</a:t>
            </a:r>
            <a:endParaRPr kumimoji="0" lang="en-GB" sz="127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endParaRP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 Americas</a:t>
            </a:r>
          </a:p>
        </p:txBody>
      </p:sp>
      <p:sp>
        <p:nvSpPr>
          <p:cNvPr id="12" name="Subtitle 4">
            <a:extLst>
              <a:ext uri="{FF2B5EF4-FFF2-40B4-BE49-F238E27FC236}">
                <a16:creationId xmlns:a16="http://schemas.microsoft.com/office/drawing/2014/main" id="{87198613-833A-4909-9094-873CDFEC40AC}"/>
              </a:ext>
            </a:extLst>
          </p:cNvPr>
          <p:cNvSpPr txBox="1">
            <a:spLocks/>
          </p:cNvSpPr>
          <p:nvPr/>
        </p:nvSpPr>
        <p:spPr>
          <a:xfrm>
            <a:off x="4710887" y="3602871"/>
            <a:ext cx="1406735" cy="704504"/>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r>
              <a:rPr lang="en-GB" sz="1270" b="1" dirty="0"/>
              <a:t>Nadia Lovell</a:t>
            </a:r>
          </a:p>
          <a:p>
            <a:r>
              <a:rPr lang="en-US" sz="1270" dirty="0"/>
              <a:t>Senior Equity Strategist Americas</a:t>
            </a:r>
            <a:endParaRPr lang="en-GB" sz="1270" dirty="0"/>
          </a:p>
        </p:txBody>
      </p:sp>
      <p:sp>
        <p:nvSpPr>
          <p:cNvPr id="17" name="Subtitle 4">
            <a:extLst>
              <a:ext uri="{FF2B5EF4-FFF2-40B4-BE49-F238E27FC236}">
                <a16:creationId xmlns:a16="http://schemas.microsoft.com/office/drawing/2014/main" id="{293F05A6-55E2-457F-9E76-8F04AF9E71A5}"/>
              </a:ext>
            </a:extLst>
          </p:cNvPr>
          <p:cNvSpPr txBox="1">
            <a:spLocks/>
          </p:cNvSpPr>
          <p:nvPr/>
        </p:nvSpPr>
        <p:spPr>
          <a:xfrm>
            <a:off x="6394120" y="3602871"/>
            <a:ext cx="1406735" cy="704504"/>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r>
              <a:rPr lang="en-US" sz="1270" b="1" dirty="0"/>
              <a:t>Frederick Mellors</a:t>
            </a:r>
          </a:p>
          <a:p>
            <a:r>
              <a:rPr lang="en-US" sz="1270"/>
              <a:t>Head Fixed </a:t>
            </a:r>
            <a:r>
              <a:rPr lang="en-US" sz="1270" dirty="0"/>
              <a:t>Income</a:t>
            </a:r>
          </a:p>
        </p:txBody>
      </p:sp>
      <p:pic>
        <p:nvPicPr>
          <p:cNvPr id="24" name="Picture 23">
            <a:extLst>
              <a:ext uri="{FF2B5EF4-FFF2-40B4-BE49-F238E27FC236}">
                <a16:creationId xmlns:a16="http://schemas.microsoft.com/office/drawing/2014/main" id="{05BB795E-267C-46FE-B718-2C671C3B685E}"/>
              </a:ext>
            </a:extLst>
          </p:cNvPr>
          <p:cNvPicPr>
            <a:picLocks noChangeAspect="1"/>
          </p:cNvPicPr>
          <p:nvPr/>
        </p:nvPicPr>
        <p:blipFill rotWithShape="1">
          <a:blip r:embed="rId2"/>
          <a:srcRect l="3035" r="2937"/>
          <a:stretch/>
        </p:blipFill>
        <p:spPr>
          <a:xfrm>
            <a:off x="3025876" y="1493962"/>
            <a:ext cx="1419080" cy="1942829"/>
          </a:xfrm>
          <a:prstGeom prst="rect">
            <a:avLst/>
          </a:prstGeom>
        </p:spPr>
      </p:pic>
      <p:pic>
        <p:nvPicPr>
          <p:cNvPr id="25" name="Picture 24">
            <a:extLst>
              <a:ext uri="{FF2B5EF4-FFF2-40B4-BE49-F238E27FC236}">
                <a16:creationId xmlns:a16="http://schemas.microsoft.com/office/drawing/2014/main" id="{EDD4E245-A456-4248-B264-3DFE5F2BA9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058" t="8133" r="402" b="-1"/>
          <a:stretch/>
        </p:blipFill>
        <p:spPr>
          <a:xfrm>
            <a:off x="6385329" y="1501757"/>
            <a:ext cx="1397943" cy="1927241"/>
          </a:xfrm>
          <a:prstGeom prst="rect">
            <a:avLst/>
          </a:prstGeom>
        </p:spPr>
      </p:pic>
      <p:pic>
        <p:nvPicPr>
          <p:cNvPr id="26" name="Picture 25" descr="A person smiling for the camera&#10;&#10;Description automatically generated with low confidence">
            <a:extLst>
              <a:ext uri="{FF2B5EF4-FFF2-40B4-BE49-F238E27FC236}">
                <a16:creationId xmlns:a16="http://schemas.microsoft.com/office/drawing/2014/main" id="{BA76FB65-3DB5-4BE0-8202-883E4053BA24}"/>
              </a:ext>
            </a:extLst>
          </p:cNvPr>
          <p:cNvPicPr>
            <a:picLocks noChangeAspect="1"/>
          </p:cNvPicPr>
          <p:nvPr/>
        </p:nvPicPr>
        <p:blipFill rotWithShape="1">
          <a:blip r:embed="rId4">
            <a:extLst>
              <a:ext uri="{28A0092B-C50C-407E-A947-70E740481C1C}">
                <a14:useLocalDpi xmlns:a14="http://schemas.microsoft.com/office/drawing/2010/main" val="0"/>
              </a:ext>
            </a:extLst>
          </a:blip>
          <a:srcRect l="23753" r="21720"/>
          <a:stretch/>
        </p:blipFill>
        <p:spPr>
          <a:xfrm>
            <a:off x="4706491" y="1509684"/>
            <a:ext cx="1406735" cy="1934902"/>
          </a:xfrm>
          <a:prstGeom prst="rect">
            <a:avLst/>
          </a:prstGeom>
        </p:spPr>
      </p:pic>
      <p:pic>
        <p:nvPicPr>
          <p:cNvPr id="13" name="Picture 2">
            <a:extLst>
              <a:ext uri="{FF2B5EF4-FFF2-40B4-BE49-F238E27FC236}">
                <a16:creationId xmlns:a16="http://schemas.microsoft.com/office/drawing/2014/main" id="{44D9B3C8-E85A-4EBC-B143-7C0381B75DE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823" r="7733"/>
          <a:stretch/>
        </p:blipFill>
        <p:spPr bwMode="auto">
          <a:xfrm>
            <a:off x="1350344" y="1501755"/>
            <a:ext cx="1397943" cy="1927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3144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368" y="840119"/>
            <a:ext cx="11266397" cy="212239"/>
          </a:xfrm>
          <a:prstGeom prst="rect">
            <a:avLst/>
          </a:prstGeom>
          <a:solidFill>
            <a:srgbClr val="FFFFFF"/>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Frutiger 55 Roman"/>
              <a:ea typeface="MS PGothic"/>
              <a:cs typeface="+mn-cs"/>
            </a:endParaRPr>
          </a:p>
        </p:txBody>
      </p:sp>
      <p:sp>
        <p:nvSpPr>
          <p:cNvPr id="2" name="Text Placeholder 1"/>
          <p:cNvSpPr>
            <a:spLocks noGrp="1"/>
          </p:cNvSpPr>
          <p:nvPr>
            <p:ph type="body" sz="quarter" idx="12"/>
          </p:nvPr>
        </p:nvSpPr>
        <p:spPr>
          <a:xfrm>
            <a:off x="559984" y="732571"/>
            <a:ext cx="11133781" cy="5463276"/>
          </a:xfrm>
        </p:spPr>
        <p:txBody>
          <a:bodyPr anchor="ctr"/>
          <a:lstStyle/>
          <a:p>
            <a:pPr algn="ctr"/>
            <a:r>
              <a:rPr lang="en-US" sz="3636" dirty="0">
                <a:latin typeface="Frutiger 45 Light" panose="020B0603020202020204" pitchFamily="34" charset="0"/>
                <a:hlinkClick r:id="rId4"/>
              </a:rPr>
              <a:t>www.ubs.com/cio-disclaimer</a:t>
            </a:r>
            <a:endParaRPr lang="en-US" sz="3636" dirty="0">
              <a:latin typeface="Frutiger 45 Light" panose="020B0603020202020204" pitchFamily="34" charset="0"/>
            </a:endParaRPr>
          </a:p>
          <a:p>
            <a:br>
              <a:rPr lang="en-US" sz="1091" dirty="0">
                <a:latin typeface="Frutiger 45 Light" panose="020B0603020202020204" pitchFamily="34" charset="0"/>
              </a:rPr>
            </a:br>
            <a:r>
              <a:rPr lang="en-US" sz="1091" dirty="0">
                <a:latin typeface="Frutiger 45 Light" panose="020B0603020202020204" pitchFamily="34" charset="0"/>
              </a:rPr>
              <a:t>UBS Wealth Way is an approach incorporating Liquidity. Longevity. Legacy. strategies that UBS Financial Services Inc. and our Financial Advisors can use to assist clients in exploring and pursuing their wealth management needs and goals over different timeframes. This approach is not a promise or guarantee that wealth, or any financial results, can or will be achieved. All investments involve the risk of loss, including the risk of loss of the entire </a:t>
            </a:r>
            <a:r>
              <a:rPr lang="en-US" sz="1091" dirty="0" err="1">
                <a:latin typeface="Frutiger 45 Light" panose="020B0603020202020204" pitchFamily="34" charset="0"/>
              </a:rPr>
              <a:t>investment.”The</a:t>
            </a:r>
            <a:r>
              <a:rPr lang="en-US" sz="1091" dirty="0">
                <a:latin typeface="Frutiger 45 Light" panose="020B0603020202020204" pitchFamily="34" charset="0"/>
              </a:rPr>
              <a:t> content is published by the Global Wealth Management business of UBS Switzerland AG (regulated by FINMA in Switzerland), its subsidiaries or its affiliates ("UBS"). In the USA, UBS Financial Services Inc. is a subsidiary of UBS AG and a member of FINRA/SIPC.</a:t>
            </a:r>
            <a:endParaRPr lang="en-GB" sz="1091" dirty="0">
              <a:latin typeface="Frutiger 45 Light" panose="020B0603020202020204" pitchFamily="34" charset="0"/>
            </a:endParaRPr>
          </a:p>
          <a:p>
            <a:r>
              <a:rPr lang="en-US" sz="1091" dirty="0">
                <a:latin typeface="Frutiger 45 Light" panose="020B0603020202020204" pitchFamily="34" charset="0"/>
              </a:rPr>
              <a:t>This material is </a:t>
            </a:r>
            <a:r>
              <a:rPr lang="en-US" sz="1091" b="1" dirty="0">
                <a:latin typeface="Frutiger 45 Light" panose="020B0603020202020204" pitchFamily="34" charset="0"/>
              </a:rPr>
              <a:t>for your</a:t>
            </a:r>
            <a:r>
              <a:rPr lang="en-US" sz="1091" dirty="0">
                <a:latin typeface="Frutiger 45 Light" panose="020B0603020202020204" pitchFamily="34" charset="0"/>
              </a:rPr>
              <a:t> </a:t>
            </a:r>
            <a:r>
              <a:rPr lang="en-US" sz="1091" b="1" dirty="0">
                <a:latin typeface="Frutiger 45 Light" panose="020B0603020202020204" pitchFamily="34" charset="0"/>
              </a:rPr>
              <a:t>information only</a:t>
            </a:r>
            <a:r>
              <a:rPr lang="en-US" sz="1091" dirty="0">
                <a:latin typeface="Frutiger 45 Light" panose="020B0603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a:t>
            </a:r>
            <a:r>
              <a:rPr lang="en-US" sz="1091" b="1" dirty="0">
                <a:latin typeface="Frutiger 45 Light" panose="020B0603020202020204" pitchFamily="34" charset="0"/>
              </a:rPr>
              <a:t>The views and opinions expressed in this material by third parties are not those of UBS</a:t>
            </a:r>
            <a:r>
              <a:rPr lang="en-US" sz="1091" dirty="0">
                <a:latin typeface="Frutiger 45 Light" panose="020B0603020202020204" pitchFamily="34" charset="0"/>
              </a:rPr>
              <a:t>. Accordingly, UBS does not accept any liability over the content shared by third parties or any claims, losses or damages arising from the use or reliance of all or any part thereof. </a:t>
            </a:r>
            <a:endParaRPr lang="en-GB" sz="1091" dirty="0">
              <a:latin typeface="Frutiger 45 Light" panose="020B0603020202020204" pitchFamily="34" charset="0"/>
            </a:endParaRPr>
          </a:p>
          <a:p>
            <a:r>
              <a:rPr lang="en-US" sz="1091" dirty="0">
                <a:latin typeface="Frutiger 45 Light" panose="020B0603020202020204" pitchFamily="34" charset="0"/>
              </a:rPr>
              <a:t>As a firm providing wealth management services to clients globally, UBS offers both investment advisory services and brokerage services. Investment advisory services and brokerage services are separate and distinct, differ in material ways and are governed by different laws and separate arrangements. It is important that clients understand the ways in which we conduct business and that they carefully read the agreements and disclosures that we provide to them about the products or services we offer. For more information visit our website at </a:t>
            </a:r>
            <a:r>
              <a:rPr lang="en-US" sz="1091" u="sng" dirty="0">
                <a:latin typeface="Frutiger 45 Light" panose="020B0603020202020204" pitchFamily="34" charset="0"/>
                <a:hlinkClick r:id="rId5"/>
              </a:rPr>
              <a:t>ubs.com/</a:t>
            </a:r>
            <a:r>
              <a:rPr lang="en-US" sz="1091" u="sng" dirty="0" err="1">
                <a:latin typeface="Frutiger 45 Light" panose="020B0603020202020204" pitchFamily="34" charset="0"/>
                <a:hlinkClick r:id="rId5"/>
              </a:rPr>
              <a:t>workingwithus</a:t>
            </a:r>
            <a:r>
              <a:rPr lang="en-US" sz="1091" dirty="0">
                <a:latin typeface="Frutiger 45 Light" panose="020B0603020202020204" pitchFamily="34" charset="0"/>
              </a:rPr>
              <a:t>. </a:t>
            </a:r>
            <a:endParaRPr lang="en-GB" sz="1091" dirty="0">
              <a:latin typeface="Frutiger 45 Light" panose="020B0603020202020204" pitchFamily="34" charset="0"/>
            </a:endParaRPr>
          </a:p>
          <a:p>
            <a:r>
              <a:rPr lang="en-GB" sz="1091" dirty="0">
                <a:latin typeface="Frutiger 45 Light" panose="020B0603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p>
          <a:p>
            <a:r>
              <a:rPr lang="en-US" sz="1091" dirty="0">
                <a:latin typeface="Frutiger 45 Light" panose="020B0603020202020204" pitchFamily="34" charset="0"/>
              </a:rPr>
              <a:t>Please visit below page to read the legal </a:t>
            </a:r>
            <a:r>
              <a:rPr lang="en-US" sz="1091" dirty="0">
                <a:latin typeface="Frutiger 45 Light" panose="020B0603020202020204" pitchFamily="34" charset="0"/>
                <a:hlinkClick r:id="rId6"/>
              </a:rPr>
              <a:t>disclaimer </a:t>
            </a:r>
            <a:r>
              <a:rPr lang="en-GB" sz="1091" dirty="0">
                <a:latin typeface="Frutiger 45 Light" panose="020B0603020202020204" pitchFamily="34" charset="0"/>
              </a:rPr>
              <a:t>applicable to this livestream.</a:t>
            </a:r>
            <a:endParaRPr lang="en-US" sz="1091" dirty="0">
              <a:latin typeface="Frutiger 45 Light" panose="020B0603020202020204" pitchFamily="34" charset="0"/>
            </a:endParaRPr>
          </a:p>
          <a:p>
            <a:endParaRPr lang="en-GB" sz="1091" dirty="0">
              <a:latin typeface="Frutiger 45 Light" panose="020B0603020202020204" pitchFamily="34" charset="0"/>
            </a:endParaRPr>
          </a:p>
        </p:txBody>
      </p:sp>
    </p:spTree>
    <p:custDataLst>
      <p:tags r:id="rId1"/>
    </p:custDataLst>
    <p:extLst>
      <p:ext uri="{BB962C8B-B14F-4D97-AF65-F5344CB8AC3E}">
        <p14:creationId xmlns:p14="http://schemas.microsoft.com/office/powerpoint/2010/main" val="3093808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846" y="1176915"/>
            <a:ext cx="11133778" cy="4504171"/>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US" altLang="en-US" sz="1000" b="1" dirty="0">
                <a:solidFill>
                  <a:prstClr val="black"/>
                </a:solidFill>
                <a:latin typeface="Frutiger 45 Light" panose="020B0603020202020204" pitchFamily="34" charset="0"/>
                <a:cs typeface="Arial" panose="020B0604020202020204" pitchFamily="34" charset="0"/>
              </a:rPr>
              <a:t>Non-Traditional Assets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Non-traditional asset classes are alternative investments that include hedge funds, private equity, real estate, and managed futures (collectively, alternative investments). Interests of alternative investment funds are sold only to qualified investors, and only by means of offering documents that include information about the risks, performance and expenses of alternative investment funds, and which clients are urged to read carefully before subscribing and retain. An investment in an alternative investment fund is speculative and involves significant risks. Specifically, these investments (1) are not mutual funds and are not subject to the same regulatory requirements as mutual funds; (2) may have performance that is volatile, and investors may lose all or a substantial amount of their investment; (3) may engage in leverage and other speculative investment practices that may increase the risk of investment loss; (4) are long-term, illiquid investments, there is generally no secondary market for the interests of a fund, and none is expected to develop; (5) interests of alternative investment funds typically will be illiquid and subject to restrictions on transfer; (6) may not be required to provide periodic pricing or valuation information to investors; (7) generally involve complex tax strategies and there may be delays in distributing tax information to investors; (8) are subject to high fees, including management fees and other fees and expenses, all of which will reduce profits.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Interests in alternative investment funds are not deposits or obligations of, or guaranteed or endorsed by, any bank or other insured depository institution, and are not federally insured by the Federal Deposit Insurance Corporation, the Federal Reserve Board, or any other governmental agency. Prospective investors should understand these risks and have the financial ability and willingness to accept them for an extended period of time before making an investment in an alternative investment fund and should consider an alternative investment fund as a supplement to an overall investment program.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 addition to the risks that apply to alternative investments generally, the following are additional risks related to an investment in these strategies: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Hedge Fund Risk: There are risks specifically associated with investing in hedge funds, which may include risks associated with investing in short sales, options, small-cap stocks, “junk bonds,” derivatives, distressed securities, non-U.S. securities and illiquid investments.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Managed Futures: There are risks specifically associated with investing in managed futures programs. For example, not all managers focus on all strategies at all times, and managed futures strategies may have material directional elements.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Real Estate: There are risks specifically associated with investing in real estate products and real estate investment trusts. They involve risks associated with debt, adverse changes in general economic or local market conditions, changes in governmental, tax, real estate and zoning laws or regulations, risks associated with capital calls and, for some real estate products, the risks associated with the ability to qualify for favorable treatment under the federal tax laws.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Private Equity: There are risks specifically associated with investing in private equity. Capital calls can be made on short notice, and the failure to meet capital calls can result in significant adverse consequences including, but not limited to, a total loss of investment.</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Foreign Exchange/Currency Risk: Investors in securities of issuers located outside of the United States should be aware that even for securities denominated in U.S. dollars, changes in the exchange rate between the U.S. dollar and the issuer’s “home” currency can have unexpected effects on the market value and liquidity of those securities. Those securities may also be affected by other risks (such as political, economic or regulatory changes) that may not be readily known to a U.S. investor.</a:t>
            </a:r>
          </a:p>
        </p:txBody>
      </p:sp>
    </p:spTree>
    <p:custDataLst>
      <p:tags r:id="rId1"/>
    </p:custDataLst>
    <p:extLst>
      <p:ext uri="{BB962C8B-B14F-4D97-AF65-F5344CB8AC3E}">
        <p14:creationId xmlns:p14="http://schemas.microsoft.com/office/powerpoint/2010/main" val="2865223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963" y="1252762"/>
            <a:ext cx="11133778" cy="5256923"/>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UBS Chief Investment Office's ("CIO") investment views are prepared and published by the Global Wealth Management business of UBS Switzerland AG (regulated by FINMA in Switzerland) or its affiliates ("UBS").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The investment views have been prepared in accordance with legal requirements designed to promote the </a:t>
            </a:r>
            <a:r>
              <a:rPr lang="en-GB" altLang="en-US" sz="909" b="1" dirty="0">
                <a:solidFill>
                  <a:prstClr val="black"/>
                </a:solidFill>
                <a:latin typeface="Frutiger 45 Light" panose="020B0603020202020204" pitchFamily="34" charset="0"/>
                <a:cs typeface="Arial" panose="020B0604020202020204" pitchFamily="34" charset="0"/>
              </a:rPr>
              <a:t>independence of investment research</a:t>
            </a:r>
            <a:r>
              <a:rPr lang="en-GB" altLang="en-US" sz="909" dirty="0">
                <a:solidFill>
                  <a:prstClr val="black"/>
                </a:solidFill>
                <a:latin typeface="Frutiger 45 Light" panose="020B0603020202020204" pitchFamily="34" charset="0"/>
                <a:cs typeface="Arial" panose="020B0604020202020204" pitchFamily="34" charset="0"/>
              </a:rPr>
              <a:t>.</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Generic investment research – Risk information: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This publication is </a:t>
            </a:r>
            <a:r>
              <a:rPr lang="en-GB" altLang="en-US" sz="909" b="1" dirty="0">
                <a:solidFill>
                  <a:prstClr val="black"/>
                </a:solidFill>
                <a:latin typeface="Frutiger 45 Light" panose="020B0603020202020204" pitchFamily="34" charset="0"/>
                <a:cs typeface="Arial" panose="020B0604020202020204" pitchFamily="34" charset="0"/>
              </a:rPr>
              <a:t>for your</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b="1" dirty="0">
                <a:solidFill>
                  <a:prstClr val="black"/>
                </a:solidFill>
                <a:latin typeface="Frutiger 45 Light" panose="020B0603020202020204" pitchFamily="34" charset="0"/>
                <a:cs typeface="Arial" panose="020B0604020202020204" pitchFamily="34" charset="0"/>
              </a:rPr>
              <a:t>information only</a:t>
            </a:r>
            <a:r>
              <a:rPr lang="en-GB" altLang="en-US" sz="909" dirty="0">
                <a:solidFill>
                  <a:prstClr val="black"/>
                </a:solidFill>
                <a:latin typeface="Frutiger 45 Light" panose="020B0603020202020204" pitchFamily="34" charset="0"/>
                <a:cs typeface="Arial" panose="020B0604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It is based on numerous assumptions. Different assumptions could result in materially different results. Certain services and products are subject to legal restrictions and cannot be offered worldwide on an unrestricted basis and/or may not be eligible for sale to all investors. All information and opinions expressed in this document were obtained from sources believed to be reliable and in good faith, but no representation or warranty, express or implied, is made as to its accuracy or completeness (other than disclosures relating to UBS). All information and opinions as well as any forecasts, estimates and market prices indicated are current as of the date of this report, and are subject to change without notice. Opinions expressed herein may differ or be contrary to those expressed by other business areas or divisions of UBS as a result of using different assumptions and/or criteria.</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In no circumstances may this document or any of the information (including any forecast, value, index or other calculated amount ("Values")) be used for any of the following purposes (</a:t>
            </a:r>
            <a:r>
              <a:rPr lang="en-GB" altLang="en-US" sz="909" dirty="0" err="1">
                <a:solidFill>
                  <a:prstClr val="black"/>
                </a:solidFill>
                <a:latin typeface="Frutiger 45 Light" panose="020B0603020202020204" pitchFamily="34" charset="0"/>
                <a:cs typeface="Arial" panose="020B0604020202020204" pitchFamily="34" charset="0"/>
              </a:rPr>
              <a:t>i</a:t>
            </a:r>
            <a:r>
              <a:rPr lang="en-GB" altLang="en-US" sz="909" dirty="0">
                <a:solidFill>
                  <a:prstClr val="black"/>
                </a:solidFill>
                <a:latin typeface="Frutiger 45 Light" panose="020B0603020202020204" pitchFamily="34" charset="0"/>
                <a:cs typeface="Arial" panose="020B0604020202020204" pitchFamily="34" charset="0"/>
              </a:rPr>
              <a:t>) valuation or accounting purposes; (ii) to determine the amounts due or payable, the price or the value of any financial instrument or financial contract; or (iii) to measure the performance of any financial instrument including, without limitation, for the purpose of tracking the return or performance of any Value or of defining the asset allocation of portfolio or of computing performance fees. By receiving this document and the information you will be deemed to represent and warrant to UBS that you will not use this document or otherwise rely on any of the information for any of the above purposes. UBS and any of its directors or employees may be entitled at any time to hold long or short positions in investment instruments referred to herein, carry out transactions involving relevant investment instruments in the capacity of principal or agent, or provide any other services or have officers, who serve as directors, either to/for the issuer, the investment instrument itself or to/for any company commercially or financially affiliated to such issuers. At any time, investment decisions (including whether to buy, sell or hold securities) made by UBS and its employees may differ from or be contrary to the opinions expressed in UBS research publications. Some investments may not be readily realizable since the market in the securities is illiquid and therefore valuing the investment and identifying the risk to which you are exposed may be difficult to quantify. UBS relies on information barriers to control the flow of information contained in one or more areas within UBS, into other areas, units, divisions or affiliates of UBS. Futures and options trading is not suitable for every investor as there is a substantial risk of loss, and losses in excess of an initial investment may occur. Past performance of an investment is no guarantee for its future performance. Additional information will be made available upon request. Some investments may be subject to sudden and large falls in value and on realization you may receive back less than you invested or may be required to pay more. Changes in foreign exchange rates may have an adverse effect on the price, value or income of an investment. The analyst(s) responsible for the preparation of this report may interact with trading desk personnel, sales personnel and other constituencies for the purpose of gathering, synthesizing and interpreting market information.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Tax treatment depends on the individual circumstances and may be subject to change in the future. UBS does not provide legal or tax advice and makes no representations as to the tax treatment of assets or the investment returns thereon both in general or with reference to specific client's circumstances and needs. We are of necessity unable to take into account the particular investment objectives, financial situation and needs of our individual clients and we would recommend that you take financial and/or tax advice as to the implications (including tax) of investing in any of the products mentioned herein.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This material may not be reproduced or copies circulated without prior authority of UBS. Unless otherwise agreed in writing UBS expressly prohibits the distribution and transfer of this material to third parties for any reason. UBS accepts no liability whatsoever for any claims or lawsuits from any third parties arising from the use or distribution of this material. This report is for distribution only under such circumstances as may be permitted by applicable law. For information on the ways in which CIO manages conflicts and maintains independence of its investment views and publication offering, and research and rating methodologies, please visit </a:t>
            </a:r>
            <a:r>
              <a:rPr lang="en-GB" altLang="en-US" sz="909" u="sng" dirty="0">
                <a:solidFill>
                  <a:prstClr val="black"/>
                </a:solidFill>
                <a:latin typeface="Frutiger 45 Light" panose="020B0603020202020204" pitchFamily="34" charset="0"/>
                <a:cs typeface="Arial" panose="020B0604020202020204" pitchFamily="34" charset="0"/>
                <a:hlinkClick r:id="rId4"/>
              </a:rPr>
              <a:t>www.ubs.com/research</a:t>
            </a:r>
            <a:r>
              <a:rPr lang="en-GB" altLang="en-US" sz="909" dirty="0">
                <a:solidFill>
                  <a:prstClr val="black"/>
                </a:solidFill>
                <a:latin typeface="Frutiger 45 Light" panose="020B0603020202020204" pitchFamily="34" charset="0"/>
                <a:cs typeface="Arial" panose="020B0604020202020204" pitchFamily="34" charset="0"/>
              </a:rPr>
              <a:t>. Additional information on the relevant authors of this publication and other CIO publication(s) referenced in this report; and copies of any past reports on this topic; are available upon request from your client advisor.</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Options and futures are not suitable for all investors, and trading in these instruments is considered risky and may be appropriate only for sophisticated investors. Prior to buying or selling an option, and for the complete risks relating to options, you must receive a copy of "Characteristics and Risks of Standardized Options". You may read the document at </a:t>
            </a:r>
            <a:r>
              <a:rPr lang="en-GB" altLang="en-US" sz="909" u="sng" dirty="0">
                <a:solidFill>
                  <a:prstClr val="black"/>
                </a:solidFill>
                <a:latin typeface="Frutiger 45 Light" panose="020B0603020202020204" pitchFamily="34" charset="0"/>
                <a:cs typeface="Arial" panose="020B0604020202020204" pitchFamily="34" charset="0"/>
                <a:hlinkClick r:id="rId5"/>
              </a:rPr>
              <a:t>https://www.theocc.com/about/publications/character-risks.jsp</a:t>
            </a:r>
            <a:r>
              <a:rPr lang="en-GB" altLang="en-US" sz="909" dirty="0">
                <a:solidFill>
                  <a:prstClr val="black"/>
                </a:solidFill>
                <a:latin typeface="Frutiger 45 Light" panose="020B0603020202020204" pitchFamily="34" charset="0"/>
                <a:cs typeface="Arial" panose="020B0604020202020204" pitchFamily="34" charset="0"/>
              </a:rPr>
              <a:t> or ask your financial advisor for a copy.</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endParaRPr lang="en-US" altLang="en-US" sz="909" dirty="0">
              <a:solidFill>
                <a:prstClr val="black"/>
              </a:solidFill>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2228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963" y="1217639"/>
            <a:ext cx="11133778" cy="4800307"/>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Important Information About Sustainable Investing Strategies</a:t>
            </a:r>
            <a:r>
              <a:rPr lang="en-GB" altLang="en-US" sz="909" dirty="0">
                <a:solidFill>
                  <a:prstClr val="black"/>
                </a:solidFill>
                <a:latin typeface="Frutiger 45 Light" panose="020B0603020202020204" pitchFamily="34" charset="0"/>
                <a:cs typeface="Arial" panose="020B0604020202020204" pitchFamily="34" charset="0"/>
              </a:rPr>
              <a:t>: Sustainable investing strategies aim to consider and incorporate environmental, social and governance (ESG) factors into investment process and portfolio construction. Strategies across geographies and styles approach ESG analysis and incorporate the findings in a variety of ways. Incorporating ESG factors or Sustainable Investing considerations may inhibit the portfolio manager’s ability to participate in certain investment opportunities that otherwise would be consistent with its investment objective and other principal investment strategies. The returns on a portfolio consisting primarily of sustainable investments may be lower or higher than portfolios where ESG factors, exclusions, or other sustainability issues are not considered by the portfolio manager, and the investment opportunities available to such portfolios may differ. Companies may not necessarily meet high performance standards on all aspects of ESG or sustainable investing issues; there is also no guarantee that any company will meet expectations in connection with corporate responsibility, sustainability, and/or impact performance.</a:t>
            </a:r>
          </a:p>
          <a:p>
            <a:pPr algn="just" defTabSz="831281" eaLnBrk="0" fontAlgn="base" hangingPunct="0">
              <a:spcBef>
                <a:spcPct val="0"/>
              </a:spcBef>
              <a:spcAft>
                <a:spcPct val="0"/>
              </a:spcAft>
            </a:pPr>
            <a:endParaRPr lang="en-GB"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External Asset Managers / External Financial Consultants:</a:t>
            </a:r>
            <a:r>
              <a:rPr lang="en-GB" altLang="en-US" sz="909" dirty="0">
                <a:solidFill>
                  <a:prstClr val="black"/>
                </a:solidFill>
                <a:latin typeface="Frutiger 45 Light" panose="020B0603020202020204" pitchFamily="34" charset="0"/>
                <a:cs typeface="Arial" panose="020B0604020202020204" pitchFamily="34" charset="0"/>
              </a:rPr>
              <a:t> In case this research or publication is provided to an External Asset Manager or an External Financial Consultant, UBS expressly prohibits that it is redistributed by the External Asset Manager or the External Financial Consultant and is made available to their clients and/or third parties.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909" b="1" dirty="0">
                <a:solidFill>
                  <a:prstClr val="black"/>
                </a:solidFill>
                <a:latin typeface="Frutiger 45 Light"/>
                <a:cs typeface="Arial" panose="020B0604020202020204" pitchFamily="34" charset="0"/>
              </a:rPr>
              <a:t>USA:</a:t>
            </a:r>
            <a:r>
              <a:rPr lang="en-US" altLang="en-US" sz="909" dirty="0">
                <a:solidFill>
                  <a:prstClr val="black"/>
                </a:solidFill>
                <a:latin typeface="Frutiger 45 Light"/>
                <a:cs typeface="Arial" panose="020B0604020202020204" pitchFamily="34" charset="0"/>
              </a:rPr>
              <a:t> </a:t>
            </a:r>
            <a:r>
              <a:rPr lang="en-GB" altLang="en-US" sz="909" dirty="0">
                <a:solidFill>
                  <a:prstClr val="black"/>
                </a:solidFill>
                <a:latin typeface="Frutiger 45 Light" panose="020B0603020202020204" pitchFamily="34" charset="0"/>
                <a:cs typeface="Arial" panose="020B0604020202020204" pitchFamily="34" charset="0"/>
              </a:rPr>
              <a:t>Distributed to US persons by UBS Financial Services Inc. or UBS Securities LLC, subsidiaries of UBS AG. UBS Switzerland AG, UBS Europe SE, UBS Bank, S.A., UBS </a:t>
            </a:r>
            <a:r>
              <a:rPr lang="en-GB" altLang="en-US" sz="909" dirty="0" err="1">
                <a:solidFill>
                  <a:prstClr val="black"/>
                </a:solidFill>
                <a:latin typeface="Frutiger 45 Light" panose="020B0603020202020204" pitchFamily="34" charset="0"/>
                <a:cs typeface="Arial" panose="020B0604020202020204" pitchFamily="34" charset="0"/>
              </a:rPr>
              <a:t>Brasil</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Administradora</a:t>
            </a:r>
            <a:r>
              <a:rPr lang="en-GB" altLang="en-US" sz="909" dirty="0">
                <a:solidFill>
                  <a:prstClr val="black"/>
                </a:solidFill>
                <a:latin typeface="Frutiger 45 Light" panose="020B0603020202020204" pitchFamily="34" charset="0"/>
                <a:cs typeface="Arial" panose="020B0604020202020204" pitchFamily="34" charset="0"/>
              </a:rPr>
              <a:t> de </a:t>
            </a:r>
            <a:r>
              <a:rPr lang="en-GB" altLang="en-US" sz="909" dirty="0" err="1">
                <a:solidFill>
                  <a:prstClr val="black"/>
                </a:solidFill>
                <a:latin typeface="Frutiger 45 Light" panose="020B0603020202020204" pitchFamily="34" charset="0"/>
                <a:cs typeface="Arial" panose="020B0604020202020204" pitchFamily="34" charset="0"/>
              </a:rPr>
              <a:t>Valores</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Mobiliarios</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Ltda</a:t>
            </a:r>
            <a:r>
              <a:rPr lang="en-GB" altLang="en-US" sz="909" dirty="0">
                <a:solidFill>
                  <a:prstClr val="black"/>
                </a:solidFill>
                <a:latin typeface="Frutiger 45 Light" panose="020B0603020202020204" pitchFamily="34" charset="0"/>
                <a:cs typeface="Arial" panose="020B0604020202020204" pitchFamily="34" charset="0"/>
              </a:rPr>
              <a:t>, UBS </a:t>
            </a:r>
            <a:r>
              <a:rPr lang="en-GB" altLang="en-US" sz="909" dirty="0" err="1">
                <a:solidFill>
                  <a:prstClr val="black"/>
                </a:solidFill>
                <a:latin typeface="Frutiger 45 Light" panose="020B0603020202020204" pitchFamily="34" charset="0"/>
                <a:cs typeface="Arial" panose="020B0604020202020204" pitchFamily="34" charset="0"/>
              </a:rPr>
              <a:t>Asesores</a:t>
            </a:r>
            <a:r>
              <a:rPr lang="en-GB" altLang="en-US" sz="909" dirty="0">
                <a:solidFill>
                  <a:prstClr val="black"/>
                </a:solidFill>
                <a:latin typeface="Frutiger 45 Light" panose="020B0603020202020204" pitchFamily="34" charset="0"/>
                <a:cs typeface="Arial" panose="020B0604020202020204" pitchFamily="34" charset="0"/>
              </a:rPr>
              <a:t> México, S.A. de C.V., </a:t>
            </a:r>
            <a:r>
              <a:rPr lang="en-US" altLang="en-US" sz="909" dirty="0">
                <a:solidFill>
                  <a:prstClr val="black"/>
                </a:solidFill>
                <a:latin typeface="Frutiger 45 Light" panose="020B0603020202020204" pitchFamily="34" charset="0"/>
                <a:cs typeface="Arial" panose="020B0604020202020204" pitchFamily="34" charset="0"/>
              </a:rPr>
              <a:t>UBS </a:t>
            </a:r>
            <a:r>
              <a:rPr lang="en-US" altLang="en-US" sz="909" dirty="0" err="1">
                <a:solidFill>
                  <a:prstClr val="black"/>
                </a:solidFill>
                <a:latin typeface="Frutiger 45 Light" panose="020B0603020202020204" pitchFamily="34" charset="0"/>
                <a:cs typeface="Arial" panose="020B0604020202020204" pitchFamily="34" charset="0"/>
              </a:rPr>
              <a:t>SuMi</a:t>
            </a:r>
            <a:r>
              <a:rPr lang="en-US" altLang="en-US" sz="909" dirty="0">
                <a:solidFill>
                  <a:prstClr val="black"/>
                </a:solidFill>
                <a:latin typeface="Frutiger 45 Light" panose="020B0603020202020204" pitchFamily="34" charset="0"/>
                <a:cs typeface="Arial" panose="020B0604020202020204" pitchFamily="34" charset="0"/>
              </a:rPr>
              <a:t> TRUST Wealth Management Co., Ltd</a:t>
            </a:r>
            <a:r>
              <a:rPr lang="en-GB" altLang="en-US" sz="909" dirty="0">
                <a:solidFill>
                  <a:prstClr val="black"/>
                </a:solidFill>
                <a:latin typeface="Frutiger 45 Light" panose="020B0603020202020204" pitchFamily="34" charset="0"/>
                <a:cs typeface="Arial" panose="020B0604020202020204" pitchFamily="34" charset="0"/>
              </a:rPr>
              <a:t>, UBS Wealth Management Israel Ltd and UBS </a:t>
            </a:r>
            <a:r>
              <a:rPr lang="en-GB" altLang="en-US" sz="909" dirty="0" err="1">
                <a:solidFill>
                  <a:prstClr val="black"/>
                </a:solidFill>
                <a:latin typeface="Frutiger 45 Light" panose="020B0603020202020204" pitchFamily="34" charset="0"/>
                <a:cs typeface="Arial" panose="020B0604020202020204" pitchFamily="34" charset="0"/>
              </a:rPr>
              <a:t>Menkul</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Degerler</a:t>
            </a:r>
            <a:r>
              <a:rPr lang="en-GB" altLang="en-US" sz="909" dirty="0">
                <a:solidFill>
                  <a:prstClr val="black"/>
                </a:solidFill>
                <a:latin typeface="Frutiger 45 Light" panose="020B0603020202020204" pitchFamily="34" charset="0"/>
                <a:cs typeface="Arial" panose="020B0604020202020204" pitchFamily="34" charset="0"/>
              </a:rPr>
              <a:t> AS are affiliates of UBS AG. UBS Financial Services Incorporated of Puerto Rico is a subsidiary of UBS Financial Services Inc. </a:t>
            </a:r>
            <a:r>
              <a:rPr lang="en-GB" altLang="en-US" sz="909" b="1" dirty="0">
                <a:solidFill>
                  <a:prstClr val="black"/>
                </a:solidFill>
                <a:latin typeface="Frutiger 45 Light" panose="020B0603020202020204" pitchFamily="34" charset="0"/>
                <a:cs typeface="Arial" panose="020B0604020202020204" pitchFamily="34" charset="0"/>
              </a:rPr>
              <a:t>UBS Financial Services Inc. accepts responsibility for the content of a report prepared by a non-US affiliate when it distributes reports to US persons. All transactions by a US person in the securities mentioned in this report should be effected through a US-registered broker dealer affiliated with UBS, and not through a non-US affiliate. The contents of this report have not been and will not be approved by any securities or investment authority in the United States or elsewhere. UBS Financial Services Inc. is not acting as a municipal advisor to any municipal entity or obligated person within the meaning of Section 15B of the Securities Exchange Act (the "Municipal Advisor Rule") and the opinions or views contained herein are not intended to be, and do not constitute, advice within the meaning of the Municipal Advisor Rule.</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For country information, please visit </a:t>
            </a:r>
            <a:r>
              <a:rPr lang="en-GB" altLang="en-US" sz="909" u="sng" dirty="0">
                <a:solidFill>
                  <a:prstClr val="black"/>
                </a:solidFill>
                <a:latin typeface="Frutiger 45 Light" panose="020B0603020202020204" pitchFamily="34" charset="0"/>
                <a:cs typeface="Arial" panose="020B0604020202020204" pitchFamily="34" charset="0"/>
                <a:hlinkClick r:id="rId4"/>
              </a:rPr>
              <a:t>ubs.com/</a:t>
            </a:r>
            <a:r>
              <a:rPr lang="en-GB" altLang="en-US" sz="909" u="sng" dirty="0" err="1">
                <a:solidFill>
                  <a:prstClr val="black"/>
                </a:solidFill>
                <a:latin typeface="Frutiger 45 Light" panose="020B0603020202020204" pitchFamily="34" charset="0"/>
                <a:cs typeface="Arial" panose="020B0604020202020204" pitchFamily="34" charset="0"/>
                <a:hlinkClick r:id="rId4"/>
              </a:rPr>
              <a:t>cio</a:t>
            </a:r>
            <a:r>
              <a:rPr lang="en-GB" altLang="en-US" sz="909" u="sng" dirty="0">
                <a:solidFill>
                  <a:prstClr val="black"/>
                </a:solidFill>
                <a:latin typeface="Frutiger 45 Light" panose="020B0603020202020204" pitchFamily="34" charset="0"/>
                <a:cs typeface="Arial" panose="020B0604020202020204" pitchFamily="34" charset="0"/>
                <a:hlinkClick r:id="rId4"/>
              </a:rPr>
              <a:t>-country-disclaimer-gr</a:t>
            </a:r>
            <a:r>
              <a:rPr lang="en-GB" altLang="en-US" sz="909" dirty="0">
                <a:solidFill>
                  <a:prstClr val="black"/>
                </a:solidFill>
                <a:latin typeface="Frutiger 45 Light" panose="020B0603020202020204" pitchFamily="34" charset="0"/>
                <a:cs typeface="Arial" panose="020B0604020202020204" pitchFamily="34" charset="0"/>
              </a:rPr>
              <a:t> or ask your client advisor for the full disclaimer.</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Version A/2022. CIO82652744</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sym typeface="Symbol" panose="05050102010706020507" pitchFamily="18" charset="2"/>
              </a:rPr>
              <a:t></a:t>
            </a:r>
            <a:r>
              <a:rPr lang="en-GB" altLang="en-US" sz="909" dirty="0">
                <a:solidFill>
                  <a:prstClr val="black"/>
                </a:solidFill>
                <a:latin typeface="Frutiger 45 Light" panose="020B0603020202020204" pitchFamily="34" charset="0"/>
                <a:cs typeface="Arial" panose="020B0604020202020204" pitchFamily="34" charset="0"/>
              </a:rPr>
              <a:t> UBS 2022. The key symbol and UBS are among the registered and unregistered trademarks of UBS. </a:t>
            </a:r>
            <a:r>
              <a:rPr lang="de-DE" altLang="en-US" sz="909" dirty="0">
                <a:solidFill>
                  <a:prstClr val="black"/>
                </a:solidFill>
                <a:latin typeface="Frutiger 45 Light" panose="020B0603020202020204" pitchFamily="34" charset="0"/>
                <a:cs typeface="Arial" panose="020B0604020202020204" pitchFamily="34" charset="0"/>
              </a:rPr>
              <a:t>All </a:t>
            </a:r>
            <a:r>
              <a:rPr lang="de-DE" altLang="en-US" sz="909" dirty="0" err="1">
                <a:solidFill>
                  <a:prstClr val="black"/>
                </a:solidFill>
                <a:latin typeface="Frutiger 45 Light" panose="020B0603020202020204" pitchFamily="34" charset="0"/>
                <a:cs typeface="Arial" panose="020B0604020202020204" pitchFamily="34" charset="0"/>
              </a:rPr>
              <a:t>rights</a:t>
            </a:r>
            <a:r>
              <a:rPr lang="de-DE" altLang="en-US" sz="909" dirty="0">
                <a:solidFill>
                  <a:prstClr val="black"/>
                </a:solidFill>
                <a:latin typeface="Frutiger 45 Light" panose="020B0603020202020204" pitchFamily="34" charset="0"/>
                <a:cs typeface="Arial" panose="020B0604020202020204" pitchFamily="34" charset="0"/>
              </a:rPr>
              <a:t> </a:t>
            </a:r>
            <a:r>
              <a:rPr lang="de-DE" altLang="en-US" sz="909" dirty="0" err="1">
                <a:solidFill>
                  <a:prstClr val="black"/>
                </a:solidFill>
                <a:latin typeface="Frutiger 45 Light" panose="020B0603020202020204" pitchFamily="34" charset="0"/>
                <a:cs typeface="Arial" panose="020B0604020202020204" pitchFamily="34" charset="0"/>
              </a:rPr>
              <a:t>reserved</a:t>
            </a:r>
            <a:r>
              <a:rPr lang="de-DE" altLang="en-US" sz="909" dirty="0">
                <a:solidFill>
                  <a:prstClr val="black"/>
                </a:solidFill>
                <a:latin typeface="Frutiger 45 Light" panose="020B0603020202020204" pitchFamily="34" charset="0"/>
                <a:cs typeface="Arial" panose="020B0604020202020204" pitchFamily="34" charset="0"/>
              </a:rPr>
              <a:t>.</a:t>
            </a:r>
            <a:endParaRPr lang="en-US" altLang="en-US" sz="909" dirty="0">
              <a:solidFill>
                <a:prstClr val="black"/>
              </a:solidFill>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2036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defTabSz="813932">
              <a:buClr>
                <a:srgbClr val="E60000"/>
              </a:buClr>
              <a:defRPr/>
            </a:pPr>
            <a:r>
              <a:rPr lang="en-GB" sz="2400" b="1" dirty="0">
                <a:solidFill>
                  <a:sysClr val="windowText" lastClr="000000"/>
                </a:solidFill>
              </a:rPr>
              <a:t>Mark Andersen</a:t>
            </a:r>
          </a:p>
          <a:p>
            <a:pPr defTabSz="813932">
              <a:buClr>
                <a:srgbClr val="E60000"/>
              </a:buClr>
              <a:defRPr/>
            </a:pPr>
            <a:r>
              <a:rPr lang="en-GB" sz="2400" dirty="0">
                <a:solidFill>
                  <a:sysClr val="windowText" lastClr="000000"/>
                </a:solidFill>
              </a:rPr>
              <a:t>Co-Head Global Asset Allocation, </a:t>
            </a:r>
            <a:br>
              <a:rPr lang="en-GB" sz="2400" dirty="0">
                <a:solidFill>
                  <a:sysClr val="windowText" lastClr="000000"/>
                </a:solidFill>
              </a:rPr>
            </a:br>
            <a:r>
              <a:rPr lang="en-GB" sz="2400" dirty="0">
                <a:solidFill>
                  <a:sysClr val="windowText" lastClr="000000"/>
                </a:solidFill>
              </a:rPr>
              <a:t>UBS Global Wealth Management</a:t>
            </a:r>
          </a:p>
        </p:txBody>
      </p:sp>
      <p:pic>
        <p:nvPicPr>
          <p:cNvPr id="4" name="Picture 3">
            <a:extLst>
              <a:ext uri="{FF2B5EF4-FFF2-40B4-BE49-F238E27FC236}">
                <a16:creationId xmlns:a16="http://schemas.microsoft.com/office/drawing/2014/main" id="{7C063DA5-5460-4E11-B149-7F2FE4ADCFEB}"/>
              </a:ext>
            </a:extLst>
          </p:cNvPr>
          <p:cNvPicPr>
            <a:picLocks noChangeAspect="1"/>
          </p:cNvPicPr>
          <p:nvPr/>
        </p:nvPicPr>
        <p:blipFill rotWithShape="1">
          <a:blip r:embed="rId3"/>
          <a:srcRect l="3035" r="2937"/>
          <a:stretch/>
        </p:blipFill>
        <p:spPr>
          <a:xfrm>
            <a:off x="0" y="0"/>
            <a:ext cx="5009218" cy="6858001"/>
          </a:xfrm>
          <a:prstGeom prst="rect">
            <a:avLst/>
          </a:prstGeom>
        </p:spPr>
      </p:pic>
    </p:spTree>
    <p:extLst>
      <p:ext uri="{BB962C8B-B14F-4D97-AF65-F5344CB8AC3E}">
        <p14:creationId xmlns:p14="http://schemas.microsoft.com/office/powerpoint/2010/main" val="100097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CADB04C-23B3-4896-98E2-F673E8C8E19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823" r="7733"/>
          <a:stretch/>
        </p:blipFill>
        <p:spPr bwMode="auto">
          <a:xfrm>
            <a:off x="-2" y="0"/>
            <a:ext cx="4985983" cy="6873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40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Solita</a:t>
            </a:r>
            <a:r>
              <a:rPr kumimoji="0" lang="en-GB" sz="24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 </a:t>
            </a:r>
            <a:r>
              <a:rPr kumimoji="0" lang="en-GB" sz="240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Marcelli</a:t>
            </a:r>
            <a:endParaRPr kumimoji="0" lang="en-GB" sz="24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endParaRP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4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 Americas, </a:t>
            </a:r>
            <a:br>
              <a:rPr kumimoji="0" lang="en-GB" sz="24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br>
            <a:r>
              <a:rPr kumimoji="0" lang="en-GB" sz="24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UBS Global Wealth Management</a:t>
            </a:r>
          </a:p>
        </p:txBody>
      </p:sp>
    </p:spTree>
    <p:extLst>
      <p:ext uri="{BB962C8B-B14F-4D97-AF65-F5344CB8AC3E}">
        <p14:creationId xmlns:p14="http://schemas.microsoft.com/office/powerpoint/2010/main" val="3868350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OC TITLE"/>
          <p:cNvSpPr>
            <a:spLocks noGrp="1"/>
          </p:cNvSpPr>
          <p:nvPr>
            <p:ph type="title"/>
            <p:custDataLst>
              <p:tags r:id="rId2"/>
            </p:custDataLst>
          </p:nvPr>
        </p:nvSpPr>
        <p:spPr>
          <a:xfrm>
            <a:off x="536271" y="0"/>
            <a:ext cx="11139055" cy="856211"/>
          </a:xfrm>
        </p:spPr>
        <p:txBody>
          <a:bodyPr>
            <a:normAutofit/>
          </a:bodyPr>
          <a:lstStyle/>
          <a:p>
            <a:r>
              <a:rPr lang="en-US" sz="2800" dirty="0"/>
              <a:t>Inflation should moderate, although wages will be key</a:t>
            </a:r>
          </a:p>
        </p:txBody>
      </p:sp>
      <p:graphicFrame>
        <p:nvGraphicFramePr>
          <p:cNvPr id="5" name="Chart 4">
            <a:extLst>
              <a:ext uri="{FF2B5EF4-FFF2-40B4-BE49-F238E27FC236}">
                <a16:creationId xmlns:a16="http://schemas.microsoft.com/office/drawing/2014/main" id="{00000000-0008-0000-1A00-00007E4BF903}"/>
              </a:ext>
            </a:extLst>
          </p:cNvPr>
          <p:cNvGraphicFramePr>
            <a:graphicFrameLocks/>
          </p:cNvGraphicFramePr>
          <p:nvPr/>
        </p:nvGraphicFramePr>
        <p:xfrm>
          <a:off x="6164270" y="1994190"/>
          <a:ext cx="5502309" cy="4283728"/>
        </p:xfrm>
        <a:graphic>
          <a:graphicData uri="http://schemas.openxmlformats.org/drawingml/2006/chart">
            <c:chart xmlns:c="http://schemas.openxmlformats.org/drawingml/2006/chart" xmlns:r="http://schemas.openxmlformats.org/officeDocument/2006/relationships" r:id="rId5"/>
          </a:graphicData>
        </a:graphic>
      </p:graphicFrame>
      <p:sp>
        <p:nvSpPr>
          <p:cNvPr id="12" name="Rounded Rectangle 9">
            <a:extLst>
              <a:ext uri="{FF2B5EF4-FFF2-40B4-BE49-F238E27FC236}">
                <a16:creationId xmlns:a16="http://schemas.microsoft.com/office/drawing/2014/main" id="{65AB9601-AF62-4831-93A4-25325DD6B299}"/>
              </a:ext>
            </a:extLst>
          </p:cNvPr>
          <p:cNvSpPr/>
          <p:nvPr/>
        </p:nvSpPr>
        <p:spPr>
          <a:xfrm>
            <a:off x="6180179" y="1020281"/>
            <a:ext cx="5486400" cy="487680"/>
          </a:xfrm>
          <a:prstGeom prst="roundRect">
            <a:avLst/>
          </a:prstGeom>
          <a:solidFill>
            <a:srgbClr val="E0D5BD"/>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468291" rtl="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Frutiger 45 Light" panose="020B0603020202020204" pitchFamily="34" charset="0"/>
                <a:ea typeface="MS PGothic"/>
                <a:cs typeface="+mn-cs"/>
              </a:rPr>
              <a:t>Cooling off wage growth will be critical</a:t>
            </a:r>
          </a:p>
        </p:txBody>
      </p:sp>
      <p:sp>
        <p:nvSpPr>
          <p:cNvPr id="13" name="Rounded Rectangle 10">
            <a:extLst>
              <a:ext uri="{FF2B5EF4-FFF2-40B4-BE49-F238E27FC236}">
                <a16:creationId xmlns:a16="http://schemas.microsoft.com/office/drawing/2014/main" id="{715576B9-754A-4862-9AA3-07214E23EA27}"/>
              </a:ext>
            </a:extLst>
          </p:cNvPr>
          <p:cNvSpPr/>
          <p:nvPr/>
        </p:nvSpPr>
        <p:spPr>
          <a:xfrm>
            <a:off x="492537" y="1020359"/>
            <a:ext cx="54864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334677" rtl="0" eaLnBrk="0" fontAlgn="base" latinLnBrk="0" hangingPunct="0">
              <a:lnSpc>
                <a:spcPct val="100000"/>
              </a:lnSpc>
              <a:spcBef>
                <a:spcPct val="50000"/>
              </a:spcBef>
              <a:spcAft>
                <a:spcPct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Frutiger 45 Light" panose="020B0603020202020204" pitchFamily="34" charset="0"/>
                <a:ea typeface="MS PGothic"/>
                <a:cs typeface="+mn-cs"/>
              </a:rPr>
              <a:t>Core goods inflation should continue to slow</a:t>
            </a:r>
          </a:p>
        </p:txBody>
      </p:sp>
      <p:sp>
        <p:nvSpPr>
          <p:cNvPr id="14" name="TextBox 13">
            <a:extLst>
              <a:ext uri="{FF2B5EF4-FFF2-40B4-BE49-F238E27FC236}">
                <a16:creationId xmlns:a16="http://schemas.microsoft.com/office/drawing/2014/main" id="{DCA321B4-C43B-455B-8898-2A3D2F87EDF9}"/>
              </a:ext>
            </a:extLst>
          </p:cNvPr>
          <p:cNvSpPr txBox="1"/>
          <p:nvPr/>
        </p:nvSpPr>
        <p:spPr>
          <a:xfrm>
            <a:off x="492537" y="1534368"/>
            <a:ext cx="60960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CPI core goods and services, y/y change in %</a:t>
            </a:r>
          </a:p>
        </p:txBody>
      </p:sp>
      <p:sp>
        <p:nvSpPr>
          <p:cNvPr id="15" name="TextBox 14">
            <a:extLst>
              <a:ext uri="{FF2B5EF4-FFF2-40B4-BE49-F238E27FC236}">
                <a16:creationId xmlns:a16="http://schemas.microsoft.com/office/drawing/2014/main" id="{C7BF448B-7494-400B-A213-1EFC6786DAB7}"/>
              </a:ext>
            </a:extLst>
          </p:cNvPr>
          <p:cNvSpPr txBox="1"/>
          <p:nvPr/>
        </p:nvSpPr>
        <p:spPr>
          <a:xfrm>
            <a:off x="6180179" y="1534368"/>
            <a:ext cx="60960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Employment Cost Index and wages component, q/q change in %</a:t>
            </a:r>
          </a:p>
        </p:txBody>
      </p:sp>
      <p:sp>
        <p:nvSpPr>
          <p:cNvPr id="16" name="Text Box 4">
            <a:extLst>
              <a:ext uri="{FF2B5EF4-FFF2-40B4-BE49-F238E27FC236}">
                <a16:creationId xmlns:a16="http://schemas.microsoft.com/office/drawing/2014/main" id="{6587B650-9C26-49C6-99A1-5398A2FBF292}"/>
              </a:ext>
            </a:extLst>
          </p:cNvPr>
          <p:cNvSpPr txBox="1">
            <a:spLocks noChangeArrowheads="1"/>
          </p:cNvSpPr>
          <p:nvPr/>
        </p:nvSpPr>
        <p:spPr bwMode="auto">
          <a:xfrm>
            <a:off x="5978937" y="6253810"/>
            <a:ext cx="5502309" cy="111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Frutiger 55 Roman" pitchFamily="34" charset="0"/>
                <a:ea typeface="Arial Unicode MS" pitchFamily="34" charset="-128"/>
                <a:cs typeface="Arial Unicode MS" pitchFamily="34" charset="-128"/>
              </a:rPr>
              <a:t>Source: Bloomberg, UBS, as of 2 May 2022</a:t>
            </a:r>
          </a:p>
        </p:txBody>
      </p:sp>
      <p:sp>
        <p:nvSpPr>
          <p:cNvPr id="17" name="Rectangle 16">
            <a:extLst>
              <a:ext uri="{FF2B5EF4-FFF2-40B4-BE49-F238E27FC236}">
                <a16:creationId xmlns:a16="http://schemas.microsoft.com/office/drawing/2014/main" id="{08201111-C6B7-4F1E-9149-2CC9CD7CF8FC}"/>
              </a:ext>
            </a:extLst>
          </p:cNvPr>
          <p:cNvSpPr>
            <a:spLocks noChangeArrowheads="1"/>
          </p:cNvSpPr>
          <p:nvPr/>
        </p:nvSpPr>
        <p:spPr bwMode="gray">
          <a:xfrm>
            <a:off x="6095999" y="6406429"/>
            <a:ext cx="5313559" cy="184666"/>
          </a:xfrm>
          <a:prstGeom prst="rect">
            <a:avLst/>
          </a:prstGeom>
          <a:noFill/>
          <a:ln w="9525">
            <a:noFill/>
            <a:miter lim="800000"/>
            <a:headEnd/>
            <a:tailEnd/>
          </a:ln>
        </p:spPr>
        <p:txBody>
          <a:bodyPr wrap="square"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marL="0" marR="0" lvl="0" indent="0" algn="r" defTabSz="741905" rtl="0" eaLnBrk="0" fontAlgn="base" latinLnBrk="0" hangingPunct="0">
              <a:lnSpc>
                <a:spcPct val="100000"/>
              </a:lnSpc>
              <a:spcBef>
                <a:spcPct val="50000"/>
              </a:spcBef>
              <a:spcAft>
                <a:spcPct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utiger 55 Roman" panose="020B0503040202020204" pitchFamily="34" charset="0"/>
                <a:ea typeface="MS PGothic"/>
                <a:cs typeface="+mn-cs"/>
              </a:rPr>
              <a:t>Charts and scenarios are for illustrative purposes only. Historical performance and forecasts are no guarantee for future performance. </a:t>
            </a:r>
            <a:r>
              <a:rPr kumimoji="0" lang="en-US" sz="600" b="0" i="0" u="none" strike="noStrike" kern="1200" cap="none" spc="0" normalizeH="0" baseline="0" noProof="0" dirty="0">
                <a:ln>
                  <a:noFill/>
                </a:ln>
                <a:solidFill>
                  <a:srgbClr val="000000"/>
                </a:solidFill>
                <a:effectLst/>
                <a:uLnTx/>
                <a:uFillTx/>
                <a:latin typeface="Frutiger 55 Roman" panose="020B0503040202020204" pitchFamily="34" charset="0"/>
                <a:ea typeface="Arial Unicode MS" pitchFamily="34" charset="-128"/>
                <a:cs typeface="Arial Unicode MS" pitchFamily="34" charset="-128"/>
              </a:rPr>
              <a:t>Please see important disclaimer at the end of the document.</a:t>
            </a:r>
          </a:p>
        </p:txBody>
      </p:sp>
      <p:graphicFrame>
        <p:nvGraphicFramePr>
          <p:cNvPr id="18" name="Chart 17">
            <a:extLst>
              <a:ext uri="{FF2B5EF4-FFF2-40B4-BE49-F238E27FC236}">
                <a16:creationId xmlns:a16="http://schemas.microsoft.com/office/drawing/2014/main" id="{00000000-0008-0000-1D00-0000BE4AAA03}"/>
              </a:ext>
            </a:extLst>
          </p:cNvPr>
          <p:cNvGraphicFramePr>
            <a:graphicFrameLocks/>
          </p:cNvGraphicFramePr>
          <p:nvPr/>
        </p:nvGraphicFramePr>
        <p:xfrm>
          <a:off x="492537" y="2076250"/>
          <a:ext cx="5535194" cy="4015191"/>
        </p:xfrm>
        <a:graphic>
          <a:graphicData uri="http://schemas.openxmlformats.org/drawingml/2006/chart">
            <c:chart xmlns:c="http://schemas.openxmlformats.org/drawingml/2006/chart" xmlns:r="http://schemas.openxmlformats.org/officeDocument/2006/relationships" r:id="rId6"/>
          </a:graphicData>
        </a:graphic>
      </p:graphicFrame>
    </p:spTree>
    <p:custDataLst>
      <p:tags r:id="rId1"/>
    </p:custDataLst>
    <p:extLst>
      <p:ext uri="{BB962C8B-B14F-4D97-AF65-F5344CB8AC3E}">
        <p14:creationId xmlns:p14="http://schemas.microsoft.com/office/powerpoint/2010/main" val="942025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5" y="7"/>
            <a:ext cx="11101091" cy="857455"/>
          </a:xfrm>
        </p:spPr>
        <p:txBody>
          <a:bodyPr>
            <a:normAutofit/>
          </a:bodyPr>
          <a:lstStyle/>
          <a:p>
            <a:r>
              <a:rPr lang="en-US" sz="2800" dirty="0"/>
              <a:t>Market has priced in an aggressive Fed response</a:t>
            </a:r>
            <a:endParaRPr lang="en-US" sz="2800" spc="-73" dirty="0">
              <a:latin typeface="Frutiger 45 Light" panose="020B0603020202020204" pitchFamily="34" charset="0"/>
            </a:endParaRPr>
          </a:p>
        </p:txBody>
      </p:sp>
      <p:sp>
        <p:nvSpPr>
          <p:cNvPr id="10" name="Text Box 3">
            <a:extLst>
              <a:ext uri="{FF2B5EF4-FFF2-40B4-BE49-F238E27FC236}">
                <a16:creationId xmlns:a16="http://schemas.microsoft.com/office/drawing/2014/main" id="{C25EADEA-4F91-4A11-AFF6-553B67CA4FB0}"/>
              </a:ext>
            </a:extLst>
          </p:cNvPr>
          <p:cNvSpPr txBox="1">
            <a:spLocks noChangeArrowheads="1"/>
          </p:cNvSpPr>
          <p:nvPr/>
        </p:nvSpPr>
        <p:spPr bwMode="auto">
          <a:xfrm>
            <a:off x="512495" y="1062977"/>
            <a:ext cx="558350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eaLnBrk="0" hangingPunct="0">
              <a:buClrTx/>
              <a:buSzTx/>
              <a:buFontTx/>
              <a:buNone/>
              <a:defRPr sz="1400" kern="0">
                <a:solidFill>
                  <a:srgbClr val="7B6B59"/>
                </a:solidFill>
                <a:latin typeface="+mn-lt"/>
                <a:ea typeface="+mn-ea"/>
              </a:defRPr>
            </a:lvl1pPr>
            <a:lvl2pPr marL="742950" indent="-285750" eaLnBrk="0" hangingPunct="0">
              <a:spcBef>
                <a:spcPts val="700"/>
              </a:spcBef>
              <a:buClr>
                <a:schemeClr val="tx1"/>
              </a:buClr>
              <a:buFont typeface="Arial" pitchFamily="34" charset="0"/>
              <a:buChar char="–"/>
              <a:defRPr sz="1600"/>
            </a:lvl2pPr>
            <a:lvl3pPr marL="1143000" indent="-228600" eaLnBrk="0" hangingPunct="0">
              <a:spcBef>
                <a:spcPts val="700"/>
              </a:spcBef>
              <a:buClr>
                <a:schemeClr val="tx1"/>
              </a:buClr>
              <a:buFont typeface="Arial" pitchFamily="34" charset="0"/>
              <a:buChar char="–"/>
              <a:defRPr sz="1600"/>
            </a:lvl3pPr>
            <a:lvl4pPr marL="1600200" indent="-228600" eaLnBrk="0" hangingPunct="0">
              <a:spcBef>
                <a:spcPts val="300"/>
              </a:spcBef>
              <a:buClr>
                <a:schemeClr val="tx1"/>
              </a:buClr>
              <a:buSzPct val="84000"/>
              <a:buFont typeface="Arial" pitchFamily="34" charset="0"/>
              <a:buChar char="–"/>
              <a:defRPr sz="1600"/>
            </a:lvl4pPr>
            <a:lvl5pPr marL="2057400" indent="-228600" eaLnBrk="0" hangingPunct="0">
              <a:spcBef>
                <a:spcPts val="300"/>
              </a:spcBef>
              <a:buClr>
                <a:schemeClr val="tx1"/>
              </a:buClr>
              <a:buSzPct val="84000"/>
              <a:buFont typeface="Arial" pitchFamily="34" charset="0"/>
              <a:buChar char="–"/>
              <a:defRPr sz="1600"/>
            </a:lvl5pPr>
            <a:lvl6pPr marL="2514600" indent="-228600" eaLnBrk="0" fontAlgn="base" hangingPunct="0">
              <a:spcBef>
                <a:spcPts val="300"/>
              </a:spcBef>
              <a:spcAft>
                <a:spcPct val="0"/>
              </a:spcAft>
              <a:buClr>
                <a:schemeClr val="tx1"/>
              </a:buClr>
              <a:buSzPct val="84000"/>
              <a:buFont typeface="Arial" pitchFamily="34" charset="0"/>
              <a:buChar char="–"/>
              <a:defRPr sz="1600"/>
            </a:lvl6pPr>
            <a:lvl7pPr marL="2971800" indent="-228600" eaLnBrk="0" fontAlgn="base" hangingPunct="0">
              <a:spcBef>
                <a:spcPts val="300"/>
              </a:spcBef>
              <a:spcAft>
                <a:spcPct val="0"/>
              </a:spcAft>
              <a:buClr>
                <a:schemeClr val="tx1"/>
              </a:buClr>
              <a:buSzPct val="84000"/>
              <a:buFont typeface="Arial" pitchFamily="34" charset="0"/>
              <a:buChar char="–"/>
              <a:defRPr sz="1600"/>
            </a:lvl7pPr>
            <a:lvl8pPr marL="3429000" indent="-228600" eaLnBrk="0" fontAlgn="base" hangingPunct="0">
              <a:spcBef>
                <a:spcPts val="300"/>
              </a:spcBef>
              <a:spcAft>
                <a:spcPct val="0"/>
              </a:spcAft>
              <a:buClr>
                <a:schemeClr val="tx1"/>
              </a:buClr>
              <a:buSzPct val="84000"/>
              <a:buFont typeface="Arial" pitchFamily="34" charset="0"/>
              <a:buChar char="–"/>
              <a:defRPr sz="1600"/>
            </a:lvl8pPr>
            <a:lvl9pPr marL="3886200" indent="-228600" eaLnBrk="0" fontAlgn="base" hangingPunct="0">
              <a:spcBef>
                <a:spcPts val="300"/>
              </a:spcBef>
              <a:spcAft>
                <a:spcPct val="0"/>
              </a:spcAft>
              <a:buClr>
                <a:schemeClr val="tx1"/>
              </a:buClr>
              <a:buSzPct val="84000"/>
              <a:buFont typeface="Arial" pitchFamily="34" charset="0"/>
              <a:buChar char="–"/>
              <a:defRPr sz="1600"/>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en-US" sz="1600" b="1" i="0" u="none" strike="noStrike" kern="0" cap="none" spc="0" normalizeH="0" baseline="0" noProof="0" dirty="0">
                <a:ln>
                  <a:noFill/>
                </a:ln>
                <a:solidFill>
                  <a:prstClr val="black"/>
                </a:solidFill>
                <a:effectLst/>
                <a:uLnTx/>
                <a:uFillTx/>
                <a:latin typeface="Frutiger 45 Light" panose="020B0603020202020204" pitchFamily="34" charset="0"/>
                <a:cs typeface="+mn-cs"/>
              </a:rPr>
              <a:t>Rate implied by December 2022 Fed Funds Futures, in %</a:t>
            </a:r>
          </a:p>
        </p:txBody>
      </p:sp>
      <p:sp>
        <p:nvSpPr>
          <p:cNvPr id="12" name="Text Box 4">
            <a:extLst>
              <a:ext uri="{FF2B5EF4-FFF2-40B4-BE49-F238E27FC236}">
                <a16:creationId xmlns:a16="http://schemas.microsoft.com/office/drawing/2014/main" id="{C2F679CF-D306-425F-BC3D-5967D34F253C}"/>
              </a:ext>
            </a:extLst>
          </p:cNvPr>
          <p:cNvSpPr txBox="1">
            <a:spLocks noChangeArrowheads="1"/>
          </p:cNvSpPr>
          <p:nvPr/>
        </p:nvSpPr>
        <p:spPr bwMode="auto">
          <a:xfrm>
            <a:off x="5978937" y="6253810"/>
            <a:ext cx="5502309" cy="111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Frutiger 55 Roman" pitchFamily="34" charset="0"/>
                <a:ea typeface="Arial Unicode MS" pitchFamily="34" charset="-128"/>
                <a:cs typeface="Arial Unicode MS" pitchFamily="34" charset="-128"/>
              </a:rPr>
              <a:t>Source: Bloomberg, UBS, as of 2 May 2022</a:t>
            </a:r>
          </a:p>
        </p:txBody>
      </p:sp>
      <p:sp>
        <p:nvSpPr>
          <p:cNvPr id="13" name="Rectangle 12">
            <a:extLst>
              <a:ext uri="{FF2B5EF4-FFF2-40B4-BE49-F238E27FC236}">
                <a16:creationId xmlns:a16="http://schemas.microsoft.com/office/drawing/2014/main" id="{E63A8D3A-BFC1-4788-961A-FE02C6476BEA}"/>
              </a:ext>
            </a:extLst>
          </p:cNvPr>
          <p:cNvSpPr>
            <a:spLocks noChangeArrowheads="1"/>
          </p:cNvSpPr>
          <p:nvPr/>
        </p:nvSpPr>
        <p:spPr bwMode="gray">
          <a:xfrm>
            <a:off x="6095999" y="6406429"/>
            <a:ext cx="5313559" cy="184666"/>
          </a:xfrm>
          <a:prstGeom prst="rect">
            <a:avLst/>
          </a:prstGeom>
          <a:noFill/>
          <a:ln w="9525">
            <a:noFill/>
            <a:miter lim="800000"/>
            <a:headEnd/>
            <a:tailEnd/>
          </a:ln>
        </p:spPr>
        <p:txBody>
          <a:bodyPr wrap="square"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marL="0" marR="0" lvl="0" indent="0" algn="r" defTabSz="741905" rtl="0" eaLnBrk="0" fontAlgn="base" latinLnBrk="0" hangingPunct="0">
              <a:lnSpc>
                <a:spcPct val="100000"/>
              </a:lnSpc>
              <a:spcBef>
                <a:spcPct val="50000"/>
              </a:spcBef>
              <a:spcAft>
                <a:spcPct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utiger 55 Roman" panose="020B0503040202020204" pitchFamily="34" charset="0"/>
                <a:cs typeface="+mn-cs"/>
              </a:rPr>
              <a:t>Charts and scenarios are for illustrative purposes only. Historical performance and forecasts are no guarantee for future performance. </a:t>
            </a:r>
            <a:r>
              <a:rPr kumimoji="0" lang="en-US" sz="600" b="0" i="0" u="none" strike="noStrike" kern="1200" cap="none" spc="0" normalizeH="0" baseline="0" noProof="0" dirty="0">
                <a:ln>
                  <a:noFill/>
                </a:ln>
                <a:solidFill>
                  <a:srgbClr val="000000"/>
                </a:solidFill>
                <a:effectLst/>
                <a:uLnTx/>
                <a:uFillTx/>
                <a:latin typeface="Frutiger 55 Roman" panose="020B0503040202020204" pitchFamily="34" charset="0"/>
                <a:ea typeface="Arial Unicode MS" pitchFamily="34" charset="-128"/>
                <a:cs typeface="Arial Unicode MS" pitchFamily="34" charset="-128"/>
              </a:rPr>
              <a:t>Please see important disclaimer at the end of the document.</a:t>
            </a:r>
          </a:p>
        </p:txBody>
      </p:sp>
      <p:graphicFrame>
        <p:nvGraphicFramePr>
          <p:cNvPr id="8" name="Chart 7">
            <a:extLst>
              <a:ext uri="{FF2B5EF4-FFF2-40B4-BE49-F238E27FC236}">
                <a16:creationId xmlns:a16="http://schemas.microsoft.com/office/drawing/2014/main" id="{3169EAB4-1991-4776-A8A4-7AD8489C9979}"/>
              </a:ext>
            </a:extLst>
          </p:cNvPr>
          <p:cNvGraphicFramePr>
            <a:graphicFrameLocks/>
          </p:cNvGraphicFramePr>
          <p:nvPr/>
        </p:nvGraphicFramePr>
        <p:xfrm>
          <a:off x="427839" y="1514713"/>
          <a:ext cx="11386790" cy="4542138"/>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3702680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542806" y="0"/>
            <a:ext cx="11151889" cy="856211"/>
          </a:xfrm>
        </p:spPr>
        <p:txBody>
          <a:bodyPr wrap="square" anchor="b">
            <a:normAutofit/>
          </a:bodyPr>
          <a:lstStyle/>
          <a:p>
            <a:pPr eaLnBrk="1" hangingPunct="1"/>
            <a:r>
              <a:rPr lang="en-US" altLang="en-US" sz="2800" dirty="0">
                <a:latin typeface="Frutiger 45 Light" pitchFamily="34" charset="0"/>
              </a:rPr>
              <a:t>1Q GDP data shows healthy consumption and investment</a:t>
            </a:r>
            <a:endParaRPr altLang="en-US" sz="2800" dirty="0">
              <a:latin typeface="Frutiger 45 Light" pitchFamily="34" charset="0"/>
            </a:endParaRPr>
          </a:p>
        </p:txBody>
      </p:sp>
      <p:sp>
        <p:nvSpPr>
          <p:cNvPr id="18" name="Text Box 3">
            <a:extLst>
              <a:ext uri="{FF2B5EF4-FFF2-40B4-BE49-F238E27FC236}">
                <a16:creationId xmlns:a16="http://schemas.microsoft.com/office/drawing/2014/main" id="{343FCE07-13A9-4C07-9671-7C5AB62E9CB9}"/>
              </a:ext>
            </a:extLst>
          </p:cNvPr>
          <p:cNvSpPr txBox="1">
            <a:spLocks noChangeArrowheads="1"/>
          </p:cNvSpPr>
          <p:nvPr/>
        </p:nvSpPr>
        <p:spPr bwMode="auto">
          <a:xfrm>
            <a:off x="575540" y="1056853"/>
            <a:ext cx="1083401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eaLnBrk="0" hangingPunct="0">
              <a:buClrTx/>
              <a:buSzTx/>
              <a:buFontTx/>
              <a:buNone/>
              <a:defRPr sz="1400" kern="0">
                <a:solidFill>
                  <a:srgbClr val="7B6B59"/>
                </a:solidFill>
                <a:latin typeface="+mn-lt"/>
                <a:ea typeface="+mn-ea"/>
              </a:defRPr>
            </a:lvl1pPr>
            <a:lvl2pPr marL="742950" indent="-285750" eaLnBrk="0" hangingPunct="0">
              <a:spcBef>
                <a:spcPts val="700"/>
              </a:spcBef>
              <a:buClr>
                <a:schemeClr val="tx1"/>
              </a:buClr>
              <a:buFont typeface="Arial" pitchFamily="34" charset="0"/>
              <a:buChar char="–"/>
              <a:defRPr sz="1600"/>
            </a:lvl2pPr>
            <a:lvl3pPr marL="1143000" indent="-228600" eaLnBrk="0" hangingPunct="0">
              <a:spcBef>
                <a:spcPts val="700"/>
              </a:spcBef>
              <a:buClr>
                <a:schemeClr val="tx1"/>
              </a:buClr>
              <a:buFont typeface="Arial" pitchFamily="34" charset="0"/>
              <a:buChar char="–"/>
              <a:defRPr sz="1600"/>
            </a:lvl3pPr>
            <a:lvl4pPr marL="1600200" indent="-228600" eaLnBrk="0" hangingPunct="0">
              <a:spcBef>
                <a:spcPts val="300"/>
              </a:spcBef>
              <a:buClr>
                <a:schemeClr val="tx1"/>
              </a:buClr>
              <a:buSzPct val="84000"/>
              <a:buFont typeface="Arial" pitchFamily="34" charset="0"/>
              <a:buChar char="–"/>
              <a:defRPr sz="1600"/>
            </a:lvl4pPr>
            <a:lvl5pPr marL="2057400" indent="-228600" eaLnBrk="0" hangingPunct="0">
              <a:spcBef>
                <a:spcPts val="300"/>
              </a:spcBef>
              <a:buClr>
                <a:schemeClr val="tx1"/>
              </a:buClr>
              <a:buSzPct val="84000"/>
              <a:buFont typeface="Arial" pitchFamily="34" charset="0"/>
              <a:buChar char="–"/>
              <a:defRPr sz="1600"/>
            </a:lvl5pPr>
            <a:lvl6pPr marL="2514600" indent="-228600" eaLnBrk="0" fontAlgn="base" hangingPunct="0">
              <a:spcBef>
                <a:spcPts val="300"/>
              </a:spcBef>
              <a:spcAft>
                <a:spcPct val="0"/>
              </a:spcAft>
              <a:buClr>
                <a:schemeClr val="tx1"/>
              </a:buClr>
              <a:buSzPct val="84000"/>
              <a:buFont typeface="Arial" pitchFamily="34" charset="0"/>
              <a:buChar char="–"/>
              <a:defRPr sz="1600"/>
            </a:lvl6pPr>
            <a:lvl7pPr marL="2971800" indent="-228600" eaLnBrk="0" fontAlgn="base" hangingPunct="0">
              <a:spcBef>
                <a:spcPts val="300"/>
              </a:spcBef>
              <a:spcAft>
                <a:spcPct val="0"/>
              </a:spcAft>
              <a:buClr>
                <a:schemeClr val="tx1"/>
              </a:buClr>
              <a:buSzPct val="84000"/>
              <a:buFont typeface="Arial" pitchFamily="34" charset="0"/>
              <a:buChar char="–"/>
              <a:defRPr sz="1600"/>
            </a:lvl7pPr>
            <a:lvl8pPr marL="3429000" indent="-228600" eaLnBrk="0" fontAlgn="base" hangingPunct="0">
              <a:spcBef>
                <a:spcPts val="300"/>
              </a:spcBef>
              <a:spcAft>
                <a:spcPct val="0"/>
              </a:spcAft>
              <a:buClr>
                <a:schemeClr val="tx1"/>
              </a:buClr>
              <a:buSzPct val="84000"/>
              <a:buFont typeface="Arial" pitchFamily="34" charset="0"/>
              <a:buChar char="–"/>
              <a:defRPr sz="1600"/>
            </a:lvl8pPr>
            <a:lvl9pPr marL="3886200" indent="-228600" eaLnBrk="0" fontAlgn="base" hangingPunct="0">
              <a:spcBef>
                <a:spcPts val="300"/>
              </a:spcBef>
              <a:spcAft>
                <a:spcPct val="0"/>
              </a:spcAft>
              <a:buClr>
                <a:schemeClr val="tx1"/>
              </a:buClr>
              <a:buSzPct val="84000"/>
              <a:buFont typeface="Arial" pitchFamily="34" charset="0"/>
              <a:buChar char="–"/>
              <a:defRPr sz="1600"/>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Frutiger 45 Light"/>
                <a:cs typeface="+mn-cs"/>
              </a:rPr>
              <a:t>GDP and component contributions, q/q change annualized in percentage points </a:t>
            </a:r>
            <a:endParaRPr kumimoji="0" lang="en-US" altLang="en-US" sz="1600" b="1" i="0" u="none" strike="noStrike" kern="0" cap="none" spc="0" normalizeH="0" baseline="0" noProof="0" dirty="0">
              <a:ln>
                <a:noFill/>
              </a:ln>
              <a:solidFill>
                <a:prstClr val="black"/>
              </a:solidFill>
              <a:effectLst/>
              <a:uLnTx/>
              <a:uFillTx/>
              <a:latin typeface="Frutiger 45 Light"/>
              <a:cs typeface="+mn-cs"/>
            </a:endParaRPr>
          </a:p>
        </p:txBody>
      </p:sp>
      <p:sp>
        <p:nvSpPr>
          <p:cNvPr id="14" name="Text Box 4">
            <a:extLst>
              <a:ext uri="{FF2B5EF4-FFF2-40B4-BE49-F238E27FC236}">
                <a16:creationId xmlns:a16="http://schemas.microsoft.com/office/drawing/2014/main" id="{09369E87-6CE1-4324-B9A8-F1B7446A93EC}"/>
              </a:ext>
            </a:extLst>
          </p:cNvPr>
          <p:cNvSpPr txBox="1">
            <a:spLocks noChangeArrowheads="1"/>
          </p:cNvSpPr>
          <p:nvPr/>
        </p:nvSpPr>
        <p:spPr bwMode="auto">
          <a:xfrm>
            <a:off x="5978937" y="6253810"/>
            <a:ext cx="5502309" cy="111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Frutiger 55 Roman" pitchFamily="34" charset="0"/>
                <a:ea typeface="Arial Unicode MS" pitchFamily="34" charset="-128"/>
                <a:cs typeface="Arial Unicode MS" pitchFamily="34" charset="-128"/>
              </a:rPr>
              <a:t>Source: U.S. Bureau of Economic Analysis, UBS, as of 2 May 2022</a:t>
            </a:r>
          </a:p>
        </p:txBody>
      </p:sp>
      <p:sp>
        <p:nvSpPr>
          <p:cNvPr id="16" name="Rectangle 15">
            <a:extLst>
              <a:ext uri="{FF2B5EF4-FFF2-40B4-BE49-F238E27FC236}">
                <a16:creationId xmlns:a16="http://schemas.microsoft.com/office/drawing/2014/main" id="{7AB01E60-1A86-46AB-B5D7-508FB640568D}"/>
              </a:ext>
            </a:extLst>
          </p:cNvPr>
          <p:cNvSpPr>
            <a:spLocks noChangeArrowheads="1"/>
          </p:cNvSpPr>
          <p:nvPr/>
        </p:nvSpPr>
        <p:spPr bwMode="gray">
          <a:xfrm>
            <a:off x="6095999" y="6406429"/>
            <a:ext cx="5313559" cy="184666"/>
          </a:xfrm>
          <a:prstGeom prst="rect">
            <a:avLst/>
          </a:prstGeom>
          <a:noFill/>
          <a:ln w="9525">
            <a:noFill/>
            <a:miter lim="800000"/>
            <a:headEnd/>
            <a:tailEnd/>
          </a:ln>
        </p:spPr>
        <p:txBody>
          <a:bodyPr wrap="square"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marL="0" marR="0" lvl="0" indent="0" algn="r" defTabSz="741905" rtl="0" eaLnBrk="0" fontAlgn="base" latinLnBrk="0" hangingPunct="0">
              <a:lnSpc>
                <a:spcPct val="100000"/>
              </a:lnSpc>
              <a:spcBef>
                <a:spcPct val="50000"/>
              </a:spcBef>
              <a:spcAft>
                <a:spcPct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utiger 55 Roman" panose="020B0503040202020204" pitchFamily="34" charset="0"/>
                <a:cs typeface="+mn-cs"/>
              </a:rPr>
              <a:t>Charts and scenarios are for illustrative purposes only. Historical performance and forecasts are no guarantee for future performance. </a:t>
            </a:r>
            <a:r>
              <a:rPr kumimoji="0" lang="en-US" sz="600" b="0" i="0" u="none" strike="noStrike" kern="1200" cap="none" spc="0" normalizeH="0" baseline="0" noProof="0" dirty="0">
                <a:ln>
                  <a:noFill/>
                </a:ln>
                <a:solidFill>
                  <a:srgbClr val="000000"/>
                </a:solidFill>
                <a:effectLst/>
                <a:uLnTx/>
                <a:uFillTx/>
                <a:latin typeface="Frutiger 55 Roman" panose="020B0503040202020204" pitchFamily="34" charset="0"/>
                <a:ea typeface="Arial Unicode MS" pitchFamily="34" charset="-128"/>
                <a:cs typeface="Arial Unicode MS" pitchFamily="34" charset="-128"/>
              </a:rPr>
              <a:t>Please see important disclaimer at the end of the document.</a:t>
            </a:r>
          </a:p>
        </p:txBody>
      </p:sp>
      <p:graphicFrame>
        <p:nvGraphicFramePr>
          <p:cNvPr id="17" name="Chart 16">
            <a:extLst>
              <a:ext uri="{FF2B5EF4-FFF2-40B4-BE49-F238E27FC236}">
                <a16:creationId xmlns:a16="http://schemas.microsoft.com/office/drawing/2014/main" id="{3A41327C-97F9-4C81-B634-1294DFAAD2C5}"/>
              </a:ext>
            </a:extLst>
          </p:cNvPr>
          <p:cNvGraphicFramePr>
            <a:graphicFrameLocks/>
          </p:cNvGraphicFramePr>
          <p:nvPr/>
        </p:nvGraphicFramePr>
        <p:xfrm>
          <a:off x="478173" y="1442161"/>
          <a:ext cx="11216522" cy="4426341"/>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3733549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GB" sz="2545" b="1" dirty="0"/>
              <a:t>Nadia Lovell</a:t>
            </a:r>
          </a:p>
          <a:p>
            <a:r>
              <a:rPr lang="en-US" sz="2545" dirty="0"/>
              <a:t>Senior Equity Strategist Americas, </a:t>
            </a:r>
            <a:br>
              <a:rPr lang="en-US" sz="2545" dirty="0"/>
            </a:br>
            <a:r>
              <a:rPr lang="en-US" sz="2545" dirty="0"/>
              <a:t>UBS Global Wealth Management</a:t>
            </a:r>
            <a:endParaRPr lang="en-GB" sz="2545" dirty="0"/>
          </a:p>
        </p:txBody>
      </p:sp>
      <p:pic>
        <p:nvPicPr>
          <p:cNvPr id="3" name="Picture 2" descr="A person smiling for the camera&#10;&#10;Description automatically generated with low confidence">
            <a:extLst>
              <a:ext uri="{FF2B5EF4-FFF2-40B4-BE49-F238E27FC236}">
                <a16:creationId xmlns:a16="http://schemas.microsoft.com/office/drawing/2014/main" id="{1DC8BF82-F6A2-4123-9B65-C8F890A13ECD}"/>
              </a:ext>
            </a:extLst>
          </p:cNvPr>
          <p:cNvPicPr>
            <a:picLocks noChangeAspect="1"/>
          </p:cNvPicPr>
          <p:nvPr/>
        </p:nvPicPr>
        <p:blipFill rotWithShape="1">
          <a:blip r:embed="rId3">
            <a:extLst>
              <a:ext uri="{28A0092B-C50C-407E-A947-70E740481C1C}">
                <a14:useLocalDpi xmlns:a14="http://schemas.microsoft.com/office/drawing/2010/main" val="0"/>
              </a:ext>
            </a:extLst>
          </a:blip>
          <a:srcRect l="23753" r="21720"/>
          <a:stretch/>
        </p:blipFill>
        <p:spPr>
          <a:xfrm>
            <a:off x="-2" y="0"/>
            <a:ext cx="4985983" cy="6858000"/>
          </a:xfrm>
          <a:prstGeom prst="rect">
            <a:avLst/>
          </a:prstGeom>
        </p:spPr>
      </p:pic>
    </p:spTree>
    <p:extLst>
      <p:ext uri="{BB962C8B-B14F-4D97-AF65-F5344CB8AC3E}">
        <p14:creationId xmlns:p14="http://schemas.microsoft.com/office/powerpoint/2010/main" val="2669124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5" y="7"/>
            <a:ext cx="11101091" cy="857455"/>
          </a:xfrm>
        </p:spPr>
        <p:txBody>
          <a:bodyPr>
            <a:normAutofit/>
          </a:bodyPr>
          <a:lstStyle/>
          <a:p>
            <a:r>
              <a:rPr lang="en-US" sz="2800" dirty="0"/>
              <a:t>Growth valuations remain lofty</a:t>
            </a:r>
            <a:endParaRPr lang="en-US" sz="2800" spc="-73" dirty="0">
              <a:latin typeface="Frutiger 45 Light" panose="020B0603020202020204" pitchFamily="34" charset="0"/>
            </a:endParaRPr>
          </a:p>
        </p:txBody>
      </p:sp>
      <p:sp>
        <p:nvSpPr>
          <p:cNvPr id="10" name="Text Box 3">
            <a:extLst>
              <a:ext uri="{FF2B5EF4-FFF2-40B4-BE49-F238E27FC236}">
                <a16:creationId xmlns:a16="http://schemas.microsoft.com/office/drawing/2014/main" id="{C25EADEA-4F91-4A11-AFF6-553B67CA4FB0}"/>
              </a:ext>
            </a:extLst>
          </p:cNvPr>
          <p:cNvSpPr txBox="1">
            <a:spLocks noChangeArrowheads="1"/>
          </p:cNvSpPr>
          <p:nvPr/>
        </p:nvSpPr>
        <p:spPr bwMode="auto">
          <a:xfrm>
            <a:off x="512495" y="1062977"/>
            <a:ext cx="63455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eaLnBrk="0" hangingPunct="0">
              <a:buClrTx/>
              <a:buSzTx/>
              <a:buFontTx/>
              <a:buNone/>
              <a:defRPr sz="1400" kern="0">
                <a:solidFill>
                  <a:srgbClr val="7B6B59"/>
                </a:solidFill>
                <a:latin typeface="+mn-lt"/>
                <a:ea typeface="+mn-ea"/>
              </a:defRPr>
            </a:lvl1pPr>
            <a:lvl2pPr marL="742950" indent="-285750" eaLnBrk="0" hangingPunct="0">
              <a:spcBef>
                <a:spcPts val="700"/>
              </a:spcBef>
              <a:buClr>
                <a:schemeClr val="tx1"/>
              </a:buClr>
              <a:buFont typeface="Arial" pitchFamily="34" charset="0"/>
              <a:buChar char="–"/>
              <a:defRPr sz="1600"/>
            </a:lvl2pPr>
            <a:lvl3pPr marL="1143000" indent="-228600" eaLnBrk="0" hangingPunct="0">
              <a:spcBef>
                <a:spcPts val="700"/>
              </a:spcBef>
              <a:buClr>
                <a:schemeClr val="tx1"/>
              </a:buClr>
              <a:buFont typeface="Arial" pitchFamily="34" charset="0"/>
              <a:buChar char="–"/>
              <a:defRPr sz="1600"/>
            </a:lvl3pPr>
            <a:lvl4pPr marL="1600200" indent="-228600" eaLnBrk="0" hangingPunct="0">
              <a:spcBef>
                <a:spcPts val="300"/>
              </a:spcBef>
              <a:buClr>
                <a:schemeClr val="tx1"/>
              </a:buClr>
              <a:buSzPct val="84000"/>
              <a:buFont typeface="Arial" pitchFamily="34" charset="0"/>
              <a:buChar char="–"/>
              <a:defRPr sz="1600"/>
            </a:lvl4pPr>
            <a:lvl5pPr marL="2057400" indent="-228600" eaLnBrk="0" hangingPunct="0">
              <a:spcBef>
                <a:spcPts val="300"/>
              </a:spcBef>
              <a:buClr>
                <a:schemeClr val="tx1"/>
              </a:buClr>
              <a:buSzPct val="84000"/>
              <a:buFont typeface="Arial" pitchFamily="34" charset="0"/>
              <a:buChar char="–"/>
              <a:defRPr sz="1600"/>
            </a:lvl5pPr>
            <a:lvl6pPr marL="2514600" indent="-228600" eaLnBrk="0" fontAlgn="base" hangingPunct="0">
              <a:spcBef>
                <a:spcPts val="300"/>
              </a:spcBef>
              <a:spcAft>
                <a:spcPct val="0"/>
              </a:spcAft>
              <a:buClr>
                <a:schemeClr val="tx1"/>
              </a:buClr>
              <a:buSzPct val="84000"/>
              <a:buFont typeface="Arial" pitchFamily="34" charset="0"/>
              <a:buChar char="–"/>
              <a:defRPr sz="1600"/>
            </a:lvl6pPr>
            <a:lvl7pPr marL="2971800" indent="-228600" eaLnBrk="0" fontAlgn="base" hangingPunct="0">
              <a:spcBef>
                <a:spcPts val="300"/>
              </a:spcBef>
              <a:spcAft>
                <a:spcPct val="0"/>
              </a:spcAft>
              <a:buClr>
                <a:schemeClr val="tx1"/>
              </a:buClr>
              <a:buSzPct val="84000"/>
              <a:buFont typeface="Arial" pitchFamily="34" charset="0"/>
              <a:buChar char="–"/>
              <a:defRPr sz="1600"/>
            </a:lvl7pPr>
            <a:lvl8pPr marL="3429000" indent="-228600" eaLnBrk="0" fontAlgn="base" hangingPunct="0">
              <a:spcBef>
                <a:spcPts val="300"/>
              </a:spcBef>
              <a:spcAft>
                <a:spcPct val="0"/>
              </a:spcAft>
              <a:buClr>
                <a:schemeClr val="tx1"/>
              </a:buClr>
              <a:buSzPct val="84000"/>
              <a:buFont typeface="Arial" pitchFamily="34" charset="0"/>
              <a:buChar char="–"/>
              <a:defRPr sz="1600"/>
            </a:lvl8pPr>
            <a:lvl9pPr marL="3886200" indent="-228600" eaLnBrk="0" fontAlgn="base" hangingPunct="0">
              <a:spcBef>
                <a:spcPts val="300"/>
              </a:spcBef>
              <a:spcAft>
                <a:spcPct val="0"/>
              </a:spcAft>
              <a:buClr>
                <a:schemeClr val="tx1"/>
              </a:buClr>
              <a:buSzPct val="84000"/>
              <a:buFont typeface="Arial" pitchFamily="34" charset="0"/>
              <a:buChar char="–"/>
              <a:defRPr sz="1600"/>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en-US" sz="1600" b="1" i="0" u="none" strike="noStrike" kern="0" cap="none" spc="0" normalizeH="0" baseline="0" noProof="0" dirty="0">
                <a:ln>
                  <a:noFill/>
                </a:ln>
                <a:solidFill>
                  <a:prstClr val="black"/>
                </a:solidFill>
                <a:effectLst/>
                <a:uLnTx/>
                <a:uFillTx/>
                <a:latin typeface="Frutiger 45 Light" panose="020B0603020202020204" pitchFamily="34" charset="0"/>
                <a:cs typeface="+mn-cs"/>
              </a:rPr>
              <a:t>MSCI World Growth vs. Value: 12-month forward relative P/E</a:t>
            </a:r>
          </a:p>
        </p:txBody>
      </p:sp>
      <p:sp>
        <p:nvSpPr>
          <p:cNvPr id="12" name="Text Box 4">
            <a:extLst>
              <a:ext uri="{FF2B5EF4-FFF2-40B4-BE49-F238E27FC236}">
                <a16:creationId xmlns:a16="http://schemas.microsoft.com/office/drawing/2014/main" id="{C2F679CF-D306-425F-BC3D-5967D34F253C}"/>
              </a:ext>
            </a:extLst>
          </p:cNvPr>
          <p:cNvSpPr txBox="1">
            <a:spLocks noChangeArrowheads="1"/>
          </p:cNvSpPr>
          <p:nvPr/>
        </p:nvSpPr>
        <p:spPr bwMode="auto">
          <a:xfrm>
            <a:off x="5978937" y="6253810"/>
            <a:ext cx="5502309" cy="111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Frutiger 55 Roman" pitchFamily="34" charset="0"/>
                <a:ea typeface="Arial Unicode MS" pitchFamily="34" charset="-128"/>
                <a:cs typeface="Arial Unicode MS" pitchFamily="34" charset="-128"/>
              </a:rPr>
              <a:t>Source: Bloomberg, UBS, as of 2 May 2022</a:t>
            </a:r>
          </a:p>
        </p:txBody>
      </p:sp>
      <p:sp>
        <p:nvSpPr>
          <p:cNvPr id="13" name="Rectangle 12">
            <a:extLst>
              <a:ext uri="{FF2B5EF4-FFF2-40B4-BE49-F238E27FC236}">
                <a16:creationId xmlns:a16="http://schemas.microsoft.com/office/drawing/2014/main" id="{E63A8D3A-BFC1-4788-961A-FE02C6476BEA}"/>
              </a:ext>
            </a:extLst>
          </p:cNvPr>
          <p:cNvSpPr>
            <a:spLocks noChangeArrowheads="1"/>
          </p:cNvSpPr>
          <p:nvPr/>
        </p:nvSpPr>
        <p:spPr bwMode="gray">
          <a:xfrm>
            <a:off x="6095999" y="6406429"/>
            <a:ext cx="5313559" cy="184666"/>
          </a:xfrm>
          <a:prstGeom prst="rect">
            <a:avLst/>
          </a:prstGeom>
          <a:noFill/>
          <a:ln w="9525">
            <a:noFill/>
            <a:miter lim="800000"/>
            <a:headEnd/>
            <a:tailEnd/>
          </a:ln>
        </p:spPr>
        <p:txBody>
          <a:bodyPr wrap="square"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marL="0" marR="0" lvl="0" indent="0" algn="r" defTabSz="741905" rtl="0" eaLnBrk="0" fontAlgn="base" latinLnBrk="0" hangingPunct="0">
              <a:lnSpc>
                <a:spcPct val="100000"/>
              </a:lnSpc>
              <a:spcBef>
                <a:spcPct val="50000"/>
              </a:spcBef>
              <a:spcAft>
                <a:spcPct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utiger 55 Roman" panose="020B0503040202020204" pitchFamily="34" charset="0"/>
                <a:cs typeface="+mn-cs"/>
              </a:rPr>
              <a:t>Charts and scenarios are for illustrative purposes only. Historical performance and forecasts are no guarantee for future performance. </a:t>
            </a:r>
            <a:r>
              <a:rPr kumimoji="0" lang="en-US" sz="600" b="0" i="0" u="none" strike="noStrike" kern="1200" cap="none" spc="0" normalizeH="0" baseline="0" noProof="0" dirty="0">
                <a:ln>
                  <a:noFill/>
                </a:ln>
                <a:solidFill>
                  <a:srgbClr val="000000"/>
                </a:solidFill>
                <a:effectLst/>
                <a:uLnTx/>
                <a:uFillTx/>
                <a:latin typeface="Frutiger 55 Roman" panose="020B0503040202020204" pitchFamily="34" charset="0"/>
                <a:ea typeface="Arial Unicode MS" pitchFamily="34" charset="-128"/>
                <a:cs typeface="Arial Unicode MS" pitchFamily="34" charset="-128"/>
              </a:rPr>
              <a:t>Please see important disclaimer at the end of the document.</a:t>
            </a:r>
          </a:p>
        </p:txBody>
      </p:sp>
      <p:graphicFrame>
        <p:nvGraphicFramePr>
          <p:cNvPr id="7" name="Chart 6"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43C76DB5-80B0-4FBC-9682-A3F2EC359A9A}"/>
              </a:ext>
            </a:extLst>
          </p:cNvPr>
          <p:cNvGraphicFramePr>
            <a:graphicFrameLocks/>
          </p:cNvGraphicFramePr>
          <p:nvPr/>
        </p:nvGraphicFramePr>
        <p:xfrm>
          <a:off x="545592" y="1600200"/>
          <a:ext cx="11100816" cy="4572000"/>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3577996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OC TITLE"/>
          <p:cNvSpPr>
            <a:spLocks noGrp="1"/>
          </p:cNvSpPr>
          <p:nvPr>
            <p:ph type="title"/>
            <p:custDataLst>
              <p:tags r:id="rId2"/>
            </p:custDataLst>
          </p:nvPr>
        </p:nvSpPr>
        <p:spPr>
          <a:xfrm>
            <a:off x="536271" y="0"/>
            <a:ext cx="11139055" cy="856211"/>
          </a:xfrm>
        </p:spPr>
        <p:txBody>
          <a:bodyPr>
            <a:normAutofit/>
          </a:bodyPr>
          <a:lstStyle/>
          <a:p>
            <a:r>
              <a:rPr lang="en-US" sz="2800" dirty="0"/>
              <a:t>Position for an era of security</a:t>
            </a:r>
          </a:p>
        </p:txBody>
      </p:sp>
      <p:sp>
        <p:nvSpPr>
          <p:cNvPr id="12" name="Rounded Rectangle 9">
            <a:extLst>
              <a:ext uri="{FF2B5EF4-FFF2-40B4-BE49-F238E27FC236}">
                <a16:creationId xmlns:a16="http://schemas.microsoft.com/office/drawing/2014/main" id="{65AB9601-AF62-4831-93A4-25325DD6B299}"/>
              </a:ext>
            </a:extLst>
          </p:cNvPr>
          <p:cNvSpPr/>
          <p:nvPr/>
        </p:nvSpPr>
        <p:spPr>
          <a:xfrm>
            <a:off x="4253405" y="1020281"/>
            <a:ext cx="3657600" cy="487680"/>
          </a:xfrm>
          <a:prstGeom prst="roundRect">
            <a:avLst/>
          </a:prstGeom>
          <a:solidFill>
            <a:srgbClr val="E0D5BD"/>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468291" rtl="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Frutiger 45 Light" panose="020B0603020202020204" pitchFamily="34" charset="0"/>
                <a:ea typeface="MS PGothic"/>
                <a:cs typeface="+mn-cs"/>
              </a:rPr>
              <a:t>Food prices near highs; fears of future disruption will lead to localized production</a:t>
            </a:r>
          </a:p>
        </p:txBody>
      </p:sp>
      <p:sp>
        <p:nvSpPr>
          <p:cNvPr id="13" name="Rounded Rectangle 10">
            <a:extLst>
              <a:ext uri="{FF2B5EF4-FFF2-40B4-BE49-F238E27FC236}">
                <a16:creationId xmlns:a16="http://schemas.microsoft.com/office/drawing/2014/main" id="{715576B9-754A-4862-9AA3-07214E23EA27}"/>
              </a:ext>
            </a:extLst>
          </p:cNvPr>
          <p:cNvSpPr/>
          <p:nvPr/>
        </p:nvSpPr>
        <p:spPr>
          <a:xfrm>
            <a:off x="438107" y="1020359"/>
            <a:ext cx="36576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334677" rtl="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Frutiger 45 Light" panose="020B0603020202020204" pitchFamily="34" charset="0"/>
                <a:ea typeface="MS PGothic"/>
                <a:cs typeface="+mn-cs"/>
              </a:rPr>
              <a:t>Higher prices and less certain supply will create more focus on energy security</a:t>
            </a:r>
            <a:endParaRPr kumimoji="0" lang="en-US" sz="1600" b="1" i="0" u="none" strike="noStrike" kern="0" cap="none" spc="0" normalizeH="0" baseline="0" noProof="0" dirty="0">
              <a:ln>
                <a:noFill/>
              </a:ln>
              <a:solidFill>
                <a:prstClr val="white"/>
              </a:solidFill>
              <a:effectLst/>
              <a:uLnTx/>
              <a:uFillTx/>
              <a:latin typeface="Frutiger 45 Light" panose="020B0603020202020204" pitchFamily="34" charset="0"/>
              <a:ea typeface="MS PGothic"/>
              <a:cs typeface="+mn-cs"/>
            </a:endParaRPr>
          </a:p>
        </p:txBody>
      </p:sp>
      <p:sp>
        <p:nvSpPr>
          <p:cNvPr id="14" name="TextBox 13">
            <a:extLst>
              <a:ext uri="{FF2B5EF4-FFF2-40B4-BE49-F238E27FC236}">
                <a16:creationId xmlns:a16="http://schemas.microsoft.com/office/drawing/2014/main" id="{DCA321B4-C43B-455B-8898-2A3D2F87EDF9}"/>
              </a:ext>
            </a:extLst>
          </p:cNvPr>
          <p:cNvSpPr txBox="1"/>
          <p:nvPr/>
        </p:nvSpPr>
        <p:spPr>
          <a:xfrm>
            <a:off x="438107" y="1534368"/>
            <a:ext cx="36576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Brent crude oil, USD/</a:t>
            </a:r>
            <a:r>
              <a:rPr kumimoji="0" lang="en-US" sz="1333" b="0" i="0" u="none" strike="noStrike" kern="1200" cap="none" spc="0" normalizeH="0" baseline="0" noProof="0" dirty="0" err="1">
                <a:ln>
                  <a:noFill/>
                </a:ln>
                <a:solidFill>
                  <a:prstClr val="black"/>
                </a:solidFill>
                <a:effectLst/>
                <a:uLnTx/>
                <a:uFillTx/>
                <a:latin typeface="Frutiger 45 Light" panose="020B0603020202020204" pitchFamily="34" charset="0"/>
                <a:ea typeface="MS PGothic"/>
                <a:cs typeface="+mn-cs"/>
              </a:rPr>
              <a:t>bbl</a:t>
            </a:r>
            <a:endPar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endParaRPr>
          </a:p>
        </p:txBody>
      </p:sp>
      <p:sp>
        <p:nvSpPr>
          <p:cNvPr id="15" name="TextBox 14">
            <a:extLst>
              <a:ext uri="{FF2B5EF4-FFF2-40B4-BE49-F238E27FC236}">
                <a16:creationId xmlns:a16="http://schemas.microsoft.com/office/drawing/2014/main" id="{C7BF448B-7494-400B-A213-1EFC6786DAB7}"/>
              </a:ext>
            </a:extLst>
          </p:cNvPr>
          <p:cNvSpPr txBox="1"/>
          <p:nvPr/>
        </p:nvSpPr>
        <p:spPr>
          <a:xfrm>
            <a:off x="4253405" y="1534368"/>
            <a:ext cx="36576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UN Food and Agriculture world price index</a:t>
            </a:r>
          </a:p>
        </p:txBody>
      </p:sp>
      <p:sp>
        <p:nvSpPr>
          <p:cNvPr id="16" name="Text Box 4">
            <a:extLst>
              <a:ext uri="{FF2B5EF4-FFF2-40B4-BE49-F238E27FC236}">
                <a16:creationId xmlns:a16="http://schemas.microsoft.com/office/drawing/2014/main" id="{6587B650-9C26-49C6-99A1-5398A2FBF292}"/>
              </a:ext>
            </a:extLst>
          </p:cNvPr>
          <p:cNvSpPr txBox="1">
            <a:spLocks noChangeArrowheads="1"/>
          </p:cNvSpPr>
          <p:nvPr/>
        </p:nvSpPr>
        <p:spPr bwMode="auto">
          <a:xfrm>
            <a:off x="5978937" y="6253810"/>
            <a:ext cx="5502309" cy="111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999999"/>
                  </a:outerShdw>
                </a:effectLst>
              </a14:hiddenEffects>
            </a:ext>
          </a:extLst>
        </p:spPr>
        <p:txBody>
          <a:bodyPr lIns="0" tIns="0" rIns="0" bIns="0"/>
          <a:lstStyle>
            <a:lvl1pPr>
              <a:defRPr b="1">
                <a:solidFill>
                  <a:schemeClr val="tx1"/>
                </a:solidFill>
                <a:latin typeface="Frutiger 55 Roman" pitchFamily="34" charset="0"/>
                <a:ea typeface="Arial Unicode MS" pitchFamily="34" charset="-128"/>
                <a:cs typeface="Arial Unicode MS" pitchFamily="34" charset="-128"/>
              </a:defRPr>
            </a:lvl1pPr>
            <a:lvl2pPr marL="742950" indent="-285750">
              <a:defRPr b="1">
                <a:solidFill>
                  <a:schemeClr val="tx1"/>
                </a:solidFill>
                <a:latin typeface="Frutiger 55 Roman" pitchFamily="34" charset="0"/>
                <a:ea typeface="Arial Unicode MS" pitchFamily="34" charset="-128"/>
                <a:cs typeface="Arial Unicode MS" pitchFamily="34" charset="-128"/>
              </a:defRPr>
            </a:lvl2pPr>
            <a:lvl3pPr marL="1143000" indent="-228600">
              <a:defRPr b="1">
                <a:solidFill>
                  <a:schemeClr val="tx1"/>
                </a:solidFill>
                <a:latin typeface="Frutiger 55 Roman" pitchFamily="34" charset="0"/>
                <a:ea typeface="Arial Unicode MS" pitchFamily="34" charset="-128"/>
                <a:cs typeface="Arial Unicode MS" pitchFamily="34" charset="-128"/>
              </a:defRPr>
            </a:lvl3pPr>
            <a:lvl4pPr marL="1600200" indent="-228600">
              <a:defRPr b="1">
                <a:solidFill>
                  <a:schemeClr val="tx1"/>
                </a:solidFill>
                <a:latin typeface="Frutiger 55 Roman" pitchFamily="34" charset="0"/>
                <a:ea typeface="Arial Unicode MS" pitchFamily="34" charset="-128"/>
                <a:cs typeface="Arial Unicode MS" pitchFamily="34" charset="-128"/>
              </a:defRPr>
            </a:lvl4pPr>
            <a:lvl5pPr marL="2057400" indent="-228600">
              <a:defRPr b="1">
                <a:solidFill>
                  <a:schemeClr val="tx1"/>
                </a:solidFill>
                <a:latin typeface="Frutiger 55 Roman" pitchFamily="34" charset="0"/>
                <a:ea typeface="Arial Unicode MS" pitchFamily="34" charset="-128"/>
                <a:cs typeface="Arial Unicode MS" pitchFamily="34" charset="-128"/>
              </a:defRPr>
            </a:lvl5pPr>
            <a:lvl6pPr marL="25146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9718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4290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886200" indent="-228600"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Frutiger 55 Roman" pitchFamily="34" charset="0"/>
                <a:ea typeface="Arial Unicode MS" pitchFamily="34" charset="-128"/>
                <a:cs typeface="Arial Unicode MS" pitchFamily="34" charset="-128"/>
              </a:rPr>
              <a:t>Source: Bloomberg, IBM Security, Ponemon Institute (Cost of a Data Breach Report July 2021), UBS, as of 2 May 2022</a:t>
            </a:r>
          </a:p>
        </p:txBody>
      </p:sp>
      <p:sp>
        <p:nvSpPr>
          <p:cNvPr id="17" name="Rectangle 16">
            <a:extLst>
              <a:ext uri="{FF2B5EF4-FFF2-40B4-BE49-F238E27FC236}">
                <a16:creationId xmlns:a16="http://schemas.microsoft.com/office/drawing/2014/main" id="{08201111-C6B7-4F1E-9149-2CC9CD7CF8FC}"/>
              </a:ext>
            </a:extLst>
          </p:cNvPr>
          <p:cNvSpPr>
            <a:spLocks noChangeArrowheads="1"/>
          </p:cNvSpPr>
          <p:nvPr/>
        </p:nvSpPr>
        <p:spPr bwMode="gray">
          <a:xfrm>
            <a:off x="6095999" y="6406429"/>
            <a:ext cx="5313559" cy="184666"/>
          </a:xfrm>
          <a:prstGeom prst="rect">
            <a:avLst/>
          </a:prstGeom>
          <a:noFill/>
          <a:ln w="9525">
            <a:noFill/>
            <a:miter lim="800000"/>
            <a:headEnd/>
            <a:tailEnd/>
          </a:ln>
        </p:spPr>
        <p:txBody>
          <a:bodyPr wrap="square" lIns="0" tIns="0" rIns="0" bIns="0">
            <a:spAutoFit/>
          </a:bodyPr>
          <a:lstStyle>
            <a:defPPr>
              <a:defRPr lang="en-US"/>
            </a:defPPr>
            <a:lvl1pPr algn="l" rtl="0" eaLnBrk="0" fontAlgn="base" hangingPunct="0">
              <a:spcBef>
                <a:spcPct val="50000"/>
              </a:spcBef>
              <a:spcAft>
                <a:spcPct val="0"/>
              </a:spcAft>
              <a:defRPr lang="en-GB" kern="1200">
                <a:solidFill>
                  <a:schemeClr val="tx1"/>
                </a:solidFill>
                <a:latin typeface="Frutiger 55 Roman"/>
                <a:ea typeface="+mn-ea"/>
                <a:cs typeface="+mn-cs"/>
              </a:defRPr>
            </a:lvl1pPr>
            <a:lvl2pPr marL="442888" algn="l" rtl="0" eaLnBrk="0" fontAlgn="base" hangingPunct="0">
              <a:spcBef>
                <a:spcPct val="50000"/>
              </a:spcBef>
              <a:spcAft>
                <a:spcPct val="0"/>
              </a:spcAft>
              <a:defRPr kern="1200">
                <a:solidFill>
                  <a:schemeClr val="tx1"/>
                </a:solidFill>
                <a:latin typeface="Frutiger 55 Roman" pitchFamily="34" charset="0"/>
                <a:ea typeface="+mn-ea"/>
                <a:cs typeface="+mn-cs"/>
              </a:defRPr>
            </a:lvl2pPr>
            <a:lvl3pPr marL="885583" algn="l" rtl="0" eaLnBrk="0" fontAlgn="base" hangingPunct="0">
              <a:spcBef>
                <a:spcPct val="50000"/>
              </a:spcBef>
              <a:spcAft>
                <a:spcPct val="0"/>
              </a:spcAft>
              <a:defRPr kern="1200">
                <a:solidFill>
                  <a:schemeClr val="tx1"/>
                </a:solidFill>
                <a:latin typeface="Frutiger 55 Roman" pitchFamily="34" charset="0"/>
                <a:ea typeface="+mn-ea"/>
                <a:cs typeface="+mn-cs"/>
              </a:defRPr>
            </a:lvl3pPr>
            <a:lvl4pPr marL="1328300" algn="l" rtl="0" eaLnBrk="0" fontAlgn="base" hangingPunct="0">
              <a:spcBef>
                <a:spcPct val="50000"/>
              </a:spcBef>
              <a:spcAft>
                <a:spcPct val="0"/>
              </a:spcAft>
              <a:defRPr kern="1200">
                <a:solidFill>
                  <a:schemeClr val="tx1"/>
                </a:solidFill>
                <a:latin typeface="Frutiger 55 Roman" pitchFamily="34" charset="0"/>
                <a:ea typeface="+mn-ea"/>
                <a:cs typeface="+mn-cs"/>
              </a:defRPr>
            </a:lvl4pPr>
            <a:lvl5pPr marL="1771054" algn="l" rtl="0" eaLnBrk="0" fontAlgn="base" hangingPunct="0">
              <a:spcBef>
                <a:spcPct val="50000"/>
              </a:spcBef>
              <a:spcAft>
                <a:spcPct val="0"/>
              </a:spcAft>
              <a:defRPr kern="1200">
                <a:solidFill>
                  <a:schemeClr val="tx1"/>
                </a:solidFill>
                <a:latin typeface="Frutiger 55 Roman" pitchFamily="34" charset="0"/>
                <a:ea typeface="+mn-ea"/>
                <a:cs typeface="+mn-cs"/>
              </a:defRPr>
            </a:lvl5pPr>
            <a:lvl6pPr marL="2213802" algn="l" defTabSz="885583" rtl="0" eaLnBrk="1" latinLnBrk="0" hangingPunct="1">
              <a:defRPr kern="1200">
                <a:solidFill>
                  <a:schemeClr val="tx1"/>
                </a:solidFill>
                <a:latin typeface="Frutiger 55 Roman" pitchFamily="34" charset="0"/>
                <a:ea typeface="+mn-ea"/>
                <a:cs typeface="+mn-cs"/>
              </a:defRPr>
            </a:lvl6pPr>
            <a:lvl7pPr marL="2656553" algn="l" defTabSz="885583" rtl="0" eaLnBrk="1" latinLnBrk="0" hangingPunct="1">
              <a:defRPr kern="1200">
                <a:solidFill>
                  <a:schemeClr val="tx1"/>
                </a:solidFill>
                <a:latin typeface="Frutiger 55 Roman" pitchFamily="34" charset="0"/>
                <a:ea typeface="+mn-ea"/>
                <a:cs typeface="+mn-cs"/>
              </a:defRPr>
            </a:lvl7pPr>
            <a:lvl8pPr marL="3099314" algn="l" defTabSz="885583" rtl="0" eaLnBrk="1" latinLnBrk="0" hangingPunct="1">
              <a:defRPr kern="1200">
                <a:solidFill>
                  <a:schemeClr val="tx1"/>
                </a:solidFill>
                <a:latin typeface="Frutiger 55 Roman" pitchFamily="34" charset="0"/>
                <a:ea typeface="+mn-ea"/>
                <a:cs typeface="+mn-cs"/>
              </a:defRPr>
            </a:lvl8pPr>
            <a:lvl9pPr marL="3542072" algn="l" defTabSz="885583" rtl="0" eaLnBrk="1" latinLnBrk="0" hangingPunct="1">
              <a:defRPr kern="1200">
                <a:solidFill>
                  <a:schemeClr val="tx1"/>
                </a:solidFill>
                <a:latin typeface="Frutiger 55 Roman" pitchFamily="34" charset="0"/>
                <a:ea typeface="+mn-ea"/>
                <a:cs typeface="+mn-cs"/>
              </a:defRPr>
            </a:lvl9pPr>
          </a:lstStyle>
          <a:p>
            <a:pPr marL="0" marR="0" lvl="0" indent="0" algn="r" defTabSz="741905" rtl="0" eaLnBrk="0" fontAlgn="base" latinLnBrk="0" hangingPunct="0">
              <a:lnSpc>
                <a:spcPct val="100000"/>
              </a:lnSpc>
              <a:spcBef>
                <a:spcPct val="50000"/>
              </a:spcBef>
              <a:spcAft>
                <a:spcPct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utiger 55 Roman" panose="020B0503040202020204" pitchFamily="34" charset="0"/>
                <a:ea typeface="MS PGothic"/>
                <a:cs typeface="+mn-cs"/>
              </a:rPr>
              <a:t>Charts and scenarios are for illustrative purposes only. Historical performance and forecasts are no guarantee for future performance. </a:t>
            </a:r>
            <a:r>
              <a:rPr kumimoji="0" lang="en-US" sz="600" b="0" i="0" u="none" strike="noStrike" kern="1200" cap="none" spc="0" normalizeH="0" baseline="0" noProof="0" dirty="0">
                <a:ln>
                  <a:noFill/>
                </a:ln>
                <a:solidFill>
                  <a:srgbClr val="000000"/>
                </a:solidFill>
                <a:effectLst/>
                <a:uLnTx/>
                <a:uFillTx/>
                <a:latin typeface="Frutiger 55 Roman" panose="020B0503040202020204" pitchFamily="34" charset="0"/>
                <a:ea typeface="Arial Unicode MS" pitchFamily="34" charset="-128"/>
                <a:cs typeface="Arial Unicode MS" pitchFamily="34" charset="-128"/>
              </a:rPr>
              <a:t>Please see important disclaimer at the end of the document.</a:t>
            </a:r>
          </a:p>
        </p:txBody>
      </p:sp>
      <p:sp>
        <p:nvSpPr>
          <p:cNvPr id="11" name="Rounded Rectangle 10">
            <a:extLst>
              <a:ext uri="{FF2B5EF4-FFF2-40B4-BE49-F238E27FC236}">
                <a16:creationId xmlns:a16="http://schemas.microsoft.com/office/drawing/2014/main" id="{FA9DFB3A-C4CD-4082-BED8-0175FB26DB9B}"/>
              </a:ext>
            </a:extLst>
          </p:cNvPr>
          <p:cNvSpPr/>
          <p:nvPr/>
        </p:nvSpPr>
        <p:spPr>
          <a:xfrm>
            <a:off x="8068703" y="1020281"/>
            <a:ext cx="3657600" cy="487680"/>
          </a:xfrm>
          <a:prstGeom prst="roundRect">
            <a:avLst/>
          </a:prstGeom>
          <a:solidFill>
            <a:srgbClr val="4D3C2F"/>
          </a:solidFill>
          <a:ln w="1905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334677" rtl="0" eaLnBrk="0" fontAlgn="base" latinLnBrk="0" hangingPunct="0">
              <a:lnSpc>
                <a:spcPct val="100000"/>
              </a:lnSpc>
              <a:spcBef>
                <a:spcPct val="50000"/>
              </a:spcBef>
              <a:spcAft>
                <a:spcPct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Frutiger 45 Light" panose="020B0603020202020204" pitchFamily="34" charset="0"/>
                <a:ea typeface="MS PGothic"/>
                <a:cs typeface="+mn-cs"/>
              </a:rPr>
              <a:t>Cybersecurity will be a growing focus for companies and governments</a:t>
            </a:r>
            <a:endParaRPr kumimoji="0" lang="en-US" sz="1600" b="1" i="0" u="none" strike="noStrike" kern="0" cap="none" spc="0" normalizeH="0" baseline="0" noProof="0" dirty="0">
              <a:ln>
                <a:noFill/>
              </a:ln>
              <a:solidFill>
                <a:prstClr val="white"/>
              </a:solidFill>
              <a:effectLst/>
              <a:uLnTx/>
              <a:uFillTx/>
              <a:latin typeface="Frutiger 45 Light" panose="020B0603020202020204" pitchFamily="34" charset="0"/>
              <a:ea typeface="MS PGothic"/>
              <a:cs typeface="+mn-cs"/>
            </a:endParaRPr>
          </a:p>
        </p:txBody>
      </p:sp>
      <p:sp>
        <p:nvSpPr>
          <p:cNvPr id="19" name="TextBox 18">
            <a:extLst>
              <a:ext uri="{FF2B5EF4-FFF2-40B4-BE49-F238E27FC236}">
                <a16:creationId xmlns:a16="http://schemas.microsoft.com/office/drawing/2014/main" id="{1125EE01-7D90-4E4C-B99F-58FE696A435E}"/>
              </a:ext>
            </a:extLst>
          </p:cNvPr>
          <p:cNvSpPr txBox="1"/>
          <p:nvPr/>
        </p:nvSpPr>
        <p:spPr>
          <a:xfrm>
            <a:off x="8068703" y="1534290"/>
            <a:ext cx="3657600" cy="297454"/>
          </a:xfrm>
          <a:prstGeom prst="rect">
            <a:avLst/>
          </a:prstGeom>
          <a:noFill/>
        </p:spPr>
        <p:txBody>
          <a:bodyPr wrap="square">
            <a:spAutoFit/>
          </a:bodyPr>
          <a:lstStyle/>
          <a:p>
            <a:pPr marL="0" marR="0" lvl="0" indent="0" algn="l" defTabSz="1219170" rtl="0" eaLnBrk="0" fontAlgn="base" latinLnBrk="0" hangingPunct="0">
              <a:lnSpc>
                <a:spcPct val="100000"/>
              </a:lnSpc>
              <a:spcBef>
                <a:spcPct val="50000"/>
              </a:spcBef>
              <a:spcAft>
                <a:spcPct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Frutiger 45 Light" panose="020B0603020202020204" pitchFamily="34" charset="0"/>
                <a:ea typeface="MS PGothic"/>
                <a:cs typeface="+mn-cs"/>
              </a:rPr>
              <a:t>Avg. cost of security breaches in USD million</a:t>
            </a:r>
          </a:p>
        </p:txBody>
      </p:sp>
      <p:graphicFrame>
        <p:nvGraphicFramePr>
          <p:cNvPr id="20" name="Chart 19" descr="{&quot;ChartDesign&quot;:{&quot;General&quot;:{&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PrimaryValue&quot;:{&quot;Weight&quot;:null,&quot;ColorRef&quot;:null,&quot;MajorTickMarks&quot;:null,&quot;MinorTickMarks&quot;:null,&quot;HasAxisTitle&quot;:null,&quot;AxisTitleDesign&quot;:null,&quot;Visible&quot;:false},&quot;SecondaryCategory&quot;:{&quot;Weight&quot;:null,&quot;ColorRef&quot;:null,&quot;MajorTickMarks&quot;:null,&quot;MinorTickMarks&quot;:null,&quot;HasAxisTitle&quot;:null,&quot;AxisTitleDesign&quot;:null,&quot;Visible&quot;:false},&quot;SecondaryValue&quot;:{&quot;Weight&quot;:null,&quot;ColorRef&quot;:null,&quot;MajorTickMarks&quot;:null,&quot;MinorTickMarks&quot;:null,&quot;HasAxisTitle&quot;:null,&quot;AxisTitleDesign&quot;:null,&quot;Visible&quot;:false},&quot;Weight&quot;:null,&quot;ColorRef&quot;:null,&quot;MajorTickMarks&quot;:null,&quot;MinorTickMarks&quot;:null,&quot;HasAxisTitle&quot;:null,&quot;AxisTitleDesign&quot;:null,&quot;Visible&quot;:null},&quot;AxisText&quot;:{&quot;Rotation&quot;:null},&quot;SeriesOverlap&quot;:0.0,&quot;GapWidth&quot;:50.0},&quot;ChartTitle&quot;:{&quot;FontName&quot;:&quot;+Body&quot;,&quot;FontNameFarEast&quot;:&quot;+Body Asian&quot;,&quot;FontNameComplexScript&quot;:null,&quot;FontSize&quot;:10.0,&quot;FontSizePp&quot;:null,&quot;FontColorRef&quot;:&quot;Black&quot;,&quot;FontBold&quot;:null,&quot;ChartTitlePosition&quot;:&quot;Undefined&quot;},&quot;Legend&quot;:{&quot;Position&quot;:&quot;Bottom&quot;,&quot;FontName&quot;:null,&quot;FontNameFarEast&quot;:null,&quot;FontNameComplexScript&quot;:null,&quot;FontSize&quot;:null,&quot;FontSizePp&quot;:null,&quot;FontColorRef&quot;:null,&quot;FontBold&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PrimaryColorRef&quot;:&quot;Gray 2&quot;,&quot;MarkerStyle&quot;:null,&quot;MarkerFillColorRef&quot;:null,&quot;MarkerBorder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SkipBlankSeries&quot;:tru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PrimaryColorRef&quot;:&quot;Lake&quot;,&quot;MarkerStyle&quot;:null,&quot;MarkerFillColorRef&quot;:null,&quot;MarkerBorderColorRef&quot;:null},{&quot;PrimaryColorRef&quot;:&quot;Gray 4&quot;,&quot;MarkerStyle&quot;:null,&quot;MarkerFillColorRef&quot;:null,&quot;MarkerBorderColorRef&quot;:null},{&quot;PrimaryColorRef&quot;:&quot;Kiwi&quot;,&quot;MarkerStyle&quot;:null,&quot;MarkerFillColorRef&quot;:null,&quot;MarkerBorderColorRef&quot;:null},{&quot;PrimaryColorRef&quot;:&quot;Gray 2&quot;,&quot;MarkerStyle&quot;:null,&quot;MarkerFillColorRef&quot;:null,&quot;MarkerBorderColorRef&quot;:null},{&quot;PrimaryColorRef&quot;:&quot;Glacier&quot;,&quot;MarkerStyle&quot;:null,&quot;MarkerFillColorRef&quot;:null,&quot;MarkerBorderColorRef&quot;:null},{&quot;PrimaryColorRef&quot;:&quot;Gray 5&quot;,&quot;MarkerStyle&quot;:null,&quot;MarkerFillColorRef&quot;:null,&quot;MarkerBorderColorRef&quot;:null},{&quot;PrimaryColorRef&quot;:&quot;Lemongrass&quot;,&quot;MarkerStyle&quot;:null,&quot;MarkerFillColorRef&quot;:null,&quot;MarkerBorderColorRef&quot;:null},{&quot;PrimaryColorRef&quot;:&quot;Gray 3&quot;,&quot;MarkerStyle&quot;:null,&quot;MarkerFillColorRef&quot;:null,&quot;MarkerBorderColorRef&quot;:null},{&quot;PrimaryColorRef&quot;:&quot;Lagoon&quot;,&quot;MarkerStyle&quot;:null,&quot;MarkerFillColorRef&quot;:null,&quot;MarkerBorderColorRef&quot;:null},{&quot;PrimaryColorRef&quot;:&quot;Olive&quot;,&quot;MarkerStyle&quot;:null,&quot;MarkerFillColorRef&quot;:null,&quot;MarkerBorderColorRef&quot;:null},{&quot;PrimaryColorRef&quot;:&quot;Lavender&quot;,&quot;MarkerStyle&quot;:null,&quot;MarkerFillColorRef&quot;:null,&quot;MarkerBorderColorRef&quot;:null},{&quot;PrimaryColorRef&quot;:&quot;Mint&quot;,&quot;MarkerStyle&quot;:null,&quot;MarkerFillColorRef&quot;:null,&quot;MarkerBorderColorRef&quot;:null},{&quot;PrimaryColorRef&quot;:&quot;Curry&quot;,&quot;MarkerStyle&quot;:null,&quot;MarkerFillColorRef&quot;:null,&quot;MarkerBorderColorRef&quot;:null},{&quot;PrimaryColorRef&quot;:&quot;Plum&quot;,&quot;MarkerStyle&quot;:null,&quot;MarkerFillColorRef&quot;:null,&quot;MarkerBorderColorRef&quot;:null},{&quot;PrimaryColorRef&quot;:&quot;Sage&quot;,&quot;MarkerStyle&quot;:null,&quot;MarkerFillColorRef&quot;:null,&quot;MarkerBorderColorRef&quot;:null},{&quot;PrimaryColorRef&quot;:&quot;Honey&quot;,&quot;MarkerStyle&quot;:null,&quot;MarkerFillColorRef&quot;:null,&quot;MarkerBorderColorRef&quot;:null},{&quot;PrimaryColorRef&quot;:&quot;Lilac&quot;,&quot;MarkerStyle&quot;:null,&quot;MarkerFillColorRef&quot;:null,&quot;MarkerBorderColorRef&quot;:null},{&quot;PrimaryColorRef&quot;:&quot;Pine&quot;,&quot;MarkerStyle&quot;:null,&quot;MarkerFillColorRef&quot;:null,&quot;MarkerBorderColorRef&quot;:null},{&quot;PrimaryColorRef&quot;:&quot;Straw&quot;,&quot;MarkerStyle&quot;:null,&quot;MarkerFillColorRef&quot;:null,&quot;MarkerBorderColorRef&quot;:null},{&quot;PrimaryColorRef&quot;:&quot;Clay&quot;,&quot;MarkerStyle&quot;:null,&quot;MarkerFillColorRef&quot;:null,&quot;MarkerBorderColorRef&quot;:null},{&quot;PrimaryColorRef&quot;:&quot;Cinnamon&quot;,&quot;MarkerStyle&quot;:null,&quot;MarkerFillColorRef&quot;:null,&quot;MarkerBorderColorRef&quot;:null},{&quot;PrimaryColorRef&quot;:&quot;Terracotta&quot;,&quot;MarkerStyle&quot;:null,&quot;MarkerFillColorRef&quot;:null,&quot;MarkerBorderColorRef&quot;:null},{&quot;PrimaryColorRef&quot;:&quot;Mouse&quot;,&quot;MarkerStyle&quot;:null,&quot;MarkerFillColorRef&quot;:null,&quot;MarkerBorderColorRef&quot;:null},{&quot;PrimaryColorRef&quot;:&quot;Chocolate&quot;,&quot;MarkerStyle&quot;:null,&quot;MarkerFillColorRef&quot;:null,&quot;MarkerBorderColorRef&quot;:null},{&quot;PrimaryColorRef&quot;:&quot;Caramel&quot;,&quot;MarkerStyle&quot;:null,&quot;MarkerFillColorRef&quot;:null,&quot;MarkerBorderColorRef&quot;:null},{&quot;PrimaryColorRef&quot;:&quot;Chestnut&quot;,&quot;MarkerStyle&quot;:null,&quot;MarkerFillColorRef&quot;:null,&quot;MarkerBorderColorRef&quot;:null}],&quot;SeriesDesign&quot;:null,&quot;SkipBlankSeries&quot;:false,&quot;Pie&quot;:null,&quot;Doughnut&quot;:null,&quot;PieDoughnut&quot;:null,&quot;Line&quot;:null,&quot;LineRadarScatter&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82CD833D-CC6E-4FB4-A436-5F0DD395CBF2}"/>
              </a:ext>
            </a:extLst>
          </p:cNvPr>
          <p:cNvGraphicFramePr>
            <a:graphicFrameLocks/>
          </p:cNvGraphicFramePr>
          <p:nvPr/>
        </p:nvGraphicFramePr>
        <p:xfrm>
          <a:off x="8109166" y="1944460"/>
          <a:ext cx="3566160" cy="40233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Chart 20"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142ACBC6-630F-44C8-B711-80DCC5F86349}"/>
              </a:ext>
            </a:extLst>
          </p:cNvPr>
          <p:cNvGraphicFramePr>
            <a:graphicFrameLocks/>
          </p:cNvGraphicFramePr>
          <p:nvPr/>
        </p:nvGraphicFramePr>
        <p:xfrm>
          <a:off x="4318721" y="1906589"/>
          <a:ext cx="3566160" cy="402336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2" name="Chart 21" descr="{&quot;ChartDesign&quot;:{&quot;General&quot;:{&quot;FontBold&quot;:null,&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LineStyle&quot;:null},&quot;Axis&quot;:{&quot;AxisLines&quot;:{&quot;PrimaryCategory&quot;:{&quot;Weight&quot;:1.0,&quot;ColorRef&quot;:&quot;Black&quot;,&quot;MajorTickMarks&quot;:null,&quot;MinorTickMarks&quot;:null,&quot;HasAxisTitle&quot;:null,&quot;AxisTitleDesign&quot;:null,&quot;Visible&quot;:true,&quot;FontBold&quot;:null,&quot;FontName&quot;:null,&quot;FontNameFarEast&quot;:null,&quot;FontNameComplexScript&quot;:null,&quot;FontSize&quot;:null,&quot;FontSizePp&quot;:null,&quot;FontColorRef&quot;:null},&quot;Prim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Category&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SecondaryValue&quot;:{&quot;Weight&quot;:null,&quot;ColorRef&quot;:null,&quot;MajorTickMarks&quot;:null,&quot;MinorTickMarks&quot;:null,&quot;HasAxisTitle&quot;:null,&quot;AxisTitleDesign&quot;:null,&quot;Visible&quot;:false,&quot;FontBold&quot;:null,&quot;FontName&quot;:null,&quot;FontNameFarEast&quot;:null,&quot;FontNameComplexScript&quot;:null,&quot;FontSize&quot;:null,&quot;FontSizePp&quot;:null,&quot;FontColorRef&quot;:null},&quot;Weight&quot;:null,&quot;ColorRef&quot;:null,&quot;MajorTickMarks&quot;:null,&quot;MinorTickMarks&quot;:null,&quot;HasAxisTitle&quot;:null,&quot;AxisTitleDesign&quot;:null,&quot;Visible&quot;:null,&quot;FontBold&quot;:null,&quot;FontName&quot;:null,&quot;FontNameFarEast&quot;:null,&quot;FontNameComplexScript&quot;:null,&quot;FontSize&quot;:null,&quot;FontSizePp&quot;:null,&quot;FontColorRef&quot;:null},&quot;AxisText&quot;:{&quot;Rotation&quot;:null},&quot;SeriesOverlap&quot;:0.0,&quot;GapWidth&quot;:50.0},&quot;ChartTitle&quot;:{&quot;ChartTitlePosition&quot;:&quot;Undefined&quot;,&quot;FontBold&quot;:null,&quot;FontName&quot;:&quot;+Body&quot;,&quot;FontNameFarEast&quot;:&quot;+Body Asian&quot;,&quot;FontNameComplexScript&quot;:null,&quot;FontSize&quot;:10.0,&quot;FontSizePp&quot;:null,&quot;FontColorRef&quot;:&quot;Black&quot;},&quot;Legend&quot;:{&quot;Position&quot;:&quot;Bottom&quot;,&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quot;FirstSliceAngle&quot;:null,&quot;DoughnutHoleSize&quot;:null,&quot;DoughnutExplosion&quot;:null,&quot;PieExplosion&quot;:null,&quot;SeriesOverlap&quot;:null,&quot;GapWidth&quot;:null,&quot;BorderColorRef&quot;:null,&quot;MarkerStyle&quot;:8,&quot;MarkerFillColorRef&quot;:null,&quot;MarkerBorderColorRef&quot;:null,&quot;HasDataLabels&quot;:null,&quot;DisableBorders&quot;:true,&quot;DataLabelDesign&quot;:null,&quot;LineWeight&quot;:null,&quot;LeaderLinesDesign&quot;:null,&quot;HasLeaderLines&quot;:null,&quot;SeriesLinesDesign&quot;:null,&quot;DashStyle&quot;:null,&quot;BorderWidth&quot;:null},&quot;SkipBlankSeries&quot;:false,&quot;Pie&quot;:null,&quot;Doughnut&quot;:null,&quot;PieDoughnut&quot;:null,&quot;Line&quot;:null,&quot;LineRadarScatter&quot;:{&quot;General&quot;:null,&quot;Gridlines&quot;:null,&quot;Axis&quot;:null,&quot;ChartTitle&quot;:null,&quot;Legend&quot;:null,&quot;ChartArea&quot;:null,&quot;PlotArea&quot;:null,&quot;CustomRules&quot;:null,&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false,&quot;Pie&quot;:null,&quot;Doughnut&quot;:null,&quot;PieDoughnut&quot;:null,&quot;Line&quot;:null,&quot;LineRadarScatter&quot;:null,&quot;Stacked&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5CA2B387-8E89-4F7B-BF51-4A9A302A493C}"/>
              </a:ext>
            </a:extLst>
          </p:cNvPr>
          <p:cNvGraphicFramePr>
            <a:graphicFrameLocks/>
          </p:cNvGraphicFramePr>
          <p:nvPr/>
        </p:nvGraphicFramePr>
        <p:xfrm>
          <a:off x="478976" y="2046514"/>
          <a:ext cx="3566160" cy="4023360"/>
        </p:xfrm>
        <a:graphic>
          <a:graphicData uri="http://schemas.openxmlformats.org/drawingml/2006/chart">
            <c:chart xmlns:c="http://schemas.openxmlformats.org/drawingml/2006/chart" xmlns:r="http://schemas.openxmlformats.org/officeDocument/2006/relationships" r:id="rId7"/>
          </a:graphicData>
        </a:graphic>
      </p:graphicFrame>
    </p:spTree>
    <p:custDataLst>
      <p:tags r:id="rId1"/>
    </p:custDataLst>
    <p:extLst>
      <p:ext uri="{BB962C8B-B14F-4D97-AF65-F5344CB8AC3E}">
        <p14:creationId xmlns:p14="http://schemas.microsoft.com/office/powerpoint/2010/main" val="7761071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43.92"/>
  <p:tag name="WIDTH" val="68.56504"/>
  <p:tag name="HEIGHT" val="25.0589"/>
</p:tagLst>
</file>

<file path=ppt/tags/tag10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01.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0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03.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0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0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0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0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0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0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1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11.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1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1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14.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1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3"/>
</p:tagLst>
</file>

<file path=ppt/tags/tag116.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1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1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119.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20.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2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22.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2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12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2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2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2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3.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3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3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3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33.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3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3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4.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14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4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14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14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14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14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1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1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14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14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1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5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15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15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15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15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15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1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1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15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15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16.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16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16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162.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3.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4.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6.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7.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8.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69.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7.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170.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71.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72.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7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18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33.84"/>
  <p:tag name="WIDTH" val="87.26456"/>
  <p:tag name="HEIGHT" val="31.89315"/>
</p:tagLst>
</file>

<file path=ppt/tags/tag19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5.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6.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8.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99.xml><?xml version="1.0" encoding="utf-8"?>
<p:tagLst xmlns:a="http://schemas.openxmlformats.org/drawingml/2006/main" xmlns:r="http://schemas.openxmlformats.org/officeDocument/2006/relationships" xmlns:p="http://schemas.openxmlformats.org/presentationml/2006/main">
  <p:tag name="TEXT_TYPE" val="TOC BODY"/>
  <p:tag name="FONT STYLE" val="SANS SERIF"/>
</p:tagLst>
</file>

<file path=ppt/tags/tag2.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20.xml><?xml version="1.0" encoding="utf-8"?>
<p:tagLst xmlns:a="http://schemas.openxmlformats.org/drawingml/2006/main" xmlns:r="http://schemas.openxmlformats.org/officeDocument/2006/relationships" xmlns:p="http://schemas.openxmlformats.org/presentationml/2006/main">
  <p:tag name="FONT STYLE" val="SANS SERIF"/>
</p:tagLst>
</file>

<file path=ppt/tags/tag200.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661NEqnKoBvzgRjd9bbqyg"/>
</p:tagLst>
</file>

<file path=ppt/tags/tag20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20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20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20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2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2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2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21.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2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2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2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2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2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2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2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2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2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22.xml><?xml version="1.0" encoding="utf-8"?>
<p:tagLst xmlns:a="http://schemas.openxmlformats.org/drawingml/2006/main" xmlns:r="http://schemas.openxmlformats.org/officeDocument/2006/relationships" xmlns:p="http://schemas.openxmlformats.org/presentationml/2006/main">
  <p:tag name="TEXT_TYPE" val="TOC BODY"/>
  <p:tag name="FONT STYLE" val="SANS SERIF"/>
</p:tagLst>
</file>

<file path=ppt/tags/tag2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2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2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2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26.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227.xml><?xml version="1.0" encoding="utf-8"?>
<p:tagLst xmlns:a="http://schemas.openxmlformats.org/drawingml/2006/main" xmlns:r="http://schemas.openxmlformats.org/officeDocument/2006/relationships" xmlns:p="http://schemas.openxmlformats.org/presentationml/2006/main">
  <p:tag name="TEXT_TYPE" val="CREATE DATE"/>
</p:tagLst>
</file>

<file path=ppt/tags/tag228.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710000000000000E-13"/>
  <p:tag name="LEFT" val="612000000000000E-12"/>
  <p:tag name="HEIGHT" val="260000000000000E-13"/>
  <p:tag name="WIDTH" val="850000000000000E-13"/>
  <p:tag name="TEXT_TYPE" val="DRAFT STAMP"/>
</p:tagLst>
</file>

<file path=ppt/tags/tag22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3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3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3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34.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35.xml><?xml version="1.0" encoding="utf-8"?>
<p:tagLst xmlns:a="http://schemas.openxmlformats.org/drawingml/2006/main" xmlns:r="http://schemas.openxmlformats.org/officeDocument/2006/relationships" xmlns:p="http://schemas.openxmlformats.org/presentationml/2006/main">
  <p:tag name="TEXT_TYPE" val="TOC BODY"/>
  <p:tag name="FONT STYLE" val="SANS SERIF"/>
</p:tagLst>
</file>

<file path=ppt/tags/tag236.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37.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238.xml><?xml version="1.0" encoding="utf-8"?>
<p:tagLst xmlns:a="http://schemas.openxmlformats.org/drawingml/2006/main" xmlns:r="http://schemas.openxmlformats.org/officeDocument/2006/relationships" xmlns:p="http://schemas.openxmlformats.org/presentationml/2006/main">
  <p:tag name="SLIDE_TYPE" val="TOC"/>
</p:tagLst>
</file>

<file path=ppt/tags/tag239.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40.xml><?xml version="1.0" encoding="utf-8"?>
<p:tagLst xmlns:a="http://schemas.openxmlformats.org/drawingml/2006/main" xmlns:r="http://schemas.openxmlformats.org/officeDocument/2006/relationships" xmlns:p="http://schemas.openxmlformats.org/presentationml/2006/main">
  <p:tag name="SLIDE_TYPE" val="BODY"/>
</p:tagLst>
</file>

<file path=ppt/tags/tag24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42.xml><?xml version="1.0" encoding="utf-8"?>
<p:tagLst xmlns:a="http://schemas.openxmlformats.org/drawingml/2006/main" xmlns:r="http://schemas.openxmlformats.org/officeDocument/2006/relationships" xmlns:p="http://schemas.openxmlformats.org/presentationml/2006/main">
  <p:tag name="SLIDE_TYPE" val="BODY"/>
</p:tagLst>
</file>

<file path=ppt/tags/tag243.xml><?xml version="1.0" encoding="utf-8"?>
<p:tagLst xmlns:a="http://schemas.openxmlformats.org/drawingml/2006/main" xmlns:r="http://schemas.openxmlformats.org/officeDocument/2006/relationships" xmlns:p="http://schemas.openxmlformats.org/presentationml/2006/main">
  <p:tag name="SLIDE_TYPE" val="BODY"/>
</p:tagLst>
</file>

<file path=ppt/tags/tag24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45.xml><?xml version="1.0" encoding="utf-8"?>
<p:tagLst xmlns:a="http://schemas.openxmlformats.org/drawingml/2006/main" xmlns:r="http://schemas.openxmlformats.org/officeDocument/2006/relationships" xmlns:p="http://schemas.openxmlformats.org/presentationml/2006/main">
  <p:tag name="SLIDE_TYPE" val="TOC"/>
</p:tagLst>
</file>

<file path=ppt/tags/tag246.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47.xml><?xml version="1.0" encoding="utf-8"?>
<p:tagLst xmlns:a="http://schemas.openxmlformats.org/drawingml/2006/main" xmlns:r="http://schemas.openxmlformats.org/officeDocument/2006/relationships" xmlns:p="http://schemas.openxmlformats.org/presentationml/2006/main">
  <p:tag name="SLIDE_TYPE" val="TOC"/>
</p:tagLst>
</file>

<file path=ppt/tags/tag248.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49.xml><?xml version="1.0" encoding="utf-8"?>
<p:tagLst xmlns:a="http://schemas.openxmlformats.org/drawingml/2006/main" xmlns:r="http://schemas.openxmlformats.org/officeDocument/2006/relationships" xmlns:p="http://schemas.openxmlformats.org/presentationml/2006/main">
  <p:tag name="SLIDE_TYPE" val="BODY"/>
</p:tagLst>
</file>

<file path=ppt/tags/tag2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5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51.xml><?xml version="1.0" encoding="utf-8"?>
<p:tagLst xmlns:a="http://schemas.openxmlformats.org/drawingml/2006/main" xmlns:r="http://schemas.openxmlformats.org/officeDocument/2006/relationships" xmlns:p="http://schemas.openxmlformats.org/presentationml/2006/main">
  <p:tag name="SLIDE_TYPE" val="BODY"/>
</p:tagLst>
</file>

<file path=ppt/tags/tag25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53.xml><?xml version="1.0" encoding="utf-8"?>
<p:tagLst xmlns:a="http://schemas.openxmlformats.org/drawingml/2006/main" xmlns:r="http://schemas.openxmlformats.org/officeDocument/2006/relationships" xmlns:p="http://schemas.openxmlformats.org/presentationml/2006/main">
  <p:tag name="SLIDE_TYPE" val="TOC"/>
</p:tagLst>
</file>

<file path=ppt/tags/tag254.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255.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256.xml><?xml version="1.0" encoding="utf-8"?>
<p:tagLst xmlns:a="http://schemas.openxmlformats.org/drawingml/2006/main" xmlns:r="http://schemas.openxmlformats.org/officeDocument/2006/relationships" xmlns:p="http://schemas.openxmlformats.org/presentationml/2006/main">
  <p:tag name="TEMPLAFYSLIDEID" val="637775256765510636"/>
</p:tagLst>
</file>

<file path=ppt/tags/tag2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2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3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2.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7.xml><?xml version="1.0" encoding="utf-8"?>
<p:tagLst xmlns:a="http://schemas.openxmlformats.org/drawingml/2006/main" xmlns:r="http://schemas.openxmlformats.org/officeDocument/2006/relationships" xmlns:p="http://schemas.openxmlformats.org/presentationml/2006/main">
  <p:tag name="TEXT_TYPE" val="DOCUMENT ID"/>
</p:tagLst>
</file>

<file path=ppt/tags/tag3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4.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4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7.xml><?xml version="1.0" encoding="utf-8"?>
<p:tagLst xmlns:a="http://schemas.openxmlformats.org/drawingml/2006/main" xmlns:r="http://schemas.openxmlformats.org/officeDocument/2006/relationships" xmlns:p="http://schemas.openxmlformats.org/presentationml/2006/main">
  <p:tag name="TEXT_TYPE" val="DOCUMENT ID"/>
</p:tagLst>
</file>

<file path=ppt/tags/tag4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4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5.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5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5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5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58.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5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6.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6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6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6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6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6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6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6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9.xml><?xml version="1.0" encoding="utf-8"?>
<p:tagLst xmlns:a="http://schemas.openxmlformats.org/drawingml/2006/main" xmlns:r="http://schemas.openxmlformats.org/officeDocument/2006/relationships" xmlns:p="http://schemas.openxmlformats.org/presentationml/2006/main">
  <p:tag name="TEXT_TYPE" val="DOCUMENT ID"/>
</p:tagLst>
</file>

<file path=ppt/tags/tag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71.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72.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7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74.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7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8.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7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8.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43.92"/>
  <p:tag name="WIDTH" val="87.26456"/>
  <p:tag name="HEIGHT" val="31.89315"/>
</p:tagLst>
</file>

<file path=ppt/tags/tag80.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8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8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5.xml><?xml version="1.0" encoding="utf-8"?>
<p:tagLst xmlns:a="http://schemas.openxmlformats.org/drawingml/2006/main" xmlns:r="http://schemas.openxmlformats.org/officeDocument/2006/relationships" xmlns:p="http://schemas.openxmlformats.org/presentationml/2006/main">
  <p:tag name="TEXT_TYPE" val="DOCUMENT ID"/>
</p:tagLst>
</file>

<file path=ppt/tags/tag8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8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88.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8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9.xml><?xml version="1.0" encoding="utf-8"?>
<p:tagLst xmlns:a="http://schemas.openxmlformats.org/drawingml/2006/main" xmlns:r="http://schemas.openxmlformats.org/officeDocument/2006/relationships" xmlns:p="http://schemas.openxmlformats.org/presentationml/2006/main">
  <p:tag name="FONT STYLE" val="SANS SERIF"/>
</p:tagLst>
</file>

<file path=ppt/tags/tag9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9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9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9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9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98.xml><?xml version="1.0" encoding="utf-8"?>
<p:tagLst xmlns:a="http://schemas.openxmlformats.org/drawingml/2006/main" xmlns:r="http://schemas.openxmlformats.org/officeDocument/2006/relationships" xmlns:p="http://schemas.openxmlformats.org/presentationml/2006/main">
  <p:tag name="TEXT_TYPE" val="DOCUMENT ID"/>
</p:tagLst>
</file>

<file path=ppt/tags/tag9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esXpress_OnScreen_Theme">
  <a:themeElements>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B7D8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dirty="0"/>
        </a:defPPr>
      </a:lstStyle>
    </a:txDef>
  </a:objectDefaults>
  <a:extraClrSchemeLst/>
</a:theme>
</file>

<file path=ppt/theme/theme3.xml><?xml version="1.0" encoding="utf-8"?>
<a:theme xmlns:a="http://schemas.openxmlformats.org/drawingml/2006/main" name="7_UBS Screen4:3 Theme">
  <a:themeElements>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1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kumimoji="1" sz="1600" dirty="0" err="1" smtClean="0">
            <a:latin typeface="+mn-lt"/>
          </a:defRPr>
        </a:defPPr>
      </a:lstStyle>
    </a:txDef>
  </a:objectDefaults>
  <a:extraClrSchemeLst/>
</a:theme>
</file>

<file path=ppt/theme/theme4.xml><?xml version="1.0" encoding="utf-8"?>
<a:theme xmlns:a="http://schemas.openxmlformats.org/drawingml/2006/main" name="3_PresXpress_OnScreen_Theme">
  <a:themeElements>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B7D8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dirty="0"/>
        </a:defPPr>
      </a:lstStyle>
    </a:txDef>
  </a:objectDefaults>
  <a:extraClrSchemeLst/>
</a:theme>
</file>

<file path=ppt/theme/theme5.xml><?xml version="1.0" encoding="utf-8"?>
<a:theme xmlns:a="http://schemas.openxmlformats.org/drawingml/2006/main" name="UBS Screen4:3 Theme">
  <a:themeElements>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1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kumimoji="1" sz="1600" dirty="0" err="1" smtClean="0">
            <a:latin typeface="+mn-lt"/>
          </a:defRPr>
        </a:defPPr>
      </a:lstStyle>
    </a:txDef>
  </a:objectDefaults>
  <a:extraClrSchemeLst/>
</a:theme>
</file>

<file path=ppt/theme/theme6.xml><?xml version="1.0" encoding="utf-8"?>
<a:theme xmlns:a="http://schemas.openxmlformats.org/drawingml/2006/main" name="4_PresXpress_OnScreen_Theme">
  <a:themeElements>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B7D8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dirty="0"/>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emplafy_NewBrand2">
    <a:dk1>
      <a:sysClr val="windowText" lastClr="000000"/>
    </a:dk1>
    <a:lt1>
      <a:sysClr val="window" lastClr="FFFFFF"/>
    </a:lt1>
    <a:dk2>
      <a:srgbClr val="E60000"/>
    </a:dk2>
    <a:lt2>
      <a:srgbClr val="FFFFFF"/>
    </a:lt2>
    <a:accent1>
      <a:srgbClr val="CCCCCC"/>
    </a:accent1>
    <a:accent2>
      <a:srgbClr val="B0B0B0"/>
    </a:accent2>
    <a:accent3>
      <a:srgbClr val="757575"/>
    </a:accent3>
    <a:accent4>
      <a:srgbClr val="474747"/>
    </a:accent4>
    <a:accent5>
      <a:srgbClr val="2B2B2B"/>
    </a:accent5>
    <a:accent6>
      <a:srgbClr val="E60000"/>
    </a:accent6>
    <a:hlink>
      <a:srgbClr val="0000FF"/>
    </a:hlink>
    <a:folHlink>
      <a:srgbClr val="800080"/>
    </a:folHlink>
  </a:clrScheme>
  <a:fontScheme name="Custom 1">
    <a:majorFont>
      <a:latin typeface="Frutiger 45 Light"/>
      <a:ea typeface="Frutiger 45 Light"/>
      <a:cs typeface=""/>
    </a:majorFont>
    <a:minorFont>
      <a:latin typeface="Frutiger 45 Light"/>
      <a:ea typeface="Frutiger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Templafy_NewBrand2">
    <a:dk1>
      <a:sysClr val="windowText" lastClr="000000"/>
    </a:dk1>
    <a:lt1>
      <a:sysClr val="window" lastClr="FFFFFF"/>
    </a:lt1>
    <a:dk2>
      <a:srgbClr val="E60000"/>
    </a:dk2>
    <a:lt2>
      <a:srgbClr val="FFFFFF"/>
    </a:lt2>
    <a:accent1>
      <a:srgbClr val="CCCCCC"/>
    </a:accent1>
    <a:accent2>
      <a:srgbClr val="B0B0B0"/>
    </a:accent2>
    <a:accent3>
      <a:srgbClr val="757575"/>
    </a:accent3>
    <a:accent4>
      <a:srgbClr val="474747"/>
    </a:accent4>
    <a:accent5>
      <a:srgbClr val="2B2B2B"/>
    </a:accent5>
    <a:accent6>
      <a:srgbClr val="E60000"/>
    </a:accent6>
    <a:hlink>
      <a:srgbClr val="0000FF"/>
    </a:hlink>
    <a:folHlink>
      <a:srgbClr val="800080"/>
    </a:folHlink>
  </a:clrScheme>
  <a:fontScheme name="Custom 1">
    <a:majorFont>
      <a:latin typeface="Frutiger 45 Light"/>
      <a:ea typeface="Frutiger 45 Light"/>
      <a:cs typeface=""/>
    </a:majorFont>
    <a:minorFont>
      <a:latin typeface="Frutiger 45 Light"/>
      <a:ea typeface="Frutiger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Templafy_NewBrand2">
    <a:dk1>
      <a:sysClr val="windowText" lastClr="000000"/>
    </a:dk1>
    <a:lt1>
      <a:sysClr val="window" lastClr="FFFFFF"/>
    </a:lt1>
    <a:dk2>
      <a:srgbClr val="E60000"/>
    </a:dk2>
    <a:lt2>
      <a:srgbClr val="FFFFFF"/>
    </a:lt2>
    <a:accent1>
      <a:srgbClr val="CCCCCC"/>
    </a:accent1>
    <a:accent2>
      <a:srgbClr val="B0B0B0"/>
    </a:accent2>
    <a:accent3>
      <a:srgbClr val="757575"/>
    </a:accent3>
    <a:accent4>
      <a:srgbClr val="474747"/>
    </a:accent4>
    <a:accent5>
      <a:srgbClr val="2B2B2B"/>
    </a:accent5>
    <a:accent6>
      <a:srgbClr val="E60000"/>
    </a:accent6>
    <a:hlink>
      <a:srgbClr val="0000FF"/>
    </a:hlink>
    <a:folHlink>
      <a:srgbClr val="800080"/>
    </a:folHlink>
  </a:clrScheme>
  <a:fontScheme name="Custom 1">
    <a:majorFont>
      <a:latin typeface="Frutiger 45 Light"/>
      <a:ea typeface="Frutiger 45 Light"/>
      <a:cs typeface=""/>
    </a:majorFont>
    <a:minorFont>
      <a:latin typeface="Frutiger 45 Light"/>
      <a:ea typeface="Frutiger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Templafy_NewBrand2">
    <a:dk1>
      <a:sysClr val="windowText" lastClr="000000"/>
    </a:dk1>
    <a:lt1>
      <a:sysClr val="window" lastClr="FFFFFF"/>
    </a:lt1>
    <a:dk2>
      <a:srgbClr val="E60000"/>
    </a:dk2>
    <a:lt2>
      <a:srgbClr val="FFFFFF"/>
    </a:lt2>
    <a:accent1>
      <a:srgbClr val="CCCCCC"/>
    </a:accent1>
    <a:accent2>
      <a:srgbClr val="B0B0B0"/>
    </a:accent2>
    <a:accent3>
      <a:srgbClr val="757575"/>
    </a:accent3>
    <a:accent4>
      <a:srgbClr val="474747"/>
    </a:accent4>
    <a:accent5>
      <a:srgbClr val="2B2B2B"/>
    </a:accent5>
    <a:accent6>
      <a:srgbClr val="E60000"/>
    </a:accent6>
    <a:hlink>
      <a:srgbClr val="0000FF"/>
    </a:hlink>
    <a:folHlink>
      <a:srgbClr val="800080"/>
    </a:folHlink>
  </a:clrScheme>
  <a:fontScheme name="Custom 1">
    <a:majorFont>
      <a:latin typeface="Frutiger 45 Light"/>
      <a:ea typeface="Frutiger 45 Light"/>
      <a:cs typeface=""/>
    </a:majorFont>
    <a:minorFont>
      <a:latin typeface="Frutiger 45 Light"/>
      <a:ea typeface="Frutiger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4054</Words>
  <Application>Microsoft Office PowerPoint</Application>
  <PresentationFormat>Widescreen</PresentationFormat>
  <Paragraphs>136</Paragraphs>
  <Slides>18</Slides>
  <Notes>16</Notes>
  <HiddenSlides>0</HiddenSlides>
  <MMClips>0</MMClips>
  <ScaleCrop>false</ScaleCrop>
  <HeadingPairs>
    <vt:vector size="8" baseType="variant">
      <vt:variant>
        <vt:lpstr>Fonts Used</vt:lpstr>
      </vt:variant>
      <vt:variant>
        <vt:i4>10</vt:i4>
      </vt:variant>
      <vt:variant>
        <vt:lpstr>Theme</vt:lpstr>
      </vt:variant>
      <vt:variant>
        <vt:i4>6</vt:i4>
      </vt:variant>
      <vt:variant>
        <vt:lpstr>Embedded OLE Servers</vt:lpstr>
      </vt:variant>
      <vt:variant>
        <vt:i4>1</vt:i4>
      </vt:variant>
      <vt:variant>
        <vt:lpstr>Slide Titles</vt:lpstr>
      </vt:variant>
      <vt:variant>
        <vt:i4>18</vt:i4>
      </vt:variant>
    </vt:vector>
  </HeadingPairs>
  <TitlesOfParts>
    <vt:vector size="35" baseType="lpstr">
      <vt:lpstr>Arial</vt:lpstr>
      <vt:lpstr>Calibri</vt:lpstr>
      <vt:lpstr>Calibri Light</vt:lpstr>
      <vt:lpstr>Frutiger 45 Light</vt:lpstr>
      <vt:lpstr>Frutiger 47 Light CN</vt:lpstr>
      <vt:lpstr>Frutiger 55 Roman</vt:lpstr>
      <vt:lpstr>Monotype Sorts</vt:lpstr>
      <vt:lpstr>Symbol</vt:lpstr>
      <vt:lpstr>UBSHeadline</vt:lpstr>
      <vt:lpstr>Wingdings 2</vt:lpstr>
      <vt:lpstr>1_Office Theme</vt:lpstr>
      <vt:lpstr>2_PresXpress_OnScreen_Theme</vt:lpstr>
      <vt:lpstr>7_UBS Screen4:3 Theme</vt:lpstr>
      <vt:lpstr>3_PresXpress_OnScreen_Theme</vt:lpstr>
      <vt:lpstr>UBS Screen4:3 Theme</vt:lpstr>
      <vt:lpstr>4_PresXpress_OnScreen_Theme</vt:lpstr>
      <vt:lpstr>think-cell Slide</vt:lpstr>
      <vt:lpstr>Global CIO livestream Have we reached peak inflation?</vt:lpstr>
      <vt:lpstr>PowerPoint Presentation</vt:lpstr>
      <vt:lpstr>PowerPoint Presentation</vt:lpstr>
      <vt:lpstr>Inflation should moderate, although wages will be key</vt:lpstr>
      <vt:lpstr>Market has priced in an aggressive Fed response</vt:lpstr>
      <vt:lpstr>1Q GDP data shows healthy consumption and investment</vt:lpstr>
      <vt:lpstr>PowerPoint Presentation</vt:lpstr>
      <vt:lpstr>Growth valuations remain lofty</vt:lpstr>
      <vt:lpstr>Position for an era of security</vt:lpstr>
      <vt:lpstr>Energy and healthcare appear attractive</vt:lpstr>
      <vt:lpstr>PowerPoint Presentation</vt:lpstr>
      <vt:lpstr>Fixed income return asymmetry is back</vt:lpstr>
      <vt:lpstr>Commodities have performed well in inflationary regimes</vt:lpstr>
      <vt:lpstr>PowerPoint Presentation</vt:lpstr>
      <vt:lpstr>PowerPoint Presentation</vt:lpstr>
      <vt:lpstr>Risk information</vt:lpstr>
      <vt:lpstr>Risk information</vt:lpstr>
      <vt:lpstr>Risk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CIO livestream – monthly update Navigating Uncertainty: Risk-Opportunity Tradeoffs</dc:title>
  <dc:creator>Lorena</dc:creator>
  <cp:lastModifiedBy>Fostieris, Nikolaos</cp:lastModifiedBy>
  <cp:revision>56</cp:revision>
  <dcterms:created xsi:type="dcterms:W3CDTF">2022-02-14T14:48:53Z</dcterms:created>
  <dcterms:modified xsi:type="dcterms:W3CDTF">2022-05-03T07:29:31Z</dcterms:modified>
</cp:coreProperties>
</file>