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3.xml" ContentType="application/vnd.openxmlformats-officedocument.theme+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4.xml" ContentType="application/vnd.openxmlformats-officedocument.theme+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heme/theme5.xml" ContentType="application/vnd.openxmlformats-officedocument.theme+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notesSlides/notesSlide1.xml" ContentType="application/vnd.openxmlformats-officedocument.presentationml.notesSlide+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3.xml" ContentType="application/vnd.openxmlformats-officedocument.presentationml.notesSlide+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notesSlides/notesSlide4.xml" ContentType="application/vnd.openxmlformats-officedocument.presentationml.notesSlide+xml"/>
  <Override PartName="/ppt/tags/tag268.xml" ContentType="application/vnd.openxmlformats-officedocument.presentationml.tags+xml"/>
  <Override PartName="/ppt/tags/tag269.xml" ContentType="application/vnd.openxmlformats-officedocument.presentationml.tags+xml"/>
  <Override PartName="/ppt/notesSlides/notesSlide5.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notesSlides/notesSlide6.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1.xml" ContentType="application/vnd.openxmlformats-officedocument.themeOverride+xml"/>
  <Override PartName="/ppt/drawings/drawing2.xml" ContentType="application/vnd.openxmlformats-officedocument.drawingml.chartshapes+xml"/>
  <Override PartName="/ppt/notesSlides/notesSlide7.xml" ContentType="application/vnd.openxmlformats-officedocument.presentationml.notesSlide+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notesSlides/notesSlide8.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notesSlides/notesSlide9.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tags/tag283.xml" ContentType="application/vnd.openxmlformats-officedocument.presentationml.tags+xml"/>
  <Override PartName="/ppt/tags/tag284.xml" ContentType="application/vnd.openxmlformats-officedocument.presentationml.tags+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tags/tag285.xml" ContentType="application/vnd.openxmlformats-officedocument.presentationml.tags+xml"/>
  <Override PartName="/ppt/notesSlides/notesSlide10.xml" ContentType="application/vnd.openxmlformats-officedocument.presentationml.notesSlide+xml"/>
  <Override PartName="/ppt/tags/tag286.xml" ContentType="application/vnd.openxmlformats-officedocument.presentationml.tags+xml"/>
  <Override PartName="/ppt/notesSlides/notesSlide11.xml" ContentType="application/vnd.openxmlformats-officedocument.presentationml.notesSlide+xml"/>
  <Override PartName="/ppt/tags/tag287.xml" ContentType="application/vnd.openxmlformats-officedocument.presentationml.tags+xml"/>
  <Override PartName="/ppt/notesSlides/notesSlide12.xml" ContentType="application/vnd.openxmlformats-officedocument.presentationml.notesSlide+xml"/>
  <Override PartName="/ppt/tags/tag288.xml" ContentType="application/vnd.openxmlformats-officedocument.presentationml.tags+xml"/>
  <Override PartName="/ppt/notesSlides/notesSlide1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90" r:id="rId3"/>
    <p:sldMasterId id="2147483727" r:id="rId4"/>
  </p:sldMasterIdLst>
  <p:notesMasterIdLst>
    <p:notesMasterId r:id="rId27"/>
  </p:notesMasterIdLst>
  <p:sldIdLst>
    <p:sldId id="451" r:id="rId5"/>
    <p:sldId id="453" r:id="rId6"/>
    <p:sldId id="2147376603" r:id="rId7"/>
    <p:sldId id="2147376613" r:id="rId8"/>
    <p:sldId id="2147376614" r:id="rId9"/>
    <p:sldId id="2134807311" r:id="rId10"/>
    <p:sldId id="2147376615" r:id="rId11"/>
    <p:sldId id="2147376616" r:id="rId12"/>
    <p:sldId id="2147376606" r:id="rId13"/>
    <p:sldId id="2147376600" r:id="rId14"/>
    <p:sldId id="2147376618" r:id="rId15"/>
    <p:sldId id="665" r:id="rId16"/>
    <p:sldId id="569" r:id="rId17"/>
    <p:sldId id="2147376602" r:id="rId18"/>
    <p:sldId id="663" r:id="rId19"/>
    <p:sldId id="672" r:id="rId20"/>
    <p:sldId id="2147376604" r:id="rId21"/>
    <p:sldId id="441" r:id="rId22"/>
    <p:sldId id="1393" r:id="rId23"/>
    <p:sldId id="256" r:id="rId24"/>
    <p:sldId id="2147376596" r:id="rId25"/>
    <p:sldId id="659"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014206B-7A0B-1DC2-6FA3-D799ED16FD52}" name="Comer, Russell" initials="CR" userId="S::russell.comer@ubs.com::b92b0994-85c1-4175-bb39-558cfc129eca"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9" d="100"/>
          <a:sy n="109" d="100"/>
        </p:scale>
        <p:origin x="126" y="10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file:///\\ubsprod.msad.ubs.net\UserData\T621266\Home\CRA\3Q22%20narrative\Copy%20of%20Letter%20charts%20June%202022.xlsx"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3" Type="http://schemas.openxmlformats.org/officeDocument/2006/relationships/oleObject" Target="file:///\\ubsprod.msad.ubs.net\GroupShares\SGP\WMR_Asia\06%20Equities\Krishna\3Q22\UST2y%20past%203y.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t621266\AppData\Local\Microsoft\Windows\INetCache\Content.Outlook\LUDGLQJB\hedge%20funds%20have%20outperformed.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ubsprod.msad.ubs.net\UserData\T621266\Home\CRA\3Q22%20narrative\Quality%20chart.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5.xml"/><Relationship Id="rId1" Type="http://schemas.microsoft.com/office/2011/relationships/chartStyle" Target="style5.xml"/><Relationship Id="rId5" Type="http://schemas.openxmlformats.org/officeDocument/2006/relationships/chartUserShapes" Target="../drawings/drawing2.xml"/><Relationship Id="rId4" Type="http://schemas.openxmlformats.org/officeDocument/2006/relationships/oleObject" Target="file:///\\ubsprod.msad.ubs.net\UserData\T886955\Home\00886955_DOCS\_______________________________________________________________HV%20LIBRARY\MIFs%20-%20Messages%20in%20Focus\Health%20Care\Healthcare%20is%20defensive.xlsx" TargetMode="External"/></Relationships>
</file>

<file path=ppt/charts/_rels/chart6.xml.rels><?xml version="1.0" encoding="UTF-8" standalone="yes"?>
<Relationships xmlns="http://schemas.openxmlformats.org/package/2006/relationships"><Relationship Id="rId3" Type="http://schemas.openxmlformats.org/officeDocument/2006/relationships/oleObject" Target="file:///\\ubsprod.msad.ubs.net\UserData\T886955\Home\00886955_DOCS\_____________________________________________________YEAH_%20QUARTERLY%20NARRATIVES%20-%20REPORTS\2022Q3%20NARRATIVE\slide%20deck\GPUCache\value%20vs%20growth%20ytd.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ubsprod.msad.ubs.net\UserData\T886955\Home\00886955_DOCS\_____________________________________________2022%20Q2%20narrative\Automation.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file:///\\ubsprod.msad.ubs.net\GroupShares\SGP\WMR_Asia\06%20Equities\Krishna\3Q22\PE%20charts%20with%20links.xlsx" TargetMode="External"/><Relationship Id="rId2" Type="http://schemas.microsoft.com/office/2011/relationships/chartColorStyle" Target="colors8.xml"/><Relationship Id="rId1" Type="http://schemas.microsoft.com/office/2011/relationships/chartStyle" Target="style8.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1457316183840472E-2"/>
          <c:y val="3.7119919393709754E-2"/>
          <c:w val="0.87646624367899373"/>
          <c:h val="0.81017744854931639"/>
        </c:manualLayout>
      </c:layout>
      <c:scatterChart>
        <c:scatterStyle val="lineMarker"/>
        <c:varyColors val="0"/>
        <c:ser>
          <c:idx val="0"/>
          <c:order val="0"/>
          <c:spPr>
            <a:ln w="25400" cap="rnd">
              <a:noFill/>
              <a:round/>
            </a:ln>
            <a:effectLst/>
          </c:spPr>
          <c:marker>
            <c:symbol val="circle"/>
            <c:size val="5"/>
            <c:spPr>
              <a:solidFill>
                <a:schemeClr val="accent1"/>
              </a:solidFill>
              <a:ln w="9525">
                <a:solidFill>
                  <a:schemeClr val="accent1"/>
                </a:solidFill>
              </a:ln>
              <a:effectLst/>
            </c:spPr>
          </c:marker>
          <c:xVal>
            <c:numRef>
              <c:f>price!$T$74:$T$80</c:f>
              <c:numCache>
                <c:formatCode>0%</c:formatCode>
                <c:ptCount val="7"/>
                <c:pt idx="0">
                  <c:v>0.18345442403469403</c:v>
                </c:pt>
                <c:pt idx="1">
                  <c:v>0.10138828456434235</c:v>
                </c:pt>
                <c:pt idx="2">
                  <c:v>-7.1286596996314788E-2</c:v>
                </c:pt>
                <c:pt idx="3">
                  <c:v>0.23064089995181192</c:v>
                </c:pt>
                <c:pt idx="4">
                  <c:v>0.12321096886027694</c:v>
                </c:pt>
                <c:pt idx="5">
                  <c:v>9.5084483289448851E-2</c:v>
                </c:pt>
                <c:pt idx="6">
                  <c:v>-0.17214697730485018</c:v>
                </c:pt>
              </c:numCache>
            </c:numRef>
          </c:xVal>
          <c:yVal>
            <c:numRef>
              <c:f>price!$U$74:$U$80</c:f>
              <c:numCache>
                <c:formatCode>_(* #,##0.00_);_(* \(#,##0.00\);_(* "-"??_);_(@_)</c:formatCode>
                <c:ptCount val="7"/>
                <c:pt idx="0">
                  <c:v>-0.71309999999999985</c:v>
                </c:pt>
                <c:pt idx="1">
                  <c:v>-0.12990000000000013</c:v>
                </c:pt>
                <c:pt idx="2">
                  <c:v>-1.2339</c:v>
                </c:pt>
                <c:pt idx="3">
                  <c:v>0.28180000000000005</c:v>
                </c:pt>
                <c:pt idx="4">
                  <c:v>0.49189999999999989</c:v>
                </c:pt>
                <c:pt idx="5">
                  <c:v>8.6300000000000043E-2</c:v>
                </c:pt>
                <c:pt idx="6">
                  <c:v>1.6718</c:v>
                </c:pt>
              </c:numCache>
            </c:numRef>
          </c:yVal>
          <c:smooth val="0"/>
          <c:extLst>
            <c:ext xmlns:c16="http://schemas.microsoft.com/office/drawing/2014/chart" uri="{C3380CC4-5D6E-409C-BE32-E72D297353CC}">
              <c16:uniqueId val="{00000000-83B7-44BB-8E27-F8A76A521BFC}"/>
            </c:ext>
          </c:extLst>
        </c:ser>
        <c:ser>
          <c:idx val="1"/>
          <c:order val="1"/>
          <c:tx>
            <c:v>Future</c:v>
          </c:tx>
          <c:spPr>
            <a:ln w="25400" cap="rnd">
              <a:noFill/>
              <a:round/>
            </a:ln>
            <a:effectLst/>
          </c:spPr>
          <c:marker>
            <c:symbol val="circle"/>
            <c:size val="5"/>
            <c:spPr>
              <a:solidFill>
                <a:srgbClr val="FF0000"/>
              </a:solidFill>
              <a:ln w="47625">
                <a:solidFill>
                  <a:schemeClr val="tx2"/>
                </a:solidFill>
              </a:ln>
              <a:effectLst/>
            </c:spPr>
          </c:marker>
          <c:xVal>
            <c:numRef>
              <c:f>price!$T$81:$T$84</c:f>
              <c:numCache>
                <c:formatCode>0%</c:formatCode>
                <c:ptCount val="4"/>
                <c:pt idx="0">
                  <c:v>0.05</c:v>
                </c:pt>
                <c:pt idx="1">
                  <c:v>0.22</c:v>
                </c:pt>
                <c:pt idx="2">
                  <c:v>-0.1</c:v>
                </c:pt>
                <c:pt idx="3">
                  <c:v>-0.1</c:v>
                </c:pt>
              </c:numCache>
            </c:numRef>
          </c:xVal>
          <c:yVal>
            <c:numRef>
              <c:f>price!$U$81:$U$84</c:f>
              <c:numCache>
                <c:formatCode>_(* #,##0.00_);_(* \(#,##0.00\);_(* "-"??_);_(@_)</c:formatCode>
                <c:ptCount val="4"/>
                <c:pt idx="0">
                  <c:v>0</c:v>
                </c:pt>
                <c:pt idx="1">
                  <c:v>-0.25</c:v>
                </c:pt>
                <c:pt idx="2">
                  <c:v>0.75</c:v>
                </c:pt>
                <c:pt idx="3">
                  <c:v>-1.75</c:v>
                </c:pt>
              </c:numCache>
            </c:numRef>
          </c:yVal>
          <c:smooth val="0"/>
          <c:extLst>
            <c:ext xmlns:c16="http://schemas.microsoft.com/office/drawing/2014/chart" uri="{C3380CC4-5D6E-409C-BE32-E72D297353CC}">
              <c16:uniqueId val="{00000001-83B7-44BB-8E27-F8A76A521BFC}"/>
            </c:ext>
          </c:extLst>
        </c:ser>
        <c:ser>
          <c:idx val="2"/>
          <c:order val="2"/>
          <c:tx>
            <c:v>Base case</c:v>
          </c:tx>
          <c:spPr>
            <a:ln w="25400" cap="rnd">
              <a:noFill/>
              <a:round/>
            </a:ln>
            <a:effectLst/>
          </c:spPr>
          <c:marker>
            <c:symbol val="circle"/>
            <c:size val="5"/>
            <c:spPr>
              <a:solidFill>
                <a:schemeClr val="tx2"/>
              </a:solidFill>
              <a:ln w="9525">
                <a:solidFill>
                  <a:schemeClr val="tx2"/>
                </a:solidFill>
              </a:ln>
              <a:effectLst/>
            </c:spPr>
          </c:marker>
          <c:xVal>
            <c:numRef>
              <c:f>price!$T$85</c:f>
              <c:numCache>
                <c:formatCode>0%</c:formatCode>
                <c:ptCount val="1"/>
                <c:pt idx="0">
                  <c:v>0.05</c:v>
                </c:pt>
              </c:numCache>
            </c:numRef>
          </c:xVal>
          <c:yVal>
            <c:numRef>
              <c:f>price!$U$85</c:f>
              <c:numCache>
                <c:formatCode>_(* #,##0.00_);_(* \(#,##0.00\);_(* "-"??_);_(@_)</c:formatCode>
                <c:ptCount val="1"/>
                <c:pt idx="0">
                  <c:v>0</c:v>
                </c:pt>
              </c:numCache>
            </c:numRef>
          </c:yVal>
          <c:smooth val="0"/>
          <c:extLst>
            <c:ext xmlns:c16="http://schemas.microsoft.com/office/drawing/2014/chart" uri="{C3380CC4-5D6E-409C-BE32-E72D297353CC}">
              <c16:uniqueId val="{00000002-83B7-44BB-8E27-F8A76A521BFC}"/>
            </c:ext>
          </c:extLst>
        </c:ser>
        <c:dLbls>
          <c:showLegendKey val="0"/>
          <c:showVal val="0"/>
          <c:showCatName val="0"/>
          <c:showSerName val="0"/>
          <c:showPercent val="0"/>
          <c:showBubbleSize val="0"/>
        </c:dLbls>
        <c:axId val="609802559"/>
        <c:axId val="609824607"/>
      </c:scatterChart>
      <c:valAx>
        <c:axId val="609802559"/>
        <c:scaling>
          <c:orientation val="minMax"/>
        </c:scaling>
        <c:delete val="0"/>
        <c:axPos val="b"/>
        <c:title>
          <c:tx>
            <c:rich>
              <a:bodyPr rot="0" spcFirstLastPara="1" vertOverflow="ellipsis" vert="horz" wrap="square" anchor="ctr" anchorCtr="1"/>
              <a:lstStyle/>
              <a:p>
                <a:pPr>
                  <a:defRPr sz="1200" b="0" i="0" u="none" strike="noStrike" kern="1200" baseline="0">
                    <a:solidFill>
                      <a:schemeClr val="tx1">
                        <a:lumMod val="95000"/>
                        <a:lumOff val="5000"/>
                      </a:schemeClr>
                    </a:solidFill>
                    <a:latin typeface="+mn-lt"/>
                    <a:ea typeface="+mn-ea"/>
                    <a:cs typeface="+mn-cs"/>
                  </a:defRPr>
                </a:pPr>
                <a:r>
                  <a:rPr lang="en-GB" dirty="0"/>
                  <a:t>Upside/downside in S&amp;P 500 by</a:t>
                </a:r>
                <a:r>
                  <a:rPr lang="en-GB" baseline="0" dirty="0"/>
                  <a:t> y/e, %</a:t>
                </a:r>
                <a:endParaRPr lang="en-GB" dirty="0"/>
              </a:p>
            </c:rich>
          </c:tx>
          <c:layout>
            <c:manualLayout>
              <c:xMode val="edge"/>
              <c:yMode val="edge"/>
              <c:x val="0.28984055404893388"/>
              <c:y val="0.93179249848266088"/>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95000"/>
                      <a:lumOff val="5000"/>
                    </a:schemeClr>
                  </a:solidFill>
                  <a:latin typeface="+mn-lt"/>
                  <a:ea typeface="+mn-ea"/>
                  <a:cs typeface="+mn-cs"/>
                </a:defRPr>
              </a:pPr>
              <a:endParaRPr lang="en-US"/>
            </a:p>
          </c:txPr>
        </c:title>
        <c:numFmt formatCode="0%" sourceLinked="1"/>
        <c:majorTickMark val="none"/>
        <c:minorTickMark val="none"/>
        <c:tickLblPos val="low"/>
        <c:spPr>
          <a:noFill/>
          <a:ln w="28575" cap="flat" cmpd="sng" algn="ctr">
            <a:solidFill>
              <a:schemeClr val="tx1">
                <a:lumMod val="95000"/>
                <a:lumOff val="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95000"/>
                    <a:lumOff val="5000"/>
                  </a:schemeClr>
                </a:solidFill>
                <a:latin typeface="+mn-lt"/>
                <a:ea typeface="+mn-ea"/>
                <a:cs typeface="+mn-cs"/>
              </a:defRPr>
            </a:pPr>
            <a:endParaRPr lang="en-US"/>
          </a:p>
        </c:txPr>
        <c:crossAx val="609824607"/>
        <c:crosses val="autoZero"/>
        <c:crossBetween val="midCat"/>
      </c:valAx>
      <c:valAx>
        <c:axId val="609824607"/>
        <c:scaling>
          <c:orientation val="minMax"/>
        </c:scaling>
        <c:delete val="0"/>
        <c:axPos val="l"/>
        <c:numFmt formatCode="_(* #,##0.00_);_(* \(#,##0.00\);_(* &quot;-&quot;??_);_(@_)" sourceLinked="1"/>
        <c:majorTickMark val="none"/>
        <c:minorTickMark val="none"/>
        <c:tickLblPos val="nextTo"/>
        <c:spPr>
          <a:noFill/>
          <a:ln w="28575" cap="flat" cmpd="sng" algn="ctr">
            <a:solidFill>
              <a:schemeClr val="tx1">
                <a:lumMod val="95000"/>
                <a:lumOff val="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95000"/>
                    <a:lumOff val="5000"/>
                  </a:schemeClr>
                </a:solidFill>
                <a:latin typeface="+mn-lt"/>
                <a:ea typeface="+mn-ea"/>
                <a:cs typeface="+mn-cs"/>
              </a:defRPr>
            </a:pPr>
            <a:endParaRPr lang="en-US"/>
          </a:p>
        </c:txPr>
        <c:crossAx val="609802559"/>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tx1">
              <a:lumMod val="95000"/>
              <a:lumOff val="5000"/>
            </a:schemeClr>
          </a:solidFill>
        </a:defRPr>
      </a:pPr>
      <a:endParaRPr lang="en-US"/>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xMode val="edge"/>
          <c:yMode val="edge"/>
          <c:x val="1.0197578075207138E-2"/>
          <c:y val="9.1268706582754128E-2"/>
          <c:w val="0.93496073029112281"/>
          <c:h val="0.81611188715990557"/>
        </c:manualLayout>
      </c:layout>
      <c:lineChart>
        <c:grouping val="standard"/>
        <c:varyColors val="0"/>
        <c:ser>
          <c:idx val="0"/>
          <c:order val="0"/>
          <c:spPr>
            <a:ln w="28575" cap="rnd" cmpd="sng" algn="ctr">
              <a:solidFill>
                <a:srgbClr val="CCCCCC"/>
              </a:solidFill>
              <a:prstDash val="solid"/>
              <a:round/>
              <a:headEnd type="none" w="med" len="med"/>
              <a:tailEnd type="none" w="med" len="med"/>
            </a:ln>
            <a:effectLst/>
          </c:spPr>
          <c:marker>
            <c:symbol val="none"/>
          </c:marker>
          <c:cat>
            <c:numRef>
              <c:f>Sheet2!$J$5:$J$950</c:f>
              <c:numCache>
                <c:formatCode>m/d/yyyy</c:formatCode>
                <c:ptCount val="946"/>
                <c:pt idx="0">
                  <c:v>43467</c:v>
                </c:pt>
                <c:pt idx="1">
                  <c:v>43468</c:v>
                </c:pt>
                <c:pt idx="2">
                  <c:v>43469</c:v>
                </c:pt>
                <c:pt idx="3">
                  <c:v>43472</c:v>
                </c:pt>
                <c:pt idx="4">
                  <c:v>43473</c:v>
                </c:pt>
                <c:pt idx="5">
                  <c:v>43474</c:v>
                </c:pt>
                <c:pt idx="6">
                  <c:v>43475</c:v>
                </c:pt>
                <c:pt idx="7">
                  <c:v>43476</c:v>
                </c:pt>
                <c:pt idx="8">
                  <c:v>43479</c:v>
                </c:pt>
                <c:pt idx="9">
                  <c:v>43480</c:v>
                </c:pt>
                <c:pt idx="10">
                  <c:v>43481</c:v>
                </c:pt>
                <c:pt idx="11">
                  <c:v>43482</c:v>
                </c:pt>
                <c:pt idx="12">
                  <c:v>43483</c:v>
                </c:pt>
                <c:pt idx="13">
                  <c:v>43486</c:v>
                </c:pt>
                <c:pt idx="14">
                  <c:v>43487</c:v>
                </c:pt>
                <c:pt idx="15">
                  <c:v>43488</c:v>
                </c:pt>
                <c:pt idx="16">
                  <c:v>43489</c:v>
                </c:pt>
                <c:pt idx="17">
                  <c:v>43490</c:v>
                </c:pt>
                <c:pt idx="18">
                  <c:v>43493</c:v>
                </c:pt>
                <c:pt idx="19">
                  <c:v>43494</c:v>
                </c:pt>
                <c:pt idx="20">
                  <c:v>43495</c:v>
                </c:pt>
                <c:pt idx="21">
                  <c:v>43496</c:v>
                </c:pt>
                <c:pt idx="22">
                  <c:v>43497</c:v>
                </c:pt>
                <c:pt idx="23">
                  <c:v>43500</c:v>
                </c:pt>
                <c:pt idx="24">
                  <c:v>43501</c:v>
                </c:pt>
                <c:pt idx="25">
                  <c:v>43502</c:v>
                </c:pt>
                <c:pt idx="26">
                  <c:v>43503</c:v>
                </c:pt>
                <c:pt idx="27">
                  <c:v>43504</c:v>
                </c:pt>
                <c:pt idx="28">
                  <c:v>43507</c:v>
                </c:pt>
                <c:pt idx="29">
                  <c:v>43508</c:v>
                </c:pt>
                <c:pt idx="30">
                  <c:v>43509</c:v>
                </c:pt>
                <c:pt idx="31">
                  <c:v>43510</c:v>
                </c:pt>
                <c:pt idx="32">
                  <c:v>43511</c:v>
                </c:pt>
                <c:pt idx="33">
                  <c:v>43514</c:v>
                </c:pt>
                <c:pt idx="34">
                  <c:v>43515</c:v>
                </c:pt>
                <c:pt idx="35">
                  <c:v>43516</c:v>
                </c:pt>
                <c:pt idx="36">
                  <c:v>43517</c:v>
                </c:pt>
                <c:pt idx="37">
                  <c:v>43518</c:v>
                </c:pt>
                <c:pt idx="38">
                  <c:v>43521</c:v>
                </c:pt>
                <c:pt idx="39">
                  <c:v>43522</c:v>
                </c:pt>
                <c:pt idx="40">
                  <c:v>43523</c:v>
                </c:pt>
                <c:pt idx="41">
                  <c:v>43524</c:v>
                </c:pt>
                <c:pt idx="42">
                  <c:v>43525</c:v>
                </c:pt>
                <c:pt idx="43">
                  <c:v>43528</c:v>
                </c:pt>
                <c:pt idx="44">
                  <c:v>43529</c:v>
                </c:pt>
                <c:pt idx="45">
                  <c:v>43530</c:v>
                </c:pt>
                <c:pt idx="46">
                  <c:v>43531</c:v>
                </c:pt>
                <c:pt idx="47">
                  <c:v>43532</c:v>
                </c:pt>
                <c:pt idx="48">
                  <c:v>43535</c:v>
                </c:pt>
                <c:pt idx="49">
                  <c:v>43536</c:v>
                </c:pt>
                <c:pt idx="50">
                  <c:v>43537</c:v>
                </c:pt>
                <c:pt idx="51">
                  <c:v>43538</c:v>
                </c:pt>
                <c:pt idx="52">
                  <c:v>43539</c:v>
                </c:pt>
                <c:pt idx="53">
                  <c:v>43542</c:v>
                </c:pt>
                <c:pt idx="54">
                  <c:v>43543</c:v>
                </c:pt>
                <c:pt idx="55">
                  <c:v>43544</c:v>
                </c:pt>
                <c:pt idx="56">
                  <c:v>43545</c:v>
                </c:pt>
                <c:pt idx="57">
                  <c:v>43546</c:v>
                </c:pt>
                <c:pt idx="58">
                  <c:v>43549</c:v>
                </c:pt>
                <c:pt idx="59">
                  <c:v>43550</c:v>
                </c:pt>
                <c:pt idx="60">
                  <c:v>43551</c:v>
                </c:pt>
                <c:pt idx="61">
                  <c:v>43552</c:v>
                </c:pt>
                <c:pt idx="62">
                  <c:v>43553</c:v>
                </c:pt>
                <c:pt idx="63">
                  <c:v>43556</c:v>
                </c:pt>
                <c:pt idx="64">
                  <c:v>43557</c:v>
                </c:pt>
                <c:pt idx="65">
                  <c:v>43558</c:v>
                </c:pt>
                <c:pt idx="66">
                  <c:v>43559</c:v>
                </c:pt>
                <c:pt idx="67">
                  <c:v>43560</c:v>
                </c:pt>
                <c:pt idx="68">
                  <c:v>43563</c:v>
                </c:pt>
                <c:pt idx="69">
                  <c:v>43564</c:v>
                </c:pt>
                <c:pt idx="70">
                  <c:v>43565</c:v>
                </c:pt>
                <c:pt idx="71">
                  <c:v>43566</c:v>
                </c:pt>
                <c:pt idx="72">
                  <c:v>43567</c:v>
                </c:pt>
                <c:pt idx="73">
                  <c:v>43570</c:v>
                </c:pt>
                <c:pt idx="74">
                  <c:v>43571</c:v>
                </c:pt>
                <c:pt idx="75">
                  <c:v>43572</c:v>
                </c:pt>
                <c:pt idx="76">
                  <c:v>43573</c:v>
                </c:pt>
                <c:pt idx="77">
                  <c:v>43574</c:v>
                </c:pt>
                <c:pt idx="78">
                  <c:v>43577</c:v>
                </c:pt>
                <c:pt idx="79">
                  <c:v>43578</c:v>
                </c:pt>
                <c:pt idx="80">
                  <c:v>43579</c:v>
                </c:pt>
                <c:pt idx="81">
                  <c:v>43580</c:v>
                </c:pt>
                <c:pt idx="82">
                  <c:v>43581</c:v>
                </c:pt>
                <c:pt idx="83">
                  <c:v>43584</c:v>
                </c:pt>
                <c:pt idx="84">
                  <c:v>43585</c:v>
                </c:pt>
                <c:pt idx="85">
                  <c:v>43586</c:v>
                </c:pt>
                <c:pt idx="86">
                  <c:v>43587</c:v>
                </c:pt>
                <c:pt idx="87">
                  <c:v>43588</c:v>
                </c:pt>
                <c:pt idx="88">
                  <c:v>43591</c:v>
                </c:pt>
                <c:pt idx="89">
                  <c:v>43592</c:v>
                </c:pt>
                <c:pt idx="90">
                  <c:v>43593</c:v>
                </c:pt>
                <c:pt idx="91">
                  <c:v>43594</c:v>
                </c:pt>
                <c:pt idx="92">
                  <c:v>43595</c:v>
                </c:pt>
                <c:pt idx="93">
                  <c:v>43598</c:v>
                </c:pt>
                <c:pt idx="94">
                  <c:v>43599</c:v>
                </c:pt>
                <c:pt idx="95">
                  <c:v>43600</c:v>
                </c:pt>
                <c:pt idx="96">
                  <c:v>43601</c:v>
                </c:pt>
                <c:pt idx="97">
                  <c:v>43602</c:v>
                </c:pt>
                <c:pt idx="98">
                  <c:v>43605</c:v>
                </c:pt>
                <c:pt idx="99">
                  <c:v>43606</c:v>
                </c:pt>
                <c:pt idx="100">
                  <c:v>43607</c:v>
                </c:pt>
                <c:pt idx="101">
                  <c:v>43608</c:v>
                </c:pt>
                <c:pt idx="102">
                  <c:v>43609</c:v>
                </c:pt>
                <c:pt idx="103">
                  <c:v>43612</c:v>
                </c:pt>
                <c:pt idx="104">
                  <c:v>43613</c:v>
                </c:pt>
                <c:pt idx="105">
                  <c:v>43614</c:v>
                </c:pt>
                <c:pt idx="106">
                  <c:v>43615</c:v>
                </c:pt>
                <c:pt idx="107">
                  <c:v>43616</c:v>
                </c:pt>
                <c:pt idx="108">
                  <c:v>43619</c:v>
                </c:pt>
                <c:pt idx="109">
                  <c:v>43620</c:v>
                </c:pt>
                <c:pt idx="110">
                  <c:v>43621</c:v>
                </c:pt>
                <c:pt idx="111">
                  <c:v>43622</c:v>
                </c:pt>
                <c:pt idx="112">
                  <c:v>43623</c:v>
                </c:pt>
                <c:pt idx="113">
                  <c:v>43626</c:v>
                </c:pt>
                <c:pt idx="114">
                  <c:v>43627</c:v>
                </c:pt>
                <c:pt idx="115">
                  <c:v>43628</c:v>
                </c:pt>
                <c:pt idx="116">
                  <c:v>43629</c:v>
                </c:pt>
                <c:pt idx="117">
                  <c:v>43630</c:v>
                </c:pt>
                <c:pt idx="118">
                  <c:v>43633</c:v>
                </c:pt>
                <c:pt idx="119">
                  <c:v>43634</c:v>
                </c:pt>
                <c:pt idx="120">
                  <c:v>43635</c:v>
                </c:pt>
                <c:pt idx="121">
                  <c:v>43636</c:v>
                </c:pt>
                <c:pt idx="122">
                  <c:v>43637</c:v>
                </c:pt>
                <c:pt idx="123">
                  <c:v>43640</c:v>
                </c:pt>
                <c:pt idx="124">
                  <c:v>43641</c:v>
                </c:pt>
                <c:pt idx="125">
                  <c:v>43642</c:v>
                </c:pt>
                <c:pt idx="126">
                  <c:v>43643</c:v>
                </c:pt>
                <c:pt idx="127">
                  <c:v>43644</c:v>
                </c:pt>
                <c:pt idx="128">
                  <c:v>43647</c:v>
                </c:pt>
                <c:pt idx="129">
                  <c:v>43648</c:v>
                </c:pt>
                <c:pt idx="130">
                  <c:v>43649</c:v>
                </c:pt>
                <c:pt idx="131">
                  <c:v>43650</c:v>
                </c:pt>
                <c:pt idx="132">
                  <c:v>43651</c:v>
                </c:pt>
                <c:pt idx="133">
                  <c:v>43654</c:v>
                </c:pt>
                <c:pt idx="134">
                  <c:v>43655</c:v>
                </c:pt>
                <c:pt idx="135">
                  <c:v>43656</c:v>
                </c:pt>
                <c:pt idx="136">
                  <c:v>43657</c:v>
                </c:pt>
                <c:pt idx="137">
                  <c:v>43658</c:v>
                </c:pt>
                <c:pt idx="138">
                  <c:v>43661</c:v>
                </c:pt>
                <c:pt idx="139">
                  <c:v>43662</c:v>
                </c:pt>
                <c:pt idx="140">
                  <c:v>43663</c:v>
                </c:pt>
                <c:pt idx="141">
                  <c:v>43664</c:v>
                </c:pt>
                <c:pt idx="142">
                  <c:v>43665</c:v>
                </c:pt>
                <c:pt idx="143">
                  <c:v>43668</c:v>
                </c:pt>
                <c:pt idx="144">
                  <c:v>43669</c:v>
                </c:pt>
                <c:pt idx="145">
                  <c:v>43670</c:v>
                </c:pt>
                <c:pt idx="146">
                  <c:v>43671</c:v>
                </c:pt>
                <c:pt idx="147">
                  <c:v>43672</c:v>
                </c:pt>
                <c:pt idx="148">
                  <c:v>43675</c:v>
                </c:pt>
                <c:pt idx="149">
                  <c:v>43676</c:v>
                </c:pt>
                <c:pt idx="150">
                  <c:v>43677</c:v>
                </c:pt>
                <c:pt idx="151">
                  <c:v>43678</c:v>
                </c:pt>
                <c:pt idx="152">
                  <c:v>43679</c:v>
                </c:pt>
                <c:pt idx="153">
                  <c:v>43682</c:v>
                </c:pt>
                <c:pt idx="154">
                  <c:v>43683</c:v>
                </c:pt>
                <c:pt idx="155">
                  <c:v>43684</c:v>
                </c:pt>
                <c:pt idx="156">
                  <c:v>43685</c:v>
                </c:pt>
                <c:pt idx="157">
                  <c:v>43686</c:v>
                </c:pt>
                <c:pt idx="158">
                  <c:v>43689</c:v>
                </c:pt>
                <c:pt idx="159">
                  <c:v>43690</c:v>
                </c:pt>
                <c:pt idx="160">
                  <c:v>43691</c:v>
                </c:pt>
                <c:pt idx="161">
                  <c:v>43692</c:v>
                </c:pt>
                <c:pt idx="162">
                  <c:v>43693</c:v>
                </c:pt>
                <c:pt idx="163">
                  <c:v>43696</c:v>
                </c:pt>
                <c:pt idx="164">
                  <c:v>43697</c:v>
                </c:pt>
                <c:pt idx="165">
                  <c:v>43698</c:v>
                </c:pt>
                <c:pt idx="166">
                  <c:v>43699</c:v>
                </c:pt>
                <c:pt idx="167">
                  <c:v>43700</c:v>
                </c:pt>
                <c:pt idx="168">
                  <c:v>43703</c:v>
                </c:pt>
                <c:pt idx="169">
                  <c:v>43704</c:v>
                </c:pt>
                <c:pt idx="170">
                  <c:v>43705</c:v>
                </c:pt>
                <c:pt idx="171">
                  <c:v>43706</c:v>
                </c:pt>
                <c:pt idx="172">
                  <c:v>43707</c:v>
                </c:pt>
                <c:pt idx="173">
                  <c:v>43710</c:v>
                </c:pt>
                <c:pt idx="174">
                  <c:v>43711</c:v>
                </c:pt>
                <c:pt idx="175">
                  <c:v>43712</c:v>
                </c:pt>
                <c:pt idx="176">
                  <c:v>43713</c:v>
                </c:pt>
                <c:pt idx="177">
                  <c:v>43714</c:v>
                </c:pt>
                <c:pt idx="178">
                  <c:v>43717</c:v>
                </c:pt>
                <c:pt idx="179">
                  <c:v>43718</c:v>
                </c:pt>
                <c:pt idx="180">
                  <c:v>43719</c:v>
                </c:pt>
                <c:pt idx="181">
                  <c:v>43720</c:v>
                </c:pt>
                <c:pt idx="182">
                  <c:v>43721</c:v>
                </c:pt>
                <c:pt idx="183">
                  <c:v>43724</c:v>
                </c:pt>
                <c:pt idx="184">
                  <c:v>43725</c:v>
                </c:pt>
                <c:pt idx="185">
                  <c:v>43726</c:v>
                </c:pt>
                <c:pt idx="186">
                  <c:v>43727</c:v>
                </c:pt>
                <c:pt idx="187">
                  <c:v>43728</c:v>
                </c:pt>
                <c:pt idx="188">
                  <c:v>43731</c:v>
                </c:pt>
                <c:pt idx="189">
                  <c:v>43732</c:v>
                </c:pt>
                <c:pt idx="190">
                  <c:v>43733</c:v>
                </c:pt>
                <c:pt idx="191">
                  <c:v>43734</c:v>
                </c:pt>
                <c:pt idx="192">
                  <c:v>43735</c:v>
                </c:pt>
                <c:pt idx="193">
                  <c:v>43738</c:v>
                </c:pt>
                <c:pt idx="194">
                  <c:v>43739</c:v>
                </c:pt>
                <c:pt idx="195">
                  <c:v>43740</c:v>
                </c:pt>
                <c:pt idx="196">
                  <c:v>43741</c:v>
                </c:pt>
                <c:pt idx="197">
                  <c:v>43742</c:v>
                </c:pt>
                <c:pt idx="198">
                  <c:v>43745</c:v>
                </c:pt>
                <c:pt idx="199">
                  <c:v>43746</c:v>
                </c:pt>
                <c:pt idx="200">
                  <c:v>43747</c:v>
                </c:pt>
                <c:pt idx="201">
                  <c:v>43748</c:v>
                </c:pt>
                <c:pt idx="202">
                  <c:v>43749</c:v>
                </c:pt>
                <c:pt idx="203">
                  <c:v>43752</c:v>
                </c:pt>
                <c:pt idx="204">
                  <c:v>43753</c:v>
                </c:pt>
                <c:pt idx="205">
                  <c:v>43754</c:v>
                </c:pt>
                <c:pt idx="206">
                  <c:v>43755</c:v>
                </c:pt>
                <c:pt idx="207">
                  <c:v>43756</c:v>
                </c:pt>
                <c:pt idx="208">
                  <c:v>43759</c:v>
                </c:pt>
                <c:pt idx="209">
                  <c:v>43760</c:v>
                </c:pt>
                <c:pt idx="210">
                  <c:v>43761</c:v>
                </c:pt>
                <c:pt idx="211">
                  <c:v>43762</c:v>
                </c:pt>
                <c:pt idx="212">
                  <c:v>43763</c:v>
                </c:pt>
                <c:pt idx="213">
                  <c:v>43766</c:v>
                </c:pt>
                <c:pt idx="214">
                  <c:v>43767</c:v>
                </c:pt>
                <c:pt idx="215">
                  <c:v>43768</c:v>
                </c:pt>
                <c:pt idx="216">
                  <c:v>43769</c:v>
                </c:pt>
                <c:pt idx="217">
                  <c:v>43770</c:v>
                </c:pt>
                <c:pt idx="218">
                  <c:v>43773</c:v>
                </c:pt>
                <c:pt idx="219">
                  <c:v>43774</c:v>
                </c:pt>
                <c:pt idx="220">
                  <c:v>43775</c:v>
                </c:pt>
                <c:pt idx="221">
                  <c:v>43776</c:v>
                </c:pt>
                <c:pt idx="222">
                  <c:v>43777</c:v>
                </c:pt>
                <c:pt idx="223">
                  <c:v>43780</c:v>
                </c:pt>
                <c:pt idx="224">
                  <c:v>43781</c:v>
                </c:pt>
                <c:pt idx="225">
                  <c:v>43782</c:v>
                </c:pt>
                <c:pt idx="226">
                  <c:v>43783</c:v>
                </c:pt>
                <c:pt idx="227">
                  <c:v>43784</c:v>
                </c:pt>
                <c:pt idx="228">
                  <c:v>43787</c:v>
                </c:pt>
                <c:pt idx="229">
                  <c:v>43788</c:v>
                </c:pt>
                <c:pt idx="230">
                  <c:v>43789</c:v>
                </c:pt>
                <c:pt idx="231">
                  <c:v>43790</c:v>
                </c:pt>
                <c:pt idx="232">
                  <c:v>43791</c:v>
                </c:pt>
                <c:pt idx="233">
                  <c:v>43794</c:v>
                </c:pt>
                <c:pt idx="234">
                  <c:v>43795</c:v>
                </c:pt>
                <c:pt idx="235">
                  <c:v>43796</c:v>
                </c:pt>
                <c:pt idx="236">
                  <c:v>43797</c:v>
                </c:pt>
                <c:pt idx="237">
                  <c:v>43798</c:v>
                </c:pt>
                <c:pt idx="238">
                  <c:v>43801</c:v>
                </c:pt>
                <c:pt idx="239">
                  <c:v>43802</c:v>
                </c:pt>
                <c:pt idx="240">
                  <c:v>43803</c:v>
                </c:pt>
                <c:pt idx="241">
                  <c:v>43804</c:v>
                </c:pt>
                <c:pt idx="242">
                  <c:v>43805</c:v>
                </c:pt>
                <c:pt idx="243">
                  <c:v>43808</c:v>
                </c:pt>
                <c:pt idx="244">
                  <c:v>43809</c:v>
                </c:pt>
                <c:pt idx="245">
                  <c:v>43810</c:v>
                </c:pt>
                <c:pt idx="246">
                  <c:v>43811</c:v>
                </c:pt>
                <c:pt idx="247">
                  <c:v>43812</c:v>
                </c:pt>
                <c:pt idx="248">
                  <c:v>43815</c:v>
                </c:pt>
                <c:pt idx="249">
                  <c:v>43816</c:v>
                </c:pt>
                <c:pt idx="250">
                  <c:v>43817</c:v>
                </c:pt>
                <c:pt idx="251">
                  <c:v>43818</c:v>
                </c:pt>
                <c:pt idx="252">
                  <c:v>43819</c:v>
                </c:pt>
                <c:pt idx="253">
                  <c:v>43822</c:v>
                </c:pt>
                <c:pt idx="254">
                  <c:v>43823</c:v>
                </c:pt>
                <c:pt idx="255">
                  <c:v>43824</c:v>
                </c:pt>
                <c:pt idx="256">
                  <c:v>43825</c:v>
                </c:pt>
                <c:pt idx="257">
                  <c:v>43826</c:v>
                </c:pt>
                <c:pt idx="258">
                  <c:v>43829</c:v>
                </c:pt>
                <c:pt idx="259">
                  <c:v>43830</c:v>
                </c:pt>
                <c:pt idx="260">
                  <c:v>43831</c:v>
                </c:pt>
                <c:pt idx="261">
                  <c:v>43832</c:v>
                </c:pt>
                <c:pt idx="262">
                  <c:v>43833</c:v>
                </c:pt>
                <c:pt idx="263">
                  <c:v>43836</c:v>
                </c:pt>
                <c:pt idx="264">
                  <c:v>43837</c:v>
                </c:pt>
                <c:pt idx="265">
                  <c:v>43838</c:v>
                </c:pt>
                <c:pt idx="266">
                  <c:v>43839</c:v>
                </c:pt>
                <c:pt idx="267">
                  <c:v>43840</c:v>
                </c:pt>
                <c:pt idx="268">
                  <c:v>43843</c:v>
                </c:pt>
                <c:pt idx="269">
                  <c:v>43844</c:v>
                </c:pt>
                <c:pt idx="270">
                  <c:v>43845</c:v>
                </c:pt>
                <c:pt idx="271">
                  <c:v>43846</c:v>
                </c:pt>
                <c:pt idx="272">
                  <c:v>43847</c:v>
                </c:pt>
                <c:pt idx="273">
                  <c:v>43850</c:v>
                </c:pt>
                <c:pt idx="274">
                  <c:v>43851</c:v>
                </c:pt>
                <c:pt idx="275">
                  <c:v>43852</c:v>
                </c:pt>
                <c:pt idx="276">
                  <c:v>43853</c:v>
                </c:pt>
                <c:pt idx="277">
                  <c:v>43854</c:v>
                </c:pt>
                <c:pt idx="278">
                  <c:v>43857</c:v>
                </c:pt>
                <c:pt idx="279">
                  <c:v>43858</c:v>
                </c:pt>
                <c:pt idx="280">
                  <c:v>43859</c:v>
                </c:pt>
                <c:pt idx="281">
                  <c:v>43860</c:v>
                </c:pt>
                <c:pt idx="282">
                  <c:v>43861</c:v>
                </c:pt>
                <c:pt idx="283">
                  <c:v>43864</c:v>
                </c:pt>
                <c:pt idx="284">
                  <c:v>43865</c:v>
                </c:pt>
                <c:pt idx="285">
                  <c:v>43866</c:v>
                </c:pt>
                <c:pt idx="286">
                  <c:v>43867</c:v>
                </c:pt>
                <c:pt idx="287">
                  <c:v>43868</c:v>
                </c:pt>
                <c:pt idx="288">
                  <c:v>43871</c:v>
                </c:pt>
                <c:pt idx="289">
                  <c:v>43872</c:v>
                </c:pt>
                <c:pt idx="290">
                  <c:v>43873</c:v>
                </c:pt>
                <c:pt idx="291">
                  <c:v>43874</c:v>
                </c:pt>
                <c:pt idx="292">
                  <c:v>43875</c:v>
                </c:pt>
                <c:pt idx="293">
                  <c:v>43878</c:v>
                </c:pt>
                <c:pt idx="294">
                  <c:v>43879</c:v>
                </c:pt>
                <c:pt idx="295">
                  <c:v>43880</c:v>
                </c:pt>
                <c:pt idx="296">
                  <c:v>43881</c:v>
                </c:pt>
                <c:pt idx="297">
                  <c:v>43882</c:v>
                </c:pt>
                <c:pt idx="298">
                  <c:v>43885</c:v>
                </c:pt>
                <c:pt idx="299">
                  <c:v>43886</c:v>
                </c:pt>
                <c:pt idx="300">
                  <c:v>43887</c:v>
                </c:pt>
                <c:pt idx="301">
                  <c:v>43888</c:v>
                </c:pt>
                <c:pt idx="302">
                  <c:v>43889</c:v>
                </c:pt>
                <c:pt idx="303">
                  <c:v>43892</c:v>
                </c:pt>
                <c:pt idx="304">
                  <c:v>43893</c:v>
                </c:pt>
                <c:pt idx="305">
                  <c:v>43894</c:v>
                </c:pt>
                <c:pt idx="306">
                  <c:v>43895</c:v>
                </c:pt>
                <c:pt idx="307">
                  <c:v>43896</c:v>
                </c:pt>
                <c:pt idx="308">
                  <c:v>43899</c:v>
                </c:pt>
                <c:pt idx="309">
                  <c:v>43900</c:v>
                </c:pt>
                <c:pt idx="310">
                  <c:v>43901</c:v>
                </c:pt>
                <c:pt idx="311">
                  <c:v>43902</c:v>
                </c:pt>
                <c:pt idx="312">
                  <c:v>43903</c:v>
                </c:pt>
                <c:pt idx="313">
                  <c:v>43906</c:v>
                </c:pt>
                <c:pt idx="314">
                  <c:v>43907</c:v>
                </c:pt>
                <c:pt idx="315">
                  <c:v>43908</c:v>
                </c:pt>
                <c:pt idx="316">
                  <c:v>43909</c:v>
                </c:pt>
                <c:pt idx="317">
                  <c:v>43910</c:v>
                </c:pt>
                <c:pt idx="318">
                  <c:v>43913</c:v>
                </c:pt>
                <c:pt idx="319">
                  <c:v>43914</c:v>
                </c:pt>
                <c:pt idx="320">
                  <c:v>43915</c:v>
                </c:pt>
                <c:pt idx="321">
                  <c:v>43916</c:v>
                </c:pt>
                <c:pt idx="322">
                  <c:v>43917</c:v>
                </c:pt>
                <c:pt idx="323">
                  <c:v>43920</c:v>
                </c:pt>
                <c:pt idx="324">
                  <c:v>43921</c:v>
                </c:pt>
                <c:pt idx="325">
                  <c:v>43922</c:v>
                </c:pt>
                <c:pt idx="326">
                  <c:v>43923</c:v>
                </c:pt>
                <c:pt idx="327">
                  <c:v>43924</c:v>
                </c:pt>
                <c:pt idx="328">
                  <c:v>43927</c:v>
                </c:pt>
                <c:pt idx="329">
                  <c:v>43928</c:v>
                </c:pt>
                <c:pt idx="330">
                  <c:v>43929</c:v>
                </c:pt>
                <c:pt idx="331">
                  <c:v>43930</c:v>
                </c:pt>
                <c:pt idx="332">
                  <c:v>43931</c:v>
                </c:pt>
                <c:pt idx="333">
                  <c:v>43934</c:v>
                </c:pt>
                <c:pt idx="334">
                  <c:v>43935</c:v>
                </c:pt>
                <c:pt idx="335">
                  <c:v>43936</c:v>
                </c:pt>
                <c:pt idx="336">
                  <c:v>43937</c:v>
                </c:pt>
                <c:pt idx="337">
                  <c:v>43938</c:v>
                </c:pt>
                <c:pt idx="338">
                  <c:v>43941</c:v>
                </c:pt>
                <c:pt idx="339">
                  <c:v>43942</c:v>
                </c:pt>
                <c:pt idx="340">
                  <c:v>43943</c:v>
                </c:pt>
                <c:pt idx="341">
                  <c:v>43944</c:v>
                </c:pt>
                <c:pt idx="342">
                  <c:v>43945</c:v>
                </c:pt>
                <c:pt idx="343">
                  <c:v>43948</c:v>
                </c:pt>
                <c:pt idx="344">
                  <c:v>43949</c:v>
                </c:pt>
                <c:pt idx="345">
                  <c:v>43950</c:v>
                </c:pt>
                <c:pt idx="346">
                  <c:v>43951</c:v>
                </c:pt>
                <c:pt idx="347">
                  <c:v>43952</c:v>
                </c:pt>
                <c:pt idx="348">
                  <c:v>43955</c:v>
                </c:pt>
                <c:pt idx="349">
                  <c:v>43956</c:v>
                </c:pt>
                <c:pt idx="350">
                  <c:v>43957</c:v>
                </c:pt>
                <c:pt idx="351">
                  <c:v>43958</c:v>
                </c:pt>
                <c:pt idx="352">
                  <c:v>43959</c:v>
                </c:pt>
                <c:pt idx="353">
                  <c:v>43962</c:v>
                </c:pt>
                <c:pt idx="354">
                  <c:v>43963</c:v>
                </c:pt>
                <c:pt idx="355">
                  <c:v>43964</c:v>
                </c:pt>
                <c:pt idx="356">
                  <c:v>43965</c:v>
                </c:pt>
                <c:pt idx="357">
                  <c:v>43966</c:v>
                </c:pt>
                <c:pt idx="358">
                  <c:v>43969</c:v>
                </c:pt>
                <c:pt idx="359">
                  <c:v>43970</c:v>
                </c:pt>
                <c:pt idx="360">
                  <c:v>43971</c:v>
                </c:pt>
                <c:pt idx="361">
                  <c:v>43972</c:v>
                </c:pt>
                <c:pt idx="362">
                  <c:v>43973</c:v>
                </c:pt>
                <c:pt idx="363">
                  <c:v>43976</c:v>
                </c:pt>
                <c:pt idx="364">
                  <c:v>43977</c:v>
                </c:pt>
                <c:pt idx="365">
                  <c:v>43978</c:v>
                </c:pt>
                <c:pt idx="366">
                  <c:v>43979</c:v>
                </c:pt>
                <c:pt idx="367">
                  <c:v>43980</c:v>
                </c:pt>
                <c:pt idx="368">
                  <c:v>43983</c:v>
                </c:pt>
                <c:pt idx="369">
                  <c:v>43984</c:v>
                </c:pt>
                <c:pt idx="370">
                  <c:v>43985</c:v>
                </c:pt>
                <c:pt idx="371">
                  <c:v>43986</c:v>
                </c:pt>
                <c:pt idx="372">
                  <c:v>43987</c:v>
                </c:pt>
                <c:pt idx="373">
                  <c:v>43990</c:v>
                </c:pt>
                <c:pt idx="374">
                  <c:v>43991</c:v>
                </c:pt>
                <c:pt idx="375">
                  <c:v>43992</c:v>
                </c:pt>
                <c:pt idx="376">
                  <c:v>43993</c:v>
                </c:pt>
                <c:pt idx="377">
                  <c:v>43994</c:v>
                </c:pt>
                <c:pt idx="378">
                  <c:v>43997</c:v>
                </c:pt>
                <c:pt idx="379">
                  <c:v>43998</c:v>
                </c:pt>
                <c:pt idx="380">
                  <c:v>43999</c:v>
                </c:pt>
                <c:pt idx="381">
                  <c:v>44000</c:v>
                </c:pt>
                <c:pt idx="382">
                  <c:v>44001</c:v>
                </c:pt>
                <c:pt idx="383">
                  <c:v>44004</c:v>
                </c:pt>
                <c:pt idx="384">
                  <c:v>44005</c:v>
                </c:pt>
                <c:pt idx="385">
                  <c:v>44006</c:v>
                </c:pt>
                <c:pt idx="386">
                  <c:v>44007</c:v>
                </c:pt>
                <c:pt idx="387">
                  <c:v>44008</c:v>
                </c:pt>
                <c:pt idx="388">
                  <c:v>44011</c:v>
                </c:pt>
                <c:pt idx="389">
                  <c:v>44012</c:v>
                </c:pt>
                <c:pt idx="390">
                  <c:v>44013</c:v>
                </c:pt>
                <c:pt idx="391">
                  <c:v>44014</c:v>
                </c:pt>
                <c:pt idx="392">
                  <c:v>44015</c:v>
                </c:pt>
                <c:pt idx="393">
                  <c:v>44018</c:v>
                </c:pt>
                <c:pt idx="394">
                  <c:v>44019</c:v>
                </c:pt>
                <c:pt idx="395">
                  <c:v>44020</c:v>
                </c:pt>
                <c:pt idx="396">
                  <c:v>44021</c:v>
                </c:pt>
                <c:pt idx="397">
                  <c:v>44022</c:v>
                </c:pt>
                <c:pt idx="398">
                  <c:v>44025</c:v>
                </c:pt>
                <c:pt idx="399">
                  <c:v>44026</c:v>
                </c:pt>
                <c:pt idx="400">
                  <c:v>44027</c:v>
                </c:pt>
                <c:pt idx="401">
                  <c:v>44028</c:v>
                </c:pt>
                <c:pt idx="402">
                  <c:v>44029</c:v>
                </c:pt>
                <c:pt idx="403">
                  <c:v>44032</c:v>
                </c:pt>
                <c:pt idx="404">
                  <c:v>44033</c:v>
                </c:pt>
                <c:pt idx="405">
                  <c:v>44034</c:v>
                </c:pt>
                <c:pt idx="406">
                  <c:v>44035</c:v>
                </c:pt>
                <c:pt idx="407">
                  <c:v>44036</c:v>
                </c:pt>
                <c:pt idx="408">
                  <c:v>44039</c:v>
                </c:pt>
                <c:pt idx="409">
                  <c:v>44040</c:v>
                </c:pt>
                <c:pt idx="410">
                  <c:v>44041</c:v>
                </c:pt>
                <c:pt idx="411">
                  <c:v>44042</c:v>
                </c:pt>
                <c:pt idx="412">
                  <c:v>44043</c:v>
                </c:pt>
                <c:pt idx="413">
                  <c:v>44046</c:v>
                </c:pt>
                <c:pt idx="414">
                  <c:v>44047</c:v>
                </c:pt>
                <c:pt idx="415">
                  <c:v>44048</c:v>
                </c:pt>
                <c:pt idx="416">
                  <c:v>44049</c:v>
                </c:pt>
                <c:pt idx="417">
                  <c:v>44050</c:v>
                </c:pt>
                <c:pt idx="418">
                  <c:v>44053</c:v>
                </c:pt>
                <c:pt idx="419">
                  <c:v>44054</c:v>
                </c:pt>
                <c:pt idx="420">
                  <c:v>44055</c:v>
                </c:pt>
                <c:pt idx="421">
                  <c:v>44056</c:v>
                </c:pt>
                <c:pt idx="422">
                  <c:v>44057</c:v>
                </c:pt>
                <c:pt idx="423">
                  <c:v>44060</c:v>
                </c:pt>
                <c:pt idx="424">
                  <c:v>44061</c:v>
                </c:pt>
                <c:pt idx="425">
                  <c:v>44062</c:v>
                </c:pt>
                <c:pt idx="426">
                  <c:v>44063</c:v>
                </c:pt>
                <c:pt idx="427">
                  <c:v>44064</c:v>
                </c:pt>
                <c:pt idx="428">
                  <c:v>44067</c:v>
                </c:pt>
                <c:pt idx="429">
                  <c:v>44068</c:v>
                </c:pt>
                <c:pt idx="430">
                  <c:v>44069</c:v>
                </c:pt>
                <c:pt idx="431">
                  <c:v>44070</c:v>
                </c:pt>
                <c:pt idx="432">
                  <c:v>44071</c:v>
                </c:pt>
                <c:pt idx="433">
                  <c:v>44074</c:v>
                </c:pt>
                <c:pt idx="434">
                  <c:v>44075</c:v>
                </c:pt>
                <c:pt idx="435">
                  <c:v>44076</c:v>
                </c:pt>
                <c:pt idx="436">
                  <c:v>44077</c:v>
                </c:pt>
                <c:pt idx="437">
                  <c:v>44078</c:v>
                </c:pt>
                <c:pt idx="438">
                  <c:v>44081</c:v>
                </c:pt>
                <c:pt idx="439">
                  <c:v>44082</c:v>
                </c:pt>
                <c:pt idx="440">
                  <c:v>44083</c:v>
                </c:pt>
                <c:pt idx="441">
                  <c:v>44084</c:v>
                </c:pt>
                <c:pt idx="442">
                  <c:v>44085</c:v>
                </c:pt>
                <c:pt idx="443">
                  <c:v>44088</c:v>
                </c:pt>
                <c:pt idx="444">
                  <c:v>44089</c:v>
                </c:pt>
                <c:pt idx="445">
                  <c:v>44090</c:v>
                </c:pt>
                <c:pt idx="446">
                  <c:v>44091</c:v>
                </c:pt>
                <c:pt idx="447">
                  <c:v>44092</c:v>
                </c:pt>
                <c:pt idx="448">
                  <c:v>44095</c:v>
                </c:pt>
                <c:pt idx="449">
                  <c:v>44096</c:v>
                </c:pt>
                <c:pt idx="450">
                  <c:v>44097</c:v>
                </c:pt>
                <c:pt idx="451">
                  <c:v>44098</c:v>
                </c:pt>
                <c:pt idx="452">
                  <c:v>44099</c:v>
                </c:pt>
                <c:pt idx="453">
                  <c:v>44102</c:v>
                </c:pt>
                <c:pt idx="454">
                  <c:v>44103</c:v>
                </c:pt>
                <c:pt idx="455">
                  <c:v>44104</c:v>
                </c:pt>
                <c:pt idx="456">
                  <c:v>44105</c:v>
                </c:pt>
                <c:pt idx="457">
                  <c:v>44106</c:v>
                </c:pt>
                <c:pt idx="458">
                  <c:v>44109</c:v>
                </c:pt>
                <c:pt idx="459">
                  <c:v>44110</c:v>
                </c:pt>
                <c:pt idx="460">
                  <c:v>44111</c:v>
                </c:pt>
                <c:pt idx="461">
                  <c:v>44112</c:v>
                </c:pt>
                <c:pt idx="462">
                  <c:v>44113</c:v>
                </c:pt>
                <c:pt idx="463">
                  <c:v>44116</c:v>
                </c:pt>
                <c:pt idx="464">
                  <c:v>44117</c:v>
                </c:pt>
                <c:pt idx="465">
                  <c:v>44118</c:v>
                </c:pt>
                <c:pt idx="466">
                  <c:v>44119</c:v>
                </c:pt>
                <c:pt idx="467">
                  <c:v>44120</c:v>
                </c:pt>
                <c:pt idx="468">
                  <c:v>44123</c:v>
                </c:pt>
                <c:pt idx="469">
                  <c:v>44124</c:v>
                </c:pt>
                <c:pt idx="470">
                  <c:v>44125</c:v>
                </c:pt>
                <c:pt idx="471">
                  <c:v>44126</c:v>
                </c:pt>
                <c:pt idx="472">
                  <c:v>44127</c:v>
                </c:pt>
                <c:pt idx="473">
                  <c:v>44130</c:v>
                </c:pt>
                <c:pt idx="474">
                  <c:v>44131</c:v>
                </c:pt>
                <c:pt idx="475">
                  <c:v>44132</c:v>
                </c:pt>
                <c:pt idx="476">
                  <c:v>44133</c:v>
                </c:pt>
                <c:pt idx="477">
                  <c:v>44134</c:v>
                </c:pt>
                <c:pt idx="478">
                  <c:v>44137</c:v>
                </c:pt>
                <c:pt idx="479">
                  <c:v>44138</c:v>
                </c:pt>
                <c:pt idx="480">
                  <c:v>44139</c:v>
                </c:pt>
                <c:pt idx="481">
                  <c:v>44140</c:v>
                </c:pt>
                <c:pt idx="482">
                  <c:v>44141</c:v>
                </c:pt>
                <c:pt idx="483">
                  <c:v>44144</c:v>
                </c:pt>
                <c:pt idx="484">
                  <c:v>44145</c:v>
                </c:pt>
                <c:pt idx="485">
                  <c:v>44146</c:v>
                </c:pt>
                <c:pt idx="486">
                  <c:v>44147</c:v>
                </c:pt>
                <c:pt idx="487">
                  <c:v>44148</c:v>
                </c:pt>
                <c:pt idx="488">
                  <c:v>44151</c:v>
                </c:pt>
                <c:pt idx="489">
                  <c:v>44152</c:v>
                </c:pt>
                <c:pt idx="490">
                  <c:v>44153</c:v>
                </c:pt>
                <c:pt idx="491">
                  <c:v>44154</c:v>
                </c:pt>
                <c:pt idx="492">
                  <c:v>44155</c:v>
                </c:pt>
                <c:pt idx="493">
                  <c:v>44158</c:v>
                </c:pt>
                <c:pt idx="494">
                  <c:v>44159</c:v>
                </c:pt>
                <c:pt idx="495">
                  <c:v>44160</c:v>
                </c:pt>
                <c:pt idx="496">
                  <c:v>44161</c:v>
                </c:pt>
                <c:pt idx="497">
                  <c:v>44162</c:v>
                </c:pt>
                <c:pt idx="498">
                  <c:v>44165</c:v>
                </c:pt>
                <c:pt idx="499">
                  <c:v>44166</c:v>
                </c:pt>
                <c:pt idx="500">
                  <c:v>44167</c:v>
                </c:pt>
                <c:pt idx="501">
                  <c:v>44168</c:v>
                </c:pt>
                <c:pt idx="502">
                  <c:v>44169</c:v>
                </c:pt>
                <c:pt idx="503">
                  <c:v>44172</c:v>
                </c:pt>
                <c:pt idx="504">
                  <c:v>44173</c:v>
                </c:pt>
                <c:pt idx="505">
                  <c:v>44174</c:v>
                </c:pt>
                <c:pt idx="506">
                  <c:v>44175</c:v>
                </c:pt>
                <c:pt idx="507">
                  <c:v>44176</c:v>
                </c:pt>
                <c:pt idx="508">
                  <c:v>44179</c:v>
                </c:pt>
                <c:pt idx="509">
                  <c:v>44180</c:v>
                </c:pt>
                <c:pt idx="510">
                  <c:v>44181</c:v>
                </c:pt>
                <c:pt idx="511">
                  <c:v>44182</c:v>
                </c:pt>
                <c:pt idx="512">
                  <c:v>44183</c:v>
                </c:pt>
                <c:pt idx="513">
                  <c:v>44186</c:v>
                </c:pt>
                <c:pt idx="514">
                  <c:v>44187</c:v>
                </c:pt>
                <c:pt idx="515">
                  <c:v>44188</c:v>
                </c:pt>
                <c:pt idx="516">
                  <c:v>44189</c:v>
                </c:pt>
                <c:pt idx="517">
                  <c:v>44190</c:v>
                </c:pt>
                <c:pt idx="518">
                  <c:v>44193</c:v>
                </c:pt>
                <c:pt idx="519">
                  <c:v>44194</c:v>
                </c:pt>
                <c:pt idx="520">
                  <c:v>44195</c:v>
                </c:pt>
                <c:pt idx="521">
                  <c:v>44196</c:v>
                </c:pt>
                <c:pt idx="522">
                  <c:v>44197</c:v>
                </c:pt>
                <c:pt idx="523">
                  <c:v>44200</c:v>
                </c:pt>
                <c:pt idx="524">
                  <c:v>44201</c:v>
                </c:pt>
                <c:pt idx="525">
                  <c:v>44202</c:v>
                </c:pt>
                <c:pt idx="526">
                  <c:v>44203</c:v>
                </c:pt>
                <c:pt idx="527">
                  <c:v>44204</c:v>
                </c:pt>
                <c:pt idx="528">
                  <c:v>44207</c:v>
                </c:pt>
                <c:pt idx="529">
                  <c:v>44208</c:v>
                </c:pt>
                <c:pt idx="530">
                  <c:v>44209</c:v>
                </c:pt>
                <c:pt idx="531">
                  <c:v>44210</c:v>
                </c:pt>
                <c:pt idx="532">
                  <c:v>44211</c:v>
                </c:pt>
                <c:pt idx="533">
                  <c:v>44214</c:v>
                </c:pt>
                <c:pt idx="534">
                  <c:v>44215</c:v>
                </c:pt>
                <c:pt idx="535">
                  <c:v>44216</c:v>
                </c:pt>
                <c:pt idx="536">
                  <c:v>44217</c:v>
                </c:pt>
                <c:pt idx="537">
                  <c:v>44218</c:v>
                </c:pt>
                <c:pt idx="538">
                  <c:v>44221</c:v>
                </c:pt>
                <c:pt idx="539">
                  <c:v>44222</c:v>
                </c:pt>
                <c:pt idx="540">
                  <c:v>44223</c:v>
                </c:pt>
                <c:pt idx="541">
                  <c:v>44224</c:v>
                </c:pt>
                <c:pt idx="542">
                  <c:v>44225</c:v>
                </c:pt>
                <c:pt idx="543">
                  <c:v>44228</c:v>
                </c:pt>
                <c:pt idx="544">
                  <c:v>44229</c:v>
                </c:pt>
                <c:pt idx="545">
                  <c:v>44230</c:v>
                </c:pt>
                <c:pt idx="546">
                  <c:v>44231</c:v>
                </c:pt>
                <c:pt idx="547">
                  <c:v>44232</c:v>
                </c:pt>
                <c:pt idx="548">
                  <c:v>44235</c:v>
                </c:pt>
                <c:pt idx="549">
                  <c:v>44236</c:v>
                </c:pt>
                <c:pt idx="550">
                  <c:v>44237</c:v>
                </c:pt>
                <c:pt idx="551">
                  <c:v>44238</c:v>
                </c:pt>
                <c:pt idx="552">
                  <c:v>44239</c:v>
                </c:pt>
                <c:pt idx="553">
                  <c:v>44242</c:v>
                </c:pt>
                <c:pt idx="554">
                  <c:v>44243</c:v>
                </c:pt>
                <c:pt idx="555">
                  <c:v>44244</c:v>
                </c:pt>
                <c:pt idx="556">
                  <c:v>44245</c:v>
                </c:pt>
                <c:pt idx="557">
                  <c:v>44246</c:v>
                </c:pt>
                <c:pt idx="558">
                  <c:v>44249</c:v>
                </c:pt>
                <c:pt idx="559">
                  <c:v>44250</c:v>
                </c:pt>
                <c:pt idx="560">
                  <c:v>44251</c:v>
                </c:pt>
                <c:pt idx="561">
                  <c:v>44252</c:v>
                </c:pt>
                <c:pt idx="562">
                  <c:v>44253</c:v>
                </c:pt>
                <c:pt idx="563">
                  <c:v>44256</c:v>
                </c:pt>
                <c:pt idx="564">
                  <c:v>44257</c:v>
                </c:pt>
                <c:pt idx="565">
                  <c:v>44258</c:v>
                </c:pt>
                <c:pt idx="566">
                  <c:v>44259</c:v>
                </c:pt>
                <c:pt idx="567">
                  <c:v>44260</c:v>
                </c:pt>
                <c:pt idx="568">
                  <c:v>44263</c:v>
                </c:pt>
                <c:pt idx="569">
                  <c:v>44264</c:v>
                </c:pt>
                <c:pt idx="570">
                  <c:v>44265</c:v>
                </c:pt>
                <c:pt idx="571">
                  <c:v>44266</c:v>
                </c:pt>
                <c:pt idx="572">
                  <c:v>44267</c:v>
                </c:pt>
                <c:pt idx="573">
                  <c:v>44270</c:v>
                </c:pt>
                <c:pt idx="574">
                  <c:v>44271</c:v>
                </c:pt>
                <c:pt idx="575">
                  <c:v>44272</c:v>
                </c:pt>
                <c:pt idx="576">
                  <c:v>44273</c:v>
                </c:pt>
                <c:pt idx="577">
                  <c:v>44274</c:v>
                </c:pt>
                <c:pt idx="578">
                  <c:v>44277</c:v>
                </c:pt>
                <c:pt idx="579">
                  <c:v>44278</c:v>
                </c:pt>
                <c:pt idx="580">
                  <c:v>44279</c:v>
                </c:pt>
                <c:pt idx="581">
                  <c:v>44280</c:v>
                </c:pt>
                <c:pt idx="582">
                  <c:v>44281</c:v>
                </c:pt>
                <c:pt idx="583">
                  <c:v>44284</c:v>
                </c:pt>
                <c:pt idx="584">
                  <c:v>44285</c:v>
                </c:pt>
                <c:pt idx="585">
                  <c:v>44286</c:v>
                </c:pt>
                <c:pt idx="586">
                  <c:v>44287</c:v>
                </c:pt>
                <c:pt idx="587">
                  <c:v>44288</c:v>
                </c:pt>
                <c:pt idx="588">
                  <c:v>44291</c:v>
                </c:pt>
                <c:pt idx="589">
                  <c:v>44292</c:v>
                </c:pt>
                <c:pt idx="590">
                  <c:v>44293</c:v>
                </c:pt>
                <c:pt idx="591">
                  <c:v>44294</c:v>
                </c:pt>
                <c:pt idx="592">
                  <c:v>44295</c:v>
                </c:pt>
                <c:pt idx="593">
                  <c:v>44298</c:v>
                </c:pt>
                <c:pt idx="594">
                  <c:v>44299</c:v>
                </c:pt>
                <c:pt idx="595">
                  <c:v>44300</c:v>
                </c:pt>
                <c:pt idx="596">
                  <c:v>44301</c:v>
                </c:pt>
                <c:pt idx="597">
                  <c:v>44302</c:v>
                </c:pt>
                <c:pt idx="598">
                  <c:v>44305</c:v>
                </c:pt>
                <c:pt idx="599">
                  <c:v>44306</c:v>
                </c:pt>
                <c:pt idx="600">
                  <c:v>44307</c:v>
                </c:pt>
                <c:pt idx="601">
                  <c:v>44308</c:v>
                </c:pt>
                <c:pt idx="602">
                  <c:v>44309</c:v>
                </c:pt>
                <c:pt idx="603">
                  <c:v>44312</c:v>
                </c:pt>
                <c:pt idx="604">
                  <c:v>44313</c:v>
                </c:pt>
                <c:pt idx="605">
                  <c:v>44314</c:v>
                </c:pt>
                <c:pt idx="606">
                  <c:v>44315</c:v>
                </c:pt>
                <c:pt idx="607">
                  <c:v>44316</c:v>
                </c:pt>
                <c:pt idx="608">
                  <c:v>44319</c:v>
                </c:pt>
                <c:pt idx="609">
                  <c:v>44320</c:v>
                </c:pt>
                <c:pt idx="610">
                  <c:v>44321</c:v>
                </c:pt>
                <c:pt idx="611">
                  <c:v>44322</c:v>
                </c:pt>
                <c:pt idx="612">
                  <c:v>44323</c:v>
                </c:pt>
                <c:pt idx="613">
                  <c:v>44326</c:v>
                </c:pt>
                <c:pt idx="614">
                  <c:v>44327</c:v>
                </c:pt>
                <c:pt idx="615">
                  <c:v>44328</c:v>
                </c:pt>
                <c:pt idx="616">
                  <c:v>44329</c:v>
                </c:pt>
                <c:pt idx="617">
                  <c:v>44330</c:v>
                </c:pt>
                <c:pt idx="618">
                  <c:v>44333</c:v>
                </c:pt>
                <c:pt idx="619">
                  <c:v>44334</c:v>
                </c:pt>
                <c:pt idx="620">
                  <c:v>44335</c:v>
                </c:pt>
                <c:pt idx="621">
                  <c:v>44336</c:v>
                </c:pt>
                <c:pt idx="622">
                  <c:v>44337</c:v>
                </c:pt>
                <c:pt idx="623">
                  <c:v>44340</c:v>
                </c:pt>
                <c:pt idx="624">
                  <c:v>44341</c:v>
                </c:pt>
                <c:pt idx="625">
                  <c:v>44342</c:v>
                </c:pt>
                <c:pt idx="626">
                  <c:v>44343</c:v>
                </c:pt>
                <c:pt idx="627">
                  <c:v>44344</c:v>
                </c:pt>
                <c:pt idx="628">
                  <c:v>44347</c:v>
                </c:pt>
                <c:pt idx="629">
                  <c:v>44348</c:v>
                </c:pt>
                <c:pt idx="630">
                  <c:v>44349</c:v>
                </c:pt>
                <c:pt idx="631">
                  <c:v>44350</c:v>
                </c:pt>
                <c:pt idx="632">
                  <c:v>44351</c:v>
                </c:pt>
                <c:pt idx="633">
                  <c:v>44354</c:v>
                </c:pt>
                <c:pt idx="634">
                  <c:v>44355</c:v>
                </c:pt>
                <c:pt idx="635">
                  <c:v>44356</c:v>
                </c:pt>
                <c:pt idx="636">
                  <c:v>44357</c:v>
                </c:pt>
                <c:pt idx="637">
                  <c:v>44358</c:v>
                </c:pt>
                <c:pt idx="638">
                  <c:v>44361</c:v>
                </c:pt>
                <c:pt idx="639">
                  <c:v>44362</c:v>
                </c:pt>
                <c:pt idx="640">
                  <c:v>44363</c:v>
                </c:pt>
                <c:pt idx="641">
                  <c:v>44364</c:v>
                </c:pt>
                <c:pt idx="642">
                  <c:v>44365</c:v>
                </c:pt>
                <c:pt idx="643">
                  <c:v>44368</c:v>
                </c:pt>
                <c:pt idx="644">
                  <c:v>44369</c:v>
                </c:pt>
                <c:pt idx="645">
                  <c:v>44370</c:v>
                </c:pt>
                <c:pt idx="646">
                  <c:v>44371</c:v>
                </c:pt>
                <c:pt idx="647">
                  <c:v>44372</c:v>
                </c:pt>
                <c:pt idx="648">
                  <c:v>44375</c:v>
                </c:pt>
                <c:pt idx="649">
                  <c:v>44376</c:v>
                </c:pt>
                <c:pt idx="650">
                  <c:v>44377</c:v>
                </c:pt>
                <c:pt idx="651">
                  <c:v>44378</c:v>
                </c:pt>
                <c:pt idx="652">
                  <c:v>44379</c:v>
                </c:pt>
                <c:pt idx="653">
                  <c:v>44382</c:v>
                </c:pt>
                <c:pt idx="654">
                  <c:v>44383</c:v>
                </c:pt>
                <c:pt idx="655">
                  <c:v>44384</c:v>
                </c:pt>
                <c:pt idx="656">
                  <c:v>44385</c:v>
                </c:pt>
                <c:pt idx="657">
                  <c:v>44386</c:v>
                </c:pt>
                <c:pt idx="658">
                  <c:v>44389</c:v>
                </c:pt>
                <c:pt idx="659">
                  <c:v>44390</c:v>
                </c:pt>
                <c:pt idx="660">
                  <c:v>44391</c:v>
                </c:pt>
                <c:pt idx="661">
                  <c:v>44392</c:v>
                </c:pt>
                <c:pt idx="662">
                  <c:v>44393</c:v>
                </c:pt>
                <c:pt idx="663">
                  <c:v>44396</c:v>
                </c:pt>
                <c:pt idx="664">
                  <c:v>44397</c:v>
                </c:pt>
                <c:pt idx="665">
                  <c:v>44398</c:v>
                </c:pt>
                <c:pt idx="666">
                  <c:v>44399</c:v>
                </c:pt>
                <c:pt idx="667">
                  <c:v>44400</c:v>
                </c:pt>
                <c:pt idx="668">
                  <c:v>44403</c:v>
                </c:pt>
                <c:pt idx="669">
                  <c:v>44404</c:v>
                </c:pt>
                <c:pt idx="670">
                  <c:v>44405</c:v>
                </c:pt>
                <c:pt idx="671">
                  <c:v>44406</c:v>
                </c:pt>
                <c:pt idx="672">
                  <c:v>44407</c:v>
                </c:pt>
                <c:pt idx="673">
                  <c:v>44410</c:v>
                </c:pt>
                <c:pt idx="674">
                  <c:v>44411</c:v>
                </c:pt>
                <c:pt idx="675">
                  <c:v>44412</c:v>
                </c:pt>
                <c:pt idx="676">
                  <c:v>44413</c:v>
                </c:pt>
                <c:pt idx="677">
                  <c:v>44414</c:v>
                </c:pt>
                <c:pt idx="678">
                  <c:v>44417</c:v>
                </c:pt>
                <c:pt idx="679">
                  <c:v>44418</c:v>
                </c:pt>
                <c:pt idx="680">
                  <c:v>44419</c:v>
                </c:pt>
                <c:pt idx="681">
                  <c:v>44420</c:v>
                </c:pt>
                <c:pt idx="682">
                  <c:v>44421</c:v>
                </c:pt>
                <c:pt idx="683">
                  <c:v>44424</c:v>
                </c:pt>
                <c:pt idx="684">
                  <c:v>44425</c:v>
                </c:pt>
                <c:pt idx="685">
                  <c:v>44426</c:v>
                </c:pt>
                <c:pt idx="686">
                  <c:v>44427</c:v>
                </c:pt>
                <c:pt idx="687">
                  <c:v>44428</c:v>
                </c:pt>
                <c:pt idx="688">
                  <c:v>44431</c:v>
                </c:pt>
                <c:pt idx="689">
                  <c:v>44432</c:v>
                </c:pt>
                <c:pt idx="690">
                  <c:v>44433</c:v>
                </c:pt>
                <c:pt idx="691">
                  <c:v>44434</c:v>
                </c:pt>
                <c:pt idx="692">
                  <c:v>44435</c:v>
                </c:pt>
                <c:pt idx="693">
                  <c:v>44438</c:v>
                </c:pt>
                <c:pt idx="694">
                  <c:v>44439</c:v>
                </c:pt>
                <c:pt idx="695">
                  <c:v>44440</c:v>
                </c:pt>
                <c:pt idx="696">
                  <c:v>44441</c:v>
                </c:pt>
                <c:pt idx="697">
                  <c:v>44442</c:v>
                </c:pt>
                <c:pt idx="698">
                  <c:v>44445</c:v>
                </c:pt>
                <c:pt idx="699">
                  <c:v>44446</c:v>
                </c:pt>
                <c:pt idx="700">
                  <c:v>44447</c:v>
                </c:pt>
                <c:pt idx="701">
                  <c:v>44448</c:v>
                </c:pt>
                <c:pt idx="702">
                  <c:v>44449</c:v>
                </c:pt>
                <c:pt idx="703">
                  <c:v>44452</c:v>
                </c:pt>
                <c:pt idx="704">
                  <c:v>44453</c:v>
                </c:pt>
                <c:pt idx="705">
                  <c:v>44454</c:v>
                </c:pt>
                <c:pt idx="706">
                  <c:v>44455</c:v>
                </c:pt>
                <c:pt idx="707">
                  <c:v>44456</c:v>
                </c:pt>
                <c:pt idx="708">
                  <c:v>44459</c:v>
                </c:pt>
                <c:pt idx="709">
                  <c:v>44460</c:v>
                </c:pt>
                <c:pt idx="710">
                  <c:v>44461</c:v>
                </c:pt>
                <c:pt idx="711">
                  <c:v>44462</c:v>
                </c:pt>
                <c:pt idx="712">
                  <c:v>44463</c:v>
                </c:pt>
                <c:pt idx="713">
                  <c:v>44466</c:v>
                </c:pt>
                <c:pt idx="714">
                  <c:v>44467</c:v>
                </c:pt>
                <c:pt idx="715">
                  <c:v>44468</c:v>
                </c:pt>
                <c:pt idx="716">
                  <c:v>44469</c:v>
                </c:pt>
                <c:pt idx="717">
                  <c:v>44470</c:v>
                </c:pt>
                <c:pt idx="718">
                  <c:v>44473</c:v>
                </c:pt>
                <c:pt idx="719">
                  <c:v>44474</c:v>
                </c:pt>
                <c:pt idx="720">
                  <c:v>44475</c:v>
                </c:pt>
                <c:pt idx="721">
                  <c:v>44476</c:v>
                </c:pt>
                <c:pt idx="722">
                  <c:v>44477</c:v>
                </c:pt>
                <c:pt idx="723">
                  <c:v>44480</c:v>
                </c:pt>
                <c:pt idx="724">
                  <c:v>44481</c:v>
                </c:pt>
                <c:pt idx="725">
                  <c:v>44482</c:v>
                </c:pt>
                <c:pt idx="726">
                  <c:v>44483</c:v>
                </c:pt>
                <c:pt idx="727">
                  <c:v>44484</c:v>
                </c:pt>
                <c:pt idx="728">
                  <c:v>44487</c:v>
                </c:pt>
                <c:pt idx="729">
                  <c:v>44488</c:v>
                </c:pt>
                <c:pt idx="730">
                  <c:v>44489</c:v>
                </c:pt>
                <c:pt idx="731">
                  <c:v>44490</c:v>
                </c:pt>
                <c:pt idx="732">
                  <c:v>44491</c:v>
                </c:pt>
                <c:pt idx="733">
                  <c:v>44494</c:v>
                </c:pt>
                <c:pt idx="734">
                  <c:v>44495</c:v>
                </c:pt>
                <c:pt idx="735">
                  <c:v>44496</c:v>
                </c:pt>
                <c:pt idx="736">
                  <c:v>44497</c:v>
                </c:pt>
                <c:pt idx="737">
                  <c:v>44498</c:v>
                </c:pt>
                <c:pt idx="738">
                  <c:v>44501</c:v>
                </c:pt>
                <c:pt idx="739">
                  <c:v>44502</c:v>
                </c:pt>
                <c:pt idx="740">
                  <c:v>44503</c:v>
                </c:pt>
                <c:pt idx="741">
                  <c:v>44504</c:v>
                </c:pt>
                <c:pt idx="742">
                  <c:v>44505</c:v>
                </c:pt>
                <c:pt idx="743">
                  <c:v>44508</c:v>
                </c:pt>
                <c:pt idx="744">
                  <c:v>44509</c:v>
                </c:pt>
                <c:pt idx="745">
                  <c:v>44510</c:v>
                </c:pt>
                <c:pt idx="746">
                  <c:v>44511</c:v>
                </c:pt>
                <c:pt idx="747">
                  <c:v>44512</c:v>
                </c:pt>
                <c:pt idx="748">
                  <c:v>44515</c:v>
                </c:pt>
                <c:pt idx="749">
                  <c:v>44516</c:v>
                </c:pt>
                <c:pt idx="750">
                  <c:v>44517</c:v>
                </c:pt>
                <c:pt idx="751">
                  <c:v>44518</c:v>
                </c:pt>
                <c:pt idx="752">
                  <c:v>44519</c:v>
                </c:pt>
                <c:pt idx="753">
                  <c:v>44522</c:v>
                </c:pt>
                <c:pt idx="754">
                  <c:v>44523</c:v>
                </c:pt>
                <c:pt idx="755">
                  <c:v>44524</c:v>
                </c:pt>
                <c:pt idx="756">
                  <c:v>44525</c:v>
                </c:pt>
                <c:pt idx="757">
                  <c:v>44526</c:v>
                </c:pt>
                <c:pt idx="758">
                  <c:v>44529</c:v>
                </c:pt>
                <c:pt idx="759">
                  <c:v>44530</c:v>
                </c:pt>
                <c:pt idx="760">
                  <c:v>44531</c:v>
                </c:pt>
                <c:pt idx="761">
                  <c:v>44532</c:v>
                </c:pt>
                <c:pt idx="762">
                  <c:v>44533</c:v>
                </c:pt>
                <c:pt idx="763">
                  <c:v>44536</c:v>
                </c:pt>
                <c:pt idx="764">
                  <c:v>44537</c:v>
                </c:pt>
                <c:pt idx="765">
                  <c:v>44538</c:v>
                </c:pt>
                <c:pt idx="766">
                  <c:v>44539</c:v>
                </c:pt>
                <c:pt idx="767">
                  <c:v>44540</c:v>
                </c:pt>
                <c:pt idx="768">
                  <c:v>44543</c:v>
                </c:pt>
                <c:pt idx="769">
                  <c:v>44544</c:v>
                </c:pt>
                <c:pt idx="770">
                  <c:v>44545</c:v>
                </c:pt>
                <c:pt idx="771">
                  <c:v>44546</c:v>
                </c:pt>
                <c:pt idx="772">
                  <c:v>44547</c:v>
                </c:pt>
                <c:pt idx="773">
                  <c:v>44550</c:v>
                </c:pt>
                <c:pt idx="774">
                  <c:v>44551</c:v>
                </c:pt>
                <c:pt idx="775">
                  <c:v>44552</c:v>
                </c:pt>
                <c:pt idx="776">
                  <c:v>44553</c:v>
                </c:pt>
                <c:pt idx="777">
                  <c:v>44554</c:v>
                </c:pt>
                <c:pt idx="778">
                  <c:v>44557</c:v>
                </c:pt>
                <c:pt idx="779">
                  <c:v>44558</c:v>
                </c:pt>
                <c:pt idx="780">
                  <c:v>44559</c:v>
                </c:pt>
                <c:pt idx="781">
                  <c:v>44560</c:v>
                </c:pt>
                <c:pt idx="782">
                  <c:v>44561</c:v>
                </c:pt>
                <c:pt idx="783">
                  <c:v>44564</c:v>
                </c:pt>
                <c:pt idx="784">
                  <c:v>44565</c:v>
                </c:pt>
                <c:pt idx="785">
                  <c:v>44566</c:v>
                </c:pt>
                <c:pt idx="786">
                  <c:v>44567</c:v>
                </c:pt>
                <c:pt idx="787">
                  <c:v>44568</c:v>
                </c:pt>
                <c:pt idx="788">
                  <c:v>44571</c:v>
                </c:pt>
                <c:pt idx="789">
                  <c:v>44572</c:v>
                </c:pt>
                <c:pt idx="790">
                  <c:v>44573</c:v>
                </c:pt>
                <c:pt idx="791">
                  <c:v>44574</c:v>
                </c:pt>
                <c:pt idx="792">
                  <c:v>44575</c:v>
                </c:pt>
                <c:pt idx="793">
                  <c:v>44578</c:v>
                </c:pt>
                <c:pt idx="794">
                  <c:v>44579</c:v>
                </c:pt>
                <c:pt idx="795">
                  <c:v>44580</c:v>
                </c:pt>
                <c:pt idx="796">
                  <c:v>44581</c:v>
                </c:pt>
                <c:pt idx="797">
                  <c:v>44582</c:v>
                </c:pt>
                <c:pt idx="798">
                  <c:v>44585</c:v>
                </c:pt>
                <c:pt idx="799">
                  <c:v>44586</c:v>
                </c:pt>
                <c:pt idx="800">
                  <c:v>44587</c:v>
                </c:pt>
                <c:pt idx="801">
                  <c:v>44588</c:v>
                </c:pt>
                <c:pt idx="802">
                  <c:v>44589</c:v>
                </c:pt>
                <c:pt idx="803">
                  <c:v>44592</c:v>
                </c:pt>
                <c:pt idx="804">
                  <c:v>44593</c:v>
                </c:pt>
                <c:pt idx="805">
                  <c:v>44594</c:v>
                </c:pt>
                <c:pt idx="806">
                  <c:v>44595</c:v>
                </c:pt>
                <c:pt idx="807">
                  <c:v>44596</c:v>
                </c:pt>
                <c:pt idx="808">
                  <c:v>44599</c:v>
                </c:pt>
                <c:pt idx="809">
                  <c:v>44600</c:v>
                </c:pt>
                <c:pt idx="810">
                  <c:v>44601</c:v>
                </c:pt>
                <c:pt idx="811">
                  <c:v>44602</c:v>
                </c:pt>
                <c:pt idx="812">
                  <c:v>44603</c:v>
                </c:pt>
                <c:pt idx="813">
                  <c:v>44606</c:v>
                </c:pt>
                <c:pt idx="814">
                  <c:v>44607</c:v>
                </c:pt>
                <c:pt idx="815">
                  <c:v>44608</c:v>
                </c:pt>
                <c:pt idx="816">
                  <c:v>44609</c:v>
                </c:pt>
                <c:pt idx="817">
                  <c:v>44610</c:v>
                </c:pt>
                <c:pt idx="818">
                  <c:v>44613</c:v>
                </c:pt>
                <c:pt idx="819">
                  <c:v>44614</c:v>
                </c:pt>
                <c:pt idx="820">
                  <c:v>44615</c:v>
                </c:pt>
                <c:pt idx="821">
                  <c:v>44616</c:v>
                </c:pt>
                <c:pt idx="822">
                  <c:v>44617</c:v>
                </c:pt>
                <c:pt idx="823">
                  <c:v>44620</c:v>
                </c:pt>
                <c:pt idx="824">
                  <c:v>44621</c:v>
                </c:pt>
                <c:pt idx="825">
                  <c:v>44622</c:v>
                </c:pt>
                <c:pt idx="826">
                  <c:v>44623</c:v>
                </c:pt>
                <c:pt idx="827">
                  <c:v>44624</c:v>
                </c:pt>
                <c:pt idx="828">
                  <c:v>44627</c:v>
                </c:pt>
                <c:pt idx="829">
                  <c:v>44628</c:v>
                </c:pt>
                <c:pt idx="830">
                  <c:v>44629</c:v>
                </c:pt>
                <c:pt idx="831">
                  <c:v>44630</c:v>
                </c:pt>
                <c:pt idx="832">
                  <c:v>44631</c:v>
                </c:pt>
                <c:pt idx="833">
                  <c:v>44634</c:v>
                </c:pt>
                <c:pt idx="834">
                  <c:v>44635</c:v>
                </c:pt>
                <c:pt idx="835">
                  <c:v>44636</c:v>
                </c:pt>
                <c:pt idx="836">
                  <c:v>44637</c:v>
                </c:pt>
                <c:pt idx="837">
                  <c:v>44638</c:v>
                </c:pt>
                <c:pt idx="838">
                  <c:v>44641</c:v>
                </c:pt>
                <c:pt idx="839">
                  <c:v>44642</c:v>
                </c:pt>
                <c:pt idx="840">
                  <c:v>44643</c:v>
                </c:pt>
                <c:pt idx="841">
                  <c:v>44644</c:v>
                </c:pt>
                <c:pt idx="842">
                  <c:v>44645</c:v>
                </c:pt>
                <c:pt idx="843">
                  <c:v>44648</c:v>
                </c:pt>
                <c:pt idx="844">
                  <c:v>44649</c:v>
                </c:pt>
                <c:pt idx="845">
                  <c:v>44650</c:v>
                </c:pt>
                <c:pt idx="846">
                  <c:v>44651</c:v>
                </c:pt>
                <c:pt idx="847">
                  <c:v>44652</c:v>
                </c:pt>
                <c:pt idx="848">
                  <c:v>44655</c:v>
                </c:pt>
                <c:pt idx="849">
                  <c:v>44656</c:v>
                </c:pt>
                <c:pt idx="850">
                  <c:v>44657</c:v>
                </c:pt>
                <c:pt idx="851">
                  <c:v>44658</c:v>
                </c:pt>
                <c:pt idx="852">
                  <c:v>44659</c:v>
                </c:pt>
                <c:pt idx="853">
                  <c:v>44662</c:v>
                </c:pt>
                <c:pt idx="854">
                  <c:v>44663</c:v>
                </c:pt>
                <c:pt idx="855">
                  <c:v>44664</c:v>
                </c:pt>
                <c:pt idx="856">
                  <c:v>44665</c:v>
                </c:pt>
                <c:pt idx="857">
                  <c:v>44666</c:v>
                </c:pt>
                <c:pt idx="858">
                  <c:v>44669</c:v>
                </c:pt>
                <c:pt idx="859">
                  <c:v>44670</c:v>
                </c:pt>
                <c:pt idx="860">
                  <c:v>44671</c:v>
                </c:pt>
                <c:pt idx="861">
                  <c:v>44672</c:v>
                </c:pt>
                <c:pt idx="862">
                  <c:v>44673</c:v>
                </c:pt>
                <c:pt idx="863">
                  <c:v>44676</c:v>
                </c:pt>
                <c:pt idx="864">
                  <c:v>44677</c:v>
                </c:pt>
                <c:pt idx="865">
                  <c:v>44678</c:v>
                </c:pt>
                <c:pt idx="866">
                  <c:v>44679</c:v>
                </c:pt>
                <c:pt idx="867">
                  <c:v>44680</c:v>
                </c:pt>
                <c:pt idx="868">
                  <c:v>44683</c:v>
                </c:pt>
                <c:pt idx="869">
                  <c:v>44684</c:v>
                </c:pt>
                <c:pt idx="870">
                  <c:v>44685</c:v>
                </c:pt>
                <c:pt idx="871">
                  <c:v>44686</c:v>
                </c:pt>
                <c:pt idx="872">
                  <c:v>44687</c:v>
                </c:pt>
                <c:pt idx="873">
                  <c:v>44690</c:v>
                </c:pt>
                <c:pt idx="874">
                  <c:v>44691</c:v>
                </c:pt>
                <c:pt idx="875">
                  <c:v>44692</c:v>
                </c:pt>
                <c:pt idx="876">
                  <c:v>44693</c:v>
                </c:pt>
                <c:pt idx="877">
                  <c:v>44694</c:v>
                </c:pt>
                <c:pt idx="878">
                  <c:v>44697</c:v>
                </c:pt>
                <c:pt idx="879">
                  <c:v>44698</c:v>
                </c:pt>
                <c:pt idx="880">
                  <c:v>44699</c:v>
                </c:pt>
                <c:pt idx="881">
                  <c:v>44700</c:v>
                </c:pt>
                <c:pt idx="882">
                  <c:v>44701</c:v>
                </c:pt>
                <c:pt idx="883">
                  <c:v>44704</c:v>
                </c:pt>
                <c:pt idx="884">
                  <c:v>44705</c:v>
                </c:pt>
                <c:pt idx="885">
                  <c:v>44706</c:v>
                </c:pt>
                <c:pt idx="886">
                  <c:v>44707</c:v>
                </c:pt>
                <c:pt idx="887">
                  <c:v>44708</c:v>
                </c:pt>
                <c:pt idx="888">
                  <c:v>44711</c:v>
                </c:pt>
                <c:pt idx="889">
                  <c:v>44712</c:v>
                </c:pt>
                <c:pt idx="890">
                  <c:v>44713</c:v>
                </c:pt>
                <c:pt idx="891">
                  <c:v>44714</c:v>
                </c:pt>
                <c:pt idx="892">
                  <c:v>44715</c:v>
                </c:pt>
                <c:pt idx="893">
                  <c:v>44718</c:v>
                </c:pt>
                <c:pt idx="894">
                  <c:v>44719</c:v>
                </c:pt>
                <c:pt idx="895">
                  <c:v>44720</c:v>
                </c:pt>
                <c:pt idx="896">
                  <c:v>44721</c:v>
                </c:pt>
                <c:pt idx="897">
                  <c:v>44722</c:v>
                </c:pt>
                <c:pt idx="898">
                  <c:v>44725</c:v>
                </c:pt>
                <c:pt idx="899">
                  <c:v>44726</c:v>
                </c:pt>
                <c:pt idx="900">
                  <c:v>44727</c:v>
                </c:pt>
                <c:pt idx="901">
                  <c:v>44728</c:v>
                </c:pt>
                <c:pt idx="902">
                  <c:v>44729</c:v>
                </c:pt>
                <c:pt idx="903">
                  <c:v>44732</c:v>
                </c:pt>
              </c:numCache>
            </c:numRef>
          </c:cat>
          <c:val>
            <c:numRef>
              <c:f>Sheet2!$K$5:$K$950</c:f>
              <c:numCache>
                <c:formatCode>General</c:formatCode>
                <c:ptCount val="946"/>
                <c:pt idx="0">
                  <c:v>2.4676</c:v>
                </c:pt>
                <c:pt idx="1">
                  <c:v>2.3786</c:v>
                </c:pt>
                <c:pt idx="2">
                  <c:v>2.4937</c:v>
                </c:pt>
                <c:pt idx="3">
                  <c:v>2.5406</c:v>
                </c:pt>
                <c:pt idx="4">
                  <c:v>2.5855000000000001</c:v>
                </c:pt>
                <c:pt idx="5">
                  <c:v>2.5529000000000002</c:v>
                </c:pt>
                <c:pt idx="6">
                  <c:v>2.5754999999999999</c:v>
                </c:pt>
                <c:pt idx="7">
                  <c:v>2.5407999999999999</c:v>
                </c:pt>
                <c:pt idx="8">
                  <c:v>2.5347</c:v>
                </c:pt>
                <c:pt idx="9">
                  <c:v>2.5347</c:v>
                </c:pt>
                <c:pt idx="10">
                  <c:v>2.5409000000000002</c:v>
                </c:pt>
                <c:pt idx="11">
                  <c:v>2.5636999999999999</c:v>
                </c:pt>
                <c:pt idx="12">
                  <c:v>2.6139000000000001</c:v>
                </c:pt>
                <c:pt idx="13">
                  <c:v>2.6139000000000001</c:v>
                </c:pt>
                <c:pt idx="14">
                  <c:v>2.5869</c:v>
                </c:pt>
                <c:pt idx="15">
                  <c:v>2.5829</c:v>
                </c:pt>
                <c:pt idx="16">
                  <c:v>2.5642</c:v>
                </c:pt>
                <c:pt idx="17">
                  <c:v>2.6063000000000001</c:v>
                </c:pt>
                <c:pt idx="18">
                  <c:v>2.5897000000000001</c:v>
                </c:pt>
                <c:pt idx="19">
                  <c:v>2.5726</c:v>
                </c:pt>
                <c:pt idx="20">
                  <c:v>2.5081000000000002</c:v>
                </c:pt>
                <c:pt idx="21">
                  <c:v>2.4575999999999998</c:v>
                </c:pt>
                <c:pt idx="22">
                  <c:v>2.5019</c:v>
                </c:pt>
                <c:pt idx="23">
                  <c:v>2.5364</c:v>
                </c:pt>
                <c:pt idx="24">
                  <c:v>2.5222000000000002</c:v>
                </c:pt>
                <c:pt idx="25">
                  <c:v>2.5243000000000002</c:v>
                </c:pt>
                <c:pt idx="26">
                  <c:v>2.4794999999999998</c:v>
                </c:pt>
                <c:pt idx="27">
                  <c:v>2.4649999999999999</c:v>
                </c:pt>
                <c:pt idx="28">
                  <c:v>2.4853999999999998</c:v>
                </c:pt>
                <c:pt idx="29">
                  <c:v>2.5059</c:v>
                </c:pt>
                <c:pt idx="30">
                  <c:v>2.5305</c:v>
                </c:pt>
                <c:pt idx="31">
                  <c:v>2.4935</c:v>
                </c:pt>
                <c:pt idx="32">
                  <c:v>2.5141</c:v>
                </c:pt>
                <c:pt idx="33">
                  <c:v>2.5141</c:v>
                </c:pt>
                <c:pt idx="34">
                  <c:v>2.4872000000000001</c:v>
                </c:pt>
                <c:pt idx="35">
                  <c:v>2.4975000000000001</c:v>
                </c:pt>
                <c:pt idx="36">
                  <c:v>2.5286</c:v>
                </c:pt>
                <c:pt idx="37">
                  <c:v>2.4933000000000001</c:v>
                </c:pt>
                <c:pt idx="38">
                  <c:v>2.5057999999999998</c:v>
                </c:pt>
                <c:pt idx="39">
                  <c:v>2.4819</c:v>
                </c:pt>
                <c:pt idx="40">
                  <c:v>2.4980000000000002</c:v>
                </c:pt>
                <c:pt idx="41">
                  <c:v>2.5141</c:v>
                </c:pt>
                <c:pt idx="42">
                  <c:v>2.5526</c:v>
                </c:pt>
                <c:pt idx="43">
                  <c:v>2.5405000000000002</c:v>
                </c:pt>
                <c:pt idx="44">
                  <c:v>2.5446</c:v>
                </c:pt>
                <c:pt idx="45">
                  <c:v>2.5160999999999998</c:v>
                </c:pt>
                <c:pt idx="46">
                  <c:v>2.4733999999999998</c:v>
                </c:pt>
                <c:pt idx="47">
                  <c:v>2.4609999999999999</c:v>
                </c:pt>
                <c:pt idx="48">
                  <c:v>2.4752000000000001</c:v>
                </c:pt>
                <c:pt idx="49">
                  <c:v>2.4506000000000001</c:v>
                </c:pt>
                <c:pt idx="50">
                  <c:v>2.4647999999999999</c:v>
                </c:pt>
                <c:pt idx="51">
                  <c:v>2.4607000000000001</c:v>
                </c:pt>
                <c:pt idx="52">
                  <c:v>2.4378000000000002</c:v>
                </c:pt>
                <c:pt idx="53">
                  <c:v>2.4521000000000002</c:v>
                </c:pt>
                <c:pt idx="54">
                  <c:v>2.4685999999999999</c:v>
                </c:pt>
                <c:pt idx="55">
                  <c:v>2.3961000000000001</c:v>
                </c:pt>
                <c:pt idx="56">
                  <c:v>2.4083999999999999</c:v>
                </c:pt>
                <c:pt idx="57">
                  <c:v>2.3166000000000002</c:v>
                </c:pt>
                <c:pt idx="58">
                  <c:v>2.2416</c:v>
                </c:pt>
                <c:pt idx="59">
                  <c:v>2.2662</c:v>
                </c:pt>
                <c:pt idx="60">
                  <c:v>2.2000000000000002</c:v>
                </c:pt>
                <c:pt idx="61">
                  <c:v>2.2359</c:v>
                </c:pt>
                <c:pt idx="62">
                  <c:v>2.2599999999999998</c:v>
                </c:pt>
                <c:pt idx="63">
                  <c:v>2.3325999999999998</c:v>
                </c:pt>
                <c:pt idx="64">
                  <c:v>2.3024</c:v>
                </c:pt>
                <c:pt idx="65">
                  <c:v>2.3348</c:v>
                </c:pt>
                <c:pt idx="66">
                  <c:v>2.3369</c:v>
                </c:pt>
                <c:pt idx="67">
                  <c:v>2.3393000000000002</c:v>
                </c:pt>
                <c:pt idx="68">
                  <c:v>2.3618000000000001</c:v>
                </c:pt>
                <c:pt idx="69">
                  <c:v>2.3496999999999999</c:v>
                </c:pt>
                <c:pt idx="70">
                  <c:v>2.3212000000000002</c:v>
                </c:pt>
                <c:pt idx="71">
                  <c:v>2.3540000000000001</c:v>
                </c:pt>
                <c:pt idx="72">
                  <c:v>2.3914</c:v>
                </c:pt>
                <c:pt idx="73">
                  <c:v>2.3915999999999999</c:v>
                </c:pt>
                <c:pt idx="74">
                  <c:v>2.4123999999999999</c:v>
                </c:pt>
                <c:pt idx="75">
                  <c:v>2.4001999999999999</c:v>
                </c:pt>
                <c:pt idx="76">
                  <c:v>2.3801999999999999</c:v>
                </c:pt>
                <c:pt idx="77">
                  <c:v>2.3801999999999999</c:v>
                </c:pt>
                <c:pt idx="78">
                  <c:v>2.3866000000000001</c:v>
                </c:pt>
                <c:pt idx="79">
                  <c:v>2.3639000000000001</c:v>
                </c:pt>
                <c:pt idx="80">
                  <c:v>2.3178000000000001</c:v>
                </c:pt>
                <c:pt idx="81">
                  <c:v>2.3319000000000001</c:v>
                </c:pt>
                <c:pt idx="82">
                  <c:v>2.2820999999999998</c:v>
                </c:pt>
                <c:pt idx="83">
                  <c:v>2.2921999999999998</c:v>
                </c:pt>
                <c:pt idx="84">
                  <c:v>2.2660999999999998</c:v>
                </c:pt>
                <c:pt idx="85">
                  <c:v>2.3043999999999998</c:v>
                </c:pt>
                <c:pt idx="86">
                  <c:v>2.3448000000000002</c:v>
                </c:pt>
                <c:pt idx="87">
                  <c:v>2.3330000000000002</c:v>
                </c:pt>
                <c:pt idx="88">
                  <c:v>2.2904</c:v>
                </c:pt>
                <c:pt idx="89">
                  <c:v>2.2844000000000002</c:v>
                </c:pt>
                <c:pt idx="90">
                  <c:v>2.2966000000000002</c:v>
                </c:pt>
                <c:pt idx="91">
                  <c:v>2.258</c:v>
                </c:pt>
                <c:pt idx="92">
                  <c:v>2.2660999999999998</c:v>
                </c:pt>
                <c:pt idx="93">
                  <c:v>2.1884000000000001</c:v>
                </c:pt>
                <c:pt idx="94">
                  <c:v>2.1964999999999999</c:v>
                </c:pt>
                <c:pt idx="95">
                  <c:v>2.1596000000000002</c:v>
                </c:pt>
                <c:pt idx="96">
                  <c:v>2.1922000000000001</c:v>
                </c:pt>
                <c:pt idx="97">
                  <c:v>2.1981000000000002</c:v>
                </c:pt>
                <c:pt idx="98">
                  <c:v>2.2208000000000001</c:v>
                </c:pt>
                <c:pt idx="99">
                  <c:v>2.2538</c:v>
                </c:pt>
                <c:pt idx="100">
                  <c:v>2.2227000000000001</c:v>
                </c:pt>
                <c:pt idx="101">
                  <c:v>2.1459999999999999</c:v>
                </c:pt>
                <c:pt idx="102">
                  <c:v>2.1640999999999999</c:v>
                </c:pt>
                <c:pt idx="103">
                  <c:v>2.1640999999999999</c:v>
                </c:pt>
                <c:pt idx="104">
                  <c:v>2.1244000000000001</c:v>
                </c:pt>
                <c:pt idx="105">
                  <c:v>2.109</c:v>
                </c:pt>
                <c:pt idx="106">
                  <c:v>2.0609000000000002</c:v>
                </c:pt>
                <c:pt idx="107">
                  <c:v>1.9220999999999999</c:v>
                </c:pt>
                <c:pt idx="108">
                  <c:v>1.8317000000000001</c:v>
                </c:pt>
                <c:pt idx="109">
                  <c:v>1.8834</c:v>
                </c:pt>
                <c:pt idx="110">
                  <c:v>1.8569</c:v>
                </c:pt>
                <c:pt idx="111">
                  <c:v>1.8787</c:v>
                </c:pt>
                <c:pt idx="112">
                  <c:v>1.8493999999999999</c:v>
                </c:pt>
                <c:pt idx="113">
                  <c:v>1.9036</c:v>
                </c:pt>
                <c:pt idx="114">
                  <c:v>1.9297</c:v>
                </c:pt>
                <c:pt idx="115">
                  <c:v>1.8786</c:v>
                </c:pt>
                <c:pt idx="116">
                  <c:v>1.8357000000000001</c:v>
                </c:pt>
                <c:pt idx="117">
                  <c:v>1.8405</c:v>
                </c:pt>
                <c:pt idx="118">
                  <c:v>1.8687</c:v>
                </c:pt>
                <c:pt idx="119">
                  <c:v>1.8643000000000001</c:v>
                </c:pt>
                <c:pt idx="120">
                  <c:v>1.7351000000000001</c:v>
                </c:pt>
                <c:pt idx="121">
                  <c:v>1.7775000000000001</c:v>
                </c:pt>
                <c:pt idx="122">
                  <c:v>1.7678</c:v>
                </c:pt>
                <c:pt idx="123">
                  <c:v>1.7323999999999999</c:v>
                </c:pt>
                <c:pt idx="124">
                  <c:v>1.7318</c:v>
                </c:pt>
                <c:pt idx="125">
                  <c:v>1.7688999999999999</c:v>
                </c:pt>
                <c:pt idx="126">
                  <c:v>1.7448999999999999</c:v>
                </c:pt>
                <c:pt idx="127">
                  <c:v>1.7548999999999999</c:v>
                </c:pt>
                <c:pt idx="128">
                  <c:v>1.7871999999999999</c:v>
                </c:pt>
                <c:pt idx="129">
                  <c:v>1.7613000000000001</c:v>
                </c:pt>
                <c:pt idx="130">
                  <c:v>1.7596000000000001</c:v>
                </c:pt>
                <c:pt idx="131">
                  <c:v>1.7596000000000001</c:v>
                </c:pt>
                <c:pt idx="132">
                  <c:v>1.8593</c:v>
                </c:pt>
                <c:pt idx="133">
                  <c:v>1.89</c:v>
                </c:pt>
                <c:pt idx="134">
                  <c:v>1.9066000000000001</c:v>
                </c:pt>
                <c:pt idx="135">
                  <c:v>1.8277000000000001</c:v>
                </c:pt>
                <c:pt idx="136">
                  <c:v>1.8625</c:v>
                </c:pt>
                <c:pt idx="137">
                  <c:v>1.8471</c:v>
                </c:pt>
                <c:pt idx="138">
                  <c:v>1.829</c:v>
                </c:pt>
                <c:pt idx="139">
                  <c:v>1.8498000000000001</c:v>
                </c:pt>
                <c:pt idx="140">
                  <c:v>1.8110999999999999</c:v>
                </c:pt>
                <c:pt idx="141">
                  <c:v>1.7559</c:v>
                </c:pt>
                <c:pt idx="142">
                  <c:v>1.8183</c:v>
                </c:pt>
                <c:pt idx="143">
                  <c:v>1.8123</c:v>
                </c:pt>
                <c:pt idx="144">
                  <c:v>1.8373999999999999</c:v>
                </c:pt>
                <c:pt idx="145">
                  <c:v>1.8179000000000001</c:v>
                </c:pt>
                <c:pt idx="146">
                  <c:v>1.8638999999999999</c:v>
                </c:pt>
                <c:pt idx="147">
                  <c:v>1.8519000000000001</c:v>
                </c:pt>
                <c:pt idx="148">
                  <c:v>1.8579000000000001</c:v>
                </c:pt>
                <c:pt idx="149">
                  <c:v>1.8459000000000001</c:v>
                </c:pt>
                <c:pt idx="150">
                  <c:v>1.8721000000000001</c:v>
                </c:pt>
                <c:pt idx="151">
                  <c:v>1.734</c:v>
                </c:pt>
                <c:pt idx="152">
                  <c:v>1.7118</c:v>
                </c:pt>
                <c:pt idx="153">
                  <c:v>1.5732999999999999</c:v>
                </c:pt>
                <c:pt idx="154">
                  <c:v>1.583</c:v>
                </c:pt>
                <c:pt idx="155">
                  <c:v>1.6069</c:v>
                </c:pt>
                <c:pt idx="156">
                  <c:v>1.6188</c:v>
                </c:pt>
                <c:pt idx="157">
                  <c:v>1.6466000000000001</c:v>
                </c:pt>
                <c:pt idx="158">
                  <c:v>1.5837000000000001</c:v>
                </c:pt>
                <c:pt idx="159">
                  <c:v>1.6666000000000001</c:v>
                </c:pt>
                <c:pt idx="160">
                  <c:v>1.5770999999999999</c:v>
                </c:pt>
                <c:pt idx="161">
                  <c:v>1.4957</c:v>
                </c:pt>
                <c:pt idx="162">
                  <c:v>1.4762999999999999</c:v>
                </c:pt>
                <c:pt idx="163">
                  <c:v>1.5452999999999999</c:v>
                </c:pt>
                <c:pt idx="164">
                  <c:v>1.5123</c:v>
                </c:pt>
                <c:pt idx="165">
                  <c:v>1.5732999999999999</c:v>
                </c:pt>
                <c:pt idx="166">
                  <c:v>1.6121000000000001</c:v>
                </c:pt>
                <c:pt idx="167">
                  <c:v>1.5331999999999999</c:v>
                </c:pt>
                <c:pt idx="168">
                  <c:v>1.5390999999999999</c:v>
                </c:pt>
                <c:pt idx="169">
                  <c:v>1.5223</c:v>
                </c:pt>
                <c:pt idx="170">
                  <c:v>1.5</c:v>
                </c:pt>
                <c:pt idx="171">
                  <c:v>1.52</c:v>
                </c:pt>
                <c:pt idx="172">
                  <c:v>1.504</c:v>
                </c:pt>
                <c:pt idx="173">
                  <c:v>1.504</c:v>
                </c:pt>
                <c:pt idx="174">
                  <c:v>1.452</c:v>
                </c:pt>
                <c:pt idx="175">
                  <c:v>1.4319</c:v>
                </c:pt>
                <c:pt idx="176">
                  <c:v>1.526</c:v>
                </c:pt>
                <c:pt idx="177">
                  <c:v>1.5402</c:v>
                </c:pt>
                <c:pt idx="178">
                  <c:v>1.5928</c:v>
                </c:pt>
                <c:pt idx="179">
                  <c:v>1.6759999999999999</c:v>
                </c:pt>
                <c:pt idx="180">
                  <c:v>1.6741999999999999</c:v>
                </c:pt>
                <c:pt idx="181">
                  <c:v>1.7192000000000001</c:v>
                </c:pt>
                <c:pt idx="182">
                  <c:v>1.7999000000000001</c:v>
                </c:pt>
                <c:pt idx="183">
                  <c:v>1.7593000000000001</c:v>
                </c:pt>
                <c:pt idx="184">
                  <c:v>1.7248000000000001</c:v>
                </c:pt>
                <c:pt idx="185">
                  <c:v>1.7621</c:v>
                </c:pt>
                <c:pt idx="186">
                  <c:v>1.7378</c:v>
                </c:pt>
                <c:pt idx="187">
                  <c:v>1.6830000000000001</c:v>
                </c:pt>
                <c:pt idx="188">
                  <c:v>1.6812</c:v>
                </c:pt>
                <c:pt idx="189">
                  <c:v>1.6255999999999999</c:v>
                </c:pt>
                <c:pt idx="190">
                  <c:v>1.6795</c:v>
                </c:pt>
                <c:pt idx="191">
                  <c:v>1.6555</c:v>
                </c:pt>
                <c:pt idx="192">
                  <c:v>1.6315</c:v>
                </c:pt>
                <c:pt idx="193">
                  <c:v>1.6216999999999999</c:v>
                </c:pt>
                <c:pt idx="194">
                  <c:v>1.5459000000000001</c:v>
                </c:pt>
                <c:pt idx="195">
                  <c:v>1.478</c:v>
                </c:pt>
                <c:pt idx="196">
                  <c:v>1.3900999999999999</c:v>
                </c:pt>
                <c:pt idx="197">
                  <c:v>1.4036</c:v>
                </c:pt>
                <c:pt idx="198">
                  <c:v>1.4617</c:v>
                </c:pt>
                <c:pt idx="199">
                  <c:v>1.4194</c:v>
                </c:pt>
                <c:pt idx="200">
                  <c:v>1.4657</c:v>
                </c:pt>
                <c:pt idx="201">
                  <c:v>1.5424</c:v>
                </c:pt>
                <c:pt idx="202">
                  <c:v>1.5913999999999999</c:v>
                </c:pt>
                <c:pt idx="203">
                  <c:v>1.5913999999999999</c:v>
                </c:pt>
                <c:pt idx="204">
                  <c:v>1.6180000000000001</c:v>
                </c:pt>
                <c:pt idx="205">
                  <c:v>1.5834999999999999</c:v>
                </c:pt>
                <c:pt idx="206">
                  <c:v>1.5999000000000001</c:v>
                </c:pt>
                <c:pt idx="207">
                  <c:v>1.5736000000000001</c:v>
                </c:pt>
                <c:pt idx="208">
                  <c:v>1.621</c:v>
                </c:pt>
                <c:pt idx="209">
                  <c:v>1.5944</c:v>
                </c:pt>
                <c:pt idx="210">
                  <c:v>1.5817000000000001</c:v>
                </c:pt>
                <c:pt idx="211">
                  <c:v>1.5777000000000001</c:v>
                </c:pt>
                <c:pt idx="212">
                  <c:v>1.6175999999999999</c:v>
                </c:pt>
                <c:pt idx="213">
                  <c:v>1.6435</c:v>
                </c:pt>
                <c:pt idx="214">
                  <c:v>1.6415</c:v>
                </c:pt>
                <c:pt idx="215">
                  <c:v>1.5975999999999999</c:v>
                </c:pt>
                <c:pt idx="216">
                  <c:v>1.5239</c:v>
                </c:pt>
                <c:pt idx="217">
                  <c:v>1.552</c:v>
                </c:pt>
                <c:pt idx="218">
                  <c:v>1.5822000000000001</c:v>
                </c:pt>
                <c:pt idx="219">
                  <c:v>1.6245000000000001</c:v>
                </c:pt>
                <c:pt idx="220">
                  <c:v>1.6086</c:v>
                </c:pt>
                <c:pt idx="221">
                  <c:v>1.6672</c:v>
                </c:pt>
                <c:pt idx="222">
                  <c:v>1.6741999999999999</c:v>
                </c:pt>
                <c:pt idx="223">
                  <c:v>1.6741999999999999</c:v>
                </c:pt>
                <c:pt idx="224">
                  <c:v>1.6623000000000001</c:v>
                </c:pt>
                <c:pt idx="225">
                  <c:v>1.6359999999999999</c:v>
                </c:pt>
                <c:pt idx="226">
                  <c:v>1.5913999999999999</c:v>
                </c:pt>
                <c:pt idx="227">
                  <c:v>1.6101000000000001</c:v>
                </c:pt>
                <c:pt idx="228">
                  <c:v>1.5980000000000001</c:v>
                </c:pt>
                <c:pt idx="229">
                  <c:v>1.5961000000000001</c:v>
                </c:pt>
                <c:pt idx="230">
                  <c:v>1.5757000000000001</c:v>
                </c:pt>
                <c:pt idx="231">
                  <c:v>1.6046</c:v>
                </c:pt>
                <c:pt idx="232">
                  <c:v>1.6276999999999999</c:v>
                </c:pt>
                <c:pt idx="233">
                  <c:v>1.6133999999999999</c:v>
                </c:pt>
                <c:pt idx="234">
                  <c:v>1.5819000000000001</c:v>
                </c:pt>
                <c:pt idx="235">
                  <c:v>1.6258999999999999</c:v>
                </c:pt>
                <c:pt idx="236">
                  <c:v>1.6258999999999999</c:v>
                </c:pt>
                <c:pt idx="237">
                  <c:v>1.6119000000000001</c:v>
                </c:pt>
                <c:pt idx="238">
                  <c:v>1.6</c:v>
                </c:pt>
                <c:pt idx="239">
                  <c:v>1.538</c:v>
                </c:pt>
                <c:pt idx="240">
                  <c:v>1.5721000000000001</c:v>
                </c:pt>
                <c:pt idx="241">
                  <c:v>1.5923</c:v>
                </c:pt>
                <c:pt idx="242">
                  <c:v>1.6149</c:v>
                </c:pt>
                <c:pt idx="243">
                  <c:v>1.613</c:v>
                </c:pt>
                <c:pt idx="244">
                  <c:v>1.6516999999999999</c:v>
                </c:pt>
                <c:pt idx="245">
                  <c:v>1.6133</c:v>
                </c:pt>
                <c:pt idx="246">
                  <c:v>1.6581999999999999</c:v>
                </c:pt>
                <c:pt idx="247">
                  <c:v>1.6036999999999999</c:v>
                </c:pt>
                <c:pt idx="248">
                  <c:v>1.6263000000000001</c:v>
                </c:pt>
                <c:pt idx="249">
                  <c:v>1.6224000000000001</c:v>
                </c:pt>
                <c:pt idx="250">
                  <c:v>1.6287</c:v>
                </c:pt>
                <c:pt idx="251">
                  <c:v>1.6268</c:v>
                </c:pt>
                <c:pt idx="252">
                  <c:v>1.6294</c:v>
                </c:pt>
                <c:pt idx="253">
                  <c:v>1.6523000000000001</c:v>
                </c:pt>
                <c:pt idx="254">
                  <c:v>1.621</c:v>
                </c:pt>
                <c:pt idx="255">
                  <c:v>1.621</c:v>
                </c:pt>
                <c:pt idx="256">
                  <c:v>1.631</c:v>
                </c:pt>
                <c:pt idx="257">
                  <c:v>1.5811999999999999</c:v>
                </c:pt>
                <c:pt idx="258">
                  <c:v>1.5652999999999999</c:v>
                </c:pt>
                <c:pt idx="259">
                  <c:v>1.5690999999999999</c:v>
                </c:pt>
                <c:pt idx="260">
                  <c:v>1.5690999999999999</c:v>
                </c:pt>
                <c:pt idx="261">
                  <c:v>1.569</c:v>
                </c:pt>
                <c:pt idx="262">
                  <c:v>1.5246</c:v>
                </c:pt>
                <c:pt idx="263">
                  <c:v>1.5445</c:v>
                </c:pt>
                <c:pt idx="264">
                  <c:v>1.5404</c:v>
                </c:pt>
                <c:pt idx="265">
                  <c:v>1.5806</c:v>
                </c:pt>
                <c:pt idx="266">
                  <c:v>1.5785</c:v>
                </c:pt>
                <c:pt idx="267">
                  <c:v>1.5702</c:v>
                </c:pt>
                <c:pt idx="268">
                  <c:v>1.5843</c:v>
                </c:pt>
                <c:pt idx="269">
                  <c:v>1.57</c:v>
                </c:pt>
                <c:pt idx="270">
                  <c:v>1.5536000000000001</c:v>
                </c:pt>
                <c:pt idx="271">
                  <c:v>1.5657000000000001</c:v>
                </c:pt>
                <c:pt idx="272">
                  <c:v>1.5591999999999999</c:v>
                </c:pt>
                <c:pt idx="273">
                  <c:v>1.5591999999999999</c:v>
                </c:pt>
                <c:pt idx="274">
                  <c:v>1.5304</c:v>
                </c:pt>
                <c:pt idx="275">
                  <c:v>1.5283</c:v>
                </c:pt>
                <c:pt idx="276">
                  <c:v>1.5137</c:v>
                </c:pt>
                <c:pt idx="277">
                  <c:v>1.4946999999999999</c:v>
                </c:pt>
                <c:pt idx="278">
                  <c:v>1.4409000000000001</c:v>
                </c:pt>
                <c:pt idx="279">
                  <c:v>1.4624999999999999</c:v>
                </c:pt>
                <c:pt idx="280">
                  <c:v>1.4128000000000001</c:v>
                </c:pt>
                <c:pt idx="281">
                  <c:v>1.4128000000000001</c:v>
                </c:pt>
                <c:pt idx="282">
                  <c:v>1.3131999999999999</c:v>
                </c:pt>
                <c:pt idx="283">
                  <c:v>1.353</c:v>
                </c:pt>
                <c:pt idx="284">
                  <c:v>1.409</c:v>
                </c:pt>
                <c:pt idx="285">
                  <c:v>1.4431</c:v>
                </c:pt>
                <c:pt idx="286">
                  <c:v>1.4452</c:v>
                </c:pt>
                <c:pt idx="287">
                  <c:v>1.4011</c:v>
                </c:pt>
                <c:pt idx="288">
                  <c:v>1.3931</c:v>
                </c:pt>
                <c:pt idx="289">
                  <c:v>1.4234</c:v>
                </c:pt>
                <c:pt idx="290">
                  <c:v>1.4437</c:v>
                </c:pt>
                <c:pt idx="291">
                  <c:v>1.4438</c:v>
                </c:pt>
                <c:pt idx="292">
                  <c:v>1.4278999999999999</c:v>
                </c:pt>
                <c:pt idx="293">
                  <c:v>1.4278999999999999</c:v>
                </c:pt>
                <c:pt idx="294">
                  <c:v>1.4116</c:v>
                </c:pt>
                <c:pt idx="295">
                  <c:v>1.4218999999999999</c:v>
                </c:pt>
                <c:pt idx="296">
                  <c:v>1.3892</c:v>
                </c:pt>
                <c:pt idx="297">
                  <c:v>1.3543000000000001</c:v>
                </c:pt>
                <c:pt idx="298">
                  <c:v>1.2476</c:v>
                </c:pt>
                <c:pt idx="299">
                  <c:v>1.2248000000000001</c:v>
                </c:pt>
                <c:pt idx="300">
                  <c:v>1.1647000000000001</c:v>
                </c:pt>
                <c:pt idx="301">
                  <c:v>1.0615000000000001</c:v>
                </c:pt>
                <c:pt idx="302">
                  <c:v>0.91300000000000003</c:v>
                </c:pt>
                <c:pt idx="303">
                  <c:v>0.90290000000000004</c:v>
                </c:pt>
                <c:pt idx="304">
                  <c:v>0.69910000000000005</c:v>
                </c:pt>
                <c:pt idx="305">
                  <c:v>0.69259999999999999</c:v>
                </c:pt>
                <c:pt idx="306">
                  <c:v>0.59730000000000005</c:v>
                </c:pt>
                <c:pt idx="307">
                  <c:v>0.50619999999999998</c:v>
                </c:pt>
                <c:pt idx="308">
                  <c:v>0.38100000000000001</c:v>
                </c:pt>
                <c:pt idx="309">
                  <c:v>0.53420000000000001</c:v>
                </c:pt>
                <c:pt idx="310">
                  <c:v>0.51949999999999996</c:v>
                </c:pt>
                <c:pt idx="311">
                  <c:v>0.48099999999999998</c:v>
                </c:pt>
                <c:pt idx="312">
                  <c:v>0.49030000000000001</c:v>
                </c:pt>
                <c:pt idx="313">
                  <c:v>0.3599</c:v>
                </c:pt>
                <c:pt idx="314">
                  <c:v>0.49249999999999999</c:v>
                </c:pt>
                <c:pt idx="315">
                  <c:v>0.53369999999999995</c:v>
                </c:pt>
                <c:pt idx="316">
                  <c:v>0.45069999999999999</c:v>
                </c:pt>
                <c:pt idx="317">
                  <c:v>0.31340000000000001</c:v>
                </c:pt>
                <c:pt idx="318">
                  <c:v>0.31230000000000002</c:v>
                </c:pt>
                <c:pt idx="319">
                  <c:v>0.3715</c:v>
                </c:pt>
                <c:pt idx="320">
                  <c:v>0.32990000000000003</c:v>
                </c:pt>
                <c:pt idx="321">
                  <c:v>0.29270000000000002</c:v>
                </c:pt>
                <c:pt idx="322">
                  <c:v>0.24179999999999999</c:v>
                </c:pt>
                <c:pt idx="323">
                  <c:v>0.2281</c:v>
                </c:pt>
                <c:pt idx="324">
                  <c:v>0.2455</c:v>
                </c:pt>
                <c:pt idx="325">
                  <c:v>0.20610000000000001</c:v>
                </c:pt>
                <c:pt idx="326">
                  <c:v>0.22550000000000001</c:v>
                </c:pt>
                <c:pt idx="327">
                  <c:v>0.22889999999999999</c:v>
                </c:pt>
                <c:pt idx="328">
                  <c:v>0.26219999999999999</c:v>
                </c:pt>
                <c:pt idx="329">
                  <c:v>0.2601</c:v>
                </c:pt>
                <c:pt idx="330">
                  <c:v>0.252</c:v>
                </c:pt>
                <c:pt idx="331">
                  <c:v>0.22539999999999999</c:v>
                </c:pt>
                <c:pt idx="332">
                  <c:v>0.22539999999999999</c:v>
                </c:pt>
                <c:pt idx="333">
                  <c:v>0.2452</c:v>
                </c:pt>
                <c:pt idx="334">
                  <c:v>0.219</c:v>
                </c:pt>
                <c:pt idx="335">
                  <c:v>0.19689999999999999</c:v>
                </c:pt>
                <c:pt idx="336">
                  <c:v>0.20660000000000001</c:v>
                </c:pt>
                <c:pt idx="337">
                  <c:v>0.2019</c:v>
                </c:pt>
                <c:pt idx="338">
                  <c:v>0.2016</c:v>
                </c:pt>
                <c:pt idx="339">
                  <c:v>0.2034</c:v>
                </c:pt>
                <c:pt idx="340">
                  <c:v>0.21329999999999999</c:v>
                </c:pt>
                <c:pt idx="341">
                  <c:v>0.21909999999999999</c:v>
                </c:pt>
                <c:pt idx="342">
                  <c:v>0.22450000000000001</c:v>
                </c:pt>
                <c:pt idx="343">
                  <c:v>0.2223</c:v>
                </c:pt>
                <c:pt idx="344">
                  <c:v>0.2112</c:v>
                </c:pt>
                <c:pt idx="345">
                  <c:v>0.2014</c:v>
                </c:pt>
                <c:pt idx="346">
                  <c:v>0.1956</c:v>
                </c:pt>
                <c:pt idx="347">
                  <c:v>0.19</c:v>
                </c:pt>
                <c:pt idx="348">
                  <c:v>0.1822</c:v>
                </c:pt>
                <c:pt idx="349">
                  <c:v>0.18820000000000001</c:v>
                </c:pt>
                <c:pt idx="350">
                  <c:v>0.1784</c:v>
                </c:pt>
                <c:pt idx="351">
                  <c:v>0.13880000000000001</c:v>
                </c:pt>
                <c:pt idx="352">
                  <c:v>0.15679999999999999</c:v>
                </c:pt>
                <c:pt idx="353">
                  <c:v>0.17469999999999999</c:v>
                </c:pt>
                <c:pt idx="354">
                  <c:v>0.15890000000000001</c:v>
                </c:pt>
                <c:pt idx="355">
                  <c:v>0.15890000000000001</c:v>
                </c:pt>
                <c:pt idx="356">
                  <c:v>0.14699999999999999</c:v>
                </c:pt>
                <c:pt idx="357">
                  <c:v>0.14510000000000001</c:v>
                </c:pt>
                <c:pt idx="358">
                  <c:v>0.1772</c:v>
                </c:pt>
                <c:pt idx="359">
                  <c:v>0.16520000000000001</c:v>
                </c:pt>
                <c:pt idx="360">
                  <c:v>0.1633</c:v>
                </c:pt>
                <c:pt idx="361">
                  <c:v>0.1653</c:v>
                </c:pt>
                <c:pt idx="362">
                  <c:v>0.1676</c:v>
                </c:pt>
                <c:pt idx="363">
                  <c:v>0.1676</c:v>
                </c:pt>
                <c:pt idx="364">
                  <c:v>0.17169999999999999</c:v>
                </c:pt>
                <c:pt idx="365">
                  <c:v>0.1799</c:v>
                </c:pt>
                <c:pt idx="366">
                  <c:v>0.1701</c:v>
                </c:pt>
                <c:pt idx="367">
                  <c:v>0.1603</c:v>
                </c:pt>
                <c:pt idx="368">
                  <c:v>0.15640000000000001</c:v>
                </c:pt>
                <c:pt idx="369">
                  <c:v>0.1623</c:v>
                </c:pt>
                <c:pt idx="370">
                  <c:v>0.19</c:v>
                </c:pt>
                <c:pt idx="371">
                  <c:v>0.19400000000000001</c:v>
                </c:pt>
                <c:pt idx="372">
                  <c:v>0.20619999999999999</c:v>
                </c:pt>
                <c:pt idx="373">
                  <c:v>0.2261</c:v>
                </c:pt>
                <c:pt idx="374">
                  <c:v>0.2024</c:v>
                </c:pt>
                <c:pt idx="375">
                  <c:v>0.16669999999999999</c:v>
                </c:pt>
                <c:pt idx="376">
                  <c:v>0.19670000000000001</c:v>
                </c:pt>
                <c:pt idx="377">
                  <c:v>0.193</c:v>
                </c:pt>
                <c:pt idx="378">
                  <c:v>0.189</c:v>
                </c:pt>
                <c:pt idx="379">
                  <c:v>0.19919999999999999</c:v>
                </c:pt>
                <c:pt idx="380">
                  <c:v>0.19520000000000001</c:v>
                </c:pt>
                <c:pt idx="381">
                  <c:v>0.1933</c:v>
                </c:pt>
                <c:pt idx="382">
                  <c:v>0.1855</c:v>
                </c:pt>
                <c:pt idx="383">
                  <c:v>0.19170000000000001</c:v>
                </c:pt>
                <c:pt idx="384">
                  <c:v>0.1857</c:v>
                </c:pt>
                <c:pt idx="385">
                  <c:v>0.18759999999999999</c:v>
                </c:pt>
                <c:pt idx="386">
                  <c:v>0.1857</c:v>
                </c:pt>
                <c:pt idx="387">
                  <c:v>0.1661</c:v>
                </c:pt>
                <c:pt idx="388">
                  <c:v>0.14849999999999999</c:v>
                </c:pt>
                <c:pt idx="389">
                  <c:v>0.14849999999999999</c:v>
                </c:pt>
                <c:pt idx="390">
                  <c:v>0.1603</c:v>
                </c:pt>
                <c:pt idx="391">
                  <c:v>0.15260000000000001</c:v>
                </c:pt>
                <c:pt idx="392">
                  <c:v>0.15260000000000001</c:v>
                </c:pt>
                <c:pt idx="393">
                  <c:v>0.15659999999999999</c:v>
                </c:pt>
                <c:pt idx="394">
                  <c:v>0.15670000000000001</c:v>
                </c:pt>
                <c:pt idx="395">
                  <c:v>0.15870000000000001</c:v>
                </c:pt>
                <c:pt idx="396">
                  <c:v>0.15079999999999999</c:v>
                </c:pt>
                <c:pt idx="397">
                  <c:v>0.15290000000000001</c:v>
                </c:pt>
                <c:pt idx="398">
                  <c:v>0.15090000000000001</c:v>
                </c:pt>
                <c:pt idx="399">
                  <c:v>0.157</c:v>
                </c:pt>
                <c:pt idx="400">
                  <c:v>0.155</c:v>
                </c:pt>
                <c:pt idx="401">
                  <c:v>0.14499999999999999</c:v>
                </c:pt>
                <c:pt idx="402">
                  <c:v>0.14510000000000001</c:v>
                </c:pt>
                <c:pt idx="403">
                  <c:v>0.1472</c:v>
                </c:pt>
                <c:pt idx="404">
                  <c:v>0.1411</c:v>
                </c:pt>
                <c:pt idx="405">
                  <c:v>0.1492</c:v>
                </c:pt>
                <c:pt idx="406">
                  <c:v>0.15129999999999999</c:v>
                </c:pt>
                <c:pt idx="407">
                  <c:v>0.14729999999999999</c:v>
                </c:pt>
                <c:pt idx="408">
                  <c:v>0.15140000000000001</c:v>
                </c:pt>
                <c:pt idx="409">
                  <c:v>0.13869999999999999</c:v>
                </c:pt>
                <c:pt idx="410">
                  <c:v>0.13089999999999999</c:v>
                </c:pt>
                <c:pt idx="411">
                  <c:v>0.1172</c:v>
                </c:pt>
                <c:pt idx="412">
                  <c:v>0.10539999999999999</c:v>
                </c:pt>
                <c:pt idx="413">
                  <c:v>0.10929999999999999</c:v>
                </c:pt>
                <c:pt idx="414">
                  <c:v>0.10730000000000001</c:v>
                </c:pt>
                <c:pt idx="415">
                  <c:v>0.1171</c:v>
                </c:pt>
                <c:pt idx="416">
                  <c:v>0.11509999999999999</c:v>
                </c:pt>
                <c:pt idx="417">
                  <c:v>0.129</c:v>
                </c:pt>
                <c:pt idx="418">
                  <c:v>0.13100000000000001</c:v>
                </c:pt>
                <c:pt idx="419">
                  <c:v>0.1489</c:v>
                </c:pt>
                <c:pt idx="420">
                  <c:v>0.16089999999999999</c:v>
                </c:pt>
                <c:pt idx="421">
                  <c:v>0.16289999999999999</c:v>
                </c:pt>
                <c:pt idx="422">
                  <c:v>0.14499999999999999</c:v>
                </c:pt>
                <c:pt idx="423">
                  <c:v>0.15110000000000001</c:v>
                </c:pt>
                <c:pt idx="424">
                  <c:v>0.1431</c:v>
                </c:pt>
                <c:pt idx="425">
                  <c:v>0.1391</c:v>
                </c:pt>
                <c:pt idx="426">
                  <c:v>0.1411</c:v>
                </c:pt>
                <c:pt idx="427">
                  <c:v>0.14319999999999999</c:v>
                </c:pt>
                <c:pt idx="428">
                  <c:v>0.15129999999999999</c:v>
                </c:pt>
                <c:pt idx="429">
                  <c:v>0.14929999999999999</c:v>
                </c:pt>
                <c:pt idx="430">
                  <c:v>0.15040000000000001</c:v>
                </c:pt>
                <c:pt idx="431">
                  <c:v>0.1583</c:v>
                </c:pt>
                <c:pt idx="432">
                  <c:v>0.127</c:v>
                </c:pt>
                <c:pt idx="433">
                  <c:v>0.13089999999999999</c:v>
                </c:pt>
                <c:pt idx="434">
                  <c:v>0.13089999999999999</c:v>
                </c:pt>
                <c:pt idx="435">
                  <c:v>0.13289999999999999</c:v>
                </c:pt>
                <c:pt idx="436">
                  <c:v>0.127</c:v>
                </c:pt>
                <c:pt idx="437">
                  <c:v>0.14280000000000001</c:v>
                </c:pt>
                <c:pt idx="438">
                  <c:v>0.14280000000000001</c:v>
                </c:pt>
                <c:pt idx="439">
                  <c:v>0.14080000000000001</c:v>
                </c:pt>
                <c:pt idx="440">
                  <c:v>0.14680000000000001</c:v>
                </c:pt>
                <c:pt idx="441">
                  <c:v>0.1389</c:v>
                </c:pt>
                <c:pt idx="442">
                  <c:v>0.127</c:v>
                </c:pt>
                <c:pt idx="443">
                  <c:v>0.13700000000000001</c:v>
                </c:pt>
                <c:pt idx="444">
                  <c:v>0.13900000000000001</c:v>
                </c:pt>
                <c:pt idx="445">
                  <c:v>0.13700000000000001</c:v>
                </c:pt>
                <c:pt idx="446">
                  <c:v>0.13500000000000001</c:v>
                </c:pt>
                <c:pt idx="447">
                  <c:v>0.1391</c:v>
                </c:pt>
                <c:pt idx="448">
                  <c:v>0.1371</c:v>
                </c:pt>
                <c:pt idx="449">
                  <c:v>0.1351</c:v>
                </c:pt>
                <c:pt idx="450">
                  <c:v>0.13869999999999999</c:v>
                </c:pt>
                <c:pt idx="451">
                  <c:v>0.1328</c:v>
                </c:pt>
                <c:pt idx="452">
                  <c:v>0.12889999999999999</c:v>
                </c:pt>
                <c:pt idx="453">
                  <c:v>0.125</c:v>
                </c:pt>
                <c:pt idx="454">
                  <c:v>0.123</c:v>
                </c:pt>
                <c:pt idx="455">
                  <c:v>0.127</c:v>
                </c:pt>
                <c:pt idx="456">
                  <c:v>0.127</c:v>
                </c:pt>
                <c:pt idx="457">
                  <c:v>0.12889999999999999</c:v>
                </c:pt>
                <c:pt idx="458">
                  <c:v>0.1447</c:v>
                </c:pt>
                <c:pt idx="459">
                  <c:v>0.1467</c:v>
                </c:pt>
                <c:pt idx="460">
                  <c:v>0.1507</c:v>
                </c:pt>
                <c:pt idx="461">
                  <c:v>0.15079999999999999</c:v>
                </c:pt>
                <c:pt idx="462">
                  <c:v>0.15290000000000001</c:v>
                </c:pt>
                <c:pt idx="463">
                  <c:v>0.15290000000000001</c:v>
                </c:pt>
                <c:pt idx="464">
                  <c:v>0.13900000000000001</c:v>
                </c:pt>
                <c:pt idx="465">
                  <c:v>0.13900000000000001</c:v>
                </c:pt>
                <c:pt idx="466">
                  <c:v>0.13900000000000001</c:v>
                </c:pt>
                <c:pt idx="467">
                  <c:v>0.1431</c:v>
                </c:pt>
                <c:pt idx="468">
                  <c:v>0.14510000000000001</c:v>
                </c:pt>
                <c:pt idx="469">
                  <c:v>0.1431</c:v>
                </c:pt>
                <c:pt idx="470">
                  <c:v>0.1472</c:v>
                </c:pt>
                <c:pt idx="471">
                  <c:v>0.15329999999999999</c:v>
                </c:pt>
                <c:pt idx="472">
                  <c:v>0.15540000000000001</c:v>
                </c:pt>
                <c:pt idx="473">
                  <c:v>0.14940000000000001</c:v>
                </c:pt>
                <c:pt idx="474">
                  <c:v>0.14530000000000001</c:v>
                </c:pt>
                <c:pt idx="475">
                  <c:v>0.14660000000000001</c:v>
                </c:pt>
                <c:pt idx="476">
                  <c:v>0.14660000000000001</c:v>
                </c:pt>
                <c:pt idx="477">
                  <c:v>0.1525</c:v>
                </c:pt>
                <c:pt idx="478">
                  <c:v>0.1545</c:v>
                </c:pt>
                <c:pt idx="479">
                  <c:v>0.1663</c:v>
                </c:pt>
                <c:pt idx="480">
                  <c:v>0.1447</c:v>
                </c:pt>
                <c:pt idx="481">
                  <c:v>0.1447</c:v>
                </c:pt>
                <c:pt idx="482">
                  <c:v>0.1527</c:v>
                </c:pt>
                <c:pt idx="483">
                  <c:v>0.1706</c:v>
                </c:pt>
                <c:pt idx="484">
                  <c:v>0.1807</c:v>
                </c:pt>
                <c:pt idx="485">
                  <c:v>0.1807</c:v>
                </c:pt>
                <c:pt idx="486">
                  <c:v>0.17680000000000001</c:v>
                </c:pt>
                <c:pt idx="487">
                  <c:v>0.17899999999999999</c:v>
                </c:pt>
                <c:pt idx="488">
                  <c:v>0.17710000000000001</c:v>
                </c:pt>
                <c:pt idx="489">
                  <c:v>0.16919999999999999</c:v>
                </c:pt>
                <c:pt idx="490">
                  <c:v>0.17319999999999999</c:v>
                </c:pt>
                <c:pt idx="491">
                  <c:v>0.16120000000000001</c:v>
                </c:pt>
                <c:pt idx="492">
                  <c:v>0.1573</c:v>
                </c:pt>
                <c:pt idx="493">
                  <c:v>0.15939999999999999</c:v>
                </c:pt>
                <c:pt idx="494">
                  <c:v>0.16020000000000001</c:v>
                </c:pt>
                <c:pt idx="495">
                  <c:v>0.1583</c:v>
                </c:pt>
                <c:pt idx="496">
                  <c:v>0.1583</c:v>
                </c:pt>
                <c:pt idx="497">
                  <c:v>0.15240000000000001</c:v>
                </c:pt>
                <c:pt idx="498">
                  <c:v>0.14849999999999999</c:v>
                </c:pt>
                <c:pt idx="499">
                  <c:v>0.16619999999999999</c:v>
                </c:pt>
                <c:pt idx="500">
                  <c:v>0.15840000000000001</c:v>
                </c:pt>
                <c:pt idx="501">
                  <c:v>0.14860000000000001</c:v>
                </c:pt>
                <c:pt idx="502">
                  <c:v>0.1507</c:v>
                </c:pt>
                <c:pt idx="503">
                  <c:v>0.14080000000000001</c:v>
                </c:pt>
                <c:pt idx="504">
                  <c:v>0.15079999999999999</c:v>
                </c:pt>
                <c:pt idx="505">
                  <c:v>0.14879999999999999</c:v>
                </c:pt>
                <c:pt idx="506">
                  <c:v>0.13689999999999999</c:v>
                </c:pt>
                <c:pt idx="507">
                  <c:v>0.115</c:v>
                </c:pt>
                <c:pt idx="508">
                  <c:v>0.115</c:v>
                </c:pt>
                <c:pt idx="509">
                  <c:v>0.113</c:v>
                </c:pt>
                <c:pt idx="510">
                  <c:v>0.115</c:v>
                </c:pt>
                <c:pt idx="511">
                  <c:v>0.121</c:v>
                </c:pt>
                <c:pt idx="512">
                  <c:v>0.121</c:v>
                </c:pt>
                <c:pt idx="513">
                  <c:v>0.121</c:v>
                </c:pt>
                <c:pt idx="514">
                  <c:v>0.1129</c:v>
                </c:pt>
                <c:pt idx="515">
                  <c:v>0.1169</c:v>
                </c:pt>
                <c:pt idx="516">
                  <c:v>0.11890000000000001</c:v>
                </c:pt>
                <c:pt idx="517">
                  <c:v>0.11890000000000001</c:v>
                </c:pt>
                <c:pt idx="518">
                  <c:v>0.11890000000000001</c:v>
                </c:pt>
                <c:pt idx="519">
                  <c:v>0.125</c:v>
                </c:pt>
                <c:pt idx="520">
                  <c:v>0.1211</c:v>
                </c:pt>
                <c:pt idx="521">
                  <c:v>0.1211</c:v>
                </c:pt>
                <c:pt idx="522">
                  <c:v>0.1211</c:v>
                </c:pt>
                <c:pt idx="523">
                  <c:v>0.1132</c:v>
                </c:pt>
                <c:pt idx="524">
                  <c:v>0.1211</c:v>
                </c:pt>
                <c:pt idx="525">
                  <c:v>0.13689999999999999</c:v>
                </c:pt>
                <c:pt idx="526">
                  <c:v>0.13689999999999999</c:v>
                </c:pt>
                <c:pt idx="527">
                  <c:v>0.13289999999999999</c:v>
                </c:pt>
                <c:pt idx="528">
                  <c:v>0.1449</c:v>
                </c:pt>
                <c:pt idx="529">
                  <c:v>0.1449</c:v>
                </c:pt>
                <c:pt idx="530">
                  <c:v>0.14299999999999999</c:v>
                </c:pt>
                <c:pt idx="531">
                  <c:v>0.13900000000000001</c:v>
                </c:pt>
                <c:pt idx="532">
                  <c:v>0.13300000000000001</c:v>
                </c:pt>
                <c:pt idx="533">
                  <c:v>0.13300000000000001</c:v>
                </c:pt>
                <c:pt idx="534">
                  <c:v>0.13100000000000001</c:v>
                </c:pt>
                <c:pt idx="535">
                  <c:v>0.127</c:v>
                </c:pt>
                <c:pt idx="536">
                  <c:v>0.11890000000000001</c:v>
                </c:pt>
                <c:pt idx="537">
                  <c:v>0.12089999999999999</c:v>
                </c:pt>
                <c:pt idx="538">
                  <c:v>0.1149</c:v>
                </c:pt>
                <c:pt idx="539">
                  <c:v>0.1211</c:v>
                </c:pt>
                <c:pt idx="540">
                  <c:v>0.1191</c:v>
                </c:pt>
                <c:pt idx="541">
                  <c:v>0.1172</c:v>
                </c:pt>
                <c:pt idx="542">
                  <c:v>0.10929999999999999</c:v>
                </c:pt>
                <c:pt idx="543">
                  <c:v>0.10730000000000001</c:v>
                </c:pt>
                <c:pt idx="544">
                  <c:v>0.1132</c:v>
                </c:pt>
                <c:pt idx="545">
                  <c:v>0.1171</c:v>
                </c:pt>
                <c:pt idx="546">
                  <c:v>0.11119999999999999</c:v>
                </c:pt>
                <c:pt idx="547">
                  <c:v>0.1013</c:v>
                </c:pt>
                <c:pt idx="548">
                  <c:v>0.1111</c:v>
                </c:pt>
                <c:pt idx="549">
                  <c:v>0.11509999999999999</c:v>
                </c:pt>
                <c:pt idx="550">
                  <c:v>0.1071</c:v>
                </c:pt>
                <c:pt idx="551">
                  <c:v>0.1091</c:v>
                </c:pt>
                <c:pt idx="552">
                  <c:v>0.109</c:v>
                </c:pt>
                <c:pt idx="553">
                  <c:v>0.109</c:v>
                </c:pt>
                <c:pt idx="554">
                  <c:v>0.11899999999999999</c:v>
                </c:pt>
                <c:pt idx="555">
                  <c:v>0.10290000000000001</c:v>
                </c:pt>
                <c:pt idx="556">
                  <c:v>0.10489999999999999</c:v>
                </c:pt>
                <c:pt idx="557">
                  <c:v>0.1048</c:v>
                </c:pt>
                <c:pt idx="558">
                  <c:v>0.1109</c:v>
                </c:pt>
                <c:pt idx="559">
                  <c:v>0.1108</c:v>
                </c:pt>
                <c:pt idx="560">
                  <c:v>0.123</c:v>
                </c:pt>
                <c:pt idx="561">
                  <c:v>0.17199999999999999</c:v>
                </c:pt>
                <c:pt idx="562">
                  <c:v>0.127</c:v>
                </c:pt>
                <c:pt idx="563">
                  <c:v>0.1191</c:v>
                </c:pt>
                <c:pt idx="564">
                  <c:v>0.1211</c:v>
                </c:pt>
                <c:pt idx="565">
                  <c:v>0.14069999999999999</c:v>
                </c:pt>
                <c:pt idx="566">
                  <c:v>0.1447</c:v>
                </c:pt>
                <c:pt idx="567">
                  <c:v>0.13689999999999999</c:v>
                </c:pt>
                <c:pt idx="568">
                  <c:v>0.16259999999999999</c:v>
                </c:pt>
                <c:pt idx="569">
                  <c:v>0.16070000000000001</c:v>
                </c:pt>
                <c:pt idx="570">
                  <c:v>0.15279999999999999</c:v>
                </c:pt>
                <c:pt idx="571">
                  <c:v>0.1389</c:v>
                </c:pt>
                <c:pt idx="572">
                  <c:v>0.14699999999999999</c:v>
                </c:pt>
                <c:pt idx="573">
                  <c:v>0.151</c:v>
                </c:pt>
                <c:pt idx="574">
                  <c:v>0.14899999999999999</c:v>
                </c:pt>
                <c:pt idx="575">
                  <c:v>0.13300000000000001</c:v>
                </c:pt>
                <c:pt idx="576">
                  <c:v>0.15310000000000001</c:v>
                </c:pt>
                <c:pt idx="577">
                  <c:v>0.1492</c:v>
                </c:pt>
                <c:pt idx="578">
                  <c:v>0.1472</c:v>
                </c:pt>
                <c:pt idx="579">
                  <c:v>0.1452</c:v>
                </c:pt>
                <c:pt idx="580">
                  <c:v>0.14649999999999999</c:v>
                </c:pt>
                <c:pt idx="581">
                  <c:v>0.13669999999999999</c:v>
                </c:pt>
                <c:pt idx="582">
                  <c:v>0.13869999999999999</c:v>
                </c:pt>
                <c:pt idx="583">
                  <c:v>0.14069999999999999</c:v>
                </c:pt>
                <c:pt idx="584">
                  <c:v>0.14649999999999999</c:v>
                </c:pt>
                <c:pt idx="585">
                  <c:v>0.1603</c:v>
                </c:pt>
                <c:pt idx="586">
                  <c:v>0.1585</c:v>
                </c:pt>
                <c:pt idx="587">
                  <c:v>0.1862</c:v>
                </c:pt>
                <c:pt idx="588">
                  <c:v>0.16639999999999999</c:v>
                </c:pt>
                <c:pt idx="589">
                  <c:v>0.15659999999999999</c:v>
                </c:pt>
                <c:pt idx="590">
                  <c:v>0.1527</c:v>
                </c:pt>
                <c:pt idx="591">
                  <c:v>0.14879999999999999</c:v>
                </c:pt>
                <c:pt idx="592">
                  <c:v>0.15479999999999999</c:v>
                </c:pt>
                <c:pt idx="593">
                  <c:v>0.1668</c:v>
                </c:pt>
                <c:pt idx="594">
                  <c:v>0.15890000000000001</c:v>
                </c:pt>
                <c:pt idx="595">
                  <c:v>0.161</c:v>
                </c:pt>
                <c:pt idx="596">
                  <c:v>0.159</c:v>
                </c:pt>
                <c:pt idx="597">
                  <c:v>0.16120000000000001</c:v>
                </c:pt>
                <c:pt idx="598">
                  <c:v>0.15720000000000001</c:v>
                </c:pt>
                <c:pt idx="599">
                  <c:v>0.1492</c:v>
                </c:pt>
                <c:pt idx="600">
                  <c:v>0.1472</c:v>
                </c:pt>
                <c:pt idx="601">
                  <c:v>0.1472</c:v>
                </c:pt>
                <c:pt idx="602">
                  <c:v>0.1575</c:v>
                </c:pt>
                <c:pt idx="603">
                  <c:v>0.16769999999999999</c:v>
                </c:pt>
                <c:pt idx="604">
                  <c:v>0.17979999999999999</c:v>
                </c:pt>
                <c:pt idx="605">
                  <c:v>0.1641</c:v>
                </c:pt>
                <c:pt idx="606">
                  <c:v>0.16220000000000001</c:v>
                </c:pt>
                <c:pt idx="607">
                  <c:v>0.15840000000000001</c:v>
                </c:pt>
                <c:pt idx="608">
                  <c:v>0.1585</c:v>
                </c:pt>
                <c:pt idx="609">
                  <c:v>0.1585</c:v>
                </c:pt>
                <c:pt idx="610">
                  <c:v>0.15060000000000001</c:v>
                </c:pt>
                <c:pt idx="611">
                  <c:v>0.1527</c:v>
                </c:pt>
                <c:pt idx="612">
                  <c:v>0.14480000000000001</c:v>
                </c:pt>
                <c:pt idx="613">
                  <c:v>0.15279999999999999</c:v>
                </c:pt>
                <c:pt idx="614">
                  <c:v>0.1588</c:v>
                </c:pt>
                <c:pt idx="615">
                  <c:v>0.16289999999999999</c:v>
                </c:pt>
                <c:pt idx="616">
                  <c:v>0.15290000000000001</c:v>
                </c:pt>
                <c:pt idx="617">
                  <c:v>0.14699999999999999</c:v>
                </c:pt>
                <c:pt idx="618">
                  <c:v>0.15310000000000001</c:v>
                </c:pt>
                <c:pt idx="619">
                  <c:v>0.14910000000000001</c:v>
                </c:pt>
                <c:pt idx="620">
                  <c:v>0.1552</c:v>
                </c:pt>
                <c:pt idx="621">
                  <c:v>0.14510000000000001</c:v>
                </c:pt>
                <c:pt idx="622">
                  <c:v>0.15329999999999999</c:v>
                </c:pt>
                <c:pt idx="623">
                  <c:v>0.14929999999999999</c:v>
                </c:pt>
                <c:pt idx="624">
                  <c:v>0.14119999999999999</c:v>
                </c:pt>
                <c:pt idx="625">
                  <c:v>0.14849999999999999</c:v>
                </c:pt>
                <c:pt idx="626">
                  <c:v>0.14460000000000001</c:v>
                </c:pt>
                <c:pt idx="627">
                  <c:v>0.14069999999999999</c:v>
                </c:pt>
                <c:pt idx="628">
                  <c:v>0.14069999999999999</c:v>
                </c:pt>
                <c:pt idx="629">
                  <c:v>0.14660000000000001</c:v>
                </c:pt>
                <c:pt idx="630">
                  <c:v>0.14460000000000001</c:v>
                </c:pt>
                <c:pt idx="631">
                  <c:v>0.1545</c:v>
                </c:pt>
                <c:pt idx="632">
                  <c:v>0.14480000000000001</c:v>
                </c:pt>
                <c:pt idx="633">
                  <c:v>0.1547</c:v>
                </c:pt>
                <c:pt idx="634">
                  <c:v>0.15079999999999999</c:v>
                </c:pt>
                <c:pt idx="635">
                  <c:v>0.15479999999999999</c:v>
                </c:pt>
                <c:pt idx="636">
                  <c:v>0.1429</c:v>
                </c:pt>
                <c:pt idx="637">
                  <c:v>0.1469</c:v>
                </c:pt>
                <c:pt idx="638">
                  <c:v>0.157</c:v>
                </c:pt>
                <c:pt idx="639">
                  <c:v>0.16300000000000001</c:v>
                </c:pt>
                <c:pt idx="640">
                  <c:v>0.20519999999999999</c:v>
                </c:pt>
                <c:pt idx="641">
                  <c:v>0.20930000000000001</c:v>
                </c:pt>
                <c:pt idx="642">
                  <c:v>0.25409999999999999</c:v>
                </c:pt>
                <c:pt idx="643">
                  <c:v>0.25430000000000003</c:v>
                </c:pt>
                <c:pt idx="644">
                  <c:v>0.2281</c:v>
                </c:pt>
                <c:pt idx="645">
                  <c:v>0.26219999999999999</c:v>
                </c:pt>
                <c:pt idx="646">
                  <c:v>0.2681</c:v>
                </c:pt>
                <c:pt idx="647">
                  <c:v>0.2661</c:v>
                </c:pt>
                <c:pt idx="648">
                  <c:v>0.25430000000000003</c:v>
                </c:pt>
                <c:pt idx="649">
                  <c:v>0.25040000000000001</c:v>
                </c:pt>
                <c:pt idx="650">
                  <c:v>0.24859999999999999</c:v>
                </c:pt>
                <c:pt idx="651">
                  <c:v>0.25269999999999998</c:v>
                </c:pt>
                <c:pt idx="652">
                  <c:v>0.2336</c:v>
                </c:pt>
                <c:pt idx="653">
                  <c:v>0.2336</c:v>
                </c:pt>
                <c:pt idx="654">
                  <c:v>0.21790000000000001</c:v>
                </c:pt>
                <c:pt idx="655">
                  <c:v>0.21410000000000001</c:v>
                </c:pt>
                <c:pt idx="656">
                  <c:v>0.19439999999999999</c:v>
                </c:pt>
                <c:pt idx="657">
                  <c:v>0.21260000000000001</c:v>
                </c:pt>
                <c:pt idx="658">
                  <c:v>0.22670000000000001</c:v>
                </c:pt>
                <c:pt idx="659">
                  <c:v>0.25280000000000002</c:v>
                </c:pt>
                <c:pt idx="660">
                  <c:v>0.223</c:v>
                </c:pt>
                <c:pt idx="661">
                  <c:v>0.22309999999999999</c:v>
                </c:pt>
                <c:pt idx="662">
                  <c:v>0.2215</c:v>
                </c:pt>
                <c:pt idx="663">
                  <c:v>0.21560000000000001</c:v>
                </c:pt>
                <c:pt idx="664">
                  <c:v>0.1996</c:v>
                </c:pt>
                <c:pt idx="665">
                  <c:v>0.20780000000000001</c:v>
                </c:pt>
                <c:pt idx="666">
                  <c:v>0.19980000000000001</c:v>
                </c:pt>
                <c:pt idx="667">
                  <c:v>0.1981</c:v>
                </c:pt>
                <c:pt idx="668">
                  <c:v>0.19409999999999999</c:v>
                </c:pt>
                <c:pt idx="669">
                  <c:v>0.20349999999999999</c:v>
                </c:pt>
                <c:pt idx="670">
                  <c:v>0.2016</c:v>
                </c:pt>
                <c:pt idx="671">
                  <c:v>0.20349999999999999</c:v>
                </c:pt>
                <c:pt idx="672">
                  <c:v>0.18390000000000001</c:v>
                </c:pt>
                <c:pt idx="673">
                  <c:v>0.17219999999999999</c:v>
                </c:pt>
                <c:pt idx="674">
                  <c:v>0.17030000000000001</c:v>
                </c:pt>
                <c:pt idx="675">
                  <c:v>0.1802</c:v>
                </c:pt>
                <c:pt idx="676">
                  <c:v>0.19800000000000001</c:v>
                </c:pt>
                <c:pt idx="677">
                  <c:v>0.20830000000000001</c:v>
                </c:pt>
                <c:pt idx="678">
                  <c:v>0.2203</c:v>
                </c:pt>
                <c:pt idx="679">
                  <c:v>0.23830000000000001</c:v>
                </c:pt>
                <c:pt idx="680">
                  <c:v>0.21859999999999999</c:v>
                </c:pt>
                <c:pt idx="681">
                  <c:v>0.22270000000000001</c:v>
                </c:pt>
                <c:pt idx="682">
                  <c:v>0.20710000000000001</c:v>
                </c:pt>
                <c:pt idx="683">
                  <c:v>0.2092</c:v>
                </c:pt>
                <c:pt idx="684">
                  <c:v>0.21329999999999999</c:v>
                </c:pt>
                <c:pt idx="685">
                  <c:v>0.2155</c:v>
                </c:pt>
                <c:pt idx="686">
                  <c:v>0.21959999999999999</c:v>
                </c:pt>
                <c:pt idx="687">
                  <c:v>0.22409999999999999</c:v>
                </c:pt>
                <c:pt idx="688">
                  <c:v>0.22420000000000001</c:v>
                </c:pt>
                <c:pt idx="689">
                  <c:v>0.2223</c:v>
                </c:pt>
                <c:pt idx="690">
                  <c:v>0.23860000000000001</c:v>
                </c:pt>
                <c:pt idx="691">
                  <c:v>0.24060000000000001</c:v>
                </c:pt>
                <c:pt idx="692">
                  <c:v>0.21510000000000001</c:v>
                </c:pt>
                <c:pt idx="693">
                  <c:v>0.2014</c:v>
                </c:pt>
                <c:pt idx="694">
                  <c:v>0.20930000000000001</c:v>
                </c:pt>
                <c:pt idx="695">
                  <c:v>0.2094</c:v>
                </c:pt>
                <c:pt idx="696">
                  <c:v>0.2056</c:v>
                </c:pt>
                <c:pt idx="697">
                  <c:v>0.20610000000000001</c:v>
                </c:pt>
                <c:pt idx="698">
                  <c:v>0.20610000000000001</c:v>
                </c:pt>
                <c:pt idx="699">
                  <c:v>0.22009999999999999</c:v>
                </c:pt>
                <c:pt idx="700">
                  <c:v>0.2162</c:v>
                </c:pt>
                <c:pt idx="701">
                  <c:v>0.21240000000000001</c:v>
                </c:pt>
                <c:pt idx="702">
                  <c:v>0.2127</c:v>
                </c:pt>
                <c:pt idx="703">
                  <c:v>0.21290000000000001</c:v>
                </c:pt>
                <c:pt idx="704">
                  <c:v>0.20699999999999999</c:v>
                </c:pt>
                <c:pt idx="705">
                  <c:v>0.21110000000000001</c:v>
                </c:pt>
                <c:pt idx="706">
                  <c:v>0.21929999999999999</c:v>
                </c:pt>
                <c:pt idx="707">
                  <c:v>0.22170000000000001</c:v>
                </c:pt>
                <c:pt idx="708">
                  <c:v>0.21579999999999999</c:v>
                </c:pt>
                <c:pt idx="709">
                  <c:v>0.21390000000000001</c:v>
                </c:pt>
                <c:pt idx="710">
                  <c:v>0.23630000000000001</c:v>
                </c:pt>
                <c:pt idx="711">
                  <c:v>0.26079999999999998</c:v>
                </c:pt>
                <c:pt idx="712">
                  <c:v>0.26950000000000002</c:v>
                </c:pt>
                <c:pt idx="713">
                  <c:v>0.27789999999999998</c:v>
                </c:pt>
                <c:pt idx="714">
                  <c:v>0.30099999999999999</c:v>
                </c:pt>
                <c:pt idx="715">
                  <c:v>0.28920000000000001</c:v>
                </c:pt>
                <c:pt idx="716">
                  <c:v>0.27550000000000002</c:v>
                </c:pt>
                <c:pt idx="717">
                  <c:v>0.26379999999999998</c:v>
                </c:pt>
                <c:pt idx="718">
                  <c:v>0.27760000000000001</c:v>
                </c:pt>
                <c:pt idx="719">
                  <c:v>0.28360000000000002</c:v>
                </c:pt>
                <c:pt idx="720">
                  <c:v>0.29349999999999998</c:v>
                </c:pt>
                <c:pt idx="721">
                  <c:v>0.30549999999999999</c:v>
                </c:pt>
                <c:pt idx="722">
                  <c:v>0.31780000000000003</c:v>
                </c:pt>
                <c:pt idx="723">
                  <c:v>0.31780000000000003</c:v>
                </c:pt>
                <c:pt idx="724">
                  <c:v>0.33789999999999998</c:v>
                </c:pt>
                <c:pt idx="725">
                  <c:v>0.35799999999999998</c:v>
                </c:pt>
                <c:pt idx="726">
                  <c:v>0.36020000000000002</c:v>
                </c:pt>
                <c:pt idx="727">
                  <c:v>0.39489999999999997</c:v>
                </c:pt>
                <c:pt idx="728">
                  <c:v>0.4254</c:v>
                </c:pt>
                <c:pt idx="729">
                  <c:v>0.39529999999999998</c:v>
                </c:pt>
                <c:pt idx="730">
                  <c:v>0.38540000000000002</c:v>
                </c:pt>
                <c:pt idx="731">
                  <c:v>0.45450000000000002</c:v>
                </c:pt>
                <c:pt idx="732">
                  <c:v>0.45340000000000003</c:v>
                </c:pt>
                <c:pt idx="733">
                  <c:v>0.43530000000000002</c:v>
                </c:pt>
                <c:pt idx="734">
                  <c:v>0.43959999999999999</c:v>
                </c:pt>
                <c:pt idx="735">
                  <c:v>0.50290000000000001</c:v>
                </c:pt>
                <c:pt idx="736">
                  <c:v>0.48909999999999998</c:v>
                </c:pt>
                <c:pt idx="737">
                  <c:v>0.497</c:v>
                </c:pt>
                <c:pt idx="738">
                  <c:v>0.49919999999999998</c:v>
                </c:pt>
                <c:pt idx="739">
                  <c:v>0.44990000000000002</c:v>
                </c:pt>
                <c:pt idx="740">
                  <c:v>0.46589999999999998</c:v>
                </c:pt>
                <c:pt idx="741">
                  <c:v>0.4244</c:v>
                </c:pt>
                <c:pt idx="742">
                  <c:v>0.40079999999999999</c:v>
                </c:pt>
                <c:pt idx="743">
                  <c:v>0.44259999999999999</c:v>
                </c:pt>
                <c:pt idx="744">
                  <c:v>0.42080000000000001</c:v>
                </c:pt>
                <c:pt idx="745">
                  <c:v>0.51290000000000002</c:v>
                </c:pt>
                <c:pt idx="746">
                  <c:v>0.51290000000000002</c:v>
                </c:pt>
                <c:pt idx="747">
                  <c:v>0.51149999999999995</c:v>
                </c:pt>
                <c:pt idx="748">
                  <c:v>0.51570000000000005</c:v>
                </c:pt>
                <c:pt idx="749">
                  <c:v>0.51790000000000003</c:v>
                </c:pt>
                <c:pt idx="750">
                  <c:v>0.49790000000000001</c:v>
                </c:pt>
                <c:pt idx="751">
                  <c:v>0.50209999999999999</c:v>
                </c:pt>
                <c:pt idx="752">
                  <c:v>0.50670000000000004</c:v>
                </c:pt>
                <c:pt idx="753">
                  <c:v>0.58420000000000005</c:v>
                </c:pt>
                <c:pt idx="754">
                  <c:v>0.61419999999999997</c:v>
                </c:pt>
                <c:pt idx="755">
                  <c:v>0.63980000000000004</c:v>
                </c:pt>
                <c:pt idx="756">
                  <c:v>0.63980000000000004</c:v>
                </c:pt>
                <c:pt idx="757">
                  <c:v>0.498</c:v>
                </c:pt>
                <c:pt idx="758">
                  <c:v>0.48430000000000001</c:v>
                </c:pt>
                <c:pt idx="759">
                  <c:v>0.56499999999999995</c:v>
                </c:pt>
                <c:pt idx="760">
                  <c:v>0.55130000000000001</c:v>
                </c:pt>
                <c:pt idx="761">
                  <c:v>0.61260000000000003</c:v>
                </c:pt>
                <c:pt idx="762">
                  <c:v>0.58730000000000004</c:v>
                </c:pt>
                <c:pt idx="763">
                  <c:v>0.63119999999999998</c:v>
                </c:pt>
                <c:pt idx="764">
                  <c:v>0.68920000000000003</c:v>
                </c:pt>
                <c:pt idx="765">
                  <c:v>0.68149999999999999</c:v>
                </c:pt>
                <c:pt idx="766">
                  <c:v>0.68769999999999998</c:v>
                </c:pt>
                <c:pt idx="767">
                  <c:v>0.65429999999999999</c:v>
                </c:pt>
                <c:pt idx="768">
                  <c:v>0.63239999999999996</c:v>
                </c:pt>
                <c:pt idx="769">
                  <c:v>0.65680000000000005</c:v>
                </c:pt>
                <c:pt idx="770">
                  <c:v>0.66310000000000002</c:v>
                </c:pt>
                <c:pt idx="771">
                  <c:v>0.61280000000000001</c:v>
                </c:pt>
                <c:pt idx="772">
                  <c:v>0.63759999999999994</c:v>
                </c:pt>
                <c:pt idx="773">
                  <c:v>0.63170000000000004</c:v>
                </c:pt>
                <c:pt idx="774">
                  <c:v>0.66649999999999998</c:v>
                </c:pt>
                <c:pt idx="775">
                  <c:v>0.66059999999999997</c:v>
                </c:pt>
                <c:pt idx="776">
                  <c:v>0.68810000000000004</c:v>
                </c:pt>
                <c:pt idx="777">
                  <c:v>0.68810000000000004</c:v>
                </c:pt>
                <c:pt idx="778">
                  <c:v>0.69869999999999999</c:v>
                </c:pt>
                <c:pt idx="779">
                  <c:v>0.75</c:v>
                </c:pt>
                <c:pt idx="780">
                  <c:v>0.74609999999999999</c:v>
                </c:pt>
                <c:pt idx="781">
                  <c:v>0.72440000000000004</c:v>
                </c:pt>
                <c:pt idx="782">
                  <c:v>0.73219999999999996</c:v>
                </c:pt>
                <c:pt idx="783">
                  <c:v>0.76780000000000004</c:v>
                </c:pt>
                <c:pt idx="784">
                  <c:v>0.75990000000000002</c:v>
                </c:pt>
                <c:pt idx="785">
                  <c:v>0.8256</c:v>
                </c:pt>
                <c:pt idx="786">
                  <c:v>0.86560000000000004</c:v>
                </c:pt>
                <c:pt idx="787">
                  <c:v>0.86209999999999998</c:v>
                </c:pt>
                <c:pt idx="788">
                  <c:v>0.89439999999999997</c:v>
                </c:pt>
                <c:pt idx="789">
                  <c:v>0.88249999999999995</c:v>
                </c:pt>
                <c:pt idx="790">
                  <c:v>0.91890000000000005</c:v>
                </c:pt>
                <c:pt idx="791">
                  <c:v>0.89290000000000003</c:v>
                </c:pt>
                <c:pt idx="792">
                  <c:v>0.96679999999999999</c:v>
                </c:pt>
                <c:pt idx="793">
                  <c:v>0.96679999999999999</c:v>
                </c:pt>
                <c:pt idx="794">
                  <c:v>1.0425</c:v>
                </c:pt>
                <c:pt idx="795">
                  <c:v>1.0571999999999999</c:v>
                </c:pt>
                <c:pt idx="796">
                  <c:v>1.0248999999999999</c:v>
                </c:pt>
                <c:pt idx="797">
                  <c:v>1.0014000000000001</c:v>
                </c:pt>
                <c:pt idx="798">
                  <c:v>0.97099999999999997</c:v>
                </c:pt>
                <c:pt idx="799">
                  <c:v>1.0174000000000001</c:v>
                </c:pt>
                <c:pt idx="800">
                  <c:v>1.1504000000000001</c:v>
                </c:pt>
                <c:pt idx="801">
                  <c:v>1.1881999999999999</c:v>
                </c:pt>
                <c:pt idx="802">
                  <c:v>1.1623000000000001</c:v>
                </c:pt>
                <c:pt idx="803">
                  <c:v>1.1787000000000001</c:v>
                </c:pt>
                <c:pt idx="804">
                  <c:v>1.1651</c:v>
                </c:pt>
                <c:pt idx="805">
                  <c:v>1.1535</c:v>
                </c:pt>
                <c:pt idx="806">
                  <c:v>1.1959</c:v>
                </c:pt>
                <c:pt idx="807">
                  <c:v>1.3099000000000001</c:v>
                </c:pt>
                <c:pt idx="808">
                  <c:v>1.2903</c:v>
                </c:pt>
                <c:pt idx="809">
                  <c:v>1.3413999999999999</c:v>
                </c:pt>
                <c:pt idx="810">
                  <c:v>1.3644000000000001</c:v>
                </c:pt>
                <c:pt idx="811">
                  <c:v>1.5786</c:v>
                </c:pt>
                <c:pt idx="812">
                  <c:v>1.4997</c:v>
                </c:pt>
                <c:pt idx="813">
                  <c:v>1.5744</c:v>
                </c:pt>
                <c:pt idx="814">
                  <c:v>1.5773999999999999</c:v>
                </c:pt>
                <c:pt idx="815">
                  <c:v>1.5207999999999999</c:v>
                </c:pt>
                <c:pt idx="816">
                  <c:v>1.4661999999999999</c:v>
                </c:pt>
                <c:pt idx="817">
                  <c:v>1.4654</c:v>
                </c:pt>
                <c:pt idx="818">
                  <c:v>1.4654</c:v>
                </c:pt>
                <c:pt idx="819">
                  <c:v>1.5490999999999999</c:v>
                </c:pt>
                <c:pt idx="820">
                  <c:v>1.6015999999999999</c:v>
                </c:pt>
                <c:pt idx="821">
                  <c:v>1.5797000000000001</c:v>
                </c:pt>
                <c:pt idx="822">
                  <c:v>1.5697000000000001</c:v>
                </c:pt>
                <c:pt idx="823">
                  <c:v>1.4322999999999999</c:v>
                </c:pt>
                <c:pt idx="824">
                  <c:v>1.3407</c:v>
                </c:pt>
                <c:pt idx="825">
                  <c:v>1.512</c:v>
                </c:pt>
                <c:pt idx="826">
                  <c:v>1.53</c:v>
                </c:pt>
                <c:pt idx="827">
                  <c:v>1.4759</c:v>
                </c:pt>
                <c:pt idx="828">
                  <c:v>1.5503</c:v>
                </c:pt>
                <c:pt idx="829">
                  <c:v>1.5987</c:v>
                </c:pt>
                <c:pt idx="830">
                  <c:v>1.6798</c:v>
                </c:pt>
                <c:pt idx="831">
                  <c:v>1.6962999999999999</c:v>
                </c:pt>
                <c:pt idx="832">
                  <c:v>1.748</c:v>
                </c:pt>
                <c:pt idx="833">
                  <c:v>1.8609</c:v>
                </c:pt>
                <c:pt idx="834">
                  <c:v>1.8491</c:v>
                </c:pt>
                <c:pt idx="835">
                  <c:v>1.9379</c:v>
                </c:pt>
                <c:pt idx="836">
                  <c:v>1.9137999999999999</c:v>
                </c:pt>
                <c:pt idx="837">
                  <c:v>1.9361999999999999</c:v>
                </c:pt>
                <c:pt idx="838">
                  <c:v>2.1153</c:v>
                </c:pt>
                <c:pt idx="839">
                  <c:v>2.1640999999999999</c:v>
                </c:pt>
                <c:pt idx="840">
                  <c:v>2.0960999999999999</c:v>
                </c:pt>
                <c:pt idx="841">
                  <c:v>2.1387</c:v>
                </c:pt>
                <c:pt idx="842">
                  <c:v>2.2696000000000001</c:v>
                </c:pt>
                <c:pt idx="843">
                  <c:v>2.3277000000000001</c:v>
                </c:pt>
                <c:pt idx="844">
                  <c:v>2.3645999999999998</c:v>
                </c:pt>
                <c:pt idx="845">
                  <c:v>2.3062999999999998</c:v>
                </c:pt>
                <c:pt idx="846">
                  <c:v>2.3344999999999998</c:v>
                </c:pt>
                <c:pt idx="847">
                  <c:v>2.4563999999999999</c:v>
                </c:pt>
                <c:pt idx="848">
                  <c:v>2.4220999999999999</c:v>
                </c:pt>
                <c:pt idx="849">
                  <c:v>2.5139</c:v>
                </c:pt>
                <c:pt idx="850">
                  <c:v>2.4714</c:v>
                </c:pt>
                <c:pt idx="851">
                  <c:v>2.4594999999999998</c:v>
                </c:pt>
                <c:pt idx="852">
                  <c:v>2.5114999999999998</c:v>
                </c:pt>
                <c:pt idx="853">
                  <c:v>2.4975000000000001</c:v>
                </c:pt>
                <c:pt idx="854">
                  <c:v>2.4054000000000002</c:v>
                </c:pt>
                <c:pt idx="855">
                  <c:v>2.3481000000000001</c:v>
                </c:pt>
                <c:pt idx="856">
                  <c:v>2.4539</c:v>
                </c:pt>
                <c:pt idx="857">
                  <c:v>2.4539</c:v>
                </c:pt>
                <c:pt idx="858">
                  <c:v>2.448</c:v>
                </c:pt>
                <c:pt idx="859">
                  <c:v>2.5914999999999999</c:v>
                </c:pt>
                <c:pt idx="860">
                  <c:v>2.5752999999999999</c:v>
                </c:pt>
                <c:pt idx="861">
                  <c:v>2.6821999999999999</c:v>
                </c:pt>
                <c:pt idx="862">
                  <c:v>2.6671999999999998</c:v>
                </c:pt>
                <c:pt idx="863">
                  <c:v>2.6257000000000001</c:v>
                </c:pt>
                <c:pt idx="864">
                  <c:v>2.4773000000000001</c:v>
                </c:pt>
                <c:pt idx="865">
                  <c:v>2.5910000000000002</c:v>
                </c:pt>
                <c:pt idx="866">
                  <c:v>2.6173000000000002</c:v>
                </c:pt>
                <c:pt idx="867">
                  <c:v>2.7145999999999999</c:v>
                </c:pt>
                <c:pt idx="868">
                  <c:v>2.7311999999999999</c:v>
                </c:pt>
                <c:pt idx="869">
                  <c:v>2.7824</c:v>
                </c:pt>
                <c:pt idx="870">
                  <c:v>2.6421000000000001</c:v>
                </c:pt>
                <c:pt idx="871">
                  <c:v>2.7033999999999998</c:v>
                </c:pt>
                <c:pt idx="872">
                  <c:v>2.7307999999999999</c:v>
                </c:pt>
                <c:pt idx="873">
                  <c:v>2.5937999999999999</c:v>
                </c:pt>
                <c:pt idx="874">
                  <c:v>2.6124000000000001</c:v>
                </c:pt>
                <c:pt idx="875">
                  <c:v>2.6371000000000002</c:v>
                </c:pt>
                <c:pt idx="876">
                  <c:v>2.5592000000000001</c:v>
                </c:pt>
                <c:pt idx="877">
                  <c:v>2.5779999999999998</c:v>
                </c:pt>
                <c:pt idx="878">
                  <c:v>2.5697999999999999</c:v>
                </c:pt>
                <c:pt idx="879">
                  <c:v>2.7002999999999999</c:v>
                </c:pt>
                <c:pt idx="880">
                  <c:v>2.6694</c:v>
                </c:pt>
                <c:pt idx="881">
                  <c:v>2.6073</c:v>
                </c:pt>
                <c:pt idx="882">
                  <c:v>2.5807000000000002</c:v>
                </c:pt>
                <c:pt idx="883">
                  <c:v>2.6204000000000001</c:v>
                </c:pt>
                <c:pt idx="884">
                  <c:v>2.4786999999999999</c:v>
                </c:pt>
                <c:pt idx="885">
                  <c:v>2.4918999999999998</c:v>
                </c:pt>
                <c:pt idx="886">
                  <c:v>2.4758</c:v>
                </c:pt>
                <c:pt idx="887">
                  <c:v>2.4758</c:v>
                </c:pt>
                <c:pt idx="888">
                  <c:v>2.4758</c:v>
                </c:pt>
                <c:pt idx="889">
                  <c:v>2.5565000000000002</c:v>
                </c:pt>
                <c:pt idx="890">
                  <c:v>2.6415999999999999</c:v>
                </c:pt>
                <c:pt idx="891">
                  <c:v>2.6295999999999999</c:v>
                </c:pt>
                <c:pt idx="892">
                  <c:v>2.6524999999999999</c:v>
                </c:pt>
                <c:pt idx="893">
                  <c:v>2.7262</c:v>
                </c:pt>
                <c:pt idx="894">
                  <c:v>2.7265000000000001</c:v>
                </c:pt>
                <c:pt idx="895">
                  <c:v>2.7738999999999998</c:v>
                </c:pt>
                <c:pt idx="896">
                  <c:v>2.8113000000000001</c:v>
                </c:pt>
                <c:pt idx="897">
                  <c:v>3.0632000000000001</c:v>
                </c:pt>
                <c:pt idx="898">
                  <c:v>3.3540999999999999</c:v>
                </c:pt>
                <c:pt idx="899">
                  <c:v>3.4266999999999999</c:v>
                </c:pt>
                <c:pt idx="900">
                  <c:v>3.1907999999999999</c:v>
                </c:pt>
                <c:pt idx="901">
                  <c:v>3.0933000000000002</c:v>
                </c:pt>
                <c:pt idx="902">
                  <c:v>3.1785000000000001</c:v>
                </c:pt>
                <c:pt idx="903">
                  <c:v>3.1785000000000001</c:v>
                </c:pt>
              </c:numCache>
            </c:numRef>
          </c:val>
          <c:smooth val="0"/>
          <c:extLst>
            <c:ext xmlns:c16="http://schemas.microsoft.com/office/drawing/2014/chart" uri="{C3380CC4-5D6E-409C-BE32-E72D297353CC}">
              <c16:uniqueId val="{00000000-DFDA-4045-A3D7-625CCBBA036C}"/>
            </c:ext>
          </c:extLst>
        </c:ser>
        <c:dLbls>
          <c:showLegendKey val="0"/>
          <c:showVal val="0"/>
          <c:showCatName val="0"/>
          <c:showSerName val="0"/>
          <c:showPercent val="0"/>
          <c:showBubbleSize val="0"/>
        </c:dLbls>
        <c:smooth val="0"/>
        <c:axId val="-2009676928"/>
        <c:axId val="-2009675840"/>
      </c:lineChart>
      <c:dateAx>
        <c:axId val="-2009676928"/>
        <c:scaling>
          <c:orientation val="minMax"/>
        </c:scaling>
        <c:delete val="0"/>
        <c:axPos val="b"/>
        <c:numFmt formatCode="yyyy" sourceLinked="0"/>
        <c:majorTickMark val="none"/>
        <c:minorTickMark val="none"/>
        <c:tickLblPos val="low"/>
        <c:spPr>
          <a:noFill/>
          <a:ln w="12700" cap="flat" cmpd="sng" algn="ctr">
            <a:noFill/>
            <a:prstDash val="solid"/>
            <a:round/>
            <a:headEnd type="none" w="med" len="med"/>
            <a:tailEnd type="none" w="med" len="med"/>
          </a:ln>
          <a:effectLst/>
        </c:spPr>
        <c:txPr>
          <a:bodyPr rot="-60000000" spcFirstLastPara="1" vertOverflow="ellipsis" vert="horz" wrap="square" anchor="ctr" anchorCtr="1"/>
          <a:lstStyle/>
          <a:p>
            <a:pPr>
              <a:defRPr sz="1100" b="0" i="0" u="none" strike="noStrike" kern="1200" baseline="0">
                <a:solidFill>
                  <a:srgbClr val="000000"/>
                </a:solidFill>
                <a:latin typeface="Frutiger 45 Light" panose="020B0603020202020204" pitchFamily="34" charset="0"/>
                <a:ea typeface="+mn-ea"/>
                <a:cs typeface="+mn-cs"/>
              </a:defRPr>
            </a:pPr>
            <a:endParaRPr lang="en-US"/>
          </a:p>
        </c:txPr>
        <c:crossAx val="-2009675840"/>
        <c:crosses val="autoZero"/>
        <c:auto val="0"/>
        <c:lblOffset val="100"/>
        <c:baseTimeUnit val="days"/>
        <c:majorUnit val="1"/>
        <c:majorTimeUnit val="years"/>
      </c:dateAx>
      <c:valAx>
        <c:axId val="-2009675840"/>
        <c:scaling>
          <c:orientation val="minMax"/>
          <c:max val="3"/>
          <c:min val="0"/>
        </c:scaling>
        <c:delete val="0"/>
        <c:axPos val="l"/>
        <c:numFmt formatCode="#,##0.0" sourceLinked="0"/>
        <c:majorTickMark val="none"/>
        <c:minorTickMark val="none"/>
        <c:tickLblPos val="nextTo"/>
        <c:spPr>
          <a:noFill/>
          <a:ln>
            <a:noFill/>
          </a:ln>
          <a:effectLst/>
          <a:extLst>
            <a:ext uri="{91240B29-F687-4F45-9708-019B960494DF}">
              <a14:hiddenLine xmlns:a14="http://schemas.microsoft.com/office/drawing/2010/main">
                <a:noFill/>
              </a14:hiddenLine>
            </a:ext>
          </a:extLst>
        </c:spPr>
        <c:txPr>
          <a:bodyPr rot="-60000000" spcFirstLastPara="1" vertOverflow="ellipsis" vert="horz" wrap="square" anchor="ctr" anchorCtr="1"/>
          <a:lstStyle/>
          <a:p>
            <a:pPr>
              <a:defRPr sz="1100" b="0" i="0" u="none" strike="noStrike" kern="1200" baseline="0">
                <a:solidFill>
                  <a:srgbClr val="000000"/>
                </a:solidFill>
                <a:latin typeface="Frutiger 45 Light" panose="020B0603020202020204" pitchFamily="34" charset="0"/>
                <a:ea typeface="+mn-ea"/>
                <a:cs typeface="+mn-cs"/>
              </a:defRPr>
            </a:pPr>
            <a:endParaRPr lang="en-US"/>
          </a:p>
        </c:txPr>
        <c:crossAx val="-2009676928"/>
        <c:crosses val="autoZero"/>
        <c:crossBetween val="between"/>
        <c:majorUnit val="0.5"/>
      </c:valAx>
      <c:spPr>
        <a:solidFill>
          <a:srgbClr val="FFFFFF"/>
        </a:solidFill>
        <a:ln>
          <a:noFill/>
        </a:ln>
        <a:effectLst/>
      </c:spPr>
    </c:plotArea>
    <c:plotVisOnly val="1"/>
    <c:dispBlanksAs val="gap"/>
    <c:showDLblsOverMax val="0"/>
  </c:chart>
  <c:spPr>
    <a:solidFill>
      <a:srgbClr val="FFFFFF"/>
    </a:solidFill>
    <a:ln w="9525" cap="flat" cmpd="sng" algn="ctr">
      <a:noFill/>
      <a:round/>
    </a:ln>
    <a:effectLst/>
    <a:extLst>
      <a:ext uri="{91240B29-F687-4F45-9708-019B960494DF}">
        <a14:hiddenLine xmlns:a14="http://schemas.microsoft.com/office/drawing/2010/main" w="9525" cap="flat" cmpd="sng" algn="ctr">
          <a:solidFill>
            <a:sysClr val="windowText" lastClr="000000">
              <a:lumMod val="15000"/>
              <a:lumOff val="85000"/>
            </a:sysClr>
          </a:solidFill>
          <a:round/>
        </a14:hiddenLine>
      </a:ext>
    </a:extLst>
  </c:spPr>
  <c:txPr>
    <a:bodyPr/>
    <a:lstStyle/>
    <a:p>
      <a:pPr>
        <a:defRPr sz="1100">
          <a:solidFill>
            <a:srgbClr val="000000"/>
          </a:solidFill>
          <a:latin typeface="Frutiger 45 Light" panose="020B0603020202020204" pitchFamily="34" charset="0"/>
          <a:ea typeface="+mn-ea"/>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0152913786155439"/>
          <c:y val="2.8518518518518519E-2"/>
          <c:w val="0.65365105549088398"/>
          <c:h val="0.84140908421434191"/>
        </c:manualLayout>
      </c:layout>
      <c:barChart>
        <c:barDir val="bar"/>
        <c:grouping val="clustered"/>
        <c:varyColors val="0"/>
        <c:ser>
          <c:idx val="0"/>
          <c:order val="0"/>
          <c:spPr>
            <a:solidFill>
              <a:srgbClr val="B0B0B0"/>
            </a:solidFill>
            <a:ln w="9525">
              <a:solidFill>
                <a:srgbClr val="FFFFFF"/>
              </a:solidFill>
            </a:ln>
            <a:effectLst/>
          </c:spPr>
          <c:invertIfNegative val="0"/>
          <c:cat>
            <c:strRef>
              <c:f>'fund-weighted'!$H$5:$H$17</c:f>
              <c:strCache>
                <c:ptCount val="13"/>
                <c:pt idx="0">
                  <c:v>Macro commodity</c:v>
                </c:pt>
                <c:pt idx="1">
                  <c:v>Macro active trading</c:v>
                </c:pt>
                <c:pt idx="2">
                  <c:v>Macro multi-strategy</c:v>
                </c:pt>
                <c:pt idx="3">
                  <c:v>EH market neutral</c:v>
                </c:pt>
                <c:pt idx="4">
                  <c:v>Relative value</c:v>
                </c:pt>
                <c:pt idx="5">
                  <c:v>HFRI fund-weighted</c:v>
                </c:pt>
                <c:pt idx="6">
                  <c:v>ED credit arb.</c:v>
                </c:pt>
                <c:pt idx="7">
                  <c:v>US high yield</c:v>
                </c:pt>
                <c:pt idx="8">
                  <c:v>Equity hedge</c:v>
                </c:pt>
                <c:pt idx="9">
                  <c:v>S&amp;P 500</c:v>
                </c:pt>
                <c:pt idx="10">
                  <c:v>Global equities</c:v>
                </c:pt>
                <c:pt idx="11">
                  <c:v>Global bonds</c:v>
                </c:pt>
                <c:pt idx="12">
                  <c:v>Nasdaq </c:v>
                </c:pt>
              </c:strCache>
            </c:strRef>
          </c:cat>
          <c:val>
            <c:numRef>
              <c:f>'fund-weighted'!$I$5:$I$17</c:f>
              <c:numCache>
                <c:formatCode>0.0%</c:formatCode>
                <c:ptCount val="13"/>
                <c:pt idx="0">
                  <c:v>0.12473214905003838</c:v>
                </c:pt>
                <c:pt idx="1">
                  <c:v>7.0544182432401126E-2</c:v>
                </c:pt>
                <c:pt idx="2">
                  <c:v>5.2004362828335315E-2</c:v>
                </c:pt>
                <c:pt idx="3">
                  <c:v>5.3035155542624501E-3</c:v>
                </c:pt>
                <c:pt idx="4">
                  <c:v>-1.7585440469058966E-3</c:v>
                </c:pt>
                <c:pt idx="5">
                  <c:v>-2.9000000000000001E-2</c:v>
                </c:pt>
                <c:pt idx="6">
                  <c:v>-5.3067267977145671E-2</c:v>
                </c:pt>
                <c:pt idx="7">
                  <c:v>-7.7572064682446706E-2</c:v>
                </c:pt>
                <c:pt idx="8">
                  <c:v>-8.0222575711404676E-2</c:v>
                </c:pt>
                <c:pt idx="9">
                  <c:v>-0.12757968097569772</c:v>
                </c:pt>
                <c:pt idx="10">
                  <c:v>-0.12834000823041658</c:v>
                </c:pt>
                <c:pt idx="11">
                  <c:v>-0.14499999999999999</c:v>
                </c:pt>
                <c:pt idx="12">
                  <c:v>-0.317</c:v>
                </c:pt>
              </c:numCache>
            </c:numRef>
          </c:val>
          <c:extLst>
            <c:ext xmlns:c16="http://schemas.microsoft.com/office/drawing/2014/chart" uri="{C3380CC4-5D6E-409C-BE32-E72D297353CC}">
              <c16:uniqueId val="{00000000-AC62-41B0-9C2E-AFC9B4F5D646}"/>
            </c:ext>
          </c:extLst>
        </c:ser>
        <c:dLbls>
          <c:showLegendKey val="0"/>
          <c:showVal val="0"/>
          <c:showCatName val="0"/>
          <c:showSerName val="0"/>
          <c:showPercent val="0"/>
          <c:showBubbleSize val="0"/>
        </c:dLbls>
        <c:gapWidth val="50"/>
        <c:axId val="951712224"/>
        <c:axId val="951710976"/>
      </c:barChart>
      <c:catAx>
        <c:axId val="951712224"/>
        <c:scaling>
          <c:orientation val="maxMin"/>
        </c:scaling>
        <c:delete val="0"/>
        <c:axPos val="l"/>
        <c:numFmt formatCode="General" sourceLinked="1"/>
        <c:majorTickMark val="none"/>
        <c:minorTickMark val="none"/>
        <c:tickLblPos val="low"/>
        <c:spPr>
          <a:noFill/>
          <a:ln w="12700" cap="flat" cmpd="sng" algn="ctr">
            <a:solidFill>
              <a:srgbClr val="000000"/>
            </a:solidFill>
            <a:prstDash val="solid"/>
            <a:round/>
            <a:headEnd type="none" w="med" len="med"/>
            <a:tailEnd type="none" w="med" len="med"/>
          </a:ln>
          <a:effectLst/>
        </c:spPr>
        <c:txPr>
          <a:bodyPr rot="-60000000" spcFirstLastPara="1" vertOverflow="ellipsis" vert="horz" wrap="square" anchor="ctr" anchorCtr="1"/>
          <a:lstStyle/>
          <a:p>
            <a:pPr>
              <a:defRPr sz="1100" b="0" i="0" u="none" strike="noStrike" kern="1200" baseline="0">
                <a:solidFill>
                  <a:srgbClr val="000000"/>
                </a:solidFill>
                <a:latin typeface="Frutiger 45 Light" panose="020B0603020202020204" pitchFamily="34" charset="0"/>
                <a:ea typeface="+mn-ea"/>
                <a:cs typeface="+mn-cs"/>
              </a:defRPr>
            </a:pPr>
            <a:endParaRPr lang="en-US"/>
          </a:p>
        </c:txPr>
        <c:crossAx val="951710976"/>
        <c:crosses val="autoZero"/>
        <c:auto val="1"/>
        <c:lblAlgn val="ctr"/>
        <c:lblOffset val="100"/>
        <c:noMultiLvlLbl val="0"/>
      </c:catAx>
      <c:valAx>
        <c:axId val="951710976"/>
        <c:scaling>
          <c:orientation val="minMax"/>
          <c:min val="-0.35000000000000003"/>
        </c:scaling>
        <c:delete val="0"/>
        <c:axPos val="t"/>
        <c:numFmt formatCode="0%" sourceLinked="0"/>
        <c:majorTickMark val="none"/>
        <c:minorTickMark val="none"/>
        <c:tickLblPos val="high"/>
        <c:spPr>
          <a:noFill/>
          <a:ln>
            <a:noFill/>
          </a:ln>
          <a:effectLst/>
          <a:extLst>
            <a:ext uri="{91240B29-F687-4F45-9708-019B960494DF}">
              <a14:hiddenLine xmlns:a14="http://schemas.microsoft.com/office/drawing/2010/main">
                <a:noFill/>
              </a14:hiddenLine>
            </a:ext>
          </a:extLst>
        </c:spPr>
        <c:txPr>
          <a:bodyPr rot="-60000000" spcFirstLastPara="1" vertOverflow="ellipsis" vert="horz" wrap="square" anchor="ctr" anchorCtr="1"/>
          <a:lstStyle/>
          <a:p>
            <a:pPr>
              <a:defRPr sz="1100" b="0" i="0" u="none" strike="noStrike" kern="1200" baseline="0">
                <a:solidFill>
                  <a:srgbClr val="000000"/>
                </a:solidFill>
                <a:latin typeface="Frutiger 45 Light" panose="020B0603020202020204" pitchFamily="34" charset="0"/>
                <a:ea typeface="+mn-ea"/>
                <a:cs typeface="+mn-cs"/>
              </a:defRPr>
            </a:pPr>
            <a:endParaRPr lang="en-US"/>
          </a:p>
        </c:txPr>
        <c:crossAx val="951712224"/>
        <c:crosses val="autoZero"/>
        <c:crossBetween val="between"/>
        <c:majorUnit val="0.15000000000000002"/>
      </c:valAx>
      <c:spPr>
        <a:solidFill>
          <a:srgbClr val="FFFFFF"/>
        </a:solidFill>
        <a:ln>
          <a:noFill/>
        </a:ln>
        <a:effectLst/>
      </c:spPr>
    </c:plotArea>
    <c:plotVisOnly val="1"/>
    <c:dispBlanksAs val="gap"/>
    <c:showDLblsOverMax val="0"/>
  </c:chart>
  <c:spPr>
    <a:solidFill>
      <a:srgbClr val="FFFFFF"/>
    </a:solidFill>
    <a:ln w="9525" cap="flat" cmpd="sng" algn="ctr">
      <a:noFill/>
      <a:round/>
    </a:ln>
    <a:effectLst/>
    <a:extLst>
      <a:ext uri="{91240B29-F687-4F45-9708-019B960494DF}">
        <a14:hiddenLine xmlns:a14="http://schemas.microsoft.com/office/drawing/2010/main" w="9525" cap="flat" cmpd="sng" algn="ctr">
          <a:solidFill>
            <a:sysClr val="windowText" lastClr="000000">
              <a:lumMod val="15000"/>
              <a:lumOff val="85000"/>
            </a:sysClr>
          </a:solidFill>
          <a:round/>
        </a14:hiddenLine>
      </a:ext>
    </a:extLst>
  </c:spPr>
  <c:txPr>
    <a:bodyPr/>
    <a:lstStyle/>
    <a:p>
      <a:pPr>
        <a:defRPr sz="1100">
          <a:solidFill>
            <a:srgbClr val="000000"/>
          </a:solidFill>
          <a:latin typeface="Frutiger 45 Light" panose="020B0603020202020204" pitchFamily="34" charset="0"/>
          <a:ea typeface="+mn-ea"/>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5471471179348973E-2"/>
          <c:y val="7.9095228757283767E-2"/>
          <c:w val="0.88397300829274628"/>
          <c:h val="0.7392249967179374"/>
        </c:manualLayout>
      </c:layout>
      <c:barChart>
        <c:barDir val="col"/>
        <c:grouping val="clustered"/>
        <c:varyColors val="0"/>
        <c:ser>
          <c:idx val="0"/>
          <c:order val="0"/>
          <c:spPr>
            <a:solidFill>
              <a:srgbClr val="CCCCCC"/>
            </a:solidFill>
            <a:ln w="9525">
              <a:solidFill>
                <a:srgbClr val="CCCCCC"/>
              </a:solidFill>
            </a:ln>
            <a:effectLst/>
          </c:spPr>
          <c:invertIfNegative val="0"/>
          <c:cat>
            <c:strRef>
              <c:f>Sheet1!$B$3:$B$6</c:f>
              <c:strCache>
                <c:ptCount val="4"/>
                <c:pt idx="0">
                  <c:v>Recovery</c:v>
                </c:pt>
                <c:pt idx="1">
                  <c:v>Expansion</c:v>
                </c:pt>
                <c:pt idx="2">
                  <c:v>Slowdown</c:v>
                </c:pt>
                <c:pt idx="3">
                  <c:v>Recession</c:v>
                </c:pt>
              </c:strCache>
            </c:strRef>
          </c:cat>
          <c:val>
            <c:numRef>
              <c:f>Sheet1!$C$3:$C$6</c:f>
              <c:numCache>
                <c:formatCode>General</c:formatCode>
                <c:ptCount val="4"/>
                <c:pt idx="0">
                  <c:v>-7.2</c:v>
                </c:pt>
                <c:pt idx="1">
                  <c:v>-10.8</c:v>
                </c:pt>
                <c:pt idx="2">
                  <c:v>2.9</c:v>
                </c:pt>
                <c:pt idx="3">
                  <c:v>5.4</c:v>
                </c:pt>
              </c:numCache>
            </c:numRef>
          </c:val>
          <c:extLst>
            <c:ext xmlns:c16="http://schemas.microsoft.com/office/drawing/2014/chart" uri="{C3380CC4-5D6E-409C-BE32-E72D297353CC}">
              <c16:uniqueId val="{00000000-AE02-41C1-A955-5231E8E4E9B0}"/>
            </c:ext>
          </c:extLst>
        </c:ser>
        <c:dLbls>
          <c:showLegendKey val="0"/>
          <c:showVal val="0"/>
          <c:showCatName val="0"/>
          <c:showSerName val="0"/>
          <c:showPercent val="0"/>
          <c:showBubbleSize val="0"/>
        </c:dLbls>
        <c:gapWidth val="50"/>
        <c:axId val="530917583"/>
        <c:axId val="530929231"/>
      </c:barChart>
      <c:catAx>
        <c:axId val="530917583"/>
        <c:scaling>
          <c:orientation val="minMax"/>
        </c:scaling>
        <c:delete val="0"/>
        <c:axPos val="b"/>
        <c:numFmt formatCode="General" sourceLinked="1"/>
        <c:majorTickMark val="none"/>
        <c:minorTickMark val="none"/>
        <c:tickLblPos val="low"/>
        <c:spPr>
          <a:noFill/>
          <a:ln w="12700" cap="flat" cmpd="sng" algn="ctr">
            <a:solidFill>
              <a:srgbClr val="000000"/>
            </a:solidFill>
            <a:prstDash val="solid"/>
            <a:round/>
            <a:headEnd type="none" w="med" len="med"/>
            <a:tailEnd type="none" w="med" len="med"/>
          </a:ln>
          <a:effectLst/>
        </c:spPr>
        <c:txPr>
          <a:bodyPr rot="-60000000" spcFirstLastPara="1" vertOverflow="ellipsis" vert="horz" wrap="square" anchor="ctr" anchorCtr="1"/>
          <a:lstStyle/>
          <a:p>
            <a:pPr>
              <a:defRPr sz="1100" b="0" i="0" u="none" strike="noStrike" kern="1200" baseline="0">
                <a:solidFill>
                  <a:srgbClr val="000000"/>
                </a:solidFill>
                <a:latin typeface="+mn-lt"/>
                <a:ea typeface="+mn-ea"/>
                <a:cs typeface="+mn-cs"/>
              </a:defRPr>
            </a:pPr>
            <a:endParaRPr lang="en-US"/>
          </a:p>
        </c:txPr>
        <c:crossAx val="530929231"/>
        <c:crosses val="autoZero"/>
        <c:auto val="1"/>
        <c:lblAlgn val="ctr"/>
        <c:lblOffset val="100"/>
        <c:noMultiLvlLbl val="0"/>
      </c:catAx>
      <c:valAx>
        <c:axId val="530929231"/>
        <c:scaling>
          <c:orientation val="minMax"/>
          <c:max val="7"/>
        </c:scaling>
        <c:delete val="0"/>
        <c:axPos val="l"/>
        <c:numFmt formatCode="#,##0" sourceLinked="0"/>
        <c:majorTickMark val="none"/>
        <c:minorTickMark val="none"/>
        <c:tickLblPos val="nextTo"/>
        <c:spPr>
          <a:noFill/>
          <a:ln>
            <a:noFill/>
          </a:ln>
          <a:effectLst/>
          <a:extLst>
            <a:ext uri="{91240B29-F687-4F45-9708-019B960494DF}">
              <a14:hiddenLine xmlns:a14="http://schemas.microsoft.com/office/drawing/2010/main">
                <a:noFill/>
              </a14:hiddenLine>
            </a:ext>
          </a:extLst>
        </c:spPr>
        <c:txPr>
          <a:bodyPr rot="-60000000" spcFirstLastPara="1" vertOverflow="ellipsis" vert="horz" wrap="square" anchor="ctr" anchorCtr="1"/>
          <a:lstStyle/>
          <a:p>
            <a:pPr>
              <a:defRPr sz="1100" b="0" i="0" u="none" strike="noStrike" kern="1200" baseline="0">
                <a:solidFill>
                  <a:srgbClr val="000000"/>
                </a:solidFill>
                <a:latin typeface="+mn-lt"/>
                <a:ea typeface="+mn-ea"/>
                <a:cs typeface="+mn-cs"/>
              </a:defRPr>
            </a:pPr>
            <a:endParaRPr lang="en-US"/>
          </a:p>
        </c:txPr>
        <c:crossAx val="530917583"/>
        <c:crosses val="autoZero"/>
        <c:crossBetween val="between"/>
      </c:valAx>
      <c:spPr>
        <a:solidFill>
          <a:srgbClr val="FFFFFF"/>
        </a:solid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FFFFFF"/>
    </a:solidFill>
    <a:ln w="9525" cap="flat" cmpd="sng" algn="ctr">
      <a:noFill/>
      <a:round/>
    </a:ln>
    <a:effectLst/>
    <a:extLst>
      <a:ext uri="{91240B29-F687-4F45-9708-019B960494DF}">
        <a14:hiddenLine xmlns:a14="http://schemas.microsoft.com/office/drawing/2010/main" w="9525" cap="flat" cmpd="sng" algn="ctr">
          <a:solidFill>
            <a:sysClr val="windowText" lastClr="000000">
              <a:lumMod val="15000"/>
              <a:lumOff val="85000"/>
            </a:sysClr>
          </a:solidFill>
          <a:round/>
        </a14:hiddenLine>
      </a:ext>
    </a:extLst>
  </c:spPr>
  <c:txPr>
    <a:bodyPr/>
    <a:lstStyle/>
    <a:p>
      <a:pPr>
        <a:defRPr sz="1200">
          <a:solidFill>
            <a:srgbClr val="000000"/>
          </a:solidFill>
          <a:latin typeface="+mn-lt"/>
          <a:ea typeface="+mn-ea"/>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0998691503779023"/>
          <c:y val="7.9256342957130368E-2"/>
          <c:w val="0.89001321369641884"/>
          <c:h val="0.79495756780402438"/>
        </c:manualLayout>
      </c:layout>
      <c:barChart>
        <c:barDir val="col"/>
        <c:grouping val="clustered"/>
        <c:varyColors val="0"/>
        <c:ser>
          <c:idx val="1"/>
          <c:order val="1"/>
          <c:tx>
            <c:strRef>
              <c:f>'pharma biotech &amp; ls'!$P$12</c:f>
              <c:strCache>
                <c:ptCount val="1"/>
                <c:pt idx="0">
                  <c:v>US recessions</c:v>
                </c:pt>
              </c:strCache>
            </c:strRef>
          </c:tx>
          <c:spPr>
            <a:solidFill>
              <a:schemeClr val="bg1">
                <a:lumMod val="65000"/>
                <a:alpha val="58000"/>
              </a:schemeClr>
            </a:solidFill>
            <a:ln w="12700" cap="rnd" cmpd="sng" algn="ctr">
              <a:solidFill>
                <a:srgbClr val="CCCCCC"/>
              </a:solidFill>
              <a:prstDash val="solid"/>
              <a:round/>
              <a:headEnd type="none" w="med" len="med"/>
              <a:tailEnd type="none" w="med" len="med"/>
            </a:ln>
            <a:effectLst/>
          </c:spPr>
          <c:invertIfNegative val="0"/>
          <c:cat>
            <c:numRef>
              <c:f>'pharma biotech &amp; ls'!$N$13:$N$274</c:f>
              <c:numCache>
                <c:formatCode>dd\.mm\.yyyy</c:formatCode>
                <c:ptCount val="262"/>
                <c:pt idx="0">
                  <c:v>36738</c:v>
                </c:pt>
                <c:pt idx="1">
                  <c:v>36769</c:v>
                </c:pt>
                <c:pt idx="2">
                  <c:v>36798</c:v>
                </c:pt>
                <c:pt idx="3">
                  <c:v>36830</c:v>
                </c:pt>
                <c:pt idx="4">
                  <c:v>36860</c:v>
                </c:pt>
                <c:pt idx="5">
                  <c:v>36889</c:v>
                </c:pt>
                <c:pt idx="6">
                  <c:v>36922</c:v>
                </c:pt>
                <c:pt idx="7">
                  <c:v>36950</c:v>
                </c:pt>
                <c:pt idx="8">
                  <c:v>36980</c:v>
                </c:pt>
                <c:pt idx="9">
                  <c:v>37011</c:v>
                </c:pt>
                <c:pt idx="10">
                  <c:v>37042</c:v>
                </c:pt>
                <c:pt idx="11">
                  <c:v>37071</c:v>
                </c:pt>
                <c:pt idx="12">
                  <c:v>37103</c:v>
                </c:pt>
                <c:pt idx="13">
                  <c:v>37134</c:v>
                </c:pt>
                <c:pt idx="14">
                  <c:v>37162</c:v>
                </c:pt>
                <c:pt idx="15">
                  <c:v>37195</c:v>
                </c:pt>
                <c:pt idx="16">
                  <c:v>37225</c:v>
                </c:pt>
                <c:pt idx="17">
                  <c:v>37256</c:v>
                </c:pt>
                <c:pt idx="18">
                  <c:v>37287</c:v>
                </c:pt>
                <c:pt idx="19">
                  <c:v>37315</c:v>
                </c:pt>
                <c:pt idx="20">
                  <c:v>37344</c:v>
                </c:pt>
                <c:pt idx="21">
                  <c:v>37376</c:v>
                </c:pt>
                <c:pt idx="22">
                  <c:v>37407</c:v>
                </c:pt>
                <c:pt idx="23">
                  <c:v>37435</c:v>
                </c:pt>
                <c:pt idx="24">
                  <c:v>37468</c:v>
                </c:pt>
                <c:pt idx="25">
                  <c:v>37498</c:v>
                </c:pt>
                <c:pt idx="26">
                  <c:v>37529</c:v>
                </c:pt>
                <c:pt idx="27">
                  <c:v>37560</c:v>
                </c:pt>
                <c:pt idx="28">
                  <c:v>37589</c:v>
                </c:pt>
                <c:pt idx="29">
                  <c:v>37621</c:v>
                </c:pt>
                <c:pt idx="30">
                  <c:v>37652</c:v>
                </c:pt>
                <c:pt idx="31">
                  <c:v>37680</c:v>
                </c:pt>
                <c:pt idx="32">
                  <c:v>37711</c:v>
                </c:pt>
                <c:pt idx="33">
                  <c:v>37741</c:v>
                </c:pt>
                <c:pt idx="34">
                  <c:v>37771</c:v>
                </c:pt>
                <c:pt idx="35">
                  <c:v>37802</c:v>
                </c:pt>
                <c:pt idx="36">
                  <c:v>37833</c:v>
                </c:pt>
                <c:pt idx="37">
                  <c:v>37862</c:v>
                </c:pt>
                <c:pt idx="38">
                  <c:v>37894</c:v>
                </c:pt>
                <c:pt idx="39">
                  <c:v>37925</c:v>
                </c:pt>
                <c:pt idx="40">
                  <c:v>37953</c:v>
                </c:pt>
                <c:pt idx="41">
                  <c:v>37986</c:v>
                </c:pt>
                <c:pt idx="42">
                  <c:v>38016</c:v>
                </c:pt>
                <c:pt idx="43">
                  <c:v>38044</c:v>
                </c:pt>
                <c:pt idx="44">
                  <c:v>38077</c:v>
                </c:pt>
                <c:pt idx="45">
                  <c:v>38107</c:v>
                </c:pt>
                <c:pt idx="46">
                  <c:v>38138</c:v>
                </c:pt>
                <c:pt idx="47">
                  <c:v>38168</c:v>
                </c:pt>
                <c:pt idx="48">
                  <c:v>38198</c:v>
                </c:pt>
                <c:pt idx="49">
                  <c:v>38230</c:v>
                </c:pt>
                <c:pt idx="50">
                  <c:v>38260</c:v>
                </c:pt>
                <c:pt idx="51">
                  <c:v>38289</c:v>
                </c:pt>
                <c:pt idx="52">
                  <c:v>38321</c:v>
                </c:pt>
                <c:pt idx="53">
                  <c:v>38352</c:v>
                </c:pt>
                <c:pt idx="54">
                  <c:v>38383</c:v>
                </c:pt>
                <c:pt idx="55">
                  <c:v>38411</c:v>
                </c:pt>
                <c:pt idx="56">
                  <c:v>38442</c:v>
                </c:pt>
                <c:pt idx="57">
                  <c:v>38471</c:v>
                </c:pt>
                <c:pt idx="58">
                  <c:v>38503</c:v>
                </c:pt>
                <c:pt idx="59">
                  <c:v>38533</c:v>
                </c:pt>
                <c:pt idx="60">
                  <c:v>38562</c:v>
                </c:pt>
                <c:pt idx="61">
                  <c:v>38595</c:v>
                </c:pt>
                <c:pt idx="62">
                  <c:v>38625</c:v>
                </c:pt>
                <c:pt idx="63">
                  <c:v>38656</c:v>
                </c:pt>
                <c:pt idx="64">
                  <c:v>38686</c:v>
                </c:pt>
                <c:pt idx="65">
                  <c:v>38716</c:v>
                </c:pt>
                <c:pt idx="66">
                  <c:v>38748</c:v>
                </c:pt>
                <c:pt idx="67">
                  <c:v>38776</c:v>
                </c:pt>
                <c:pt idx="68">
                  <c:v>38807</c:v>
                </c:pt>
                <c:pt idx="69">
                  <c:v>38835</c:v>
                </c:pt>
                <c:pt idx="70">
                  <c:v>38868</c:v>
                </c:pt>
                <c:pt idx="71">
                  <c:v>38898</c:v>
                </c:pt>
                <c:pt idx="72">
                  <c:v>38929</c:v>
                </c:pt>
                <c:pt idx="73">
                  <c:v>38960</c:v>
                </c:pt>
                <c:pt idx="74">
                  <c:v>38989</c:v>
                </c:pt>
                <c:pt idx="75">
                  <c:v>39021</c:v>
                </c:pt>
                <c:pt idx="76">
                  <c:v>39051</c:v>
                </c:pt>
                <c:pt idx="77">
                  <c:v>39080</c:v>
                </c:pt>
                <c:pt idx="78">
                  <c:v>39113</c:v>
                </c:pt>
                <c:pt idx="79">
                  <c:v>39141</c:v>
                </c:pt>
                <c:pt idx="80">
                  <c:v>39171</c:v>
                </c:pt>
                <c:pt idx="81">
                  <c:v>39202</c:v>
                </c:pt>
                <c:pt idx="82">
                  <c:v>39233</c:v>
                </c:pt>
                <c:pt idx="83">
                  <c:v>39262</c:v>
                </c:pt>
                <c:pt idx="84">
                  <c:v>39294</c:v>
                </c:pt>
                <c:pt idx="85">
                  <c:v>39325</c:v>
                </c:pt>
                <c:pt idx="86">
                  <c:v>39353</c:v>
                </c:pt>
                <c:pt idx="87">
                  <c:v>39386</c:v>
                </c:pt>
                <c:pt idx="88">
                  <c:v>39416</c:v>
                </c:pt>
                <c:pt idx="89">
                  <c:v>39447</c:v>
                </c:pt>
                <c:pt idx="90">
                  <c:v>39478</c:v>
                </c:pt>
                <c:pt idx="91">
                  <c:v>39507</c:v>
                </c:pt>
                <c:pt idx="92">
                  <c:v>39538</c:v>
                </c:pt>
                <c:pt idx="93">
                  <c:v>39568</c:v>
                </c:pt>
                <c:pt idx="94">
                  <c:v>39598</c:v>
                </c:pt>
                <c:pt idx="95">
                  <c:v>39629</c:v>
                </c:pt>
                <c:pt idx="96">
                  <c:v>39660</c:v>
                </c:pt>
                <c:pt idx="97">
                  <c:v>39689</c:v>
                </c:pt>
                <c:pt idx="98">
                  <c:v>39721</c:v>
                </c:pt>
                <c:pt idx="99">
                  <c:v>39752</c:v>
                </c:pt>
                <c:pt idx="100">
                  <c:v>39780</c:v>
                </c:pt>
                <c:pt idx="101">
                  <c:v>39813</c:v>
                </c:pt>
                <c:pt idx="102">
                  <c:v>39843</c:v>
                </c:pt>
                <c:pt idx="103">
                  <c:v>39871</c:v>
                </c:pt>
                <c:pt idx="104">
                  <c:v>39903</c:v>
                </c:pt>
                <c:pt idx="105">
                  <c:v>39933</c:v>
                </c:pt>
                <c:pt idx="106">
                  <c:v>39962</c:v>
                </c:pt>
                <c:pt idx="107">
                  <c:v>39994</c:v>
                </c:pt>
                <c:pt idx="108">
                  <c:v>40025</c:v>
                </c:pt>
                <c:pt idx="109">
                  <c:v>40056</c:v>
                </c:pt>
                <c:pt idx="110">
                  <c:v>40086</c:v>
                </c:pt>
                <c:pt idx="111">
                  <c:v>40116</c:v>
                </c:pt>
                <c:pt idx="112">
                  <c:v>40147</c:v>
                </c:pt>
                <c:pt idx="113">
                  <c:v>40178</c:v>
                </c:pt>
                <c:pt idx="114">
                  <c:v>40207</c:v>
                </c:pt>
                <c:pt idx="115">
                  <c:v>40235</c:v>
                </c:pt>
                <c:pt idx="116">
                  <c:v>40268</c:v>
                </c:pt>
                <c:pt idx="117">
                  <c:v>40298</c:v>
                </c:pt>
                <c:pt idx="118">
                  <c:v>40329</c:v>
                </c:pt>
                <c:pt idx="119">
                  <c:v>40359</c:v>
                </c:pt>
                <c:pt idx="120">
                  <c:v>40389</c:v>
                </c:pt>
                <c:pt idx="121">
                  <c:v>40421</c:v>
                </c:pt>
                <c:pt idx="122">
                  <c:v>40451</c:v>
                </c:pt>
                <c:pt idx="123">
                  <c:v>40480</c:v>
                </c:pt>
                <c:pt idx="124">
                  <c:v>40512</c:v>
                </c:pt>
                <c:pt idx="125">
                  <c:v>40543</c:v>
                </c:pt>
                <c:pt idx="126">
                  <c:v>40574</c:v>
                </c:pt>
                <c:pt idx="127">
                  <c:v>40602</c:v>
                </c:pt>
                <c:pt idx="128">
                  <c:v>40633</c:v>
                </c:pt>
                <c:pt idx="129">
                  <c:v>40662</c:v>
                </c:pt>
                <c:pt idx="130">
                  <c:v>40694</c:v>
                </c:pt>
                <c:pt idx="131">
                  <c:v>40724</c:v>
                </c:pt>
                <c:pt idx="132">
                  <c:v>40753</c:v>
                </c:pt>
                <c:pt idx="133">
                  <c:v>40786</c:v>
                </c:pt>
                <c:pt idx="134">
                  <c:v>40816</c:v>
                </c:pt>
                <c:pt idx="135">
                  <c:v>40847</c:v>
                </c:pt>
                <c:pt idx="136">
                  <c:v>40877</c:v>
                </c:pt>
                <c:pt idx="137">
                  <c:v>40907</c:v>
                </c:pt>
                <c:pt idx="138">
                  <c:v>40939</c:v>
                </c:pt>
                <c:pt idx="139">
                  <c:v>40968</c:v>
                </c:pt>
                <c:pt idx="140">
                  <c:v>40998</c:v>
                </c:pt>
                <c:pt idx="141">
                  <c:v>41029</c:v>
                </c:pt>
                <c:pt idx="142">
                  <c:v>41060</c:v>
                </c:pt>
                <c:pt idx="143">
                  <c:v>41089</c:v>
                </c:pt>
                <c:pt idx="144">
                  <c:v>41121</c:v>
                </c:pt>
                <c:pt idx="145">
                  <c:v>41152</c:v>
                </c:pt>
                <c:pt idx="146">
                  <c:v>41180</c:v>
                </c:pt>
                <c:pt idx="147">
                  <c:v>41213</c:v>
                </c:pt>
                <c:pt idx="148">
                  <c:v>41243</c:v>
                </c:pt>
                <c:pt idx="149">
                  <c:v>41274</c:v>
                </c:pt>
                <c:pt idx="150">
                  <c:v>41305</c:v>
                </c:pt>
                <c:pt idx="151">
                  <c:v>41333</c:v>
                </c:pt>
                <c:pt idx="152">
                  <c:v>41362</c:v>
                </c:pt>
                <c:pt idx="153">
                  <c:v>41394</c:v>
                </c:pt>
                <c:pt idx="154">
                  <c:v>41425</c:v>
                </c:pt>
                <c:pt idx="155">
                  <c:v>41453</c:v>
                </c:pt>
                <c:pt idx="156">
                  <c:v>41486</c:v>
                </c:pt>
                <c:pt idx="157">
                  <c:v>41516</c:v>
                </c:pt>
                <c:pt idx="158">
                  <c:v>41547</c:v>
                </c:pt>
                <c:pt idx="159">
                  <c:v>41578</c:v>
                </c:pt>
                <c:pt idx="160">
                  <c:v>41607</c:v>
                </c:pt>
                <c:pt idx="161">
                  <c:v>41639</c:v>
                </c:pt>
                <c:pt idx="162">
                  <c:v>41670</c:v>
                </c:pt>
                <c:pt idx="163">
                  <c:v>41698</c:v>
                </c:pt>
                <c:pt idx="164">
                  <c:v>41729</c:v>
                </c:pt>
                <c:pt idx="165">
                  <c:v>41759</c:v>
                </c:pt>
                <c:pt idx="166">
                  <c:v>41789</c:v>
                </c:pt>
                <c:pt idx="167">
                  <c:v>41820</c:v>
                </c:pt>
                <c:pt idx="168">
                  <c:v>41851</c:v>
                </c:pt>
                <c:pt idx="169">
                  <c:v>41880</c:v>
                </c:pt>
                <c:pt idx="170">
                  <c:v>41912</c:v>
                </c:pt>
                <c:pt idx="171">
                  <c:v>41943</c:v>
                </c:pt>
                <c:pt idx="172">
                  <c:v>41971</c:v>
                </c:pt>
                <c:pt idx="173">
                  <c:v>42004</c:v>
                </c:pt>
                <c:pt idx="174">
                  <c:v>42034</c:v>
                </c:pt>
                <c:pt idx="175">
                  <c:v>42062</c:v>
                </c:pt>
                <c:pt idx="176">
                  <c:v>42094</c:v>
                </c:pt>
                <c:pt idx="177">
                  <c:v>42124</c:v>
                </c:pt>
                <c:pt idx="178">
                  <c:v>42153</c:v>
                </c:pt>
                <c:pt idx="179">
                  <c:v>42185</c:v>
                </c:pt>
                <c:pt idx="180">
                  <c:v>42216</c:v>
                </c:pt>
                <c:pt idx="181">
                  <c:v>42247</c:v>
                </c:pt>
                <c:pt idx="182">
                  <c:v>42277</c:v>
                </c:pt>
                <c:pt idx="183">
                  <c:v>42307</c:v>
                </c:pt>
                <c:pt idx="184">
                  <c:v>42338</c:v>
                </c:pt>
                <c:pt idx="185">
                  <c:v>42369</c:v>
                </c:pt>
                <c:pt idx="186">
                  <c:v>42398</c:v>
                </c:pt>
                <c:pt idx="187">
                  <c:v>42429</c:v>
                </c:pt>
                <c:pt idx="188">
                  <c:v>42460</c:v>
                </c:pt>
                <c:pt idx="189">
                  <c:v>42489</c:v>
                </c:pt>
                <c:pt idx="190">
                  <c:v>42521</c:v>
                </c:pt>
                <c:pt idx="191">
                  <c:v>42551</c:v>
                </c:pt>
                <c:pt idx="192">
                  <c:v>42580</c:v>
                </c:pt>
                <c:pt idx="193">
                  <c:v>42613</c:v>
                </c:pt>
                <c:pt idx="194">
                  <c:v>42643</c:v>
                </c:pt>
                <c:pt idx="195">
                  <c:v>42674</c:v>
                </c:pt>
                <c:pt idx="196">
                  <c:v>42704</c:v>
                </c:pt>
                <c:pt idx="197">
                  <c:v>42734</c:v>
                </c:pt>
                <c:pt idx="198">
                  <c:v>42766</c:v>
                </c:pt>
                <c:pt idx="199">
                  <c:v>42794</c:v>
                </c:pt>
                <c:pt idx="200">
                  <c:v>42825</c:v>
                </c:pt>
                <c:pt idx="201">
                  <c:v>42853</c:v>
                </c:pt>
                <c:pt idx="202">
                  <c:v>42886</c:v>
                </c:pt>
                <c:pt idx="203">
                  <c:v>42916</c:v>
                </c:pt>
                <c:pt idx="204">
                  <c:v>42947</c:v>
                </c:pt>
                <c:pt idx="205">
                  <c:v>42978</c:v>
                </c:pt>
                <c:pt idx="206">
                  <c:v>43007</c:v>
                </c:pt>
                <c:pt idx="207">
                  <c:v>43039</c:v>
                </c:pt>
                <c:pt idx="208">
                  <c:v>43069</c:v>
                </c:pt>
                <c:pt idx="209">
                  <c:v>43098</c:v>
                </c:pt>
                <c:pt idx="210">
                  <c:v>43131</c:v>
                </c:pt>
                <c:pt idx="211">
                  <c:v>43159</c:v>
                </c:pt>
                <c:pt idx="212">
                  <c:v>43189</c:v>
                </c:pt>
                <c:pt idx="213">
                  <c:v>43220</c:v>
                </c:pt>
                <c:pt idx="214">
                  <c:v>43251</c:v>
                </c:pt>
                <c:pt idx="215">
                  <c:v>43280</c:v>
                </c:pt>
                <c:pt idx="216">
                  <c:v>43312</c:v>
                </c:pt>
                <c:pt idx="217">
                  <c:v>43343</c:v>
                </c:pt>
                <c:pt idx="218">
                  <c:v>43371</c:v>
                </c:pt>
                <c:pt idx="219">
                  <c:v>43404</c:v>
                </c:pt>
                <c:pt idx="220">
                  <c:v>43434</c:v>
                </c:pt>
                <c:pt idx="221">
                  <c:v>43465</c:v>
                </c:pt>
                <c:pt idx="222">
                  <c:v>43496</c:v>
                </c:pt>
                <c:pt idx="223">
                  <c:v>43524</c:v>
                </c:pt>
                <c:pt idx="224">
                  <c:v>43553</c:v>
                </c:pt>
                <c:pt idx="225">
                  <c:v>43585</c:v>
                </c:pt>
                <c:pt idx="226">
                  <c:v>43616</c:v>
                </c:pt>
                <c:pt idx="227">
                  <c:v>43644</c:v>
                </c:pt>
                <c:pt idx="228">
                  <c:v>43677</c:v>
                </c:pt>
                <c:pt idx="229">
                  <c:v>43707</c:v>
                </c:pt>
                <c:pt idx="230">
                  <c:v>43738</c:v>
                </c:pt>
                <c:pt idx="231">
                  <c:v>43769</c:v>
                </c:pt>
                <c:pt idx="232">
                  <c:v>43798</c:v>
                </c:pt>
                <c:pt idx="233">
                  <c:v>43830</c:v>
                </c:pt>
                <c:pt idx="234">
                  <c:v>43861</c:v>
                </c:pt>
                <c:pt idx="235">
                  <c:v>43889</c:v>
                </c:pt>
                <c:pt idx="236">
                  <c:v>43921</c:v>
                </c:pt>
                <c:pt idx="237">
                  <c:v>43951</c:v>
                </c:pt>
                <c:pt idx="238">
                  <c:v>43980</c:v>
                </c:pt>
                <c:pt idx="239">
                  <c:v>44012</c:v>
                </c:pt>
                <c:pt idx="240">
                  <c:v>44043</c:v>
                </c:pt>
                <c:pt idx="241">
                  <c:v>44074</c:v>
                </c:pt>
                <c:pt idx="242">
                  <c:v>44104</c:v>
                </c:pt>
                <c:pt idx="243">
                  <c:v>44134</c:v>
                </c:pt>
                <c:pt idx="244">
                  <c:v>44165</c:v>
                </c:pt>
                <c:pt idx="245">
                  <c:v>44196</c:v>
                </c:pt>
                <c:pt idx="246">
                  <c:v>44225</c:v>
                </c:pt>
                <c:pt idx="247">
                  <c:v>44253</c:v>
                </c:pt>
                <c:pt idx="248">
                  <c:v>44286</c:v>
                </c:pt>
                <c:pt idx="249">
                  <c:v>44316</c:v>
                </c:pt>
                <c:pt idx="250">
                  <c:v>44347</c:v>
                </c:pt>
                <c:pt idx="251">
                  <c:v>44377</c:v>
                </c:pt>
                <c:pt idx="252">
                  <c:v>44407</c:v>
                </c:pt>
                <c:pt idx="253">
                  <c:v>44439</c:v>
                </c:pt>
                <c:pt idx="254">
                  <c:v>44469</c:v>
                </c:pt>
                <c:pt idx="255">
                  <c:v>44498</c:v>
                </c:pt>
                <c:pt idx="256">
                  <c:v>44530</c:v>
                </c:pt>
                <c:pt idx="257">
                  <c:v>44561</c:v>
                </c:pt>
                <c:pt idx="258">
                  <c:v>44592</c:v>
                </c:pt>
                <c:pt idx="259">
                  <c:v>44620</c:v>
                </c:pt>
                <c:pt idx="260">
                  <c:v>44651</c:v>
                </c:pt>
                <c:pt idx="261">
                  <c:v>44680</c:v>
                </c:pt>
              </c:numCache>
            </c:numRef>
          </c:cat>
          <c:val>
            <c:numRef>
              <c:f>'pharma biotech &amp; ls'!$P$13:$P$274</c:f>
              <c:numCache>
                <c:formatCode>General</c:formatCode>
                <c:ptCount val="262"/>
                <c:pt idx="0">
                  <c:v>0</c:v>
                </c:pt>
                <c:pt idx="1">
                  <c:v>0</c:v>
                </c:pt>
                <c:pt idx="2">
                  <c:v>0</c:v>
                </c:pt>
                <c:pt idx="3">
                  <c:v>0</c:v>
                </c:pt>
                <c:pt idx="4">
                  <c:v>0</c:v>
                </c:pt>
                <c:pt idx="5">
                  <c:v>0</c:v>
                </c:pt>
                <c:pt idx="6">
                  <c:v>0</c:v>
                </c:pt>
                <c:pt idx="7">
                  <c:v>0</c:v>
                </c:pt>
                <c:pt idx="8">
                  <c:v>1</c:v>
                </c:pt>
                <c:pt idx="9">
                  <c:v>1</c:v>
                </c:pt>
                <c:pt idx="10">
                  <c:v>1</c:v>
                </c:pt>
                <c:pt idx="11">
                  <c:v>1</c:v>
                </c:pt>
                <c:pt idx="12">
                  <c:v>1</c:v>
                </c:pt>
                <c:pt idx="13">
                  <c:v>1</c:v>
                </c:pt>
                <c:pt idx="14">
                  <c:v>1</c:v>
                </c:pt>
                <c:pt idx="15">
                  <c:v>1</c:v>
                </c:pt>
                <c:pt idx="16">
                  <c:v>1</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1</c:v>
                </c:pt>
                <c:pt idx="90">
                  <c:v>1</c:v>
                </c:pt>
                <c:pt idx="91">
                  <c:v>1</c:v>
                </c:pt>
                <c:pt idx="92">
                  <c:v>1</c:v>
                </c:pt>
                <c:pt idx="93">
                  <c:v>1</c:v>
                </c:pt>
                <c:pt idx="94">
                  <c:v>1</c:v>
                </c:pt>
                <c:pt idx="95">
                  <c:v>1</c:v>
                </c:pt>
                <c:pt idx="96">
                  <c:v>1</c:v>
                </c:pt>
                <c:pt idx="97">
                  <c:v>1</c:v>
                </c:pt>
                <c:pt idx="98">
                  <c:v>1</c:v>
                </c:pt>
                <c:pt idx="99">
                  <c:v>1</c:v>
                </c:pt>
                <c:pt idx="100">
                  <c:v>1</c:v>
                </c:pt>
                <c:pt idx="101">
                  <c:v>1</c:v>
                </c:pt>
                <c:pt idx="102">
                  <c:v>1</c:v>
                </c:pt>
                <c:pt idx="103">
                  <c:v>1</c:v>
                </c:pt>
                <c:pt idx="104">
                  <c:v>1</c:v>
                </c:pt>
                <c:pt idx="105">
                  <c:v>1</c:v>
                </c:pt>
                <c:pt idx="106">
                  <c:v>1</c:v>
                </c:pt>
                <c:pt idx="107">
                  <c:v>1</c:v>
                </c:pt>
                <c:pt idx="108">
                  <c:v>0</c:v>
                </c:pt>
                <c:pt idx="109">
                  <c:v>0</c:v>
                </c:pt>
                <c:pt idx="110">
                  <c:v>0</c:v>
                </c:pt>
                <c:pt idx="111">
                  <c:v>0</c:v>
                </c:pt>
                <c:pt idx="112">
                  <c:v>0</c:v>
                </c:pt>
                <c:pt idx="113">
                  <c:v>0</c:v>
                </c:pt>
                <c:pt idx="114">
                  <c:v>0</c:v>
                </c:pt>
                <c:pt idx="115">
                  <c:v>0</c:v>
                </c:pt>
                <c:pt idx="116">
                  <c:v>0</c:v>
                </c:pt>
                <c:pt idx="117">
                  <c:v>0</c:v>
                </c:pt>
                <c:pt idx="118">
                  <c:v>0</c:v>
                </c:pt>
                <c:pt idx="119">
                  <c:v>0</c:v>
                </c:pt>
                <c:pt idx="120">
                  <c:v>0</c:v>
                </c:pt>
                <c:pt idx="121">
                  <c:v>0</c:v>
                </c:pt>
                <c:pt idx="122">
                  <c:v>0</c:v>
                </c:pt>
                <c:pt idx="123">
                  <c:v>0</c:v>
                </c:pt>
                <c:pt idx="124">
                  <c:v>0</c:v>
                </c:pt>
                <c:pt idx="125">
                  <c:v>0</c:v>
                </c:pt>
                <c:pt idx="126">
                  <c:v>0</c:v>
                </c:pt>
                <c:pt idx="127">
                  <c:v>0</c:v>
                </c:pt>
                <c:pt idx="128">
                  <c:v>0</c:v>
                </c:pt>
                <c:pt idx="129">
                  <c:v>0</c:v>
                </c:pt>
                <c:pt idx="130">
                  <c:v>0</c:v>
                </c:pt>
                <c:pt idx="131">
                  <c:v>0</c:v>
                </c:pt>
                <c:pt idx="132">
                  <c:v>0</c:v>
                </c:pt>
                <c:pt idx="133">
                  <c:v>0</c:v>
                </c:pt>
                <c:pt idx="134">
                  <c:v>0</c:v>
                </c:pt>
                <c:pt idx="135">
                  <c:v>0</c:v>
                </c:pt>
                <c:pt idx="136">
                  <c:v>0</c:v>
                </c:pt>
                <c:pt idx="137">
                  <c:v>0</c:v>
                </c:pt>
                <c:pt idx="138">
                  <c:v>0</c:v>
                </c:pt>
                <c:pt idx="139">
                  <c:v>0</c:v>
                </c:pt>
                <c:pt idx="140">
                  <c:v>0</c:v>
                </c:pt>
                <c:pt idx="141">
                  <c:v>0</c:v>
                </c:pt>
                <c:pt idx="142">
                  <c:v>0</c:v>
                </c:pt>
                <c:pt idx="143">
                  <c:v>0</c:v>
                </c:pt>
                <c:pt idx="144">
                  <c:v>0</c:v>
                </c:pt>
                <c:pt idx="145">
                  <c:v>0</c:v>
                </c:pt>
                <c:pt idx="146">
                  <c:v>0</c:v>
                </c:pt>
                <c:pt idx="147">
                  <c:v>0</c:v>
                </c:pt>
                <c:pt idx="148">
                  <c:v>0</c:v>
                </c:pt>
                <c:pt idx="149">
                  <c:v>0</c:v>
                </c:pt>
                <c:pt idx="150">
                  <c:v>0</c:v>
                </c:pt>
                <c:pt idx="151">
                  <c:v>0</c:v>
                </c:pt>
                <c:pt idx="152">
                  <c:v>0</c:v>
                </c:pt>
                <c:pt idx="153">
                  <c:v>0</c:v>
                </c:pt>
                <c:pt idx="154">
                  <c:v>0</c:v>
                </c:pt>
                <c:pt idx="155">
                  <c:v>0</c:v>
                </c:pt>
                <c:pt idx="156">
                  <c:v>0</c:v>
                </c:pt>
                <c:pt idx="157">
                  <c:v>0</c:v>
                </c:pt>
                <c:pt idx="158">
                  <c:v>0</c:v>
                </c:pt>
                <c:pt idx="159">
                  <c:v>0</c:v>
                </c:pt>
                <c:pt idx="160">
                  <c:v>0</c:v>
                </c:pt>
                <c:pt idx="161">
                  <c:v>0</c:v>
                </c:pt>
                <c:pt idx="162">
                  <c:v>0</c:v>
                </c:pt>
                <c:pt idx="163">
                  <c:v>0</c:v>
                </c:pt>
                <c:pt idx="164">
                  <c:v>0</c:v>
                </c:pt>
                <c:pt idx="165">
                  <c:v>0</c:v>
                </c:pt>
                <c:pt idx="166">
                  <c:v>0</c:v>
                </c:pt>
                <c:pt idx="167">
                  <c:v>0</c:v>
                </c:pt>
                <c:pt idx="168">
                  <c:v>0</c:v>
                </c:pt>
                <c:pt idx="169">
                  <c:v>0</c:v>
                </c:pt>
                <c:pt idx="170">
                  <c:v>0</c:v>
                </c:pt>
                <c:pt idx="171">
                  <c:v>0</c:v>
                </c:pt>
                <c:pt idx="172">
                  <c:v>0</c:v>
                </c:pt>
                <c:pt idx="173">
                  <c:v>0</c:v>
                </c:pt>
                <c:pt idx="174">
                  <c:v>0</c:v>
                </c:pt>
                <c:pt idx="175">
                  <c:v>0</c:v>
                </c:pt>
                <c:pt idx="176">
                  <c:v>0</c:v>
                </c:pt>
                <c:pt idx="177">
                  <c:v>0</c:v>
                </c:pt>
                <c:pt idx="178">
                  <c:v>0</c:v>
                </c:pt>
                <c:pt idx="179">
                  <c:v>0</c:v>
                </c:pt>
                <c:pt idx="180">
                  <c:v>0</c:v>
                </c:pt>
                <c:pt idx="181">
                  <c:v>0</c:v>
                </c:pt>
                <c:pt idx="182">
                  <c:v>0</c:v>
                </c:pt>
                <c:pt idx="183">
                  <c:v>0</c:v>
                </c:pt>
                <c:pt idx="184">
                  <c:v>0</c:v>
                </c:pt>
                <c:pt idx="185">
                  <c:v>0</c:v>
                </c:pt>
                <c:pt idx="186">
                  <c:v>0</c:v>
                </c:pt>
                <c:pt idx="187">
                  <c:v>0</c:v>
                </c:pt>
                <c:pt idx="188">
                  <c:v>0</c:v>
                </c:pt>
                <c:pt idx="189">
                  <c:v>0</c:v>
                </c:pt>
                <c:pt idx="190">
                  <c:v>0</c:v>
                </c:pt>
                <c:pt idx="191">
                  <c:v>0</c:v>
                </c:pt>
                <c:pt idx="192">
                  <c:v>0</c:v>
                </c:pt>
                <c:pt idx="193">
                  <c:v>0</c:v>
                </c:pt>
                <c:pt idx="194">
                  <c:v>0</c:v>
                </c:pt>
                <c:pt idx="195">
                  <c:v>0</c:v>
                </c:pt>
                <c:pt idx="196">
                  <c:v>0</c:v>
                </c:pt>
                <c:pt idx="197">
                  <c:v>0</c:v>
                </c:pt>
                <c:pt idx="198">
                  <c:v>0</c:v>
                </c:pt>
                <c:pt idx="199">
                  <c:v>0</c:v>
                </c:pt>
                <c:pt idx="200">
                  <c:v>0</c:v>
                </c:pt>
                <c:pt idx="201">
                  <c:v>0</c:v>
                </c:pt>
                <c:pt idx="202">
                  <c:v>0</c:v>
                </c:pt>
                <c:pt idx="203">
                  <c:v>0</c:v>
                </c:pt>
                <c:pt idx="204">
                  <c:v>0</c:v>
                </c:pt>
                <c:pt idx="205">
                  <c:v>0</c:v>
                </c:pt>
                <c:pt idx="206">
                  <c:v>0</c:v>
                </c:pt>
                <c:pt idx="207">
                  <c:v>0</c:v>
                </c:pt>
                <c:pt idx="208">
                  <c:v>0</c:v>
                </c:pt>
                <c:pt idx="209">
                  <c:v>0</c:v>
                </c:pt>
                <c:pt idx="210">
                  <c:v>0</c:v>
                </c:pt>
                <c:pt idx="211">
                  <c:v>0</c:v>
                </c:pt>
                <c:pt idx="212">
                  <c:v>0</c:v>
                </c:pt>
                <c:pt idx="213">
                  <c:v>0</c:v>
                </c:pt>
                <c:pt idx="214">
                  <c:v>0</c:v>
                </c:pt>
                <c:pt idx="215">
                  <c:v>0</c:v>
                </c:pt>
                <c:pt idx="216">
                  <c:v>0</c:v>
                </c:pt>
                <c:pt idx="217">
                  <c:v>0</c:v>
                </c:pt>
                <c:pt idx="218">
                  <c:v>0</c:v>
                </c:pt>
                <c:pt idx="219">
                  <c:v>0</c:v>
                </c:pt>
                <c:pt idx="220">
                  <c:v>0</c:v>
                </c:pt>
                <c:pt idx="221">
                  <c:v>0</c:v>
                </c:pt>
                <c:pt idx="222">
                  <c:v>0</c:v>
                </c:pt>
                <c:pt idx="223">
                  <c:v>0</c:v>
                </c:pt>
                <c:pt idx="224">
                  <c:v>0</c:v>
                </c:pt>
                <c:pt idx="225">
                  <c:v>0</c:v>
                </c:pt>
                <c:pt idx="226">
                  <c:v>0</c:v>
                </c:pt>
                <c:pt idx="227">
                  <c:v>0</c:v>
                </c:pt>
                <c:pt idx="228">
                  <c:v>0</c:v>
                </c:pt>
                <c:pt idx="229">
                  <c:v>0</c:v>
                </c:pt>
                <c:pt idx="230">
                  <c:v>0</c:v>
                </c:pt>
                <c:pt idx="231">
                  <c:v>0</c:v>
                </c:pt>
                <c:pt idx="232">
                  <c:v>0</c:v>
                </c:pt>
                <c:pt idx="233">
                  <c:v>0</c:v>
                </c:pt>
                <c:pt idx="234">
                  <c:v>0</c:v>
                </c:pt>
                <c:pt idx="235">
                  <c:v>1</c:v>
                </c:pt>
                <c:pt idx="236">
                  <c:v>1</c:v>
                </c:pt>
                <c:pt idx="237">
                  <c:v>1</c:v>
                </c:pt>
                <c:pt idx="238">
                  <c:v>0</c:v>
                </c:pt>
                <c:pt idx="239">
                  <c:v>0</c:v>
                </c:pt>
                <c:pt idx="240">
                  <c:v>0</c:v>
                </c:pt>
                <c:pt idx="241">
                  <c:v>0</c:v>
                </c:pt>
                <c:pt idx="242">
                  <c:v>0</c:v>
                </c:pt>
                <c:pt idx="243">
                  <c:v>0</c:v>
                </c:pt>
                <c:pt idx="244">
                  <c:v>0</c:v>
                </c:pt>
                <c:pt idx="245">
                  <c:v>0</c:v>
                </c:pt>
                <c:pt idx="246">
                  <c:v>0</c:v>
                </c:pt>
                <c:pt idx="247">
                  <c:v>0</c:v>
                </c:pt>
                <c:pt idx="248">
                  <c:v>0</c:v>
                </c:pt>
                <c:pt idx="249">
                  <c:v>0</c:v>
                </c:pt>
                <c:pt idx="250">
                  <c:v>0</c:v>
                </c:pt>
                <c:pt idx="251">
                  <c:v>0</c:v>
                </c:pt>
                <c:pt idx="252">
                  <c:v>0</c:v>
                </c:pt>
                <c:pt idx="253">
                  <c:v>0</c:v>
                </c:pt>
                <c:pt idx="254">
                  <c:v>0</c:v>
                </c:pt>
                <c:pt idx="255">
                  <c:v>0</c:v>
                </c:pt>
                <c:pt idx="256">
                  <c:v>0</c:v>
                </c:pt>
                <c:pt idx="257">
                  <c:v>0</c:v>
                </c:pt>
                <c:pt idx="258">
                  <c:v>0</c:v>
                </c:pt>
                <c:pt idx="259">
                  <c:v>0</c:v>
                </c:pt>
                <c:pt idx="260">
                  <c:v>0</c:v>
                </c:pt>
                <c:pt idx="261">
                  <c:v>0</c:v>
                </c:pt>
              </c:numCache>
            </c:numRef>
          </c:val>
          <c:extLst>
            <c:ext xmlns:c16="http://schemas.microsoft.com/office/drawing/2014/chart" uri="{C3380CC4-5D6E-409C-BE32-E72D297353CC}">
              <c16:uniqueId val="{00000000-EBD3-42F9-99E8-7FB552A4AD3C}"/>
            </c:ext>
          </c:extLst>
        </c:ser>
        <c:dLbls>
          <c:showLegendKey val="0"/>
          <c:showVal val="0"/>
          <c:showCatName val="0"/>
          <c:showSerName val="0"/>
          <c:showPercent val="0"/>
          <c:showBubbleSize val="0"/>
        </c:dLbls>
        <c:gapWidth val="50"/>
        <c:axId val="645453855"/>
        <c:axId val="645433887"/>
      </c:barChart>
      <c:lineChart>
        <c:grouping val="standard"/>
        <c:varyColors val="0"/>
        <c:ser>
          <c:idx val="0"/>
          <c:order val="0"/>
          <c:tx>
            <c:strRef>
              <c:f>'pharma biotech &amp; ls'!$O$12</c:f>
              <c:strCache>
                <c:ptCount val="1"/>
                <c:pt idx="0">
                  <c:v>Pharma, biotech and life sciences vs overall market</c:v>
                </c:pt>
              </c:strCache>
            </c:strRef>
          </c:tx>
          <c:spPr>
            <a:ln w="31750" cap="rnd" cmpd="sng" algn="ctr">
              <a:solidFill>
                <a:srgbClr val="6FB7DF"/>
              </a:solidFill>
              <a:prstDash val="solid"/>
              <a:round/>
              <a:headEnd type="none" w="med" len="med"/>
              <a:tailEnd type="none" w="med" len="med"/>
            </a:ln>
            <a:effectLst/>
          </c:spPr>
          <c:marker>
            <c:symbol val="none"/>
          </c:marker>
          <c:cat>
            <c:numRef>
              <c:f>'pharma biotech &amp; ls'!$N$13:$N$274</c:f>
              <c:numCache>
                <c:formatCode>dd\.mm\.yyyy</c:formatCode>
                <c:ptCount val="262"/>
                <c:pt idx="0">
                  <c:v>36738</c:v>
                </c:pt>
                <c:pt idx="1">
                  <c:v>36769</c:v>
                </c:pt>
                <c:pt idx="2">
                  <c:v>36798</c:v>
                </c:pt>
                <c:pt idx="3">
                  <c:v>36830</c:v>
                </c:pt>
                <c:pt idx="4">
                  <c:v>36860</c:v>
                </c:pt>
                <c:pt idx="5">
                  <c:v>36889</c:v>
                </c:pt>
                <c:pt idx="6">
                  <c:v>36922</c:v>
                </c:pt>
                <c:pt idx="7">
                  <c:v>36950</c:v>
                </c:pt>
                <c:pt idx="8">
                  <c:v>36980</c:v>
                </c:pt>
                <c:pt idx="9">
                  <c:v>37011</c:v>
                </c:pt>
                <c:pt idx="10">
                  <c:v>37042</c:v>
                </c:pt>
                <c:pt idx="11">
                  <c:v>37071</c:v>
                </c:pt>
                <c:pt idx="12">
                  <c:v>37103</c:v>
                </c:pt>
                <c:pt idx="13">
                  <c:v>37134</c:v>
                </c:pt>
                <c:pt idx="14">
                  <c:v>37162</c:v>
                </c:pt>
                <c:pt idx="15">
                  <c:v>37195</c:v>
                </c:pt>
                <c:pt idx="16">
                  <c:v>37225</c:v>
                </c:pt>
                <c:pt idx="17">
                  <c:v>37256</c:v>
                </c:pt>
                <c:pt idx="18">
                  <c:v>37287</c:v>
                </c:pt>
                <c:pt idx="19">
                  <c:v>37315</c:v>
                </c:pt>
                <c:pt idx="20">
                  <c:v>37344</c:v>
                </c:pt>
                <c:pt idx="21">
                  <c:v>37376</c:v>
                </c:pt>
                <c:pt idx="22">
                  <c:v>37407</c:v>
                </c:pt>
                <c:pt idx="23">
                  <c:v>37435</c:v>
                </c:pt>
                <c:pt idx="24">
                  <c:v>37468</c:v>
                </c:pt>
                <c:pt idx="25">
                  <c:v>37498</c:v>
                </c:pt>
                <c:pt idx="26">
                  <c:v>37529</c:v>
                </c:pt>
                <c:pt idx="27">
                  <c:v>37560</c:v>
                </c:pt>
                <c:pt idx="28">
                  <c:v>37589</c:v>
                </c:pt>
                <c:pt idx="29">
                  <c:v>37621</c:v>
                </c:pt>
                <c:pt idx="30">
                  <c:v>37652</c:v>
                </c:pt>
                <c:pt idx="31">
                  <c:v>37680</c:v>
                </c:pt>
                <c:pt idx="32">
                  <c:v>37711</c:v>
                </c:pt>
                <c:pt idx="33">
                  <c:v>37741</c:v>
                </c:pt>
                <c:pt idx="34">
                  <c:v>37771</c:v>
                </c:pt>
                <c:pt idx="35">
                  <c:v>37802</c:v>
                </c:pt>
                <c:pt idx="36">
                  <c:v>37833</c:v>
                </c:pt>
                <c:pt idx="37">
                  <c:v>37862</c:v>
                </c:pt>
                <c:pt idx="38">
                  <c:v>37894</c:v>
                </c:pt>
                <c:pt idx="39">
                  <c:v>37925</c:v>
                </c:pt>
                <c:pt idx="40">
                  <c:v>37953</c:v>
                </c:pt>
                <c:pt idx="41">
                  <c:v>37986</c:v>
                </c:pt>
                <c:pt idx="42">
                  <c:v>38016</c:v>
                </c:pt>
                <c:pt idx="43">
                  <c:v>38044</c:v>
                </c:pt>
                <c:pt idx="44">
                  <c:v>38077</c:v>
                </c:pt>
                <c:pt idx="45">
                  <c:v>38107</c:v>
                </c:pt>
                <c:pt idx="46">
                  <c:v>38138</c:v>
                </c:pt>
                <c:pt idx="47">
                  <c:v>38168</c:v>
                </c:pt>
                <c:pt idx="48">
                  <c:v>38198</c:v>
                </c:pt>
                <c:pt idx="49">
                  <c:v>38230</c:v>
                </c:pt>
                <c:pt idx="50">
                  <c:v>38260</c:v>
                </c:pt>
                <c:pt idx="51">
                  <c:v>38289</c:v>
                </c:pt>
                <c:pt idx="52">
                  <c:v>38321</c:v>
                </c:pt>
                <c:pt idx="53">
                  <c:v>38352</c:v>
                </c:pt>
                <c:pt idx="54">
                  <c:v>38383</c:v>
                </c:pt>
                <c:pt idx="55">
                  <c:v>38411</c:v>
                </c:pt>
                <c:pt idx="56">
                  <c:v>38442</c:v>
                </c:pt>
                <c:pt idx="57">
                  <c:v>38471</c:v>
                </c:pt>
                <c:pt idx="58">
                  <c:v>38503</c:v>
                </c:pt>
                <c:pt idx="59">
                  <c:v>38533</c:v>
                </c:pt>
                <c:pt idx="60">
                  <c:v>38562</c:v>
                </c:pt>
                <c:pt idx="61">
                  <c:v>38595</c:v>
                </c:pt>
                <c:pt idx="62">
                  <c:v>38625</c:v>
                </c:pt>
                <c:pt idx="63">
                  <c:v>38656</c:v>
                </c:pt>
                <c:pt idx="64">
                  <c:v>38686</c:v>
                </c:pt>
                <c:pt idx="65">
                  <c:v>38716</c:v>
                </c:pt>
                <c:pt idx="66">
                  <c:v>38748</c:v>
                </c:pt>
                <c:pt idx="67">
                  <c:v>38776</c:v>
                </c:pt>
                <c:pt idx="68">
                  <c:v>38807</c:v>
                </c:pt>
                <c:pt idx="69">
                  <c:v>38835</c:v>
                </c:pt>
                <c:pt idx="70">
                  <c:v>38868</c:v>
                </c:pt>
                <c:pt idx="71">
                  <c:v>38898</c:v>
                </c:pt>
                <c:pt idx="72">
                  <c:v>38929</c:v>
                </c:pt>
                <c:pt idx="73">
                  <c:v>38960</c:v>
                </c:pt>
                <c:pt idx="74">
                  <c:v>38989</c:v>
                </c:pt>
                <c:pt idx="75">
                  <c:v>39021</c:v>
                </c:pt>
                <c:pt idx="76">
                  <c:v>39051</c:v>
                </c:pt>
                <c:pt idx="77">
                  <c:v>39080</c:v>
                </c:pt>
                <c:pt idx="78">
                  <c:v>39113</c:v>
                </c:pt>
                <c:pt idx="79">
                  <c:v>39141</c:v>
                </c:pt>
                <c:pt idx="80">
                  <c:v>39171</c:v>
                </c:pt>
                <c:pt idx="81">
                  <c:v>39202</c:v>
                </c:pt>
                <c:pt idx="82">
                  <c:v>39233</c:v>
                </c:pt>
                <c:pt idx="83">
                  <c:v>39262</c:v>
                </c:pt>
                <c:pt idx="84">
                  <c:v>39294</c:v>
                </c:pt>
                <c:pt idx="85">
                  <c:v>39325</c:v>
                </c:pt>
                <c:pt idx="86">
                  <c:v>39353</c:v>
                </c:pt>
                <c:pt idx="87">
                  <c:v>39386</c:v>
                </c:pt>
                <c:pt idx="88">
                  <c:v>39416</c:v>
                </c:pt>
                <c:pt idx="89">
                  <c:v>39447</c:v>
                </c:pt>
                <c:pt idx="90">
                  <c:v>39478</c:v>
                </c:pt>
                <c:pt idx="91">
                  <c:v>39507</c:v>
                </c:pt>
                <c:pt idx="92">
                  <c:v>39538</c:v>
                </c:pt>
                <c:pt idx="93">
                  <c:v>39568</c:v>
                </c:pt>
                <c:pt idx="94">
                  <c:v>39598</c:v>
                </c:pt>
                <c:pt idx="95">
                  <c:v>39629</c:v>
                </c:pt>
                <c:pt idx="96">
                  <c:v>39660</c:v>
                </c:pt>
                <c:pt idx="97">
                  <c:v>39689</c:v>
                </c:pt>
                <c:pt idx="98">
                  <c:v>39721</c:v>
                </c:pt>
                <c:pt idx="99">
                  <c:v>39752</c:v>
                </c:pt>
                <c:pt idx="100">
                  <c:v>39780</c:v>
                </c:pt>
                <c:pt idx="101">
                  <c:v>39813</c:v>
                </c:pt>
                <c:pt idx="102">
                  <c:v>39843</c:v>
                </c:pt>
                <c:pt idx="103">
                  <c:v>39871</c:v>
                </c:pt>
                <c:pt idx="104">
                  <c:v>39903</c:v>
                </c:pt>
                <c:pt idx="105">
                  <c:v>39933</c:v>
                </c:pt>
                <c:pt idx="106">
                  <c:v>39962</c:v>
                </c:pt>
                <c:pt idx="107">
                  <c:v>39994</c:v>
                </c:pt>
                <c:pt idx="108">
                  <c:v>40025</c:v>
                </c:pt>
                <c:pt idx="109">
                  <c:v>40056</c:v>
                </c:pt>
                <c:pt idx="110">
                  <c:v>40086</c:v>
                </c:pt>
                <c:pt idx="111">
                  <c:v>40116</c:v>
                </c:pt>
                <c:pt idx="112">
                  <c:v>40147</c:v>
                </c:pt>
                <c:pt idx="113">
                  <c:v>40178</c:v>
                </c:pt>
                <c:pt idx="114">
                  <c:v>40207</c:v>
                </c:pt>
                <c:pt idx="115">
                  <c:v>40235</c:v>
                </c:pt>
                <c:pt idx="116">
                  <c:v>40268</c:v>
                </c:pt>
                <c:pt idx="117">
                  <c:v>40298</c:v>
                </c:pt>
                <c:pt idx="118">
                  <c:v>40329</c:v>
                </c:pt>
                <c:pt idx="119">
                  <c:v>40359</c:v>
                </c:pt>
                <c:pt idx="120">
                  <c:v>40389</c:v>
                </c:pt>
                <c:pt idx="121">
                  <c:v>40421</c:v>
                </c:pt>
                <c:pt idx="122">
                  <c:v>40451</c:v>
                </c:pt>
                <c:pt idx="123">
                  <c:v>40480</c:v>
                </c:pt>
                <c:pt idx="124">
                  <c:v>40512</c:v>
                </c:pt>
                <c:pt idx="125">
                  <c:v>40543</c:v>
                </c:pt>
                <c:pt idx="126">
                  <c:v>40574</c:v>
                </c:pt>
                <c:pt idx="127">
                  <c:v>40602</c:v>
                </c:pt>
                <c:pt idx="128">
                  <c:v>40633</c:v>
                </c:pt>
                <c:pt idx="129">
                  <c:v>40662</c:v>
                </c:pt>
                <c:pt idx="130">
                  <c:v>40694</c:v>
                </c:pt>
                <c:pt idx="131">
                  <c:v>40724</c:v>
                </c:pt>
                <c:pt idx="132">
                  <c:v>40753</c:v>
                </c:pt>
                <c:pt idx="133">
                  <c:v>40786</c:v>
                </c:pt>
                <c:pt idx="134">
                  <c:v>40816</c:v>
                </c:pt>
                <c:pt idx="135">
                  <c:v>40847</c:v>
                </c:pt>
                <c:pt idx="136">
                  <c:v>40877</c:v>
                </c:pt>
                <c:pt idx="137">
                  <c:v>40907</c:v>
                </c:pt>
                <c:pt idx="138">
                  <c:v>40939</c:v>
                </c:pt>
                <c:pt idx="139">
                  <c:v>40968</c:v>
                </c:pt>
                <c:pt idx="140">
                  <c:v>40998</c:v>
                </c:pt>
                <c:pt idx="141">
                  <c:v>41029</c:v>
                </c:pt>
                <c:pt idx="142">
                  <c:v>41060</c:v>
                </c:pt>
                <c:pt idx="143">
                  <c:v>41089</c:v>
                </c:pt>
                <c:pt idx="144">
                  <c:v>41121</c:v>
                </c:pt>
                <c:pt idx="145">
                  <c:v>41152</c:v>
                </c:pt>
                <c:pt idx="146">
                  <c:v>41180</c:v>
                </c:pt>
                <c:pt idx="147">
                  <c:v>41213</c:v>
                </c:pt>
                <c:pt idx="148">
                  <c:v>41243</c:v>
                </c:pt>
                <c:pt idx="149">
                  <c:v>41274</c:v>
                </c:pt>
                <c:pt idx="150">
                  <c:v>41305</c:v>
                </c:pt>
                <c:pt idx="151">
                  <c:v>41333</c:v>
                </c:pt>
                <c:pt idx="152">
                  <c:v>41362</c:v>
                </c:pt>
                <c:pt idx="153">
                  <c:v>41394</c:v>
                </c:pt>
                <c:pt idx="154">
                  <c:v>41425</c:v>
                </c:pt>
                <c:pt idx="155">
                  <c:v>41453</c:v>
                </c:pt>
                <c:pt idx="156">
                  <c:v>41486</c:v>
                </c:pt>
                <c:pt idx="157">
                  <c:v>41516</c:v>
                </c:pt>
                <c:pt idx="158">
                  <c:v>41547</c:v>
                </c:pt>
                <c:pt idx="159">
                  <c:v>41578</c:v>
                </c:pt>
                <c:pt idx="160">
                  <c:v>41607</c:v>
                </c:pt>
                <c:pt idx="161">
                  <c:v>41639</c:v>
                </c:pt>
                <c:pt idx="162">
                  <c:v>41670</c:v>
                </c:pt>
                <c:pt idx="163">
                  <c:v>41698</c:v>
                </c:pt>
                <c:pt idx="164">
                  <c:v>41729</c:v>
                </c:pt>
                <c:pt idx="165">
                  <c:v>41759</c:v>
                </c:pt>
                <c:pt idx="166">
                  <c:v>41789</c:v>
                </c:pt>
                <c:pt idx="167">
                  <c:v>41820</c:v>
                </c:pt>
                <c:pt idx="168">
                  <c:v>41851</c:v>
                </c:pt>
                <c:pt idx="169">
                  <c:v>41880</c:v>
                </c:pt>
                <c:pt idx="170">
                  <c:v>41912</c:v>
                </c:pt>
                <c:pt idx="171">
                  <c:v>41943</c:v>
                </c:pt>
                <c:pt idx="172">
                  <c:v>41971</c:v>
                </c:pt>
                <c:pt idx="173">
                  <c:v>42004</c:v>
                </c:pt>
                <c:pt idx="174">
                  <c:v>42034</c:v>
                </c:pt>
                <c:pt idx="175">
                  <c:v>42062</c:v>
                </c:pt>
                <c:pt idx="176">
                  <c:v>42094</c:v>
                </c:pt>
                <c:pt idx="177">
                  <c:v>42124</c:v>
                </c:pt>
                <c:pt idx="178">
                  <c:v>42153</c:v>
                </c:pt>
                <c:pt idx="179">
                  <c:v>42185</c:v>
                </c:pt>
                <c:pt idx="180">
                  <c:v>42216</c:v>
                </c:pt>
                <c:pt idx="181">
                  <c:v>42247</c:v>
                </c:pt>
                <c:pt idx="182">
                  <c:v>42277</c:v>
                </c:pt>
                <c:pt idx="183">
                  <c:v>42307</c:v>
                </c:pt>
                <c:pt idx="184">
                  <c:v>42338</c:v>
                </c:pt>
                <c:pt idx="185">
                  <c:v>42369</c:v>
                </c:pt>
                <c:pt idx="186">
                  <c:v>42398</c:v>
                </c:pt>
                <c:pt idx="187">
                  <c:v>42429</c:v>
                </c:pt>
                <c:pt idx="188">
                  <c:v>42460</c:v>
                </c:pt>
                <c:pt idx="189">
                  <c:v>42489</c:v>
                </c:pt>
                <c:pt idx="190">
                  <c:v>42521</c:v>
                </c:pt>
                <c:pt idx="191">
                  <c:v>42551</c:v>
                </c:pt>
                <c:pt idx="192">
                  <c:v>42580</c:v>
                </c:pt>
                <c:pt idx="193">
                  <c:v>42613</c:v>
                </c:pt>
                <c:pt idx="194">
                  <c:v>42643</c:v>
                </c:pt>
                <c:pt idx="195">
                  <c:v>42674</c:v>
                </c:pt>
                <c:pt idx="196">
                  <c:v>42704</c:v>
                </c:pt>
                <c:pt idx="197">
                  <c:v>42734</c:v>
                </c:pt>
                <c:pt idx="198">
                  <c:v>42766</c:v>
                </c:pt>
                <c:pt idx="199">
                  <c:v>42794</c:v>
                </c:pt>
                <c:pt idx="200">
                  <c:v>42825</c:v>
                </c:pt>
                <c:pt idx="201">
                  <c:v>42853</c:v>
                </c:pt>
                <c:pt idx="202">
                  <c:v>42886</c:v>
                </c:pt>
                <c:pt idx="203">
                  <c:v>42916</c:v>
                </c:pt>
                <c:pt idx="204">
                  <c:v>42947</c:v>
                </c:pt>
                <c:pt idx="205">
                  <c:v>42978</c:v>
                </c:pt>
                <c:pt idx="206">
                  <c:v>43007</c:v>
                </c:pt>
                <c:pt idx="207">
                  <c:v>43039</c:v>
                </c:pt>
                <c:pt idx="208">
                  <c:v>43069</c:v>
                </c:pt>
                <c:pt idx="209">
                  <c:v>43098</c:v>
                </c:pt>
                <c:pt idx="210">
                  <c:v>43131</c:v>
                </c:pt>
                <c:pt idx="211">
                  <c:v>43159</c:v>
                </c:pt>
                <c:pt idx="212">
                  <c:v>43189</c:v>
                </c:pt>
                <c:pt idx="213">
                  <c:v>43220</c:v>
                </c:pt>
                <c:pt idx="214">
                  <c:v>43251</c:v>
                </c:pt>
                <c:pt idx="215">
                  <c:v>43280</c:v>
                </c:pt>
                <c:pt idx="216">
                  <c:v>43312</c:v>
                </c:pt>
                <c:pt idx="217">
                  <c:v>43343</c:v>
                </c:pt>
                <c:pt idx="218">
                  <c:v>43371</c:v>
                </c:pt>
                <c:pt idx="219">
                  <c:v>43404</c:v>
                </c:pt>
                <c:pt idx="220">
                  <c:v>43434</c:v>
                </c:pt>
                <c:pt idx="221">
                  <c:v>43465</c:v>
                </c:pt>
                <c:pt idx="222">
                  <c:v>43496</c:v>
                </c:pt>
                <c:pt idx="223">
                  <c:v>43524</c:v>
                </c:pt>
                <c:pt idx="224">
                  <c:v>43553</c:v>
                </c:pt>
                <c:pt idx="225">
                  <c:v>43585</c:v>
                </c:pt>
                <c:pt idx="226">
                  <c:v>43616</c:v>
                </c:pt>
                <c:pt idx="227">
                  <c:v>43644</c:v>
                </c:pt>
                <c:pt idx="228">
                  <c:v>43677</c:v>
                </c:pt>
                <c:pt idx="229">
                  <c:v>43707</c:v>
                </c:pt>
                <c:pt idx="230">
                  <c:v>43738</c:v>
                </c:pt>
                <c:pt idx="231">
                  <c:v>43769</c:v>
                </c:pt>
                <c:pt idx="232">
                  <c:v>43798</c:v>
                </c:pt>
                <c:pt idx="233">
                  <c:v>43830</c:v>
                </c:pt>
                <c:pt idx="234">
                  <c:v>43861</c:v>
                </c:pt>
                <c:pt idx="235">
                  <c:v>43889</c:v>
                </c:pt>
                <c:pt idx="236">
                  <c:v>43921</c:v>
                </c:pt>
                <c:pt idx="237">
                  <c:v>43951</c:v>
                </c:pt>
                <c:pt idx="238">
                  <c:v>43980</c:v>
                </c:pt>
                <c:pt idx="239">
                  <c:v>44012</c:v>
                </c:pt>
                <c:pt idx="240">
                  <c:v>44043</c:v>
                </c:pt>
                <c:pt idx="241">
                  <c:v>44074</c:v>
                </c:pt>
                <c:pt idx="242">
                  <c:v>44104</c:v>
                </c:pt>
                <c:pt idx="243">
                  <c:v>44134</c:v>
                </c:pt>
                <c:pt idx="244">
                  <c:v>44165</c:v>
                </c:pt>
                <c:pt idx="245">
                  <c:v>44196</c:v>
                </c:pt>
                <c:pt idx="246">
                  <c:v>44225</c:v>
                </c:pt>
                <c:pt idx="247">
                  <c:v>44253</c:v>
                </c:pt>
                <c:pt idx="248">
                  <c:v>44286</c:v>
                </c:pt>
                <c:pt idx="249">
                  <c:v>44316</c:v>
                </c:pt>
                <c:pt idx="250">
                  <c:v>44347</c:v>
                </c:pt>
                <c:pt idx="251">
                  <c:v>44377</c:v>
                </c:pt>
                <c:pt idx="252">
                  <c:v>44407</c:v>
                </c:pt>
                <c:pt idx="253">
                  <c:v>44439</c:v>
                </c:pt>
                <c:pt idx="254">
                  <c:v>44469</c:v>
                </c:pt>
                <c:pt idx="255">
                  <c:v>44498</c:v>
                </c:pt>
                <c:pt idx="256">
                  <c:v>44530</c:v>
                </c:pt>
                <c:pt idx="257">
                  <c:v>44561</c:v>
                </c:pt>
                <c:pt idx="258">
                  <c:v>44592</c:v>
                </c:pt>
                <c:pt idx="259">
                  <c:v>44620</c:v>
                </c:pt>
                <c:pt idx="260">
                  <c:v>44651</c:v>
                </c:pt>
                <c:pt idx="261">
                  <c:v>44680</c:v>
                </c:pt>
              </c:numCache>
            </c:numRef>
          </c:cat>
          <c:val>
            <c:numRef>
              <c:f>'pharma biotech &amp; ls'!$O$13:$O$274</c:f>
              <c:numCache>
                <c:formatCode>General</c:formatCode>
                <c:ptCount val="262"/>
                <c:pt idx="0">
                  <c:v>100</c:v>
                </c:pt>
                <c:pt idx="1">
                  <c:v>93.689256421982975</c:v>
                </c:pt>
                <c:pt idx="2">
                  <c:v>103.80152927026498</c:v>
                </c:pt>
                <c:pt idx="3">
                  <c:v>107.97083455066021</c:v>
                </c:pt>
                <c:pt idx="4">
                  <c:v>123.12382858306583</c:v>
                </c:pt>
                <c:pt idx="5">
                  <c:v>124.91619252456314</c:v>
                </c:pt>
                <c:pt idx="6">
                  <c:v>110.71801653690036</c:v>
                </c:pt>
                <c:pt idx="7">
                  <c:v>121.90637222238927</c:v>
                </c:pt>
                <c:pt idx="8">
                  <c:v>120.44710444138298</c:v>
                </c:pt>
                <c:pt idx="9">
                  <c:v>115.48249334113052</c:v>
                </c:pt>
                <c:pt idx="10">
                  <c:v>116.44999447154179</c:v>
                </c:pt>
                <c:pt idx="11">
                  <c:v>111.54252713217245</c:v>
                </c:pt>
                <c:pt idx="12">
                  <c:v>118.99198238958408</c:v>
                </c:pt>
                <c:pt idx="13">
                  <c:v>121.72887647940813</c:v>
                </c:pt>
                <c:pt idx="14">
                  <c:v>135.10037690349304</c:v>
                </c:pt>
                <c:pt idx="15">
                  <c:v>133.29944314761661</c:v>
                </c:pt>
                <c:pt idx="16">
                  <c:v>129.01681286807585</c:v>
                </c:pt>
                <c:pt idx="17">
                  <c:v>122.1839385455129</c:v>
                </c:pt>
                <c:pt idx="18">
                  <c:v>122.440301643219</c:v>
                </c:pt>
                <c:pt idx="19">
                  <c:v>126.7104631366833</c:v>
                </c:pt>
                <c:pt idx="20">
                  <c:v>120.59554775286581</c:v>
                </c:pt>
                <c:pt idx="21">
                  <c:v>117.37561787343245</c:v>
                </c:pt>
                <c:pt idx="22">
                  <c:v>115.0529453157267</c:v>
                </c:pt>
                <c:pt idx="23">
                  <c:v>111.37879822327147</c:v>
                </c:pt>
                <c:pt idx="24">
                  <c:v>119.45934967765469</c:v>
                </c:pt>
                <c:pt idx="25">
                  <c:v>120.30494052126615</c:v>
                </c:pt>
                <c:pt idx="26">
                  <c:v>124.65098868982525</c:v>
                </c:pt>
                <c:pt idx="27">
                  <c:v>124.98487474727472</c:v>
                </c:pt>
                <c:pt idx="28">
                  <c:v>123.44583996780796</c:v>
                </c:pt>
                <c:pt idx="29">
                  <c:v>125.16471126727551</c:v>
                </c:pt>
                <c:pt idx="30">
                  <c:v>127.46929471944944</c:v>
                </c:pt>
                <c:pt idx="31">
                  <c:v>126.40457081240939</c:v>
                </c:pt>
                <c:pt idx="32">
                  <c:v>131.02168606999726</c:v>
                </c:pt>
                <c:pt idx="33">
                  <c:v>126.0420174456184</c:v>
                </c:pt>
                <c:pt idx="34">
                  <c:v>120.09744611140943</c:v>
                </c:pt>
                <c:pt idx="35">
                  <c:v>124.44452216287209</c:v>
                </c:pt>
                <c:pt idx="36">
                  <c:v>119.07414847486659</c:v>
                </c:pt>
                <c:pt idx="37">
                  <c:v>110.98597775229362</c:v>
                </c:pt>
                <c:pt idx="38">
                  <c:v>112.81864452634404</c:v>
                </c:pt>
                <c:pt idx="39">
                  <c:v>106.55681018571386</c:v>
                </c:pt>
                <c:pt idx="40">
                  <c:v>106.11273920882378</c:v>
                </c:pt>
                <c:pt idx="41">
                  <c:v>107.50031968561184</c:v>
                </c:pt>
                <c:pt idx="42">
                  <c:v>107.66505213774762</c:v>
                </c:pt>
                <c:pt idx="43">
                  <c:v>107.50441332186642</c:v>
                </c:pt>
                <c:pt idx="44">
                  <c:v>102.21093241533296</c:v>
                </c:pt>
                <c:pt idx="45">
                  <c:v>107.55367209372217</c:v>
                </c:pt>
                <c:pt idx="46">
                  <c:v>106.01867552702824</c:v>
                </c:pt>
                <c:pt idx="47">
                  <c:v>102.5083114306334</c:v>
                </c:pt>
                <c:pt idx="48">
                  <c:v>101.87342473104781</c:v>
                </c:pt>
                <c:pt idx="49">
                  <c:v>103.93245115635999</c:v>
                </c:pt>
                <c:pt idx="50">
                  <c:v>97.585613026359468</c:v>
                </c:pt>
                <c:pt idx="51">
                  <c:v>94.244874895748367</c:v>
                </c:pt>
                <c:pt idx="52">
                  <c:v>89.775267323172145</c:v>
                </c:pt>
                <c:pt idx="53">
                  <c:v>91.659537301780531</c:v>
                </c:pt>
                <c:pt idx="54">
                  <c:v>88.886790109503067</c:v>
                </c:pt>
                <c:pt idx="55">
                  <c:v>89.969930583352195</c:v>
                </c:pt>
                <c:pt idx="56">
                  <c:v>91.278680227046863</c:v>
                </c:pt>
                <c:pt idx="57">
                  <c:v>96.865422838220354</c:v>
                </c:pt>
                <c:pt idx="58">
                  <c:v>94.326681457781419</c:v>
                </c:pt>
                <c:pt idx="59">
                  <c:v>92.728549221251043</c:v>
                </c:pt>
                <c:pt idx="60">
                  <c:v>91.676326417704203</c:v>
                </c:pt>
                <c:pt idx="61">
                  <c:v>91.103161386614033</c:v>
                </c:pt>
                <c:pt idx="62">
                  <c:v>89.448860009953066</c:v>
                </c:pt>
                <c:pt idx="63">
                  <c:v>86.942298344300738</c:v>
                </c:pt>
                <c:pt idx="64">
                  <c:v>83.600999985395475</c:v>
                </c:pt>
                <c:pt idx="65">
                  <c:v>87.187987913893707</c:v>
                </c:pt>
                <c:pt idx="66">
                  <c:v>86.798804783114875</c:v>
                </c:pt>
                <c:pt idx="67">
                  <c:v>88.018457282571433</c:v>
                </c:pt>
                <c:pt idx="68">
                  <c:v>86.130076698489674</c:v>
                </c:pt>
                <c:pt idx="69">
                  <c:v>83.740820204757696</c:v>
                </c:pt>
                <c:pt idx="70">
                  <c:v>84.445980567048878</c:v>
                </c:pt>
                <c:pt idx="71">
                  <c:v>85.314576566094885</c:v>
                </c:pt>
                <c:pt idx="72">
                  <c:v>90.024334721203687</c:v>
                </c:pt>
                <c:pt idx="73">
                  <c:v>89.843089404094044</c:v>
                </c:pt>
                <c:pt idx="74">
                  <c:v>90.266106364166973</c:v>
                </c:pt>
                <c:pt idx="75">
                  <c:v>88.371077579973459</c:v>
                </c:pt>
                <c:pt idx="76">
                  <c:v>85.917847098925833</c:v>
                </c:pt>
                <c:pt idx="77">
                  <c:v>84.333725001026991</c:v>
                </c:pt>
                <c:pt idx="78">
                  <c:v>85.391660272475121</c:v>
                </c:pt>
                <c:pt idx="79">
                  <c:v>84.03743261728782</c:v>
                </c:pt>
                <c:pt idx="80">
                  <c:v>82.955258674364657</c:v>
                </c:pt>
                <c:pt idx="81">
                  <c:v>86.624405114507454</c:v>
                </c:pt>
                <c:pt idx="82">
                  <c:v>84.496247427268941</c:v>
                </c:pt>
                <c:pt idx="83">
                  <c:v>82.673559202272102</c:v>
                </c:pt>
                <c:pt idx="84">
                  <c:v>81.354048843474274</c:v>
                </c:pt>
                <c:pt idx="85">
                  <c:v>81.793150910480875</c:v>
                </c:pt>
                <c:pt idx="86">
                  <c:v>81.535426223719227</c:v>
                </c:pt>
                <c:pt idx="87">
                  <c:v>82.839809718399678</c:v>
                </c:pt>
                <c:pt idx="88">
                  <c:v>86.802701174672492</c:v>
                </c:pt>
                <c:pt idx="89">
                  <c:v>82.772825751291592</c:v>
                </c:pt>
                <c:pt idx="90">
                  <c:v>83.41578044994786</c:v>
                </c:pt>
                <c:pt idx="91">
                  <c:v>84.836366836589349</c:v>
                </c:pt>
                <c:pt idx="92">
                  <c:v>83.054795978477472</c:v>
                </c:pt>
                <c:pt idx="93">
                  <c:v>79.735093629262181</c:v>
                </c:pt>
                <c:pt idx="94">
                  <c:v>80.00853674029041</c:v>
                </c:pt>
                <c:pt idx="95">
                  <c:v>84.410112848217736</c:v>
                </c:pt>
                <c:pt idx="96">
                  <c:v>89.427577642478369</c:v>
                </c:pt>
                <c:pt idx="97">
                  <c:v>89.297134752495751</c:v>
                </c:pt>
                <c:pt idx="98">
                  <c:v>92.811573651413511</c:v>
                </c:pt>
                <c:pt idx="99">
                  <c:v>102.29846872861184</c:v>
                </c:pt>
                <c:pt idx="100">
                  <c:v>105.7082202753588</c:v>
                </c:pt>
                <c:pt idx="101">
                  <c:v>111.19556446727323</c:v>
                </c:pt>
                <c:pt idx="102">
                  <c:v>117.20554497628035</c:v>
                </c:pt>
                <c:pt idx="103">
                  <c:v>116.01040009502104</c:v>
                </c:pt>
                <c:pt idx="104">
                  <c:v>115.08015515651545</c:v>
                </c:pt>
                <c:pt idx="105">
                  <c:v>101.213483609196</c:v>
                </c:pt>
                <c:pt idx="106">
                  <c:v>101.96763504786568</c:v>
                </c:pt>
                <c:pt idx="107">
                  <c:v>104.66441825267547</c:v>
                </c:pt>
                <c:pt idx="108">
                  <c:v>103.09341266996348</c:v>
                </c:pt>
                <c:pt idx="109">
                  <c:v>100.81252678948096</c:v>
                </c:pt>
                <c:pt idx="110">
                  <c:v>98.745877988067519</c:v>
                </c:pt>
                <c:pt idx="111">
                  <c:v>98.338023139831961</c:v>
                </c:pt>
                <c:pt idx="112">
                  <c:v>100.87603815142003</c:v>
                </c:pt>
                <c:pt idx="113">
                  <c:v>99.988836555879928</c:v>
                </c:pt>
                <c:pt idx="114">
                  <c:v>104.43291734804268</c:v>
                </c:pt>
                <c:pt idx="115">
                  <c:v>100.77106617817651</c:v>
                </c:pt>
                <c:pt idx="116">
                  <c:v>96.906694345537943</c:v>
                </c:pt>
                <c:pt idx="117">
                  <c:v>92.408010415866485</c:v>
                </c:pt>
                <c:pt idx="118">
                  <c:v>92.637151915134837</c:v>
                </c:pt>
                <c:pt idx="119">
                  <c:v>97.368442045709799</c:v>
                </c:pt>
                <c:pt idx="120">
                  <c:v>93.068910007749224</c:v>
                </c:pt>
                <c:pt idx="121">
                  <c:v>97.611097447297581</c:v>
                </c:pt>
                <c:pt idx="122">
                  <c:v>96.468276206729527</c:v>
                </c:pt>
                <c:pt idx="123">
                  <c:v>95.144426267484079</c:v>
                </c:pt>
                <c:pt idx="124">
                  <c:v>90.43386858462938</c:v>
                </c:pt>
                <c:pt idx="125">
                  <c:v>88.102938114487756</c:v>
                </c:pt>
                <c:pt idx="126">
                  <c:v>84.613228663742532</c:v>
                </c:pt>
                <c:pt idx="127">
                  <c:v>83.578075253923103</c:v>
                </c:pt>
                <c:pt idx="128">
                  <c:v>85.371242041795043</c:v>
                </c:pt>
                <c:pt idx="129">
                  <c:v>88.803955502984053</c:v>
                </c:pt>
                <c:pt idx="130">
                  <c:v>92.312660577278933</c:v>
                </c:pt>
                <c:pt idx="131">
                  <c:v>92.896189446076349</c:v>
                </c:pt>
                <c:pt idx="132">
                  <c:v>91.199028891599326</c:v>
                </c:pt>
                <c:pt idx="133">
                  <c:v>95.553905472792621</c:v>
                </c:pt>
                <c:pt idx="134">
                  <c:v>99.759068315694975</c:v>
                </c:pt>
                <c:pt idx="135">
                  <c:v>94.378533457872109</c:v>
                </c:pt>
                <c:pt idx="136">
                  <c:v>95.948018885137586</c:v>
                </c:pt>
                <c:pt idx="137">
                  <c:v>99.282252710844915</c:v>
                </c:pt>
                <c:pt idx="138">
                  <c:v>96.509583277087714</c:v>
                </c:pt>
                <c:pt idx="139">
                  <c:v>92.819608191415199</c:v>
                </c:pt>
                <c:pt idx="140">
                  <c:v>93.690660779071706</c:v>
                </c:pt>
                <c:pt idx="141">
                  <c:v>95.067521942796716</c:v>
                </c:pt>
                <c:pt idx="142">
                  <c:v>97.792388052738417</c:v>
                </c:pt>
                <c:pt idx="143">
                  <c:v>99.723780734973673</c:v>
                </c:pt>
                <c:pt idx="144">
                  <c:v>101.86186562487578</c:v>
                </c:pt>
                <c:pt idx="145">
                  <c:v>99.34642680859757</c:v>
                </c:pt>
                <c:pt idx="146">
                  <c:v>100.98908727745213</c:v>
                </c:pt>
                <c:pt idx="147">
                  <c:v>102.58870140279797</c:v>
                </c:pt>
                <c:pt idx="148">
                  <c:v>103.21752399916851</c:v>
                </c:pt>
                <c:pt idx="149">
                  <c:v>101.45292951337123</c:v>
                </c:pt>
                <c:pt idx="150">
                  <c:v>103.8381418672564</c:v>
                </c:pt>
                <c:pt idx="151">
                  <c:v>104.65010970743865</c:v>
                </c:pt>
                <c:pt idx="152">
                  <c:v>108.54835786828035</c:v>
                </c:pt>
                <c:pt idx="153">
                  <c:v>110.41235752386704</c:v>
                </c:pt>
                <c:pt idx="154">
                  <c:v>108.26110935628049</c:v>
                </c:pt>
                <c:pt idx="155">
                  <c:v>108.14027207643331</c:v>
                </c:pt>
                <c:pt idx="156">
                  <c:v>111.16793134826699</c:v>
                </c:pt>
                <c:pt idx="157">
                  <c:v>110.47880360330333</c:v>
                </c:pt>
                <c:pt idx="158">
                  <c:v>111.43451409811591</c:v>
                </c:pt>
                <c:pt idx="159">
                  <c:v>111.23983474729748</c:v>
                </c:pt>
                <c:pt idx="160">
                  <c:v>112.63202651237741</c:v>
                </c:pt>
                <c:pt idx="161">
                  <c:v>110.83998649872228</c:v>
                </c:pt>
                <c:pt idx="162">
                  <c:v>116.45395112577677</c:v>
                </c:pt>
                <c:pt idx="163">
                  <c:v>119.13281321383866</c:v>
                </c:pt>
                <c:pt idx="164">
                  <c:v>114.99624410531403</c:v>
                </c:pt>
                <c:pt idx="165">
                  <c:v>115.56972316046688</c:v>
                </c:pt>
                <c:pt idx="166">
                  <c:v>114.455301280542</c:v>
                </c:pt>
                <c:pt idx="167">
                  <c:v>114.6972513684519</c:v>
                </c:pt>
                <c:pt idx="168">
                  <c:v>116.40745467005395</c:v>
                </c:pt>
                <c:pt idx="169">
                  <c:v>118.12332056665905</c:v>
                </c:pt>
                <c:pt idx="170">
                  <c:v>121.57222985100351</c:v>
                </c:pt>
                <c:pt idx="171">
                  <c:v>123.8993366992398</c:v>
                </c:pt>
                <c:pt idx="172">
                  <c:v>124.13570753202676</c:v>
                </c:pt>
                <c:pt idx="173">
                  <c:v>121.72801335999</c:v>
                </c:pt>
                <c:pt idx="174">
                  <c:v>127.31053161693447</c:v>
                </c:pt>
                <c:pt idx="175">
                  <c:v>124.4160856809343</c:v>
                </c:pt>
                <c:pt idx="176">
                  <c:v>126.64732038146349</c:v>
                </c:pt>
                <c:pt idx="177">
                  <c:v>124.55126014647024</c:v>
                </c:pt>
                <c:pt idx="178">
                  <c:v>128.18244929383118</c:v>
                </c:pt>
                <c:pt idx="179">
                  <c:v>129.82641613754348</c:v>
                </c:pt>
                <c:pt idx="180">
                  <c:v>132.04441384900218</c:v>
                </c:pt>
                <c:pt idx="181">
                  <c:v>128.15395241834142</c:v>
                </c:pt>
                <c:pt idx="182">
                  <c:v>123.73426844537465</c:v>
                </c:pt>
                <c:pt idx="183">
                  <c:v>124.61659593096772</c:v>
                </c:pt>
                <c:pt idx="184">
                  <c:v>123.87851049777719</c:v>
                </c:pt>
                <c:pt idx="185">
                  <c:v>127.63836997169614</c:v>
                </c:pt>
                <c:pt idx="186">
                  <c:v>123.49416256058907</c:v>
                </c:pt>
                <c:pt idx="187">
                  <c:v>121.66043718036586</c:v>
                </c:pt>
                <c:pt idx="188">
                  <c:v>116.29593691458275</c:v>
                </c:pt>
                <c:pt idx="189">
                  <c:v>118.81620240554697</c:v>
                </c:pt>
                <c:pt idx="190">
                  <c:v>120.08676994642965</c:v>
                </c:pt>
                <c:pt idx="191">
                  <c:v>119.38229880925131</c:v>
                </c:pt>
                <c:pt idx="192">
                  <c:v>122.26970170687625</c:v>
                </c:pt>
                <c:pt idx="193">
                  <c:v>117.44678745162777</c:v>
                </c:pt>
                <c:pt idx="194">
                  <c:v>116.48397973597167</c:v>
                </c:pt>
                <c:pt idx="195">
                  <c:v>110.37118890122328</c:v>
                </c:pt>
                <c:pt idx="196">
                  <c:v>107.99565277535896</c:v>
                </c:pt>
                <c:pt idx="197">
                  <c:v>107.26870684664264</c:v>
                </c:pt>
                <c:pt idx="198">
                  <c:v>105.99605330790661</c:v>
                </c:pt>
                <c:pt idx="199">
                  <c:v>109.31488937307851</c:v>
                </c:pt>
                <c:pt idx="200">
                  <c:v>108.47262710448375</c:v>
                </c:pt>
                <c:pt idx="201">
                  <c:v>108.04460278855971</c:v>
                </c:pt>
                <c:pt idx="202">
                  <c:v>106.06109694480759</c:v>
                </c:pt>
                <c:pt idx="203">
                  <c:v>110.63554948191805</c:v>
                </c:pt>
                <c:pt idx="204">
                  <c:v>110.09790935206043</c:v>
                </c:pt>
                <c:pt idx="205">
                  <c:v>112.65095592464075</c:v>
                </c:pt>
                <c:pt idx="206">
                  <c:v>112.08087387975092</c:v>
                </c:pt>
                <c:pt idx="207">
                  <c:v>105.78141478418735</c:v>
                </c:pt>
                <c:pt idx="208">
                  <c:v>104.16873168053438</c:v>
                </c:pt>
                <c:pt idx="209">
                  <c:v>102.88940806085031</c:v>
                </c:pt>
                <c:pt idx="210">
                  <c:v>102.37594381026487</c:v>
                </c:pt>
                <c:pt idx="211">
                  <c:v>101.58706637872474</c:v>
                </c:pt>
                <c:pt idx="212">
                  <c:v>101.22586419727564</c:v>
                </c:pt>
                <c:pt idx="213">
                  <c:v>99.895443811864638</c:v>
                </c:pt>
                <c:pt idx="214">
                  <c:v>96.943012472038106</c:v>
                </c:pt>
                <c:pt idx="215">
                  <c:v>97.692817726701392</c:v>
                </c:pt>
                <c:pt idx="216">
                  <c:v>102.44886683470989</c:v>
                </c:pt>
                <c:pt idx="217">
                  <c:v>102.71520954869675</c:v>
                </c:pt>
                <c:pt idx="218">
                  <c:v>104.54770448072588</c:v>
                </c:pt>
                <c:pt idx="219">
                  <c:v>104.9270478863338</c:v>
                </c:pt>
                <c:pt idx="220">
                  <c:v>110.58049993576317</c:v>
                </c:pt>
                <c:pt idx="221">
                  <c:v>112.03011092771618</c:v>
                </c:pt>
                <c:pt idx="222">
                  <c:v>106.80615747435576</c:v>
                </c:pt>
                <c:pt idx="223">
                  <c:v>106.44410421765225</c:v>
                </c:pt>
                <c:pt idx="224">
                  <c:v>104.9773457334646</c:v>
                </c:pt>
                <c:pt idx="225">
                  <c:v>98.227873098351608</c:v>
                </c:pt>
                <c:pt idx="226">
                  <c:v>100.93194992770347</c:v>
                </c:pt>
                <c:pt idx="227">
                  <c:v>100.5136127222604</c:v>
                </c:pt>
                <c:pt idx="228">
                  <c:v>94.26242962753193</c:v>
                </c:pt>
                <c:pt idx="229">
                  <c:v>96.193228908732081</c:v>
                </c:pt>
                <c:pt idx="230">
                  <c:v>95.475815232348452</c:v>
                </c:pt>
                <c:pt idx="231">
                  <c:v>98.272758044789754</c:v>
                </c:pt>
                <c:pt idx="232">
                  <c:v>98.787099293890563</c:v>
                </c:pt>
                <c:pt idx="233">
                  <c:v>100.11175653681119</c:v>
                </c:pt>
                <c:pt idx="234">
                  <c:v>97.134010474325564</c:v>
                </c:pt>
                <c:pt idx="235">
                  <c:v>100.38629653353317</c:v>
                </c:pt>
                <c:pt idx="236">
                  <c:v>112.76066503034241</c:v>
                </c:pt>
                <c:pt idx="237">
                  <c:v>111.68801119308168</c:v>
                </c:pt>
                <c:pt idx="238">
                  <c:v>109.45210313543797</c:v>
                </c:pt>
                <c:pt idx="239">
                  <c:v>105.12783509160009</c:v>
                </c:pt>
                <c:pt idx="240">
                  <c:v>102.98972751240423</c:v>
                </c:pt>
                <c:pt idx="241">
                  <c:v>98.650310120638707</c:v>
                </c:pt>
                <c:pt idx="242">
                  <c:v>99.878312200032923</c:v>
                </c:pt>
                <c:pt idx="243">
                  <c:v>96.827624475730687</c:v>
                </c:pt>
                <c:pt idx="244">
                  <c:v>93.563141244587314</c:v>
                </c:pt>
                <c:pt idx="245">
                  <c:v>93.527601583126938</c:v>
                </c:pt>
                <c:pt idx="246">
                  <c:v>97.303322919669995</c:v>
                </c:pt>
                <c:pt idx="247">
                  <c:v>91.375046558980529</c:v>
                </c:pt>
                <c:pt idx="248">
                  <c:v>89.715341232924573</c:v>
                </c:pt>
                <c:pt idx="249">
                  <c:v>86.457432899713965</c:v>
                </c:pt>
                <c:pt idx="250">
                  <c:v>88.230826840638656</c:v>
                </c:pt>
                <c:pt idx="251">
                  <c:v>89.662230288059448</c:v>
                </c:pt>
                <c:pt idx="252">
                  <c:v>91.532875685896101</c:v>
                </c:pt>
                <c:pt idx="253">
                  <c:v>91.421326206088565</c:v>
                </c:pt>
                <c:pt idx="254">
                  <c:v>89.793056496601366</c:v>
                </c:pt>
                <c:pt idx="255">
                  <c:v>87.246239301935034</c:v>
                </c:pt>
                <c:pt idx="256">
                  <c:v>87.224883348065148</c:v>
                </c:pt>
                <c:pt idx="257">
                  <c:v>89.470622244085632</c:v>
                </c:pt>
                <c:pt idx="258">
                  <c:v>88.198369581216156</c:v>
                </c:pt>
                <c:pt idx="259">
                  <c:v>88.01948771962671</c:v>
                </c:pt>
                <c:pt idx="260">
                  <c:v>91.279827328180403</c:v>
                </c:pt>
                <c:pt idx="261">
                  <c:v>96.210622094093722</c:v>
                </c:pt>
              </c:numCache>
            </c:numRef>
          </c:val>
          <c:smooth val="0"/>
          <c:extLst>
            <c:ext xmlns:c16="http://schemas.microsoft.com/office/drawing/2014/chart" uri="{C3380CC4-5D6E-409C-BE32-E72D297353CC}">
              <c16:uniqueId val="{00000001-EBD3-42F9-99E8-7FB552A4AD3C}"/>
            </c:ext>
          </c:extLst>
        </c:ser>
        <c:dLbls>
          <c:showLegendKey val="0"/>
          <c:showVal val="0"/>
          <c:showCatName val="0"/>
          <c:showSerName val="0"/>
          <c:showPercent val="0"/>
          <c:showBubbleSize val="0"/>
        </c:dLbls>
        <c:marker val="1"/>
        <c:smooth val="0"/>
        <c:axId val="645433055"/>
        <c:axId val="645423903"/>
      </c:lineChart>
      <c:dateAx>
        <c:axId val="645433055"/>
        <c:scaling>
          <c:orientation val="minMax"/>
        </c:scaling>
        <c:delete val="0"/>
        <c:axPos val="b"/>
        <c:numFmt formatCode="yyyy" sourceLinked="0"/>
        <c:majorTickMark val="none"/>
        <c:minorTickMark val="none"/>
        <c:tickLblPos val="low"/>
        <c:spPr>
          <a:noFill/>
          <a:ln w="9525" cap="flat" cmpd="sng" algn="ctr">
            <a:noFill/>
            <a:round/>
          </a:ln>
          <a:effectLst/>
          <a:extLst>
            <a:ext uri="{91240B29-F687-4F45-9708-019B960494DF}">
              <a14:hiddenLine xmlns:a14="http://schemas.microsoft.com/office/drawing/2010/main" w="9525" cap="flat" cmpd="sng" algn="ctr">
                <a:solidFill>
                  <a:sysClr val="windowText" lastClr="000000">
                    <a:lumMod val="15000"/>
                    <a:lumOff val="85000"/>
                  </a:sysClr>
                </a:solidFill>
                <a:round/>
              </a14:hiddenLine>
            </a:ext>
          </a:extLst>
        </c:spPr>
        <c:txPr>
          <a:bodyPr rot="-60000000" spcFirstLastPara="1" vertOverflow="ellipsis" vert="horz" wrap="square" anchor="ctr" anchorCtr="1"/>
          <a:lstStyle/>
          <a:p>
            <a:pPr>
              <a:defRPr sz="1100" b="0" i="0" u="none" strike="noStrike" kern="1200" baseline="0">
                <a:solidFill>
                  <a:srgbClr val="000000"/>
                </a:solidFill>
                <a:latin typeface="Frutiger 45 Light" panose="020B0603020202020204" pitchFamily="34" charset="0"/>
                <a:ea typeface="+mn-ea"/>
                <a:cs typeface="+mn-cs"/>
              </a:defRPr>
            </a:pPr>
            <a:endParaRPr lang="en-US"/>
          </a:p>
        </c:txPr>
        <c:crossAx val="645423903"/>
        <c:crosses val="autoZero"/>
        <c:auto val="0"/>
        <c:lblOffset val="100"/>
        <c:baseTimeUnit val="months"/>
        <c:majorUnit val="4"/>
        <c:majorTimeUnit val="years"/>
      </c:dateAx>
      <c:valAx>
        <c:axId val="645423903"/>
        <c:scaling>
          <c:orientation val="minMax"/>
          <c:min val="60"/>
        </c:scaling>
        <c:delete val="0"/>
        <c:axPos val="l"/>
        <c:numFmt formatCode="#,##0;\(#,##0\)" sourceLinked="0"/>
        <c:majorTickMark val="none"/>
        <c:minorTickMark val="none"/>
        <c:tickLblPos val="nextTo"/>
        <c:spPr>
          <a:noFill/>
          <a:ln>
            <a:noFill/>
          </a:ln>
          <a:effectLst/>
          <a:extLst>
            <a:ext uri="{91240B29-F687-4F45-9708-019B960494DF}">
              <a14:hiddenLine xmlns:a14="http://schemas.microsoft.com/office/drawing/2010/main">
                <a:noFill/>
              </a14:hiddenLine>
            </a:ext>
          </a:extLst>
        </c:spPr>
        <c:txPr>
          <a:bodyPr rot="-60000000" spcFirstLastPara="1" vertOverflow="ellipsis" vert="horz" wrap="square" anchor="ctr" anchorCtr="1"/>
          <a:lstStyle/>
          <a:p>
            <a:pPr>
              <a:defRPr sz="1100" b="0" i="0" u="none" strike="noStrike" kern="1200" baseline="0">
                <a:solidFill>
                  <a:srgbClr val="000000"/>
                </a:solidFill>
                <a:latin typeface="Frutiger 45 Light" panose="020B0603020202020204" pitchFamily="34" charset="0"/>
                <a:ea typeface="+mn-ea"/>
                <a:cs typeface="+mn-cs"/>
              </a:defRPr>
            </a:pPr>
            <a:endParaRPr lang="en-US"/>
          </a:p>
        </c:txPr>
        <c:crossAx val="645433055"/>
        <c:crosses val="autoZero"/>
        <c:crossBetween val="between"/>
      </c:valAx>
      <c:valAx>
        <c:axId val="645433887"/>
        <c:scaling>
          <c:orientation val="minMax"/>
          <c:max val="1"/>
        </c:scaling>
        <c:delete val="0"/>
        <c:axPos val="r"/>
        <c:numFmt formatCode="General" sourceLinked="1"/>
        <c:majorTickMark val="out"/>
        <c:minorTickMark val="none"/>
        <c:tickLblPos val="none"/>
        <c:spPr>
          <a:noFill/>
          <a:ln>
            <a:noFill/>
          </a:ln>
          <a:effectLst/>
        </c:spPr>
        <c:txPr>
          <a:bodyPr rot="-60000000" spcFirstLastPara="1" vertOverflow="ellipsis" vert="horz" wrap="square" anchor="ctr" anchorCtr="1"/>
          <a:lstStyle/>
          <a:p>
            <a:pPr>
              <a:defRPr sz="1100" b="0" i="0" u="none" strike="noStrike" kern="1200" baseline="0">
                <a:solidFill>
                  <a:srgbClr val="000000"/>
                </a:solidFill>
                <a:latin typeface="Frutiger 45 Light" panose="020B0603020202020204" pitchFamily="34" charset="0"/>
                <a:ea typeface="+mn-ea"/>
                <a:cs typeface="+mn-cs"/>
              </a:defRPr>
            </a:pPr>
            <a:endParaRPr lang="en-US"/>
          </a:p>
        </c:txPr>
        <c:crossAx val="645453855"/>
        <c:crosses val="max"/>
        <c:crossBetween val="between"/>
      </c:valAx>
      <c:dateAx>
        <c:axId val="645453855"/>
        <c:scaling>
          <c:orientation val="minMax"/>
        </c:scaling>
        <c:delete val="1"/>
        <c:axPos val="b"/>
        <c:numFmt formatCode="dd\.mm\.yyyy" sourceLinked="1"/>
        <c:majorTickMark val="out"/>
        <c:minorTickMark val="none"/>
        <c:tickLblPos val="nextTo"/>
        <c:crossAx val="645433887"/>
        <c:crosses val="autoZero"/>
        <c:auto val="1"/>
        <c:lblOffset val="100"/>
        <c:baseTimeUnit val="months"/>
        <c:majorUnit val="1"/>
        <c:minorUnit val="1"/>
      </c:dateAx>
      <c:spPr>
        <a:solidFill>
          <a:srgbClr val="FFFFFF"/>
        </a:solidFill>
        <a:ln>
          <a:noFill/>
        </a:ln>
        <a:effectLst/>
      </c:spPr>
    </c:plotArea>
    <c:plotVisOnly val="1"/>
    <c:dispBlanksAs val="gap"/>
    <c:showDLblsOverMax val="0"/>
  </c:chart>
  <c:spPr>
    <a:solidFill>
      <a:srgbClr val="FFFFFF"/>
    </a:solidFill>
    <a:ln w="9525" cap="flat" cmpd="sng" algn="ctr">
      <a:noFill/>
      <a:round/>
    </a:ln>
    <a:effectLst/>
    <a:extLst>
      <a:ext uri="{91240B29-F687-4F45-9708-019B960494DF}">
        <a14:hiddenLine xmlns:a14="http://schemas.microsoft.com/office/drawing/2010/main" w="9525" cap="flat" cmpd="sng" algn="ctr">
          <a:solidFill>
            <a:sysClr val="windowText" lastClr="000000">
              <a:lumMod val="15000"/>
              <a:lumOff val="85000"/>
            </a:sysClr>
          </a:solidFill>
          <a:round/>
        </a14:hiddenLine>
      </a:ext>
    </a:extLst>
  </c:spPr>
  <c:txPr>
    <a:bodyPr/>
    <a:lstStyle/>
    <a:p>
      <a:pPr>
        <a:defRPr sz="1100">
          <a:solidFill>
            <a:srgbClr val="000000"/>
          </a:solidFill>
          <a:latin typeface="Frutiger 45 Light" panose="020B0603020202020204" pitchFamily="34" charset="0"/>
          <a:ea typeface="+mn-ea"/>
        </a:defRPr>
      </a:pPr>
      <a:endParaRPr lang="en-US"/>
    </a:p>
  </c:txPr>
  <c:externalData r:id="rId4">
    <c:autoUpdate val="0"/>
  </c:externalData>
  <c:userShapes r:id="rId5"/>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036829756374549"/>
          <c:y val="6.8052797799777992E-2"/>
          <c:w val="0.86963167104111982"/>
          <c:h val="0.77147984323172747"/>
        </c:manualLayout>
      </c:layout>
      <c:lineChart>
        <c:grouping val="standard"/>
        <c:varyColors val="0"/>
        <c:ser>
          <c:idx val="0"/>
          <c:order val="0"/>
          <c:tx>
            <c:strRef>
              <c:f>Sheet1!$M$11</c:f>
              <c:strCache>
                <c:ptCount val="1"/>
                <c:pt idx="0">
                  <c:v>Value vs Growth</c:v>
                </c:pt>
              </c:strCache>
            </c:strRef>
          </c:tx>
          <c:spPr>
            <a:ln w="31750" cap="rnd" cmpd="sng" algn="ctr">
              <a:solidFill>
                <a:srgbClr val="CCCCCC"/>
              </a:solidFill>
              <a:prstDash val="solid"/>
              <a:round/>
              <a:headEnd type="none" w="med" len="med"/>
              <a:tailEnd type="none" w="med" len="med"/>
            </a:ln>
            <a:effectLst/>
          </c:spPr>
          <c:marker>
            <c:symbol val="none"/>
          </c:marker>
          <c:cat>
            <c:numRef>
              <c:f>Sheet1!$L$12:$L$133</c:f>
              <c:numCache>
                <c:formatCode>dd\.mm\.yyyy</c:formatCode>
                <c:ptCount val="122"/>
                <c:pt idx="0">
                  <c:v>44564</c:v>
                </c:pt>
                <c:pt idx="1">
                  <c:v>44565</c:v>
                </c:pt>
                <c:pt idx="2">
                  <c:v>44566</c:v>
                </c:pt>
                <c:pt idx="3">
                  <c:v>44567</c:v>
                </c:pt>
                <c:pt idx="4">
                  <c:v>44568</c:v>
                </c:pt>
                <c:pt idx="5">
                  <c:v>44571</c:v>
                </c:pt>
                <c:pt idx="6">
                  <c:v>44572</c:v>
                </c:pt>
                <c:pt idx="7">
                  <c:v>44573</c:v>
                </c:pt>
                <c:pt idx="8">
                  <c:v>44574</c:v>
                </c:pt>
                <c:pt idx="9">
                  <c:v>44575</c:v>
                </c:pt>
                <c:pt idx="10">
                  <c:v>44578</c:v>
                </c:pt>
                <c:pt idx="11">
                  <c:v>44579</c:v>
                </c:pt>
                <c:pt idx="12">
                  <c:v>44580</c:v>
                </c:pt>
                <c:pt idx="13">
                  <c:v>44581</c:v>
                </c:pt>
                <c:pt idx="14">
                  <c:v>44582</c:v>
                </c:pt>
                <c:pt idx="15">
                  <c:v>44585</c:v>
                </c:pt>
                <c:pt idx="16">
                  <c:v>44586</c:v>
                </c:pt>
                <c:pt idx="17">
                  <c:v>44587</c:v>
                </c:pt>
                <c:pt idx="18">
                  <c:v>44588</c:v>
                </c:pt>
                <c:pt idx="19">
                  <c:v>44589</c:v>
                </c:pt>
                <c:pt idx="20">
                  <c:v>44592</c:v>
                </c:pt>
                <c:pt idx="21">
                  <c:v>44593</c:v>
                </c:pt>
                <c:pt idx="22">
                  <c:v>44594</c:v>
                </c:pt>
                <c:pt idx="23">
                  <c:v>44595</c:v>
                </c:pt>
                <c:pt idx="24">
                  <c:v>44596</c:v>
                </c:pt>
                <c:pt idx="25">
                  <c:v>44599</c:v>
                </c:pt>
                <c:pt idx="26">
                  <c:v>44600</c:v>
                </c:pt>
                <c:pt idx="27">
                  <c:v>44601</c:v>
                </c:pt>
                <c:pt idx="28">
                  <c:v>44602</c:v>
                </c:pt>
                <c:pt idx="29">
                  <c:v>44603</c:v>
                </c:pt>
                <c:pt idx="30">
                  <c:v>44606</c:v>
                </c:pt>
                <c:pt idx="31">
                  <c:v>44607</c:v>
                </c:pt>
                <c:pt idx="32">
                  <c:v>44608</c:v>
                </c:pt>
                <c:pt idx="33">
                  <c:v>44609</c:v>
                </c:pt>
                <c:pt idx="34">
                  <c:v>44610</c:v>
                </c:pt>
                <c:pt idx="35">
                  <c:v>44613</c:v>
                </c:pt>
                <c:pt idx="36">
                  <c:v>44614</c:v>
                </c:pt>
                <c:pt idx="37">
                  <c:v>44615</c:v>
                </c:pt>
                <c:pt idx="38">
                  <c:v>44616</c:v>
                </c:pt>
                <c:pt idx="39">
                  <c:v>44617</c:v>
                </c:pt>
                <c:pt idx="40">
                  <c:v>44620</c:v>
                </c:pt>
                <c:pt idx="41">
                  <c:v>44621</c:v>
                </c:pt>
                <c:pt idx="42">
                  <c:v>44622</c:v>
                </c:pt>
                <c:pt idx="43">
                  <c:v>44623</c:v>
                </c:pt>
                <c:pt idx="44">
                  <c:v>44624</c:v>
                </c:pt>
                <c:pt idx="45">
                  <c:v>44627</c:v>
                </c:pt>
                <c:pt idx="46">
                  <c:v>44628</c:v>
                </c:pt>
                <c:pt idx="47">
                  <c:v>44629</c:v>
                </c:pt>
                <c:pt idx="48">
                  <c:v>44630</c:v>
                </c:pt>
                <c:pt idx="49">
                  <c:v>44631</c:v>
                </c:pt>
                <c:pt idx="50">
                  <c:v>44634</c:v>
                </c:pt>
                <c:pt idx="51">
                  <c:v>44635</c:v>
                </c:pt>
                <c:pt idx="52">
                  <c:v>44636</c:v>
                </c:pt>
                <c:pt idx="53">
                  <c:v>44637</c:v>
                </c:pt>
                <c:pt idx="54">
                  <c:v>44638</c:v>
                </c:pt>
                <c:pt idx="55">
                  <c:v>44641</c:v>
                </c:pt>
                <c:pt idx="56">
                  <c:v>44642</c:v>
                </c:pt>
                <c:pt idx="57">
                  <c:v>44643</c:v>
                </c:pt>
                <c:pt idx="58">
                  <c:v>44644</c:v>
                </c:pt>
                <c:pt idx="59">
                  <c:v>44645</c:v>
                </c:pt>
                <c:pt idx="60">
                  <c:v>44648</c:v>
                </c:pt>
                <c:pt idx="61">
                  <c:v>44649</c:v>
                </c:pt>
                <c:pt idx="62">
                  <c:v>44650</c:v>
                </c:pt>
                <c:pt idx="63">
                  <c:v>44651</c:v>
                </c:pt>
                <c:pt idx="64">
                  <c:v>44652</c:v>
                </c:pt>
                <c:pt idx="65">
                  <c:v>44655</c:v>
                </c:pt>
                <c:pt idx="66">
                  <c:v>44656</c:v>
                </c:pt>
                <c:pt idx="67">
                  <c:v>44657</c:v>
                </c:pt>
                <c:pt idx="68">
                  <c:v>44658</c:v>
                </c:pt>
                <c:pt idx="69">
                  <c:v>44659</c:v>
                </c:pt>
                <c:pt idx="70">
                  <c:v>44662</c:v>
                </c:pt>
                <c:pt idx="71">
                  <c:v>44663</c:v>
                </c:pt>
                <c:pt idx="72">
                  <c:v>44664</c:v>
                </c:pt>
                <c:pt idx="73">
                  <c:v>44665</c:v>
                </c:pt>
                <c:pt idx="74">
                  <c:v>44666</c:v>
                </c:pt>
                <c:pt idx="75">
                  <c:v>44669</c:v>
                </c:pt>
                <c:pt idx="76">
                  <c:v>44670</c:v>
                </c:pt>
                <c:pt idx="77">
                  <c:v>44671</c:v>
                </c:pt>
                <c:pt idx="78">
                  <c:v>44672</c:v>
                </c:pt>
                <c:pt idx="79">
                  <c:v>44673</c:v>
                </c:pt>
                <c:pt idx="80">
                  <c:v>44676</c:v>
                </c:pt>
                <c:pt idx="81">
                  <c:v>44677</c:v>
                </c:pt>
                <c:pt idx="82">
                  <c:v>44678</c:v>
                </c:pt>
                <c:pt idx="83">
                  <c:v>44679</c:v>
                </c:pt>
                <c:pt idx="84">
                  <c:v>44680</c:v>
                </c:pt>
                <c:pt idx="85">
                  <c:v>44683</c:v>
                </c:pt>
                <c:pt idx="86">
                  <c:v>44684</c:v>
                </c:pt>
                <c:pt idx="87">
                  <c:v>44685</c:v>
                </c:pt>
                <c:pt idx="88">
                  <c:v>44686</c:v>
                </c:pt>
                <c:pt idx="89">
                  <c:v>44687</c:v>
                </c:pt>
                <c:pt idx="90">
                  <c:v>44690</c:v>
                </c:pt>
                <c:pt idx="91">
                  <c:v>44691</c:v>
                </c:pt>
                <c:pt idx="92">
                  <c:v>44692</c:v>
                </c:pt>
                <c:pt idx="93">
                  <c:v>44693</c:v>
                </c:pt>
                <c:pt idx="94">
                  <c:v>44694</c:v>
                </c:pt>
                <c:pt idx="95">
                  <c:v>44697</c:v>
                </c:pt>
                <c:pt idx="96">
                  <c:v>44698</c:v>
                </c:pt>
                <c:pt idx="97">
                  <c:v>44699</c:v>
                </c:pt>
                <c:pt idx="98">
                  <c:v>44700</c:v>
                </c:pt>
                <c:pt idx="99">
                  <c:v>44701</c:v>
                </c:pt>
                <c:pt idx="100">
                  <c:v>44704</c:v>
                </c:pt>
                <c:pt idx="101">
                  <c:v>44705</c:v>
                </c:pt>
                <c:pt idx="102">
                  <c:v>44706</c:v>
                </c:pt>
                <c:pt idx="103">
                  <c:v>44707</c:v>
                </c:pt>
                <c:pt idx="104">
                  <c:v>44708</c:v>
                </c:pt>
                <c:pt idx="105">
                  <c:v>44711</c:v>
                </c:pt>
                <c:pt idx="106">
                  <c:v>44712</c:v>
                </c:pt>
                <c:pt idx="107">
                  <c:v>44713</c:v>
                </c:pt>
                <c:pt idx="108">
                  <c:v>44714</c:v>
                </c:pt>
                <c:pt idx="109">
                  <c:v>44715</c:v>
                </c:pt>
                <c:pt idx="110">
                  <c:v>44718</c:v>
                </c:pt>
                <c:pt idx="111">
                  <c:v>44719</c:v>
                </c:pt>
                <c:pt idx="112">
                  <c:v>44720</c:v>
                </c:pt>
                <c:pt idx="113">
                  <c:v>44721</c:v>
                </c:pt>
                <c:pt idx="114">
                  <c:v>44722</c:v>
                </c:pt>
                <c:pt idx="115">
                  <c:v>44725</c:v>
                </c:pt>
                <c:pt idx="116">
                  <c:v>44726</c:v>
                </c:pt>
                <c:pt idx="117">
                  <c:v>44727</c:v>
                </c:pt>
                <c:pt idx="118">
                  <c:v>44728</c:v>
                </c:pt>
                <c:pt idx="119">
                  <c:v>44729</c:v>
                </c:pt>
                <c:pt idx="120">
                  <c:v>44732</c:v>
                </c:pt>
                <c:pt idx="121">
                  <c:v>44733</c:v>
                </c:pt>
              </c:numCache>
            </c:numRef>
          </c:cat>
          <c:val>
            <c:numRef>
              <c:f>Sheet1!$M$12:$M$133</c:f>
              <c:numCache>
                <c:formatCode>General</c:formatCode>
                <c:ptCount val="122"/>
                <c:pt idx="0">
                  <c:v>100</c:v>
                </c:pt>
                <c:pt idx="1">
                  <c:v>101.94403468280937</c:v>
                </c:pt>
                <c:pt idx="2">
                  <c:v>104.07992711686992</c:v>
                </c:pt>
                <c:pt idx="3">
                  <c:v>104.91592072923241</c:v>
                </c:pt>
                <c:pt idx="4">
                  <c:v>106.04463671313017</c:v>
                </c:pt>
                <c:pt idx="5">
                  <c:v>106.41554383060196</c:v>
                </c:pt>
                <c:pt idx="6">
                  <c:v>106.03401942400048</c:v>
                </c:pt>
                <c:pt idx="7">
                  <c:v>105.6790430871921</c:v>
                </c:pt>
                <c:pt idx="8">
                  <c:v>107.74389867130954</c:v>
                </c:pt>
                <c:pt idx="9">
                  <c:v>107.66997557554573</c:v>
                </c:pt>
                <c:pt idx="10">
                  <c:v>107.65394419420487</c:v>
                </c:pt>
                <c:pt idx="11">
                  <c:v>108.45948908087657</c:v>
                </c:pt>
                <c:pt idx="12">
                  <c:v>108.68502145130752</c:v>
                </c:pt>
                <c:pt idx="13">
                  <c:v>108.43026554230491</c:v>
                </c:pt>
                <c:pt idx="14">
                  <c:v>109.67441776830323</c:v>
                </c:pt>
                <c:pt idx="15">
                  <c:v>109.61922444920329</c:v>
                </c:pt>
                <c:pt idx="16">
                  <c:v>111.41388748653851</c:v>
                </c:pt>
                <c:pt idx="17">
                  <c:v>111.1927467588069</c:v>
                </c:pt>
                <c:pt idx="18">
                  <c:v>112.06859361417305</c:v>
                </c:pt>
                <c:pt idx="19">
                  <c:v>110.47885078582327</c:v>
                </c:pt>
                <c:pt idx="20">
                  <c:v>108.42551767014372</c:v>
                </c:pt>
                <c:pt idx="21">
                  <c:v>108.39944779464774</c:v>
                </c:pt>
                <c:pt idx="22">
                  <c:v>108.48437133832283</c:v>
                </c:pt>
                <c:pt idx="23">
                  <c:v>111.01614661362736</c:v>
                </c:pt>
                <c:pt idx="24">
                  <c:v>109.71217007549814</c:v>
                </c:pt>
                <c:pt idx="25">
                  <c:v>110.5029164174162</c:v>
                </c:pt>
                <c:pt idx="26">
                  <c:v>110.68490923105784</c:v>
                </c:pt>
                <c:pt idx="27">
                  <c:v>109.56625100619077</c:v>
                </c:pt>
                <c:pt idx="28">
                  <c:v>110.08495214478123</c:v>
                </c:pt>
                <c:pt idx="29">
                  <c:v>111.74930927327553</c:v>
                </c:pt>
                <c:pt idx="30">
                  <c:v>111.19839795309927</c:v>
                </c:pt>
                <c:pt idx="31">
                  <c:v>109.99029782109145</c:v>
                </c:pt>
                <c:pt idx="32">
                  <c:v>110.18731274807575</c:v>
                </c:pt>
                <c:pt idx="33">
                  <c:v>111.32409150230129</c:v>
                </c:pt>
                <c:pt idx="34">
                  <c:v>112.25992169111898</c:v>
                </c:pt>
                <c:pt idx="35">
                  <c:v>112.48658409958152</c:v>
                </c:pt>
                <c:pt idx="36">
                  <c:v>112.65579985745056</c:v>
                </c:pt>
                <c:pt idx="37">
                  <c:v>113.62195066641409</c:v>
                </c:pt>
                <c:pt idx="38">
                  <c:v>110.78639010241496</c:v>
                </c:pt>
                <c:pt idx="39">
                  <c:v>111.58343548134692</c:v>
                </c:pt>
                <c:pt idx="40">
                  <c:v>110.63430340728975</c:v>
                </c:pt>
                <c:pt idx="41">
                  <c:v>110.55853081869063</c:v>
                </c:pt>
                <c:pt idx="42">
                  <c:v>111.15801334115234</c:v>
                </c:pt>
                <c:pt idx="43">
                  <c:v>112.44057979848388</c:v>
                </c:pt>
                <c:pt idx="44">
                  <c:v>113.66688936376228</c:v>
                </c:pt>
                <c:pt idx="45">
                  <c:v>115.45734489360527</c:v>
                </c:pt>
                <c:pt idx="46">
                  <c:v>115.37018185646504</c:v>
                </c:pt>
                <c:pt idx="47">
                  <c:v>113.37454168428395</c:v>
                </c:pt>
                <c:pt idx="48">
                  <c:v>113.89037043501796</c:v>
                </c:pt>
                <c:pt idx="49">
                  <c:v>115.13954794778681</c:v>
                </c:pt>
                <c:pt idx="50">
                  <c:v>116.80828934806679</c:v>
                </c:pt>
                <c:pt idx="51">
                  <c:v>115.68316654625599</c:v>
                </c:pt>
                <c:pt idx="52">
                  <c:v>113.334029310213</c:v>
                </c:pt>
                <c:pt idx="53">
                  <c:v>112.7433864883827</c:v>
                </c:pt>
                <c:pt idx="54">
                  <c:v>111.21675891843483</c:v>
                </c:pt>
                <c:pt idx="55">
                  <c:v>111.7711714000239</c:v>
                </c:pt>
                <c:pt idx="56">
                  <c:v>110.90225822302848</c:v>
                </c:pt>
                <c:pt idx="57">
                  <c:v>110.98416435761236</c:v>
                </c:pt>
                <c:pt idx="58">
                  <c:v>110.52430742612817</c:v>
                </c:pt>
                <c:pt idx="59">
                  <c:v>111.37241445719937</c:v>
                </c:pt>
                <c:pt idx="60">
                  <c:v>110.37572613331119</c:v>
                </c:pt>
                <c:pt idx="61">
                  <c:v>109.36161692568176</c:v>
                </c:pt>
                <c:pt idx="62">
                  <c:v>109.88336402157989</c:v>
                </c:pt>
                <c:pt idx="63">
                  <c:v>110.08001209350384</c:v>
                </c:pt>
                <c:pt idx="64">
                  <c:v>110.22863748410683</c:v>
                </c:pt>
                <c:pt idx="65">
                  <c:v>108.50829868043044</c:v>
                </c:pt>
                <c:pt idx="66">
                  <c:v>109.44780808218013</c:v>
                </c:pt>
                <c:pt idx="67">
                  <c:v>111.69842362582807</c:v>
                </c:pt>
                <c:pt idx="68">
                  <c:v>111.86220113766672</c:v>
                </c:pt>
                <c:pt idx="69">
                  <c:v>113.32670233791514</c:v>
                </c:pt>
                <c:pt idx="70">
                  <c:v>114.87602678052642</c:v>
                </c:pt>
                <c:pt idx="71">
                  <c:v>115.07366831955794</c:v>
                </c:pt>
                <c:pt idx="72">
                  <c:v>114.00946782294281</c:v>
                </c:pt>
                <c:pt idx="73">
                  <c:v>115.2317456316275</c:v>
                </c:pt>
                <c:pt idx="74">
                  <c:v>115.3457937570616</c:v>
                </c:pt>
                <c:pt idx="75">
                  <c:v>115.3055998086032</c:v>
                </c:pt>
                <c:pt idx="76">
                  <c:v>114.88149141973307</c:v>
                </c:pt>
                <c:pt idx="77">
                  <c:v>116.50091912775589</c:v>
                </c:pt>
                <c:pt idx="78">
                  <c:v>117.30233085841695</c:v>
                </c:pt>
                <c:pt idx="79">
                  <c:v>117.49609837114123</c:v>
                </c:pt>
                <c:pt idx="80">
                  <c:v>116.65403120936688</c:v>
                </c:pt>
                <c:pt idx="81">
                  <c:v>118.30677624481886</c:v>
                </c:pt>
                <c:pt idx="82">
                  <c:v>118.31687071345711</c:v>
                </c:pt>
                <c:pt idx="83">
                  <c:v>117.04532371328335</c:v>
                </c:pt>
                <c:pt idx="84">
                  <c:v>117.67817406128407</c:v>
                </c:pt>
                <c:pt idx="85">
                  <c:v>116.8913223447353</c:v>
                </c:pt>
                <c:pt idx="86">
                  <c:v>117.68433163454475</c:v>
                </c:pt>
                <c:pt idx="87">
                  <c:v>117.53095189946295</c:v>
                </c:pt>
                <c:pt idx="88">
                  <c:v>119.54666321730458</c:v>
                </c:pt>
                <c:pt idx="89">
                  <c:v>120.87638314144901</c:v>
                </c:pt>
                <c:pt idx="90">
                  <c:v>123.09952155980241</c:v>
                </c:pt>
                <c:pt idx="91">
                  <c:v>121.98911239962302</c:v>
                </c:pt>
                <c:pt idx="92">
                  <c:v>123.60618494094567</c:v>
                </c:pt>
                <c:pt idx="93">
                  <c:v>124.17083657880947</c:v>
                </c:pt>
                <c:pt idx="94">
                  <c:v>122.23275490860041</c:v>
                </c:pt>
                <c:pt idx="95">
                  <c:v>123.44221042077237</c:v>
                </c:pt>
                <c:pt idx="96">
                  <c:v>122.58993478887096</c:v>
                </c:pt>
                <c:pt idx="97">
                  <c:v>123.71449568681565</c:v>
                </c:pt>
                <c:pt idx="98">
                  <c:v>123.43924809741551</c:v>
                </c:pt>
                <c:pt idx="99">
                  <c:v>123.77032382250164</c:v>
                </c:pt>
                <c:pt idx="100">
                  <c:v>123.76011741867079</c:v>
                </c:pt>
                <c:pt idx="101">
                  <c:v>126.35341880084209</c:v>
                </c:pt>
                <c:pt idx="102">
                  <c:v>126.13051982433592</c:v>
                </c:pt>
                <c:pt idx="103">
                  <c:v>125.2185690502174</c:v>
                </c:pt>
                <c:pt idx="104">
                  <c:v>123.38890347693625</c:v>
                </c:pt>
                <c:pt idx="105">
                  <c:v>122.79891177592049</c:v>
                </c:pt>
                <c:pt idx="106">
                  <c:v>122.39585483321393</c:v>
                </c:pt>
                <c:pt idx="107">
                  <c:v>122.62485853570537</c:v>
                </c:pt>
                <c:pt idx="108">
                  <c:v>121.02881242842851</c:v>
                </c:pt>
                <c:pt idx="109">
                  <c:v>122.28006809743661</c:v>
                </c:pt>
                <c:pt idx="110">
                  <c:v>121.92336043272962</c:v>
                </c:pt>
                <c:pt idx="111">
                  <c:v>122.22993507488637</c:v>
                </c:pt>
                <c:pt idx="112">
                  <c:v>121.52130506890555</c:v>
                </c:pt>
                <c:pt idx="113">
                  <c:v>122.11091051714611</c:v>
                </c:pt>
                <c:pt idx="114">
                  <c:v>123.24438826226147</c:v>
                </c:pt>
                <c:pt idx="115">
                  <c:v>124.49450581587752</c:v>
                </c:pt>
                <c:pt idx="116">
                  <c:v>124.04269342699136</c:v>
                </c:pt>
                <c:pt idx="117">
                  <c:v>122.74658763773694</c:v>
                </c:pt>
                <c:pt idx="118">
                  <c:v>123.76277048388214</c:v>
                </c:pt>
                <c:pt idx="119">
                  <c:v>122.19207011188892</c:v>
                </c:pt>
                <c:pt idx="120">
                  <c:v>122.31122486553139</c:v>
                </c:pt>
                <c:pt idx="121">
                  <c:v>122.31122486553139</c:v>
                </c:pt>
              </c:numCache>
            </c:numRef>
          </c:val>
          <c:smooth val="0"/>
          <c:extLst>
            <c:ext xmlns:c16="http://schemas.microsoft.com/office/drawing/2014/chart" uri="{C3380CC4-5D6E-409C-BE32-E72D297353CC}">
              <c16:uniqueId val="{00000000-22BB-47A3-98AC-012E5F4EE3F0}"/>
            </c:ext>
          </c:extLst>
        </c:ser>
        <c:dLbls>
          <c:showLegendKey val="0"/>
          <c:showVal val="0"/>
          <c:showCatName val="0"/>
          <c:showSerName val="0"/>
          <c:showPercent val="0"/>
          <c:showBubbleSize val="0"/>
        </c:dLbls>
        <c:smooth val="0"/>
        <c:axId val="516830176"/>
        <c:axId val="516830592"/>
      </c:lineChart>
      <c:dateAx>
        <c:axId val="516830176"/>
        <c:scaling>
          <c:orientation val="minMax"/>
        </c:scaling>
        <c:delete val="0"/>
        <c:axPos val="b"/>
        <c:numFmt formatCode="mmm\ yy" sourceLinked="0"/>
        <c:majorTickMark val="none"/>
        <c:minorTickMark val="none"/>
        <c:tickLblPos val="low"/>
        <c:spPr>
          <a:noFill/>
          <a:ln w="12700" cap="flat" cmpd="sng" algn="ctr">
            <a:noFill/>
            <a:prstDash val="solid"/>
            <a:round/>
            <a:headEnd type="none" w="med" len="med"/>
            <a:tailEnd type="none" w="med" len="med"/>
          </a:ln>
          <a:effectLst/>
        </c:spPr>
        <c:txPr>
          <a:bodyPr rot="-60000000" spcFirstLastPara="1" vertOverflow="ellipsis" vert="horz" wrap="square" anchor="ctr" anchorCtr="1"/>
          <a:lstStyle/>
          <a:p>
            <a:pPr>
              <a:defRPr sz="1200" b="0" i="0" u="none" strike="noStrike" kern="1200" baseline="0">
                <a:solidFill>
                  <a:srgbClr val="000000"/>
                </a:solidFill>
                <a:latin typeface="Frutiger 45 Light" panose="020B0603020202020204" pitchFamily="34" charset="0"/>
                <a:ea typeface="+mn-ea"/>
                <a:cs typeface="+mn-cs"/>
              </a:defRPr>
            </a:pPr>
            <a:endParaRPr lang="en-US"/>
          </a:p>
        </c:txPr>
        <c:crossAx val="516830592"/>
        <c:crosses val="autoZero"/>
        <c:auto val="0"/>
        <c:lblOffset val="100"/>
        <c:baseTimeUnit val="days"/>
        <c:majorUnit val="1"/>
        <c:majorTimeUnit val="months"/>
      </c:dateAx>
      <c:valAx>
        <c:axId val="516830592"/>
        <c:scaling>
          <c:orientation val="minMax"/>
          <c:min val="100"/>
        </c:scaling>
        <c:delete val="0"/>
        <c:axPos val="l"/>
        <c:numFmt formatCode="#,##0;\(#,##0\)" sourceLinked="0"/>
        <c:majorTickMark val="none"/>
        <c:minorTickMark val="none"/>
        <c:tickLblPos val="nextTo"/>
        <c:spPr>
          <a:noFill/>
          <a:ln>
            <a:noFill/>
          </a:ln>
          <a:effectLst/>
          <a:extLst>
            <a:ext uri="{91240B29-F687-4F45-9708-019B960494DF}">
              <a14:hiddenLine xmlns:a14="http://schemas.microsoft.com/office/drawing/2010/main">
                <a:noFill/>
              </a14:hiddenLine>
            </a:ext>
          </a:extLst>
        </c:spPr>
        <c:txPr>
          <a:bodyPr rot="-60000000" spcFirstLastPara="1" vertOverflow="ellipsis" vert="horz" wrap="square" anchor="ctr" anchorCtr="1"/>
          <a:lstStyle/>
          <a:p>
            <a:pPr>
              <a:defRPr sz="1200" b="0" i="0" u="none" strike="noStrike" kern="1200" baseline="0">
                <a:solidFill>
                  <a:srgbClr val="000000"/>
                </a:solidFill>
                <a:latin typeface="Frutiger 45 Light" panose="020B0603020202020204" pitchFamily="34" charset="0"/>
                <a:ea typeface="+mn-ea"/>
                <a:cs typeface="+mn-cs"/>
              </a:defRPr>
            </a:pPr>
            <a:endParaRPr lang="en-US"/>
          </a:p>
        </c:txPr>
        <c:crossAx val="516830176"/>
        <c:crosses val="autoZero"/>
        <c:crossBetween val="between"/>
      </c:valAx>
      <c:spPr>
        <a:solidFill>
          <a:srgbClr val="FFFFFF"/>
        </a:solid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FFFFFF"/>
    </a:solidFill>
    <a:ln w="9525" cap="flat" cmpd="sng" algn="ctr">
      <a:noFill/>
      <a:round/>
    </a:ln>
    <a:effectLst/>
    <a:extLst>
      <a:ext uri="{91240B29-F687-4F45-9708-019B960494DF}">
        <a14:hiddenLine xmlns:a14="http://schemas.microsoft.com/office/drawing/2010/main" w="9525" cap="flat" cmpd="sng" algn="ctr">
          <a:solidFill>
            <a:sysClr val="windowText" lastClr="000000">
              <a:lumMod val="15000"/>
              <a:lumOff val="85000"/>
            </a:sysClr>
          </a:solidFill>
          <a:round/>
        </a14:hiddenLine>
      </a:ext>
    </a:extLst>
  </c:spPr>
  <c:txPr>
    <a:bodyPr/>
    <a:lstStyle/>
    <a:p>
      <a:pPr>
        <a:defRPr sz="1200">
          <a:solidFill>
            <a:srgbClr val="000000"/>
          </a:solidFill>
          <a:latin typeface="Frutiger 45 Light" panose="020B0603020202020204" pitchFamily="34" charset="0"/>
          <a:ea typeface="+mn-ea"/>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3293963254593179E-2"/>
          <c:y val="6.3668994500687415E-2"/>
          <c:w val="0.88615048118985129"/>
          <c:h val="0.72968941382327213"/>
        </c:manualLayout>
      </c:layout>
      <c:barChart>
        <c:barDir val="col"/>
        <c:grouping val="clustered"/>
        <c:varyColors val="0"/>
        <c:ser>
          <c:idx val="0"/>
          <c:order val="0"/>
          <c:spPr>
            <a:solidFill>
              <a:srgbClr val="CCCCCC"/>
            </a:solidFill>
            <a:ln w="9525">
              <a:solidFill>
                <a:srgbClr val="FFFFFF"/>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rgbClr val="000000"/>
                    </a:solidFill>
                    <a:latin typeface="Frutiger 45 Light" panose="020B0603020202020204" pitchFamily="34"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Automation!$D$11:$D$12</c:f>
              <c:numCache>
                <c:formatCode>General</c:formatCode>
                <c:ptCount val="2"/>
                <c:pt idx="0">
                  <c:v>2021</c:v>
                </c:pt>
                <c:pt idx="1">
                  <c:v>2023</c:v>
                </c:pt>
              </c:numCache>
            </c:numRef>
          </c:cat>
          <c:val>
            <c:numRef>
              <c:f>Automation!$E$11:$E$12</c:f>
              <c:numCache>
                <c:formatCode>General</c:formatCode>
                <c:ptCount val="2"/>
                <c:pt idx="0">
                  <c:v>244</c:v>
                </c:pt>
                <c:pt idx="1">
                  <c:v>296</c:v>
                </c:pt>
              </c:numCache>
            </c:numRef>
          </c:val>
          <c:extLst>
            <c:ext xmlns:c16="http://schemas.microsoft.com/office/drawing/2014/chart" uri="{C3380CC4-5D6E-409C-BE32-E72D297353CC}">
              <c16:uniqueId val="{00000000-EF2A-41A4-99F2-71E05BC553E9}"/>
            </c:ext>
          </c:extLst>
        </c:ser>
        <c:dLbls>
          <c:showLegendKey val="0"/>
          <c:showVal val="0"/>
          <c:showCatName val="0"/>
          <c:showSerName val="0"/>
          <c:showPercent val="0"/>
          <c:showBubbleSize val="0"/>
        </c:dLbls>
        <c:gapWidth val="50"/>
        <c:axId val="707913536"/>
        <c:axId val="707915200"/>
      </c:barChart>
      <c:catAx>
        <c:axId val="707913536"/>
        <c:scaling>
          <c:orientation val="minMax"/>
        </c:scaling>
        <c:delete val="0"/>
        <c:axPos val="b"/>
        <c:numFmt formatCode="General" sourceLinked="1"/>
        <c:majorTickMark val="none"/>
        <c:minorTickMark val="none"/>
        <c:tickLblPos val="low"/>
        <c:spPr>
          <a:noFill/>
          <a:ln w="12700" cap="flat" cmpd="sng" algn="ctr">
            <a:noFill/>
            <a:prstDash val="solid"/>
            <a:round/>
            <a:headEnd type="none" w="med" len="med"/>
            <a:tailEnd type="none" w="med" len="med"/>
          </a:ln>
          <a:effectLst/>
        </c:spPr>
        <c:txPr>
          <a:bodyPr rot="-60000000" spcFirstLastPara="1" vertOverflow="ellipsis" vert="horz" wrap="square" anchor="ctr" anchorCtr="1"/>
          <a:lstStyle/>
          <a:p>
            <a:pPr>
              <a:defRPr sz="1200" b="0" i="0" u="none" strike="noStrike" kern="1200" baseline="0">
                <a:solidFill>
                  <a:srgbClr val="000000"/>
                </a:solidFill>
                <a:latin typeface="Frutiger 45 Light" panose="020B0603020202020204" pitchFamily="34" charset="0"/>
                <a:ea typeface="+mn-ea"/>
                <a:cs typeface="+mn-cs"/>
              </a:defRPr>
            </a:pPr>
            <a:endParaRPr lang="en-US"/>
          </a:p>
        </c:txPr>
        <c:crossAx val="707915200"/>
        <c:crosses val="autoZero"/>
        <c:auto val="1"/>
        <c:lblAlgn val="ctr"/>
        <c:lblOffset val="100"/>
        <c:noMultiLvlLbl val="0"/>
      </c:catAx>
      <c:valAx>
        <c:axId val="707915200"/>
        <c:scaling>
          <c:orientation val="minMax"/>
        </c:scaling>
        <c:delete val="1"/>
        <c:axPos val="l"/>
        <c:numFmt formatCode="#,##0;\(#,##0\)" sourceLinked="0"/>
        <c:majorTickMark val="none"/>
        <c:minorTickMark val="none"/>
        <c:tickLblPos val="nextTo"/>
        <c:crossAx val="707913536"/>
        <c:crosses val="autoZero"/>
        <c:crossBetween val="between"/>
      </c:valAx>
      <c:spPr>
        <a:solidFill>
          <a:srgbClr val="FFFFFF"/>
        </a:solid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FFFFFF"/>
    </a:solidFill>
    <a:ln w="9525" cap="flat" cmpd="sng" algn="ctr">
      <a:noFill/>
      <a:round/>
    </a:ln>
    <a:effectLst/>
    <a:extLst>
      <a:ext uri="{91240B29-F687-4F45-9708-019B960494DF}">
        <a14:hiddenLine xmlns:a14="http://schemas.microsoft.com/office/drawing/2010/main" w="9525" cap="flat" cmpd="sng" algn="ctr">
          <a:solidFill>
            <a:sysClr val="windowText" lastClr="000000">
              <a:lumMod val="15000"/>
              <a:lumOff val="85000"/>
            </a:sysClr>
          </a:solidFill>
          <a:round/>
        </a14:hiddenLine>
      </a:ext>
    </a:extLst>
  </c:spPr>
  <c:txPr>
    <a:bodyPr/>
    <a:lstStyle/>
    <a:p>
      <a:pPr>
        <a:defRPr sz="1200">
          <a:solidFill>
            <a:srgbClr val="000000"/>
          </a:solidFill>
          <a:latin typeface="Frutiger 45 Light" panose="020B0603020202020204" pitchFamily="34" charset="0"/>
          <a:ea typeface="+mn-ea"/>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311365097906421E-2"/>
          <c:y val="5.9483899744952003E-2"/>
          <c:w val="0.91633078483576635"/>
          <c:h val="0.68432558113499165"/>
        </c:manualLayout>
      </c:layout>
      <c:barChart>
        <c:barDir val="col"/>
        <c:grouping val="clustered"/>
        <c:varyColors val="0"/>
        <c:ser>
          <c:idx val="0"/>
          <c:order val="0"/>
          <c:tx>
            <c:strRef>
              <c:f>charts!$E$73</c:f>
              <c:strCache>
                <c:ptCount val="1"/>
                <c:pt idx="0">
                  <c:v>MSCI ACWI public market equivalent (PME)</c:v>
                </c:pt>
              </c:strCache>
            </c:strRef>
          </c:tx>
          <c:spPr>
            <a:solidFill>
              <a:srgbClr val="CCCCCC"/>
            </a:solidFill>
            <a:ln w="9525">
              <a:solidFill>
                <a:srgbClr val="FFFFFF"/>
              </a:solidFill>
            </a:ln>
            <a:effectLst/>
          </c:spPr>
          <c:invertIfNegative val="0"/>
          <c:cat>
            <c:strRef>
              <c:f>charts!$C$74:$C$77</c:f>
              <c:strCache>
                <c:ptCount val="4"/>
                <c:pt idx="0">
                  <c:v>2 years before market peak</c:v>
                </c:pt>
                <c:pt idx="1">
                  <c:v>1 year before market peak</c:v>
                </c:pt>
                <c:pt idx="2">
                  <c:v>Year of peak</c:v>
                </c:pt>
                <c:pt idx="3">
                  <c:v>1 year after market peak</c:v>
                </c:pt>
              </c:strCache>
            </c:strRef>
          </c:cat>
          <c:val>
            <c:numRef>
              <c:f>charts!$E$74:$E$77</c:f>
              <c:numCache>
                <c:formatCode>General</c:formatCode>
                <c:ptCount val="4"/>
                <c:pt idx="0">
                  <c:v>3.9</c:v>
                </c:pt>
                <c:pt idx="1">
                  <c:v>5.4</c:v>
                </c:pt>
                <c:pt idx="2">
                  <c:v>8.3000000000000007</c:v>
                </c:pt>
                <c:pt idx="3">
                  <c:v>9.6999999999999993</c:v>
                </c:pt>
              </c:numCache>
            </c:numRef>
          </c:val>
          <c:extLst>
            <c:ext xmlns:c16="http://schemas.microsoft.com/office/drawing/2014/chart" uri="{C3380CC4-5D6E-409C-BE32-E72D297353CC}">
              <c16:uniqueId val="{00000000-53EC-44DC-B9CE-54A4977B38B7}"/>
            </c:ext>
          </c:extLst>
        </c:ser>
        <c:ser>
          <c:idx val="1"/>
          <c:order val="1"/>
          <c:tx>
            <c:strRef>
              <c:f>charts!$D$73</c:f>
              <c:strCache>
                <c:ptCount val="1"/>
                <c:pt idx="0">
                  <c:v>CA global buyout growth equity pooled IRR</c:v>
                </c:pt>
              </c:strCache>
            </c:strRef>
          </c:tx>
          <c:spPr>
            <a:solidFill>
              <a:srgbClr val="6FB7DF"/>
            </a:solidFill>
            <a:ln>
              <a:noFill/>
            </a:ln>
            <a:effectLst/>
          </c:spPr>
          <c:invertIfNegative val="0"/>
          <c:cat>
            <c:strRef>
              <c:f>charts!$C$74:$C$77</c:f>
              <c:strCache>
                <c:ptCount val="4"/>
                <c:pt idx="0">
                  <c:v>2 years before market peak</c:v>
                </c:pt>
                <c:pt idx="1">
                  <c:v>1 year before market peak</c:v>
                </c:pt>
                <c:pt idx="2">
                  <c:v>Year of peak</c:v>
                </c:pt>
                <c:pt idx="3">
                  <c:v>1 year after market peak</c:v>
                </c:pt>
              </c:strCache>
            </c:strRef>
          </c:cat>
          <c:val>
            <c:numRef>
              <c:f>charts!$D$74:$D$77</c:f>
              <c:numCache>
                <c:formatCode>General</c:formatCode>
                <c:ptCount val="4"/>
                <c:pt idx="0">
                  <c:v>8</c:v>
                </c:pt>
                <c:pt idx="1">
                  <c:v>11.4</c:v>
                </c:pt>
                <c:pt idx="2">
                  <c:v>14.8</c:v>
                </c:pt>
                <c:pt idx="3">
                  <c:v>18.600000000000001</c:v>
                </c:pt>
              </c:numCache>
            </c:numRef>
          </c:val>
          <c:extLst>
            <c:ext xmlns:c16="http://schemas.microsoft.com/office/drawing/2014/chart" uri="{C3380CC4-5D6E-409C-BE32-E72D297353CC}">
              <c16:uniqueId val="{00000001-53EC-44DC-B9CE-54A4977B38B7}"/>
            </c:ext>
          </c:extLst>
        </c:ser>
        <c:dLbls>
          <c:showLegendKey val="0"/>
          <c:showVal val="0"/>
          <c:showCatName val="0"/>
          <c:showSerName val="0"/>
          <c:showPercent val="0"/>
          <c:showBubbleSize val="0"/>
        </c:dLbls>
        <c:gapWidth val="50"/>
        <c:axId val="229544479"/>
        <c:axId val="229558623"/>
      </c:barChart>
      <c:catAx>
        <c:axId val="229544479"/>
        <c:scaling>
          <c:orientation val="minMax"/>
        </c:scaling>
        <c:delete val="0"/>
        <c:axPos val="b"/>
        <c:numFmt formatCode="General" sourceLinked="1"/>
        <c:majorTickMark val="none"/>
        <c:minorTickMark val="none"/>
        <c:tickLblPos val="low"/>
        <c:spPr>
          <a:noFill/>
          <a:ln w="12700" cap="flat" cmpd="sng" algn="ctr">
            <a:noFill/>
            <a:prstDash val="solid"/>
            <a:round/>
            <a:headEnd type="none" w="med" len="med"/>
            <a:tailEnd type="none" w="med" len="med"/>
          </a:ln>
          <a:effectLst/>
        </c:spPr>
        <c:txPr>
          <a:bodyPr rot="-60000000" spcFirstLastPara="1" vertOverflow="ellipsis" vert="horz" wrap="square" anchor="ctr" anchorCtr="1"/>
          <a:lstStyle/>
          <a:p>
            <a:pPr>
              <a:defRPr sz="1200" b="0" i="0" u="none" strike="noStrike" kern="1200" baseline="0">
                <a:solidFill>
                  <a:srgbClr val="000000"/>
                </a:solidFill>
                <a:latin typeface="+mn-lt"/>
                <a:ea typeface="+mn-ea"/>
                <a:cs typeface="+mn-cs"/>
              </a:defRPr>
            </a:pPr>
            <a:endParaRPr lang="en-US"/>
          </a:p>
        </c:txPr>
        <c:crossAx val="229558623"/>
        <c:crosses val="autoZero"/>
        <c:auto val="1"/>
        <c:lblAlgn val="ctr"/>
        <c:lblOffset val="100"/>
        <c:noMultiLvlLbl val="0"/>
      </c:catAx>
      <c:valAx>
        <c:axId val="229558623"/>
        <c:scaling>
          <c:orientation val="minMax"/>
        </c:scaling>
        <c:delete val="0"/>
        <c:axPos val="l"/>
        <c:numFmt formatCode="#,##0;\(#,##0\)" sourceLinked="0"/>
        <c:majorTickMark val="none"/>
        <c:minorTickMark val="none"/>
        <c:tickLblPos val="nextTo"/>
        <c:spPr>
          <a:noFill/>
          <a:ln>
            <a:noFill/>
          </a:ln>
          <a:effectLst/>
          <a:extLst>
            <a:ext uri="{91240B29-F687-4F45-9708-019B960494DF}">
              <a14:hiddenLine xmlns:a14="http://schemas.microsoft.com/office/drawing/2010/main">
                <a:noFill/>
              </a14:hiddenLine>
            </a:ext>
          </a:extLst>
        </c:spPr>
        <c:txPr>
          <a:bodyPr rot="-60000000" spcFirstLastPara="1" vertOverflow="ellipsis" vert="horz" wrap="square" anchor="ctr" anchorCtr="1"/>
          <a:lstStyle/>
          <a:p>
            <a:pPr>
              <a:defRPr sz="1200" b="0" i="0" u="none" strike="noStrike" kern="1200" baseline="0">
                <a:solidFill>
                  <a:srgbClr val="000000"/>
                </a:solidFill>
                <a:latin typeface="+mn-lt"/>
                <a:ea typeface="+mn-ea"/>
                <a:cs typeface="+mn-cs"/>
              </a:defRPr>
            </a:pPr>
            <a:endParaRPr lang="en-US"/>
          </a:p>
        </c:txPr>
        <c:crossAx val="229544479"/>
        <c:crosses val="autoZero"/>
        <c:crossBetween val="between"/>
      </c:valAx>
      <c:spPr>
        <a:solidFill>
          <a:srgbClr val="FFFFFF"/>
        </a:solid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rgbClr val="000000"/>
              </a:solidFill>
              <a:latin typeface="+mn-lt"/>
              <a:ea typeface="+mn-ea"/>
              <a:cs typeface="+mn-cs"/>
            </a:defRPr>
          </a:pPr>
          <a:endParaRPr lang="en-US"/>
        </a:p>
      </c:txPr>
    </c:legend>
    <c:plotVisOnly val="1"/>
    <c:dispBlanksAs val="gap"/>
    <c:showDLblsOverMax val="0"/>
  </c:chart>
  <c:spPr>
    <a:solidFill>
      <a:srgbClr val="FFFFFF"/>
    </a:solidFill>
    <a:ln w="9525" cap="flat" cmpd="sng" algn="ctr">
      <a:noFill/>
      <a:round/>
    </a:ln>
    <a:effectLst/>
    <a:extLst>
      <a:ext uri="{91240B29-F687-4F45-9708-019B960494DF}">
        <a14:hiddenLine xmlns:a14="http://schemas.microsoft.com/office/drawing/2010/main" w="9525" cap="flat" cmpd="sng" algn="ctr">
          <a:solidFill>
            <a:sysClr val="windowText" lastClr="000000">
              <a:lumMod val="15000"/>
              <a:lumOff val="85000"/>
            </a:sysClr>
          </a:solidFill>
          <a:round/>
        </a14:hiddenLine>
      </a:ext>
    </a:extLst>
  </c:spPr>
  <c:txPr>
    <a:bodyPr/>
    <a:lstStyle/>
    <a:p>
      <a:pPr>
        <a:defRPr sz="1200">
          <a:solidFill>
            <a:srgbClr val="000000"/>
          </a:solidFill>
          <a:latin typeface="+mn-lt"/>
          <a:ea typeface="+mn-ea"/>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emf"/></Relationships>
</file>

<file path=ppt/drawings/drawing1.xml><?xml version="1.0" encoding="utf-8"?>
<c:userShapes xmlns:c="http://schemas.openxmlformats.org/drawingml/2006/chart">
  <cdr:relSizeAnchor xmlns:cdr="http://schemas.openxmlformats.org/drawingml/2006/chartDrawing">
    <cdr:from>
      <cdr:x>0.76028</cdr:x>
      <cdr:y>0.56104</cdr:y>
    </cdr:from>
    <cdr:to>
      <cdr:x>0.89778</cdr:x>
      <cdr:y>0.65132</cdr:y>
    </cdr:to>
    <cdr:sp macro="" textlink="">
      <cdr:nvSpPr>
        <cdr:cNvPr id="2" name="TextBox 1">
          <a:extLst xmlns:a="http://schemas.openxmlformats.org/drawingml/2006/main">
            <a:ext uri="{FF2B5EF4-FFF2-40B4-BE49-F238E27FC236}">
              <a16:creationId xmlns:a16="http://schemas.microsoft.com/office/drawing/2014/main" id="{A30241C0-319B-48C4-871F-1AE4224239C0}"/>
            </a:ext>
          </a:extLst>
        </cdr:cNvPr>
        <cdr:cNvSpPr txBox="1"/>
      </cdr:nvSpPr>
      <cdr:spPr>
        <a:xfrm xmlns:a="http://schemas.openxmlformats.org/drawingml/2006/main">
          <a:off x="4739561" y="2818434"/>
          <a:ext cx="857170" cy="45353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GB" sz="1100" dirty="0"/>
            <a:t>H1 '19</a:t>
          </a:r>
        </a:p>
      </cdr:txBody>
    </cdr:sp>
  </cdr:relSizeAnchor>
  <cdr:relSizeAnchor xmlns:cdr="http://schemas.openxmlformats.org/drawingml/2006/chartDrawing">
    <cdr:from>
      <cdr:x>0.61807</cdr:x>
      <cdr:y>0.44661</cdr:y>
    </cdr:from>
    <cdr:to>
      <cdr:x>0.75557</cdr:x>
      <cdr:y>0.53689</cdr:y>
    </cdr:to>
    <cdr:sp macro="" textlink="">
      <cdr:nvSpPr>
        <cdr:cNvPr id="3" name="TextBox 1">
          <a:extLst xmlns:a="http://schemas.openxmlformats.org/drawingml/2006/main">
            <a:ext uri="{FF2B5EF4-FFF2-40B4-BE49-F238E27FC236}">
              <a16:creationId xmlns:a16="http://schemas.microsoft.com/office/drawing/2014/main" id="{B7606DFF-C9F3-4B72-A296-2456B7794D07}"/>
            </a:ext>
          </a:extLst>
        </cdr:cNvPr>
        <cdr:cNvSpPr txBox="1"/>
      </cdr:nvSpPr>
      <cdr:spPr>
        <a:xfrm xmlns:a="http://schemas.openxmlformats.org/drawingml/2006/main">
          <a:off x="3853038" y="2243605"/>
          <a:ext cx="857170" cy="45353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100" dirty="0"/>
            <a:t>H2 '19</a:t>
          </a:r>
        </a:p>
      </cdr:txBody>
    </cdr:sp>
  </cdr:relSizeAnchor>
  <cdr:relSizeAnchor xmlns:cdr="http://schemas.openxmlformats.org/drawingml/2006/chartDrawing">
    <cdr:from>
      <cdr:x>0.23969</cdr:x>
      <cdr:y>0.63669</cdr:y>
    </cdr:from>
    <cdr:to>
      <cdr:x>0.37719</cdr:x>
      <cdr:y>0.72697</cdr:y>
    </cdr:to>
    <cdr:sp macro="" textlink="">
      <cdr:nvSpPr>
        <cdr:cNvPr id="4" name="TextBox 1">
          <a:extLst xmlns:a="http://schemas.openxmlformats.org/drawingml/2006/main">
            <a:ext uri="{FF2B5EF4-FFF2-40B4-BE49-F238E27FC236}">
              <a16:creationId xmlns:a16="http://schemas.microsoft.com/office/drawing/2014/main" id="{2928108A-D596-4DA9-BD7E-200D047DD082}"/>
            </a:ext>
          </a:extLst>
        </cdr:cNvPr>
        <cdr:cNvSpPr txBox="1"/>
      </cdr:nvSpPr>
      <cdr:spPr>
        <a:xfrm xmlns:a="http://schemas.openxmlformats.org/drawingml/2006/main">
          <a:off x="1494207" y="3198467"/>
          <a:ext cx="857170" cy="45353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100" dirty="0"/>
            <a:t>H1 '20</a:t>
          </a:r>
        </a:p>
      </cdr:txBody>
    </cdr:sp>
  </cdr:relSizeAnchor>
  <cdr:relSizeAnchor xmlns:cdr="http://schemas.openxmlformats.org/drawingml/2006/chartDrawing">
    <cdr:from>
      <cdr:x>0.81528</cdr:x>
      <cdr:y>0.33796</cdr:y>
    </cdr:from>
    <cdr:to>
      <cdr:x>0.95278</cdr:x>
      <cdr:y>0.42824</cdr:y>
    </cdr:to>
    <cdr:sp macro="" textlink="">
      <cdr:nvSpPr>
        <cdr:cNvPr id="5" name="TextBox 1">
          <a:extLst xmlns:a="http://schemas.openxmlformats.org/drawingml/2006/main">
            <a:ext uri="{FF2B5EF4-FFF2-40B4-BE49-F238E27FC236}">
              <a16:creationId xmlns:a16="http://schemas.microsoft.com/office/drawing/2014/main" id="{498BCEC4-4CE7-4FE7-ADCE-0B73C30EAEDE}"/>
            </a:ext>
          </a:extLst>
        </cdr:cNvPr>
        <cdr:cNvSpPr txBox="1"/>
      </cdr:nvSpPr>
      <cdr:spPr>
        <a:xfrm xmlns:a="http://schemas.openxmlformats.org/drawingml/2006/main">
          <a:off x="3727450" y="927100"/>
          <a:ext cx="628650" cy="24765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100"/>
            <a:t>H2 '20</a:t>
          </a:r>
        </a:p>
      </cdr:txBody>
    </cdr:sp>
  </cdr:relSizeAnchor>
  <cdr:relSizeAnchor xmlns:cdr="http://schemas.openxmlformats.org/drawingml/2006/chartDrawing">
    <cdr:from>
      <cdr:x>0.64846</cdr:x>
      <cdr:y>0.28073</cdr:y>
    </cdr:from>
    <cdr:to>
      <cdr:x>0.78596</cdr:x>
      <cdr:y>0.37101</cdr:y>
    </cdr:to>
    <cdr:sp macro="" textlink="">
      <cdr:nvSpPr>
        <cdr:cNvPr id="6" name="TextBox 1">
          <a:extLst xmlns:a="http://schemas.openxmlformats.org/drawingml/2006/main">
            <a:ext uri="{FF2B5EF4-FFF2-40B4-BE49-F238E27FC236}">
              <a16:creationId xmlns:a16="http://schemas.microsoft.com/office/drawing/2014/main" id="{498BCEC4-4CE7-4FE7-ADCE-0B73C30EAEDE}"/>
            </a:ext>
          </a:extLst>
        </cdr:cNvPr>
        <cdr:cNvSpPr txBox="1"/>
      </cdr:nvSpPr>
      <cdr:spPr>
        <a:xfrm xmlns:a="http://schemas.openxmlformats.org/drawingml/2006/main">
          <a:off x="4042488" y="1410253"/>
          <a:ext cx="857169" cy="453531"/>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100" dirty="0"/>
            <a:t>H1 '21</a:t>
          </a:r>
        </a:p>
      </cdr:txBody>
    </cdr:sp>
  </cdr:relSizeAnchor>
  <cdr:relSizeAnchor xmlns:cdr="http://schemas.openxmlformats.org/drawingml/2006/chartDrawing">
    <cdr:from>
      <cdr:x>0.60175</cdr:x>
      <cdr:y>0.38497</cdr:y>
    </cdr:from>
    <cdr:to>
      <cdr:x>0.73925</cdr:x>
      <cdr:y>0.47525</cdr:y>
    </cdr:to>
    <cdr:sp macro="" textlink="">
      <cdr:nvSpPr>
        <cdr:cNvPr id="7" name="TextBox 1">
          <a:extLst xmlns:a="http://schemas.openxmlformats.org/drawingml/2006/main">
            <a:ext uri="{FF2B5EF4-FFF2-40B4-BE49-F238E27FC236}">
              <a16:creationId xmlns:a16="http://schemas.microsoft.com/office/drawing/2014/main" id="{E3C85BB4-CF10-4B66-BA0D-60F9B8159B21}"/>
            </a:ext>
          </a:extLst>
        </cdr:cNvPr>
        <cdr:cNvSpPr txBox="1"/>
      </cdr:nvSpPr>
      <cdr:spPr>
        <a:xfrm xmlns:a="http://schemas.openxmlformats.org/drawingml/2006/main">
          <a:off x="3751264" y="1933920"/>
          <a:ext cx="857170" cy="45353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100" dirty="0"/>
            <a:t>H2 '21</a:t>
          </a:r>
        </a:p>
      </cdr:txBody>
    </cdr:sp>
  </cdr:relSizeAnchor>
  <cdr:relSizeAnchor xmlns:cdr="http://schemas.openxmlformats.org/drawingml/2006/chartDrawing">
    <cdr:from>
      <cdr:x>0.05694</cdr:x>
      <cdr:y>0.03588</cdr:y>
    </cdr:from>
    <cdr:to>
      <cdr:x>0.19444</cdr:x>
      <cdr:y>0.12616</cdr:y>
    </cdr:to>
    <cdr:sp macro="" textlink="">
      <cdr:nvSpPr>
        <cdr:cNvPr id="8" name="TextBox 1">
          <a:extLst xmlns:a="http://schemas.openxmlformats.org/drawingml/2006/main">
            <a:ext uri="{FF2B5EF4-FFF2-40B4-BE49-F238E27FC236}">
              <a16:creationId xmlns:a16="http://schemas.microsoft.com/office/drawing/2014/main" id="{96E119E7-4AC5-47F9-A564-8EE6FF9A3345}"/>
            </a:ext>
          </a:extLst>
        </cdr:cNvPr>
        <cdr:cNvSpPr txBox="1"/>
      </cdr:nvSpPr>
      <cdr:spPr>
        <a:xfrm xmlns:a="http://schemas.openxmlformats.org/drawingml/2006/main">
          <a:off x="260350" y="98425"/>
          <a:ext cx="628650" cy="24765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100"/>
            <a:t>H1 '22</a:t>
          </a:r>
        </a:p>
      </cdr:txBody>
    </cdr:sp>
  </cdr:relSizeAnchor>
  <cdr:relSizeAnchor xmlns:cdr="http://schemas.openxmlformats.org/drawingml/2006/chartDrawing">
    <cdr:from>
      <cdr:x>0.09525</cdr:x>
      <cdr:y>0.22668</cdr:y>
    </cdr:from>
    <cdr:to>
      <cdr:x>0.32361</cdr:x>
      <cdr:y>0.31113</cdr:y>
    </cdr:to>
    <cdr:sp macro="" textlink="">
      <cdr:nvSpPr>
        <cdr:cNvPr id="9" name="TextBox 7">
          <a:extLst xmlns:a="http://schemas.openxmlformats.org/drawingml/2006/main">
            <a:ext uri="{FF2B5EF4-FFF2-40B4-BE49-F238E27FC236}">
              <a16:creationId xmlns:a16="http://schemas.microsoft.com/office/drawing/2014/main" id="{168602B5-CCB4-456F-97BF-DC85F430B45D}"/>
            </a:ext>
          </a:extLst>
        </cdr:cNvPr>
        <cdr:cNvSpPr txBox="1"/>
      </cdr:nvSpPr>
      <cdr:spPr>
        <a:xfrm xmlns:a="http://schemas.openxmlformats.org/drawingml/2006/main">
          <a:off x="593797" y="1138729"/>
          <a:ext cx="1423587" cy="424243"/>
        </a:xfrm>
        <a:prstGeom xmlns:a="http://schemas.openxmlformats.org/drawingml/2006/main" prst="rect">
          <a:avLst/>
        </a:prstGeom>
        <a:noFill xmlns:a="http://schemas.openxmlformats.org/drawingml/2006/main"/>
        <a:ln xmlns:a="http://schemas.openxmlformats.org/drawingml/2006/main" w="9525" cmpd="sng">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pPr algn="l"/>
          <a:r>
            <a:rPr lang="en-GB" sz="1400" b="1" dirty="0">
              <a:solidFill>
                <a:schemeClr val="tx2"/>
              </a:solidFill>
            </a:rPr>
            <a:t>'Stagflation'</a:t>
          </a:r>
        </a:p>
      </cdr:txBody>
    </cdr:sp>
  </cdr:relSizeAnchor>
  <cdr:relSizeAnchor xmlns:cdr="http://schemas.openxmlformats.org/drawingml/2006/chartDrawing">
    <cdr:from>
      <cdr:x>0.77163</cdr:x>
      <cdr:y>0.43011</cdr:y>
    </cdr:from>
    <cdr:to>
      <cdr:x>1</cdr:x>
      <cdr:y>0.51455</cdr:y>
    </cdr:to>
    <cdr:sp macro="" textlink="">
      <cdr:nvSpPr>
        <cdr:cNvPr id="10" name="TextBox 8">
          <a:extLst xmlns:a="http://schemas.openxmlformats.org/drawingml/2006/main">
            <a:ext uri="{FF2B5EF4-FFF2-40B4-BE49-F238E27FC236}">
              <a16:creationId xmlns:a16="http://schemas.microsoft.com/office/drawing/2014/main" id="{4310E55E-BB96-4685-ACBA-EDA11E35AD8D}"/>
            </a:ext>
          </a:extLst>
        </cdr:cNvPr>
        <cdr:cNvSpPr txBox="1"/>
      </cdr:nvSpPr>
      <cdr:spPr>
        <a:xfrm xmlns:a="http://schemas.openxmlformats.org/drawingml/2006/main">
          <a:off x="4810341" y="2160685"/>
          <a:ext cx="1423621" cy="424215"/>
        </a:xfrm>
        <a:prstGeom xmlns:a="http://schemas.openxmlformats.org/drawingml/2006/main" prst="rect">
          <a:avLst/>
        </a:prstGeom>
        <a:noFill xmlns:a="http://schemas.openxmlformats.org/drawingml/2006/main"/>
        <a:ln xmlns:a="http://schemas.openxmlformats.org/drawingml/2006/main" w="9525" cmpd="sng">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pPr algn="l"/>
          <a:r>
            <a:rPr lang="en-GB" sz="1400" b="1" dirty="0">
              <a:solidFill>
                <a:schemeClr val="tx2"/>
              </a:solidFill>
            </a:rPr>
            <a:t>'Reflation'</a:t>
          </a:r>
        </a:p>
      </cdr:txBody>
    </cdr:sp>
  </cdr:relSizeAnchor>
  <cdr:relSizeAnchor xmlns:cdr="http://schemas.openxmlformats.org/drawingml/2006/chartDrawing">
    <cdr:from>
      <cdr:x>0.12947</cdr:x>
      <cdr:y>0.7533</cdr:y>
    </cdr:from>
    <cdr:to>
      <cdr:x>0.35784</cdr:x>
      <cdr:y>0.83774</cdr:y>
    </cdr:to>
    <cdr:sp macro="" textlink="">
      <cdr:nvSpPr>
        <cdr:cNvPr id="11" name="TextBox 6">
          <a:extLst xmlns:a="http://schemas.openxmlformats.org/drawingml/2006/main">
            <a:ext uri="{FF2B5EF4-FFF2-40B4-BE49-F238E27FC236}">
              <a16:creationId xmlns:a16="http://schemas.microsoft.com/office/drawing/2014/main" id="{31A59569-D306-48F3-8FFB-321257177075}"/>
            </a:ext>
          </a:extLst>
        </cdr:cNvPr>
        <cdr:cNvSpPr txBox="1"/>
      </cdr:nvSpPr>
      <cdr:spPr>
        <a:xfrm xmlns:a="http://schemas.openxmlformats.org/drawingml/2006/main">
          <a:off x="807113" y="3784257"/>
          <a:ext cx="1423650" cy="424193"/>
        </a:xfrm>
        <a:prstGeom xmlns:a="http://schemas.openxmlformats.org/drawingml/2006/main" prst="rect">
          <a:avLst/>
        </a:prstGeom>
        <a:noFill xmlns:a="http://schemas.openxmlformats.org/drawingml/2006/main"/>
        <a:ln xmlns:a="http://schemas.openxmlformats.org/drawingml/2006/main" w="9525" cmpd="sng">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pPr algn="l"/>
          <a:r>
            <a:rPr lang="en-GB" sz="1400" b="1" dirty="0">
              <a:solidFill>
                <a:schemeClr val="tx2"/>
              </a:solidFill>
            </a:rPr>
            <a:t>'Slump'</a:t>
          </a:r>
        </a:p>
      </cdr:txBody>
    </cdr:sp>
  </cdr:relSizeAnchor>
  <cdr:relSizeAnchor xmlns:cdr="http://schemas.openxmlformats.org/drawingml/2006/chartDrawing">
    <cdr:from>
      <cdr:x>0.42115</cdr:x>
      <cdr:y>0.45394</cdr:y>
    </cdr:from>
    <cdr:to>
      <cdr:x>0.64951</cdr:x>
      <cdr:y>0.53838</cdr:y>
    </cdr:to>
    <cdr:sp macro="" textlink="">
      <cdr:nvSpPr>
        <cdr:cNvPr id="12" name="TextBox 9">
          <a:extLst xmlns:a="http://schemas.openxmlformats.org/drawingml/2006/main">
            <a:ext uri="{FF2B5EF4-FFF2-40B4-BE49-F238E27FC236}">
              <a16:creationId xmlns:a16="http://schemas.microsoft.com/office/drawing/2014/main" id="{8A0B2243-414C-4F6E-8845-E97ABA4A439C}"/>
            </a:ext>
          </a:extLst>
        </cdr:cNvPr>
        <cdr:cNvSpPr txBox="1"/>
      </cdr:nvSpPr>
      <cdr:spPr>
        <a:xfrm xmlns:a="http://schemas.openxmlformats.org/drawingml/2006/main">
          <a:off x="2625407" y="2280397"/>
          <a:ext cx="1423621" cy="424215"/>
        </a:xfrm>
        <a:prstGeom xmlns:a="http://schemas.openxmlformats.org/drawingml/2006/main" prst="rect">
          <a:avLst/>
        </a:prstGeom>
        <a:noFill xmlns:a="http://schemas.openxmlformats.org/drawingml/2006/main"/>
        <a:ln xmlns:a="http://schemas.openxmlformats.org/drawingml/2006/main" w="9525" cmpd="sng">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pPr algn="l"/>
          <a:r>
            <a:rPr lang="en-GB" sz="1400" b="1" dirty="0">
              <a:solidFill>
                <a:schemeClr val="tx2"/>
              </a:solidFill>
            </a:rPr>
            <a:t>‘Soft landing'</a:t>
          </a:r>
        </a:p>
      </cdr:txBody>
    </cdr:sp>
  </cdr:relSizeAnchor>
  <cdr:relSizeAnchor xmlns:cdr="http://schemas.openxmlformats.org/drawingml/2006/chartDrawing">
    <cdr:from>
      <cdr:x>0.0145</cdr:x>
      <cdr:y>0.02491</cdr:y>
    </cdr:from>
    <cdr:to>
      <cdr:x>0.05989</cdr:x>
      <cdr:y>0.93256</cdr:y>
    </cdr:to>
    <cdr:sp macro="" textlink="">
      <cdr:nvSpPr>
        <cdr:cNvPr id="15" name="TextBox 14">
          <a:extLst xmlns:a="http://schemas.openxmlformats.org/drawingml/2006/main">
            <a:ext uri="{FF2B5EF4-FFF2-40B4-BE49-F238E27FC236}">
              <a16:creationId xmlns:a16="http://schemas.microsoft.com/office/drawing/2014/main" id="{1833B687-0FCC-4CE7-91CA-07C4DEB64B4F}"/>
            </a:ext>
          </a:extLst>
        </cdr:cNvPr>
        <cdr:cNvSpPr txBox="1"/>
      </cdr:nvSpPr>
      <cdr:spPr>
        <a:xfrm xmlns:a="http://schemas.openxmlformats.org/drawingml/2006/main" rot="16200000">
          <a:off x="-2047978" y="2263499"/>
          <a:ext cx="4559699" cy="282960"/>
        </a:xfrm>
        <a:prstGeom xmlns:a="http://schemas.openxmlformats.org/drawingml/2006/main" prst="rect">
          <a:avLst/>
        </a:prstGeom>
        <a:noFill xmlns:a="http://schemas.openxmlformats.org/drawingml/2006/main"/>
      </cdr:spPr>
      <cdr:txBody>
        <a:bodyPr xmlns:a="http://schemas.openxmlformats.org/drawingml/2006/main" vertOverflow="clip" wrap="square" lIns="0" tIns="0" rIns="0" bIns="0" rtlCol="0">
          <a:noAutofit/>
        </a:bodyPr>
        <a:lstStyle xmlns:a="http://schemas.openxmlformats.org/drawingml/2006/main"/>
        <a:p xmlns:a="http://schemas.openxmlformats.org/drawingml/2006/main">
          <a:r>
            <a:rPr kumimoji="1" lang="en-SG" sz="1400" dirty="0">
              <a:latin typeface="+mn-lt"/>
            </a:rPr>
            <a:t>Change in US 10yr yield by y/e (from current 3.25%), in bps</a:t>
          </a:r>
          <a:endParaRPr kumimoji="1" lang="en-US" sz="1400" dirty="0" err="1">
            <a:latin typeface="+mn-lt"/>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0.108</cdr:x>
      <cdr:y>0.11284</cdr:y>
    </cdr:from>
    <cdr:to>
      <cdr:x>0.20899</cdr:x>
      <cdr:y>0.45014</cdr:y>
    </cdr:to>
    <cdr:sp macro="" textlink="">
      <cdr:nvSpPr>
        <cdr:cNvPr id="2" name="Oval 1">
          <a:extLst xmlns:a="http://schemas.openxmlformats.org/drawingml/2006/main">
            <a:ext uri="{FF2B5EF4-FFF2-40B4-BE49-F238E27FC236}">
              <a16:creationId xmlns:a16="http://schemas.microsoft.com/office/drawing/2014/main" id="{A2AF4986-4053-4A2C-8A71-F1CFD73EDBFB}"/>
            </a:ext>
          </a:extLst>
        </cdr:cNvPr>
        <cdr:cNvSpPr/>
      </cdr:nvSpPr>
      <cdr:spPr>
        <a:xfrm xmlns:a="http://schemas.openxmlformats.org/drawingml/2006/main" rot="332117">
          <a:off x="379003" y="284140"/>
          <a:ext cx="354433" cy="849367"/>
        </a:xfrm>
        <a:prstGeom xmlns:a="http://schemas.openxmlformats.org/drawingml/2006/main" prst="ellipse">
          <a:avLst/>
        </a:prstGeom>
        <a:noFill xmlns:a="http://schemas.openxmlformats.org/drawingml/2006/main"/>
        <a:ln xmlns:a="http://schemas.openxmlformats.org/drawingml/2006/main">
          <a:solidFill>
            <a:srgbClr val="FF0000"/>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de-DE">
            <a:solidFill>
              <a:schemeClr val="tx2"/>
            </a:solidFill>
          </a:endParaRPr>
        </a:p>
      </cdr:txBody>
    </cdr:sp>
  </cdr:relSizeAnchor>
  <cdr:relSizeAnchor xmlns:cdr="http://schemas.openxmlformats.org/drawingml/2006/chartDrawing">
    <cdr:from>
      <cdr:x>0.39747</cdr:x>
      <cdr:y>0.25232</cdr:y>
    </cdr:from>
    <cdr:to>
      <cdr:x>0.49152</cdr:x>
      <cdr:y>0.70427</cdr:y>
    </cdr:to>
    <cdr:sp macro="" textlink="">
      <cdr:nvSpPr>
        <cdr:cNvPr id="3" name="Oval 2">
          <a:extLst xmlns:a="http://schemas.openxmlformats.org/drawingml/2006/main">
            <a:ext uri="{FF2B5EF4-FFF2-40B4-BE49-F238E27FC236}">
              <a16:creationId xmlns:a16="http://schemas.microsoft.com/office/drawing/2014/main" id="{89352622-498D-44F7-A32E-C5E524CB6481}"/>
            </a:ext>
          </a:extLst>
        </cdr:cNvPr>
        <cdr:cNvSpPr/>
      </cdr:nvSpPr>
      <cdr:spPr>
        <a:xfrm xmlns:a="http://schemas.openxmlformats.org/drawingml/2006/main" rot="643442">
          <a:off x="1394874" y="635376"/>
          <a:ext cx="330056" cy="1138081"/>
        </a:xfrm>
        <a:prstGeom xmlns:a="http://schemas.openxmlformats.org/drawingml/2006/main" prst="ellipse">
          <a:avLst/>
        </a:prstGeom>
        <a:noFill xmlns:a="http://schemas.openxmlformats.org/drawingml/2006/main"/>
        <a:ln xmlns:a="http://schemas.openxmlformats.org/drawingml/2006/main">
          <a:solidFill>
            <a:srgbClr val="FF0000"/>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de-DE">
            <a:solidFill>
              <a:schemeClr val="tx2"/>
            </a:solidFill>
          </a:endParaRPr>
        </a:p>
      </cdr:txBody>
    </cdr:sp>
  </cdr:relSizeAnchor>
  <cdr:relSizeAnchor xmlns:cdr="http://schemas.openxmlformats.org/drawingml/2006/chartDrawing">
    <cdr:from>
      <cdr:x>0.85406</cdr:x>
      <cdr:y>0.31725</cdr:y>
    </cdr:from>
    <cdr:to>
      <cdr:x>0.93929</cdr:x>
      <cdr:y>0.62021</cdr:y>
    </cdr:to>
    <cdr:sp macro="" textlink="">
      <cdr:nvSpPr>
        <cdr:cNvPr id="4" name="Oval 3">
          <a:extLst xmlns:a="http://schemas.openxmlformats.org/drawingml/2006/main">
            <a:ext uri="{FF2B5EF4-FFF2-40B4-BE49-F238E27FC236}">
              <a16:creationId xmlns:a16="http://schemas.microsoft.com/office/drawing/2014/main" id="{F53BC4C8-AA8D-45CC-8E2D-E07862928192}"/>
            </a:ext>
          </a:extLst>
        </cdr:cNvPr>
        <cdr:cNvSpPr/>
      </cdr:nvSpPr>
      <cdr:spPr>
        <a:xfrm xmlns:a="http://schemas.openxmlformats.org/drawingml/2006/main" rot="643442">
          <a:off x="2997218" y="798867"/>
          <a:ext cx="299112" cy="762894"/>
        </a:xfrm>
        <a:prstGeom xmlns:a="http://schemas.openxmlformats.org/drawingml/2006/main" prst="ellipse">
          <a:avLst/>
        </a:prstGeom>
        <a:noFill xmlns:a="http://schemas.openxmlformats.org/drawingml/2006/main"/>
        <a:ln xmlns:a="http://schemas.openxmlformats.org/drawingml/2006/main">
          <a:solidFill>
            <a:srgbClr val="FF0000"/>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de-DE">
            <a:solidFill>
              <a:schemeClr val="tx2"/>
            </a:solidFill>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FFA10C-8972-4984-95C9-38C304FF2F63}" type="datetimeFigureOut">
              <a:rPr lang="en-US" smtClean="0"/>
              <a:t>6/28/2022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E9AFCE2-4185-43DE-9888-155B7EFC9F24}" type="slidenum">
              <a:rPr lang="en-US" smtClean="0"/>
              <a:t>‹#›</a:t>
            </a:fld>
            <a:endParaRPr lang="en-US"/>
          </a:p>
        </p:txBody>
      </p:sp>
    </p:spTree>
    <p:extLst>
      <p:ext uri="{BB962C8B-B14F-4D97-AF65-F5344CB8AC3E}">
        <p14:creationId xmlns:p14="http://schemas.microsoft.com/office/powerpoint/2010/main" val="41916421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5"/>
          </p:nvPr>
        </p:nvSpPr>
        <p:spPr/>
        <p:txBody>
          <a:bodyPr/>
          <a:lstStyle/>
          <a:p>
            <a:pPr marL="0" marR="0" lvl="0" indent="0" algn="r" defTabSz="950913" rtl="0" eaLnBrk="0" fontAlgn="base" latinLnBrk="0" hangingPunct="0">
              <a:lnSpc>
                <a:spcPct val="100000"/>
              </a:lnSpc>
              <a:spcBef>
                <a:spcPct val="0"/>
              </a:spcBef>
              <a:spcAft>
                <a:spcPct val="0"/>
              </a:spcAft>
              <a:buClrTx/>
              <a:buSzTx/>
              <a:buFontTx/>
              <a:buNone/>
              <a:tabLst/>
              <a:defRPr/>
            </a:pPr>
            <a:fld id="{2A45EEF0-2412-4E74-8042-71FA5C916756}" type="slidenum">
              <a:rPr kumimoji="0" lang="zh-TW" altLang="en-US" sz="1100" b="0" i="0" u="none" strike="noStrike" kern="1200" cap="none" spc="0" normalizeH="0" baseline="0" noProof="0">
                <a:ln>
                  <a:noFill/>
                </a:ln>
                <a:solidFill>
                  <a:prstClr val="black"/>
                </a:solidFill>
                <a:effectLst/>
                <a:uLnTx/>
                <a:uFillTx/>
                <a:latin typeface="Frutiger 45 Light"/>
                <a:ea typeface="Arial Unicode MS" pitchFamily="34" charset="-128"/>
                <a:cs typeface="Arial Unicode MS" pitchFamily="34" charset="-128"/>
              </a:rPr>
              <a:pPr marL="0" marR="0" lvl="0" indent="0" algn="r" defTabSz="950913" rtl="0" eaLnBrk="0" fontAlgn="base" latinLnBrk="0" hangingPunct="0">
                <a:lnSpc>
                  <a:spcPct val="100000"/>
                </a:lnSpc>
                <a:spcBef>
                  <a:spcPct val="0"/>
                </a:spcBef>
                <a:spcAft>
                  <a:spcPct val="0"/>
                </a:spcAft>
                <a:buClrTx/>
                <a:buSzTx/>
                <a:buFontTx/>
                <a:buNone/>
                <a:tabLst/>
                <a:defRPr/>
              </a:pPr>
              <a:t>6</a:t>
            </a:fld>
            <a:endParaRPr kumimoji="0" lang="en-US" altLang="zh-TW" sz="1100" b="0" i="0" u="none" strike="noStrike" kern="1200" cap="none" spc="0" normalizeH="0" baseline="0" noProof="0" dirty="0">
              <a:ln>
                <a:noFill/>
              </a:ln>
              <a:solidFill>
                <a:prstClr val="black"/>
              </a:solidFill>
              <a:effectLst/>
              <a:uLnTx/>
              <a:uFillTx/>
              <a:latin typeface="Frutiger 45 Light"/>
              <a:ea typeface="Arial Unicode MS" pitchFamily="34" charset="-128"/>
              <a:cs typeface="Arial Unicode MS" pitchFamily="34" charset="-128"/>
            </a:endParaRPr>
          </a:p>
        </p:txBody>
      </p:sp>
    </p:spTree>
    <p:extLst>
      <p:ext uri="{BB962C8B-B14F-4D97-AF65-F5344CB8AC3E}">
        <p14:creationId xmlns:p14="http://schemas.microsoft.com/office/powerpoint/2010/main" val="41052668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A45EEF0-2412-4E74-8042-71FA5C916756}" type="slidenum">
              <a:rPr kumimoji="0" lang="zh-TW" altLang="en-US" sz="1200" b="0" i="0" u="none" strike="noStrike" kern="1200" cap="none" spc="0" normalizeH="0" baseline="0" noProof="0" smtClean="0">
                <a:ln>
                  <a:noFill/>
                </a:ln>
                <a:solidFill>
                  <a:prstClr val="black"/>
                </a:solidFill>
                <a:effectLst/>
                <a:uLnTx/>
                <a:uFillTx/>
                <a:latin typeface="Calibri" panose="020F0502020204030204"/>
                <a:ea typeface="新細明體" panose="02020500000000000000" pitchFamily="18" charset="-120"/>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altLang="zh-TW" sz="1200" b="0" i="0" u="none" strike="noStrike" kern="1200" cap="none" spc="0" normalizeH="0" baseline="0" noProof="0" dirty="0">
              <a:ln>
                <a:noFill/>
              </a:ln>
              <a:solidFill>
                <a:prstClr val="black"/>
              </a:solidFill>
              <a:effectLst/>
              <a:uLnTx/>
              <a:uFillTx/>
              <a:latin typeface="Calibri" panose="020F0502020204030204"/>
              <a:ea typeface="新細明體" panose="02020500000000000000" pitchFamily="18" charset="-120"/>
              <a:cs typeface="+mn-cs"/>
            </a:endParaRPr>
          </a:p>
        </p:txBody>
      </p:sp>
    </p:spTree>
    <p:extLst>
      <p:ext uri="{BB962C8B-B14F-4D97-AF65-F5344CB8AC3E}">
        <p14:creationId xmlns:p14="http://schemas.microsoft.com/office/powerpoint/2010/main" val="29571621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
                <a:srgbClr val="FF0000"/>
              </a:buClr>
              <a:buSzPct val="100000"/>
              <a:buFont typeface="Frutiger 55 Roman" pitchFamily="34" charset="0"/>
              <a:buNone/>
              <a:tabLst/>
              <a:defRPr/>
            </a:pPr>
            <a:endParaRPr lang="en-US" dirty="0">
              <a:latin typeface="Frutiger 45 Light" panose="020B0603020202020204" pitchFamily="34" charset="0"/>
            </a:endParaRPr>
          </a:p>
        </p:txBody>
      </p:sp>
      <p:sp>
        <p:nvSpPr>
          <p:cNvPr id="4" name="Slide Number Placeholder 3"/>
          <p:cNvSpPr>
            <a:spLocks noGrp="1"/>
          </p:cNvSpPr>
          <p:nvPr>
            <p:ph type="sldNum" sz="quarter" idx="10"/>
          </p:nvPr>
        </p:nvSpPr>
        <p:spPr/>
        <p:txBody>
          <a:bodyPr/>
          <a:lstStyle/>
          <a:p>
            <a:pPr marL="0" marR="0" lvl="0" indent="0" algn="r" defTabSz="950913" rtl="0" eaLnBrk="0" fontAlgn="base" latinLnBrk="0" hangingPunct="0">
              <a:lnSpc>
                <a:spcPct val="100000"/>
              </a:lnSpc>
              <a:spcBef>
                <a:spcPct val="0"/>
              </a:spcBef>
              <a:spcAft>
                <a:spcPct val="0"/>
              </a:spcAft>
              <a:buClrTx/>
              <a:buSzTx/>
              <a:buFontTx/>
              <a:buNone/>
              <a:tabLst/>
              <a:defRPr/>
            </a:pPr>
            <a:fld id="{2A45EEF0-2412-4E74-8042-71FA5C916756}" type="slidenum">
              <a:rPr kumimoji="0" lang="zh-TW" altLang="en-US" sz="1100" b="0" i="0" u="none" strike="noStrike" kern="1200" cap="none" spc="0" normalizeH="0" baseline="0" noProof="0">
                <a:ln>
                  <a:noFill/>
                </a:ln>
                <a:solidFill>
                  <a:prstClr val="black"/>
                </a:solidFill>
                <a:effectLst/>
                <a:uLnTx/>
                <a:uFillTx/>
                <a:latin typeface="Frutiger 45 Light"/>
                <a:ea typeface="Arial Unicode MS" pitchFamily="34" charset="-128"/>
                <a:cs typeface="Arial Unicode MS" pitchFamily="34" charset="-128"/>
              </a:rPr>
              <a:pPr marL="0" marR="0" lvl="0" indent="0" algn="r" defTabSz="950913" rtl="0" eaLnBrk="0" fontAlgn="base" latinLnBrk="0" hangingPunct="0">
                <a:lnSpc>
                  <a:spcPct val="100000"/>
                </a:lnSpc>
                <a:spcBef>
                  <a:spcPct val="0"/>
                </a:spcBef>
                <a:spcAft>
                  <a:spcPct val="0"/>
                </a:spcAft>
                <a:buClrTx/>
                <a:buSzTx/>
                <a:buFontTx/>
                <a:buNone/>
                <a:tabLst/>
                <a:defRPr/>
              </a:pPr>
              <a:t>20</a:t>
            </a:fld>
            <a:endParaRPr kumimoji="0" lang="en-US" altLang="zh-TW" sz="1100" b="0" i="0" u="none" strike="noStrike" kern="1200" cap="none" spc="0" normalizeH="0" baseline="0" noProof="0" dirty="0">
              <a:ln>
                <a:noFill/>
              </a:ln>
              <a:solidFill>
                <a:prstClr val="black"/>
              </a:solidFill>
              <a:effectLst/>
              <a:uLnTx/>
              <a:uFillTx/>
              <a:latin typeface="Frutiger 45 Light"/>
              <a:ea typeface="Arial Unicode MS" pitchFamily="34" charset="-128"/>
              <a:cs typeface="Arial Unicode MS" pitchFamily="34" charset="-128"/>
            </a:endParaRPr>
          </a:p>
        </p:txBody>
      </p:sp>
    </p:spTree>
    <p:extLst>
      <p:ext uri="{BB962C8B-B14F-4D97-AF65-F5344CB8AC3E}">
        <p14:creationId xmlns:p14="http://schemas.microsoft.com/office/powerpoint/2010/main" val="40806561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
                <a:srgbClr val="FF0000"/>
              </a:buClr>
              <a:buSzPct val="100000"/>
              <a:buFont typeface="Frutiger 55 Roman" pitchFamily="34" charset="0"/>
              <a:buNone/>
              <a:tabLst/>
              <a:defRPr/>
            </a:pPr>
            <a:endParaRPr lang="en-US" dirty="0">
              <a:latin typeface="Frutiger 45 Light" panose="020B0603020202020204" pitchFamily="34" charset="0"/>
            </a:endParaRPr>
          </a:p>
        </p:txBody>
      </p:sp>
      <p:sp>
        <p:nvSpPr>
          <p:cNvPr id="4" name="Slide Number Placeholder 3"/>
          <p:cNvSpPr>
            <a:spLocks noGrp="1"/>
          </p:cNvSpPr>
          <p:nvPr>
            <p:ph type="sldNum" sz="quarter" idx="10"/>
          </p:nvPr>
        </p:nvSpPr>
        <p:spPr/>
        <p:txBody>
          <a:bodyPr/>
          <a:lstStyle/>
          <a:p>
            <a:pPr marL="0" marR="0" lvl="0" indent="0" algn="r" defTabSz="950913" rtl="0" eaLnBrk="0" fontAlgn="base" latinLnBrk="0" hangingPunct="0">
              <a:lnSpc>
                <a:spcPct val="100000"/>
              </a:lnSpc>
              <a:spcBef>
                <a:spcPct val="0"/>
              </a:spcBef>
              <a:spcAft>
                <a:spcPct val="0"/>
              </a:spcAft>
              <a:buClrTx/>
              <a:buSzTx/>
              <a:buFontTx/>
              <a:buNone/>
              <a:tabLst/>
              <a:defRPr/>
            </a:pPr>
            <a:fld id="{2A45EEF0-2412-4E74-8042-71FA5C916756}" type="slidenum">
              <a:rPr kumimoji="0" lang="zh-TW" altLang="en-US" sz="1100" b="0" i="0" u="none" strike="noStrike" kern="1200" cap="none" spc="0" normalizeH="0" baseline="0" noProof="0">
                <a:ln>
                  <a:noFill/>
                </a:ln>
                <a:solidFill>
                  <a:prstClr val="black"/>
                </a:solidFill>
                <a:effectLst/>
                <a:uLnTx/>
                <a:uFillTx/>
                <a:latin typeface="Frutiger 45 Light"/>
                <a:ea typeface="Arial Unicode MS" pitchFamily="34" charset="-128"/>
                <a:cs typeface="Arial Unicode MS" pitchFamily="34" charset="-128"/>
              </a:rPr>
              <a:pPr marL="0" marR="0" lvl="0" indent="0" algn="r" defTabSz="950913" rtl="0" eaLnBrk="0" fontAlgn="base" latinLnBrk="0" hangingPunct="0">
                <a:lnSpc>
                  <a:spcPct val="100000"/>
                </a:lnSpc>
                <a:spcBef>
                  <a:spcPct val="0"/>
                </a:spcBef>
                <a:spcAft>
                  <a:spcPct val="0"/>
                </a:spcAft>
                <a:buClrTx/>
                <a:buSzTx/>
                <a:buFontTx/>
                <a:buNone/>
                <a:tabLst/>
                <a:defRPr/>
              </a:pPr>
              <a:t>21</a:t>
            </a:fld>
            <a:endParaRPr kumimoji="0" lang="en-US" altLang="zh-TW" sz="1100" b="0" i="0" u="none" strike="noStrike" kern="1200" cap="none" spc="0" normalizeH="0" baseline="0" noProof="0" dirty="0">
              <a:ln>
                <a:noFill/>
              </a:ln>
              <a:solidFill>
                <a:prstClr val="black"/>
              </a:solidFill>
              <a:effectLst/>
              <a:uLnTx/>
              <a:uFillTx/>
              <a:latin typeface="Frutiger 45 Light"/>
              <a:ea typeface="Arial Unicode MS" pitchFamily="34" charset="-128"/>
              <a:cs typeface="Arial Unicode MS" pitchFamily="34" charset="-128"/>
            </a:endParaRPr>
          </a:p>
        </p:txBody>
      </p:sp>
    </p:spTree>
    <p:extLst>
      <p:ext uri="{BB962C8B-B14F-4D97-AF65-F5344CB8AC3E}">
        <p14:creationId xmlns:p14="http://schemas.microsoft.com/office/powerpoint/2010/main" val="2419692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
                <a:srgbClr val="FF0000"/>
              </a:buClr>
              <a:buSzPct val="100000"/>
              <a:buFont typeface="Frutiger 55 Roman" pitchFamily="34" charset="0"/>
              <a:buNone/>
              <a:tabLst/>
              <a:defRPr/>
            </a:pPr>
            <a:endParaRPr lang="en-US" dirty="0">
              <a:latin typeface="Frutiger 45 Light" panose="020B0603020202020204" pitchFamily="34" charset="0"/>
            </a:endParaRPr>
          </a:p>
        </p:txBody>
      </p:sp>
      <p:sp>
        <p:nvSpPr>
          <p:cNvPr id="4" name="Slide Number Placeholder 3"/>
          <p:cNvSpPr>
            <a:spLocks noGrp="1"/>
          </p:cNvSpPr>
          <p:nvPr>
            <p:ph type="sldNum" sz="quarter" idx="10"/>
          </p:nvPr>
        </p:nvSpPr>
        <p:spPr/>
        <p:txBody>
          <a:bodyPr/>
          <a:lstStyle/>
          <a:p>
            <a:pPr marL="0" marR="0" lvl="0" indent="0" algn="r" defTabSz="950913" rtl="0" eaLnBrk="0" fontAlgn="base" latinLnBrk="0" hangingPunct="0">
              <a:lnSpc>
                <a:spcPct val="100000"/>
              </a:lnSpc>
              <a:spcBef>
                <a:spcPct val="0"/>
              </a:spcBef>
              <a:spcAft>
                <a:spcPct val="0"/>
              </a:spcAft>
              <a:buClrTx/>
              <a:buSzTx/>
              <a:buFontTx/>
              <a:buNone/>
              <a:tabLst/>
              <a:defRPr/>
            </a:pPr>
            <a:fld id="{2A45EEF0-2412-4E74-8042-71FA5C916756}" type="slidenum">
              <a:rPr kumimoji="0" lang="zh-TW" altLang="en-US" sz="1100" b="0" i="0" u="none" strike="noStrike" kern="1200" cap="none" spc="0" normalizeH="0" baseline="0" noProof="0">
                <a:ln>
                  <a:noFill/>
                </a:ln>
                <a:solidFill>
                  <a:prstClr val="black"/>
                </a:solidFill>
                <a:effectLst/>
                <a:uLnTx/>
                <a:uFillTx/>
                <a:latin typeface="Frutiger 45 Light"/>
                <a:ea typeface="Arial Unicode MS" pitchFamily="34" charset="-128"/>
                <a:cs typeface="Arial Unicode MS" pitchFamily="34" charset="-128"/>
              </a:rPr>
              <a:pPr marL="0" marR="0" lvl="0" indent="0" algn="r" defTabSz="950913" rtl="0" eaLnBrk="0" fontAlgn="base" latinLnBrk="0" hangingPunct="0">
                <a:lnSpc>
                  <a:spcPct val="100000"/>
                </a:lnSpc>
                <a:spcBef>
                  <a:spcPct val="0"/>
                </a:spcBef>
                <a:spcAft>
                  <a:spcPct val="0"/>
                </a:spcAft>
                <a:buClrTx/>
                <a:buSzTx/>
                <a:buFontTx/>
                <a:buNone/>
                <a:tabLst/>
                <a:defRPr/>
              </a:pPr>
              <a:t>22</a:t>
            </a:fld>
            <a:endParaRPr kumimoji="0" lang="en-US" altLang="zh-TW" sz="1100" b="0" i="0" u="none" strike="noStrike" kern="1200" cap="none" spc="0" normalizeH="0" baseline="0" noProof="0" dirty="0">
              <a:ln>
                <a:noFill/>
              </a:ln>
              <a:solidFill>
                <a:prstClr val="black"/>
              </a:solidFill>
              <a:effectLst/>
              <a:uLnTx/>
              <a:uFillTx/>
              <a:latin typeface="Frutiger 45 Light"/>
              <a:ea typeface="Arial Unicode MS" pitchFamily="34" charset="-128"/>
              <a:cs typeface="Arial Unicode MS" pitchFamily="34" charset="-128"/>
            </a:endParaRPr>
          </a:p>
        </p:txBody>
      </p:sp>
    </p:spTree>
    <p:extLst>
      <p:ext uri="{BB962C8B-B14F-4D97-AF65-F5344CB8AC3E}">
        <p14:creationId xmlns:p14="http://schemas.microsoft.com/office/powerpoint/2010/main" val="3459540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5100" y="274638"/>
            <a:ext cx="5056188" cy="2844800"/>
          </a:xfrm>
        </p:spPr>
      </p:sp>
      <p:sp>
        <p:nvSpPr>
          <p:cNvPr id="3" name="Notes Placeholder 2"/>
          <p:cNvSpPr>
            <a:spLocks noGrp="1"/>
          </p:cNvSpPr>
          <p:nvPr>
            <p:ph type="body" idx="1"/>
          </p:nvPr>
        </p:nvSpPr>
        <p:spPr/>
        <p:txBody>
          <a:bodyPr/>
          <a:lstStyle/>
          <a:p>
            <a:pPr algn="l"/>
            <a:endParaRPr lang="en-US" sz="900" dirty="0">
              <a:latin typeface="+mj-lt"/>
            </a:endParaRPr>
          </a:p>
        </p:txBody>
      </p:sp>
      <p:sp>
        <p:nvSpPr>
          <p:cNvPr id="4" name="Slide Number Placeholder 3"/>
          <p:cNvSpPr>
            <a:spLocks noGrp="1"/>
          </p:cNvSpPr>
          <p:nvPr>
            <p:ph type="sldNum" sz="quarter" idx="10"/>
          </p:nvPr>
        </p:nvSpPr>
        <p:spPr/>
        <p:txBody>
          <a:bodyPr/>
          <a:lstStyle/>
          <a:p>
            <a:pPr marL="0" marR="0" lvl="0" indent="0" algn="r" defTabSz="950913" rtl="0" eaLnBrk="0" fontAlgn="base" latinLnBrk="0" hangingPunct="0">
              <a:lnSpc>
                <a:spcPct val="100000"/>
              </a:lnSpc>
              <a:spcBef>
                <a:spcPct val="0"/>
              </a:spcBef>
              <a:spcAft>
                <a:spcPct val="0"/>
              </a:spcAft>
              <a:buClrTx/>
              <a:buSzTx/>
              <a:buFontTx/>
              <a:buNone/>
              <a:tabLst/>
              <a:defRPr/>
            </a:pPr>
            <a:fld id="{2A45EEF0-2412-4E74-8042-71FA5C916756}" type="slidenum">
              <a:rPr kumimoji="0" lang="en-US" altLang="zh-TW" sz="1100" b="0" i="0" u="none" strike="noStrike" kern="1200" cap="none" spc="0" normalizeH="0" baseline="0" noProof="0" smtClean="0">
                <a:ln>
                  <a:noFill/>
                </a:ln>
                <a:solidFill>
                  <a:prstClr val="black"/>
                </a:solidFill>
                <a:effectLst/>
                <a:uLnTx/>
                <a:uFillTx/>
                <a:latin typeface="Frutiger 45 Light"/>
                <a:ea typeface="Arial Unicode MS" pitchFamily="34" charset="-128"/>
                <a:cs typeface="Arial Unicode MS" pitchFamily="34" charset="-128"/>
              </a:rPr>
              <a:pPr marL="0" marR="0" lvl="0" indent="0" algn="r" defTabSz="950913" rtl="0" eaLnBrk="0" fontAlgn="base" latinLnBrk="0" hangingPunct="0">
                <a:lnSpc>
                  <a:spcPct val="100000"/>
                </a:lnSpc>
                <a:spcBef>
                  <a:spcPct val="0"/>
                </a:spcBef>
                <a:spcAft>
                  <a:spcPct val="0"/>
                </a:spcAft>
                <a:buClrTx/>
                <a:buSzTx/>
                <a:buFontTx/>
                <a:buNone/>
                <a:tabLst/>
                <a:defRPr/>
              </a:pPr>
              <a:t>9</a:t>
            </a:fld>
            <a:endParaRPr kumimoji="0" lang="en-US" altLang="zh-TW" sz="1100" b="0" i="0" u="none" strike="noStrike" kern="1200" cap="none" spc="0" normalizeH="0" baseline="0" noProof="0" dirty="0">
              <a:ln>
                <a:noFill/>
              </a:ln>
              <a:solidFill>
                <a:prstClr val="black"/>
              </a:solidFill>
              <a:effectLst/>
              <a:uLnTx/>
              <a:uFillTx/>
              <a:latin typeface="Frutiger 45 Light"/>
              <a:ea typeface="Arial Unicode MS" pitchFamily="34" charset="-128"/>
              <a:cs typeface="Arial Unicode MS" pitchFamily="34" charset="-128"/>
            </a:endParaRPr>
          </a:p>
        </p:txBody>
      </p:sp>
    </p:spTree>
    <p:extLst>
      <p:ext uri="{BB962C8B-B14F-4D97-AF65-F5344CB8AC3E}">
        <p14:creationId xmlns:p14="http://schemas.microsoft.com/office/powerpoint/2010/main" val="9661370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A45EEF0-2412-4E74-8042-71FA5C916756}" type="slidenum">
              <a:rPr lang="zh-TW" altLang="en-US" smtClean="0"/>
              <a:pPr/>
              <a:t>10</a:t>
            </a:fld>
            <a:endParaRPr lang="en-US" altLang="zh-TW" dirty="0"/>
          </a:p>
        </p:txBody>
      </p:sp>
    </p:spTree>
    <p:extLst>
      <p:ext uri="{BB962C8B-B14F-4D97-AF65-F5344CB8AC3E}">
        <p14:creationId xmlns:p14="http://schemas.microsoft.com/office/powerpoint/2010/main" val="1394552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5100" y="274638"/>
            <a:ext cx="5056188" cy="2844800"/>
          </a:xfrm>
        </p:spPr>
      </p:sp>
      <p:sp>
        <p:nvSpPr>
          <p:cNvPr id="3" name="Notes Placeholder 2"/>
          <p:cNvSpPr>
            <a:spLocks noGrp="1"/>
          </p:cNvSpPr>
          <p:nvPr>
            <p:ph type="body" idx="1"/>
          </p:nvPr>
        </p:nvSpPr>
        <p:spPr/>
        <p:txBody>
          <a:bodyPr/>
          <a:lstStyle/>
          <a:p>
            <a:pPr algn="l"/>
            <a:endParaRPr lang="en-US" sz="900" dirty="0">
              <a:latin typeface="+mj-lt"/>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A45EEF0-2412-4E74-8042-71FA5C916756}" type="slidenum">
              <a:rPr kumimoji="0" lang="en-US" altLang="zh-TW" sz="1200" b="0" i="0" u="none" strike="noStrike" kern="1200" cap="none" spc="0" normalizeH="0" baseline="0" noProof="0" smtClean="0">
                <a:ln>
                  <a:noFill/>
                </a:ln>
                <a:solidFill>
                  <a:prstClr val="black"/>
                </a:solidFill>
                <a:effectLst/>
                <a:uLnTx/>
                <a:uFillTx/>
                <a:latin typeface="Calibri" panose="020F0502020204030204"/>
                <a:ea typeface="新細明體" panose="02020500000000000000" pitchFamily="18" charset="-120"/>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altLang="zh-TW" sz="1200" b="0" i="0" u="none" strike="noStrike" kern="1200" cap="none" spc="0" normalizeH="0" baseline="0" noProof="0" dirty="0">
              <a:ln>
                <a:noFill/>
              </a:ln>
              <a:solidFill>
                <a:prstClr val="black"/>
              </a:solidFill>
              <a:effectLst/>
              <a:uLnTx/>
              <a:uFillTx/>
              <a:latin typeface="Calibri" panose="020F0502020204030204"/>
              <a:ea typeface="新細明體" panose="02020500000000000000" pitchFamily="18" charset="-120"/>
              <a:cs typeface="+mn-cs"/>
            </a:endParaRPr>
          </a:p>
        </p:txBody>
      </p:sp>
    </p:spTree>
    <p:extLst>
      <p:ext uri="{BB962C8B-B14F-4D97-AF65-F5344CB8AC3E}">
        <p14:creationId xmlns:p14="http://schemas.microsoft.com/office/powerpoint/2010/main" val="20147480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4625" y="274638"/>
            <a:ext cx="5049838" cy="284162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50913" rtl="0" eaLnBrk="0" fontAlgn="base" latinLnBrk="0" hangingPunct="0">
              <a:lnSpc>
                <a:spcPct val="100000"/>
              </a:lnSpc>
              <a:spcBef>
                <a:spcPct val="0"/>
              </a:spcBef>
              <a:spcAft>
                <a:spcPct val="0"/>
              </a:spcAft>
              <a:buClrTx/>
              <a:buSzTx/>
              <a:buFontTx/>
              <a:buNone/>
              <a:tabLst/>
              <a:defRPr/>
            </a:pPr>
            <a:fld id="{2A45EEF0-2412-4E74-8042-71FA5C916756}" type="slidenum">
              <a:rPr kumimoji="0" lang="en-US" altLang="zh-TW" sz="1100" b="0" i="0" u="none" strike="noStrike" kern="1200" cap="none" spc="0" normalizeH="0" baseline="0" noProof="0" smtClean="0">
                <a:ln>
                  <a:noFill/>
                </a:ln>
                <a:solidFill>
                  <a:prstClr val="black"/>
                </a:solidFill>
                <a:effectLst/>
                <a:uLnTx/>
                <a:uFillTx/>
                <a:latin typeface="Frutiger 45 Light"/>
                <a:ea typeface="Arial Unicode MS" pitchFamily="34" charset="-128"/>
                <a:cs typeface="Arial Unicode MS" pitchFamily="34" charset="-128"/>
              </a:rPr>
              <a:pPr marL="0" marR="0" lvl="0" indent="0" algn="r" defTabSz="950913" rtl="0" eaLnBrk="0" fontAlgn="base" latinLnBrk="0" hangingPunct="0">
                <a:lnSpc>
                  <a:spcPct val="100000"/>
                </a:lnSpc>
                <a:spcBef>
                  <a:spcPct val="0"/>
                </a:spcBef>
                <a:spcAft>
                  <a:spcPct val="0"/>
                </a:spcAft>
                <a:buClrTx/>
                <a:buSzTx/>
                <a:buFontTx/>
                <a:buNone/>
                <a:tabLst/>
                <a:defRPr/>
              </a:pPr>
              <a:t>12</a:t>
            </a:fld>
            <a:endParaRPr kumimoji="0" lang="en-US" altLang="zh-TW" sz="1100" b="0" i="0" u="none" strike="noStrike" kern="1200" cap="none" spc="0" normalizeH="0" baseline="0" noProof="0" dirty="0">
              <a:ln>
                <a:noFill/>
              </a:ln>
              <a:solidFill>
                <a:prstClr val="black"/>
              </a:solidFill>
              <a:effectLst/>
              <a:uLnTx/>
              <a:uFillTx/>
              <a:latin typeface="Frutiger 45 Light"/>
              <a:ea typeface="Arial Unicode MS" pitchFamily="34" charset="-128"/>
              <a:cs typeface="Arial Unicode MS" pitchFamily="34" charset="-128"/>
            </a:endParaRPr>
          </a:p>
        </p:txBody>
      </p:sp>
    </p:spTree>
    <p:extLst>
      <p:ext uri="{BB962C8B-B14F-4D97-AF65-F5344CB8AC3E}">
        <p14:creationId xmlns:p14="http://schemas.microsoft.com/office/powerpoint/2010/main" val="13212260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4625" y="274638"/>
            <a:ext cx="5049838" cy="284162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50913" rtl="0" eaLnBrk="0" fontAlgn="base" latinLnBrk="0" hangingPunct="0">
              <a:lnSpc>
                <a:spcPct val="100000"/>
              </a:lnSpc>
              <a:spcBef>
                <a:spcPct val="0"/>
              </a:spcBef>
              <a:spcAft>
                <a:spcPct val="0"/>
              </a:spcAft>
              <a:buClrTx/>
              <a:buSzTx/>
              <a:buFontTx/>
              <a:buNone/>
              <a:tabLst/>
              <a:defRPr/>
            </a:pPr>
            <a:fld id="{2A45EEF0-2412-4E74-8042-71FA5C916756}" type="slidenum">
              <a:rPr kumimoji="0" lang="en-US" altLang="zh-TW" sz="1100" b="0" i="0" u="none" strike="noStrike" kern="1200" cap="none" spc="0" normalizeH="0" baseline="0" noProof="0" smtClean="0">
                <a:ln>
                  <a:noFill/>
                </a:ln>
                <a:solidFill>
                  <a:prstClr val="black"/>
                </a:solidFill>
                <a:effectLst/>
                <a:uLnTx/>
                <a:uFillTx/>
                <a:latin typeface="Frutiger 45 Light"/>
                <a:ea typeface="Arial Unicode MS" pitchFamily="34" charset="-128"/>
                <a:cs typeface="Arial Unicode MS" pitchFamily="34" charset="-128"/>
              </a:rPr>
              <a:pPr marL="0" marR="0" lvl="0" indent="0" algn="r" defTabSz="950913" rtl="0" eaLnBrk="0" fontAlgn="base" latinLnBrk="0" hangingPunct="0">
                <a:lnSpc>
                  <a:spcPct val="100000"/>
                </a:lnSpc>
                <a:spcBef>
                  <a:spcPct val="0"/>
                </a:spcBef>
                <a:spcAft>
                  <a:spcPct val="0"/>
                </a:spcAft>
                <a:buClrTx/>
                <a:buSzTx/>
                <a:buFontTx/>
                <a:buNone/>
                <a:tabLst/>
                <a:defRPr/>
              </a:pPr>
              <a:t>13</a:t>
            </a:fld>
            <a:endParaRPr kumimoji="0" lang="en-US" altLang="zh-TW" sz="1100" b="0" i="0" u="none" strike="noStrike" kern="1200" cap="none" spc="0" normalizeH="0" baseline="0" noProof="0" dirty="0">
              <a:ln>
                <a:noFill/>
              </a:ln>
              <a:solidFill>
                <a:prstClr val="black"/>
              </a:solidFill>
              <a:effectLst/>
              <a:uLnTx/>
              <a:uFillTx/>
              <a:latin typeface="Frutiger 45 Light"/>
              <a:ea typeface="Arial Unicode MS" pitchFamily="34" charset="-128"/>
              <a:cs typeface="Arial Unicode MS" pitchFamily="34" charset="-128"/>
            </a:endParaRPr>
          </a:p>
        </p:txBody>
      </p:sp>
    </p:spTree>
    <p:extLst>
      <p:ext uri="{BB962C8B-B14F-4D97-AF65-F5344CB8AC3E}">
        <p14:creationId xmlns:p14="http://schemas.microsoft.com/office/powerpoint/2010/main" val="3627805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A45EEF0-2412-4E74-8042-71FA5C916756}" type="slidenum">
              <a:rPr lang="zh-TW" altLang="en-US" smtClean="0"/>
              <a:pPr/>
              <a:t>14</a:t>
            </a:fld>
            <a:endParaRPr lang="en-US" altLang="zh-TW" dirty="0"/>
          </a:p>
        </p:txBody>
      </p:sp>
    </p:spTree>
    <p:extLst>
      <p:ext uri="{BB962C8B-B14F-4D97-AF65-F5344CB8AC3E}">
        <p14:creationId xmlns:p14="http://schemas.microsoft.com/office/powerpoint/2010/main" val="10129812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4625" y="274638"/>
            <a:ext cx="5049838" cy="284162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50913" rtl="0" eaLnBrk="0" fontAlgn="base" latinLnBrk="0" hangingPunct="0">
              <a:lnSpc>
                <a:spcPct val="100000"/>
              </a:lnSpc>
              <a:spcBef>
                <a:spcPct val="0"/>
              </a:spcBef>
              <a:spcAft>
                <a:spcPct val="0"/>
              </a:spcAft>
              <a:buClrTx/>
              <a:buSzTx/>
              <a:buFontTx/>
              <a:buNone/>
              <a:tabLst/>
              <a:defRPr/>
            </a:pPr>
            <a:fld id="{2A45EEF0-2412-4E74-8042-71FA5C916756}" type="slidenum">
              <a:rPr kumimoji="0" lang="en-US" altLang="zh-TW" sz="1100" b="0" i="0" u="none" strike="noStrike" kern="1200" cap="none" spc="0" normalizeH="0" baseline="0" noProof="0" smtClean="0">
                <a:ln>
                  <a:noFill/>
                </a:ln>
                <a:solidFill>
                  <a:prstClr val="black"/>
                </a:solidFill>
                <a:effectLst/>
                <a:uLnTx/>
                <a:uFillTx/>
                <a:latin typeface="Frutiger 45 Light"/>
                <a:ea typeface="Arial Unicode MS" pitchFamily="34" charset="-128"/>
                <a:cs typeface="Arial Unicode MS" pitchFamily="34" charset="-128"/>
              </a:rPr>
              <a:pPr marL="0" marR="0" lvl="0" indent="0" algn="r" defTabSz="950913" rtl="0" eaLnBrk="0" fontAlgn="base" latinLnBrk="0" hangingPunct="0">
                <a:lnSpc>
                  <a:spcPct val="100000"/>
                </a:lnSpc>
                <a:spcBef>
                  <a:spcPct val="0"/>
                </a:spcBef>
                <a:spcAft>
                  <a:spcPct val="0"/>
                </a:spcAft>
                <a:buClrTx/>
                <a:buSzTx/>
                <a:buFontTx/>
                <a:buNone/>
                <a:tabLst/>
                <a:defRPr/>
              </a:pPr>
              <a:t>15</a:t>
            </a:fld>
            <a:endParaRPr kumimoji="0" lang="en-US" altLang="zh-TW" sz="1100" b="0" i="0" u="none" strike="noStrike" kern="1200" cap="none" spc="0" normalizeH="0" baseline="0" noProof="0" dirty="0">
              <a:ln>
                <a:noFill/>
              </a:ln>
              <a:solidFill>
                <a:prstClr val="black"/>
              </a:solidFill>
              <a:effectLst/>
              <a:uLnTx/>
              <a:uFillTx/>
              <a:latin typeface="Frutiger 45 Light"/>
              <a:ea typeface="Arial Unicode MS" pitchFamily="34" charset="-128"/>
              <a:cs typeface="Arial Unicode MS" pitchFamily="34" charset="-128"/>
            </a:endParaRPr>
          </a:p>
        </p:txBody>
      </p:sp>
    </p:spTree>
    <p:extLst>
      <p:ext uri="{BB962C8B-B14F-4D97-AF65-F5344CB8AC3E}">
        <p14:creationId xmlns:p14="http://schemas.microsoft.com/office/powerpoint/2010/main" val="39825565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4625" y="274638"/>
            <a:ext cx="5049838" cy="284162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50913" rtl="0" eaLnBrk="0" fontAlgn="base" latinLnBrk="0" hangingPunct="0">
              <a:lnSpc>
                <a:spcPct val="100000"/>
              </a:lnSpc>
              <a:spcBef>
                <a:spcPct val="0"/>
              </a:spcBef>
              <a:spcAft>
                <a:spcPct val="0"/>
              </a:spcAft>
              <a:buClrTx/>
              <a:buSzTx/>
              <a:buFontTx/>
              <a:buNone/>
              <a:tabLst/>
              <a:defRPr/>
            </a:pPr>
            <a:fld id="{2A45EEF0-2412-4E74-8042-71FA5C916756}" type="slidenum">
              <a:rPr kumimoji="0" lang="en-US" altLang="zh-TW" sz="1100" b="0" i="0" u="none" strike="noStrike" kern="1200" cap="none" spc="0" normalizeH="0" baseline="0" noProof="0" smtClean="0">
                <a:ln>
                  <a:noFill/>
                </a:ln>
                <a:solidFill>
                  <a:prstClr val="black"/>
                </a:solidFill>
                <a:effectLst/>
                <a:uLnTx/>
                <a:uFillTx/>
                <a:latin typeface="Frutiger 45 Light"/>
                <a:ea typeface="Arial Unicode MS" pitchFamily="34" charset="-128"/>
                <a:cs typeface="Arial Unicode MS" pitchFamily="34" charset="-128"/>
              </a:rPr>
              <a:pPr marL="0" marR="0" lvl="0" indent="0" algn="r" defTabSz="950913" rtl="0" eaLnBrk="0" fontAlgn="base" latinLnBrk="0" hangingPunct="0">
                <a:lnSpc>
                  <a:spcPct val="100000"/>
                </a:lnSpc>
                <a:spcBef>
                  <a:spcPct val="0"/>
                </a:spcBef>
                <a:spcAft>
                  <a:spcPct val="0"/>
                </a:spcAft>
                <a:buClrTx/>
                <a:buSzTx/>
                <a:buFontTx/>
                <a:buNone/>
                <a:tabLst/>
                <a:defRPr/>
              </a:pPr>
              <a:t>16</a:t>
            </a:fld>
            <a:endParaRPr kumimoji="0" lang="en-US" altLang="zh-TW" sz="1100" b="0" i="0" u="none" strike="noStrike" kern="1200" cap="none" spc="0" normalizeH="0" baseline="0" noProof="0" dirty="0">
              <a:ln>
                <a:noFill/>
              </a:ln>
              <a:solidFill>
                <a:prstClr val="black"/>
              </a:solidFill>
              <a:effectLst/>
              <a:uLnTx/>
              <a:uFillTx/>
              <a:latin typeface="Frutiger 45 Light"/>
              <a:ea typeface="Arial Unicode MS" pitchFamily="34" charset="-128"/>
              <a:cs typeface="Arial Unicode MS" pitchFamily="34" charset="-128"/>
            </a:endParaRPr>
          </a:p>
        </p:txBody>
      </p:sp>
    </p:spTree>
    <p:extLst>
      <p:ext uri="{BB962C8B-B14F-4D97-AF65-F5344CB8AC3E}">
        <p14:creationId xmlns:p14="http://schemas.microsoft.com/office/powerpoint/2010/main" val="26910359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10" Type="http://schemas.openxmlformats.org/officeDocument/2006/relationships/image" Target="../media/image1.emf"/><Relationship Id="rId4" Type="http://schemas.openxmlformats.org/officeDocument/2006/relationships/tags" Target="../tags/tag4.xml"/><Relationship Id="rId9"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image" Target="../media/image1.emf"/></Relationships>
</file>

<file path=ppt/slideLayouts/_rels/slideLayout14.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13.xml"/><Relationship Id="rId7" Type="http://schemas.openxmlformats.org/officeDocument/2006/relationships/tags" Target="../tags/tag17.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tags" Target="../tags/tag16.xml"/><Relationship Id="rId5" Type="http://schemas.openxmlformats.org/officeDocument/2006/relationships/tags" Target="../tags/tag15.xml"/><Relationship Id="rId4" Type="http://schemas.openxmlformats.org/officeDocument/2006/relationships/tags" Target="../tags/tag14.xml"/><Relationship Id="rId9" Type="http://schemas.openxmlformats.org/officeDocument/2006/relationships/image" Target="../media/image1.emf"/></Relationships>
</file>

<file path=ppt/slideLayouts/_rels/slideLayout15.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9.xml"/><Relationship Id="rId1" Type="http://schemas.openxmlformats.org/officeDocument/2006/relationships/tags" Target="../tags/tag18.xml"/><Relationship Id="rId4" Type="http://schemas.openxmlformats.org/officeDocument/2006/relationships/image" Target="../media/image1.emf"/></Relationships>
</file>

<file path=ppt/slideLayouts/_rels/slideLayout16.xml.rels><?xml version="1.0" encoding="UTF-8" standalone="yes"?>
<Relationships xmlns="http://schemas.openxmlformats.org/package/2006/relationships"><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image" Target="../media/image1.emf"/><Relationship Id="rId5" Type="http://schemas.openxmlformats.org/officeDocument/2006/relationships/slideMaster" Target="../slideMasters/slideMaster2.xml"/><Relationship Id="rId4" Type="http://schemas.openxmlformats.org/officeDocument/2006/relationships/tags" Target="../tags/tag23.xml"/></Relationships>
</file>

<file path=ppt/slideLayouts/_rels/slideLayout17.xml.rels><?xml version="1.0" encoding="UTF-8" standalone="yes"?>
<Relationships xmlns="http://schemas.openxmlformats.org/package/2006/relationships"><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image" Target="../media/image1.emf"/><Relationship Id="rId5" Type="http://schemas.openxmlformats.org/officeDocument/2006/relationships/slideMaster" Target="../slideMasters/slideMaster2.xml"/><Relationship Id="rId4" Type="http://schemas.openxmlformats.org/officeDocument/2006/relationships/tags" Target="../tags/tag27.xml"/></Relationships>
</file>

<file path=ppt/slideLayouts/_rels/slideLayout18.xml.rels><?xml version="1.0" encoding="UTF-8" standalone="yes"?>
<Relationships xmlns="http://schemas.openxmlformats.org/package/2006/relationships"><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tags" Target="../tags/tag28.xml"/><Relationship Id="rId5" Type="http://schemas.openxmlformats.org/officeDocument/2006/relationships/image" Target="../media/image1.emf"/><Relationship Id="rId4"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33.xml"/><Relationship Id="rId7" Type="http://schemas.openxmlformats.org/officeDocument/2006/relationships/tags" Target="../tags/tag37.xml"/><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tags" Target="../tags/tag36.xml"/><Relationship Id="rId5" Type="http://schemas.openxmlformats.org/officeDocument/2006/relationships/tags" Target="../tags/tag35.xml"/><Relationship Id="rId4" Type="http://schemas.openxmlformats.org/officeDocument/2006/relationships/tags" Target="../tags/tag34.xml"/><Relationship Id="rId9"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8" Type="http://schemas.openxmlformats.org/officeDocument/2006/relationships/tags" Target="../tags/tag45.xml"/><Relationship Id="rId3" Type="http://schemas.openxmlformats.org/officeDocument/2006/relationships/tags" Target="../tags/tag40.xml"/><Relationship Id="rId7" Type="http://schemas.openxmlformats.org/officeDocument/2006/relationships/tags" Target="../tags/tag44.xml"/><Relationship Id="rId12" Type="http://schemas.openxmlformats.org/officeDocument/2006/relationships/image" Target="../media/image1.emf"/><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tags" Target="../tags/tag43.xml"/><Relationship Id="rId11" Type="http://schemas.openxmlformats.org/officeDocument/2006/relationships/slideMaster" Target="../slideMasters/slideMaster2.xml"/><Relationship Id="rId5" Type="http://schemas.openxmlformats.org/officeDocument/2006/relationships/tags" Target="../tags/tag42.xml"/><Relationship Id="rId10" Type="http://schemas.openxmlformats.org/officeDocument/2006/relationships/tags" Target="../tags/tag47.xml"/><Relationship Id="rId4" Type="http://schemas.openxmlformats.org/officeDocument/2006/relationships/tags" Target="../tags/tag41.xml"/><Relationship Id="rId9" Type="http://schemas.openxmlformats.org/officeDocument/2006/relationships/tags" Target="../tags/tag46.xml"/></Relationships>
</file>

<file path=ppt/slideLayouts/_rels/slideLayout21.xml.rels><?xml version="1.0" encoding="UTF-8" standalone="yes"?>
<Relationships xmlns="http://schemas.openxmlformats.org/package/2006/relationships"><Relationship Id="rId8" Type="http://schemas.openxmlformats.org/officeDocument/2006/relationships/tags" Target="../tags/tag55.xml"/><Relationship Id="rId3" Type="http://schemas.openxmlformats.org/officeDocument/2006/relationships/tags" Target="../tags/tag50.xml"/><Relationship Id="rId7" Type="http://schemas.openxmlformats.org/officeDocument/2006/relationships/tags" Target="../tags/tag54.xml"/><Relationship Id="rId2" Type="http://schemas.openxmlformats.org/officeDocument/2006/relationships/tags" Target="../tags/tag49.xml"/><Relationship Id="rId1" Type="http://schemas.openxmlformats.org/officeDocument/2006/relationships/tags" Target="../tags/tag48.xml"/><Relationship Id="rId6" Type="http://schemas.openxmlformats.org/officeDocument/2006/relationships/tags" Target="../tags/tag53.xml"/><Relationship Id="rId11" Type="http://schemas.openxmlformats.org/officeDocument/2006/relationships/image" Target="../media/image1.emf"/><Relationship Id="rId5" Type="http://schemas.openxmlformats.org/officeDocument/2006/relationships/tags" Target="../tags/tag52.xml"/><Relationship Id="rId10" Type="http://schemas.openxmlformats.org/officeDocument/2006/relationships/slideMaster" Target="../slideMasters/slideMaster2.xml"/><Relationship Id="rId4" Type="http://schemas.openxmlformats.org/officeDocument/2006/relationships/tags" Target="../tags/tag51.xml"/><Relationship Id="rId9" Type="http://schemas.openxmlformats.org/officeDocument/2006/relationships/tags" Target="../tags/tag56.xml"/></Relationships>
</file>

<file path=ppt/slideLayouts/_rels/slideLayout22.xml.rels><?xml version="1.0" encoding="UTF-8" standalone="yes"?>
<Relationships xmlns="http://schemas.openxmlformats.org/package/2006/relationships"><Relationship Id="rId8" Type="http://schemas.openxmlformats.org/officeDocument/2006/relationships/tags" Target="../tags/tag64.xml"/><Relationship Id="rId13" Type="http://schemas.openxmlformats.org/officeDocument/2006/relationships/tags" Target="../tags/tag69.xml"/><Relationship Id="rId3" Type="http://schemas.openxmlformats.org/officeDocument/2006/relationships/tags" Target="../tags/tag59.xml"/><Relationship Id="rId7" Type="http://schemas.openxmlformats.org/officeDocument/2006/relationships/tags" Target="../tags/tag63.xml"/><Relationship Id="rId12" Type="http://schemas.openxmlformats.org/officeDocument/2006/relationships/tags" Target="../tags/tag68.xml"/><Relationship Id="rId2" Type="http://schemas.openxmlformats.org/officeDocument/2006/relationships/tags" Target="../tags/tag58.xml"/><Relationship Id="rId1" Type="http://schemas.openxmlformats.org/officeDocument/2006/relationships/tags" Target="../tags/tag57.xml"/><Relationship Id="rId6" Type="http://schemas.openxmlformats.org/officeDocument/2006/relationships/tags" Target="../tags/tag62.xml"/><Relationship Id="rId11" Type="http://schemas.openxmlformats.org/officeDocument/2006/relationships/tags" Target="../tags/tag67.xml"/><Relationship Id="rId5" Type="http://schemas.openxmlformats.org/officeDocument/2006/relationships/tags" Target="../tags/tag61.xml"/><Relationship Id="rId15" Type="http://schemas.openxmlformats.org/officeDocument/2006/relationships/image" Target="../media/image1.emf"/><Relationship Id="rId10" Type="http://schemas.openxmlformats.org/officeDocument/2006/relationships/tags" Target="../tags/tag66.xml"/><Relationship Id="rId4" Type="http://schemas.openxmlformats.org/officeDocument/2006/relationships/tags" Target="../tags/tag60.xml"/><Relationship Id="rId9" Type="http://schemas.openxmlformats.org/officeDocument/2006/relationships/tags" Target="../tags/tag65.xml"/><Relationship Id="rId14"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8" Type="http://schemas.openxmlformats.org/officeDocument/2006/relationships/tags" Target="../tags/tag77.xml"/><Relationship Id="rId13" Type="http://schemas.openxmlformats.org/officeDocument/2006/relationships/tags" Target="../tags/tag82.xml"/><Relationship Id="rId18" Type="http://schemas.openxmlformats.org/officeDocument/2006/relationships/image" Target="../media/image1.emf"/><Relationship Id="rId3" Type="http://schemas.openxmlformats.org/officeDocument/2006/relationships/tags" Target="../tags/tag72.xml"/><Relationship Id="rId7" Type="http://schemas.openxmlformats.org/officeDocument/2006/relationships/tags" Target="../tags/tag76.xml"/><Relationship Id="rId12" Type="http://schemas.openxmlformats.org/officeDocument/2006/relationships/tags" Target="../tags/tag81.xml"/><Relationship Id="rId17" Type="http://schemas.openxmlformats.org/officeDocument/2006/relationships/slideMaster" Target="../slideMasters/slideMaster2.xml"/><Relationship Id="rId2" Type="http://schemas.openxmlformats.org/officeDocument/2006/relationships/tags" Target="../tags/tag71.xml"/><Relationship Id="rId16" Type="http://schemas.openxmlformats.org/officeDocument/2006/relationships/tags" Target="../tags/tag85.xml"/><Relationship Id="rId1" Type="http://schemas.openxmlformats.org/officeDocument/2006/relationships/tags" Target="../tags/tag70.xml"/><Relationship Id="rId6" Type="http://schemas.openxmlformats.org/officeDocument/2006/relationships/tags" Target="../tags/tag75.xml"/><Relationship Id="rId11" Type="http://schemas.openxmlformats.org/officeDocument/2006/relationships/tags" Target="../tags/tag80.xml"/><Relationship Id="rId5" Type="http://schemas.openxmlformats.org/officeDocument/2006/relationships/tags" Target="../tags/tag74.xml"/><Relationship Id="rId15" Type="http://schemas.openxmlformats.org/officeDocument/2006/relationships/tags" Target="../tags/tag84.xml"/><Relationship Id="rId10" Type="http://schemas.openxmlformats.org/officeDocument/2006/relationships/tags" Target="../tags/tag79.xml"/><Relationship Id="rId4" Type="http://schemas.openxmlformats.org/officeDocument/2006/relationships/tags" Target="../tags/tag73.xml"/><Relationship Id="rId9" Type="http://schemas.openxmlformats.org/officeDocument/2006/relationships/tags" Target="../tags/tag78.xml"/><Relationship Id="rId14" Type="http://schemas.openxmlformats.org/officeDocument/2006/relationships/tags" Target="../tags/tag83.xml"/></Relationships>
</file>

<file path=ppt/slideLayouts/_rels/slideLayout24.xml.rels><?xml version="1.0" encoding="UTF-8" standalone="yes"?>
<Relationships xmlns="http://schemas.openxmlformats.org/package/2006/relationships"><Relationship Id="rId8" Type="http://schemas.openxmlformats.org/officeDocument/2006/relationships/tags" Target="../tags/tag93.xml"/><Relationship Id="rId13" Type="http://schemas.openxmlformats.org/officeDocument/2006/relationships/tags" Target="../tags/tag98.xml"/><Relationship Id="rId3" Type="http://schemas.openxmlformats.org/officeDocument/2006/relationships/tags" Target="../tags/tag88.xml"/><Relationship Id="rId7" Type="http://schemas.openxmlformats.org/officeDocument/2006/relationships/tags" Target="../tags/tag92.xml"/><Relationship Id="rId12" Type="http://schemas.openxmlformats.org/officeDocument/2006/relationships/tags" Target="../tags/tag97.xml"/><Relationship Id="rId2" Type="http://schemas.openxmlformats.org/officeDocument/2006/relationships/tags" Target="../tags/tag87.xml"/><Relationship Id="rId1" Type="http://schemas.openxmlformats.org/officeDocument/2006/relationships/tags" Target="../tags/tag86.xml"/><Relationship Id="rId6" Type="http://schemas.openxmlformats.org/officeDocument/2006/relationships/tags" Target="../tags/tag91.xml"/><Relationship Id="rId11" Type="http://schemas.openxmlformats.org/officeDocument/2006/relationships/tags" Target="../tags/tag96.xml"/><Relationship Id="rId5" Type="http://schemas.openxmlformats.org/officeDocument/2006/relationships/tags" Target="../tags/tag90.xml"/><Relationship Id="rId15" Type="http://schemas.openxmlformats.org/officeDocument/2006/relationships/image" Target="../media/image1.emf"/><Relationship Id="rId10" Type="http://schemas.openxmlformats.org/officeDocument/2006/relationships/tags" Target="../tags/tag95.xml"/><Relationship Id="rId4" Type="http://schemas.openxmlformats.org/officeDocument/2006/relationships/tags" Target="../tags/tag89.xml"/><Relationship Id="rId9" Type="http://schemas.openxmlformats.org/officeDocument/2006/relationships/tags" Target="../tags/tag94.xml"/><Relationship Id="rId14"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8" Type="http://schemas.openxmlformats.org/officeDocument/2006/relationships/tags" Target="../tags/tag106.xml"/><Relationship Id="rId13" Type="http://schemas.openxmlformats.org/officeDocument/2006/relationships/tags" Target="../tags/tag111.xml"/><Relationship Id="rId3" Type="http://schemas.openxmlformats.org/officeDocument/2006/relationships/tags" Target="../tags/tag101.xml"/><Relationship Id="rId7" Type="http://schemas.openxmlformats.org/officeDocument/2006/relationships/tags" Target="../tags/tag105.xml"/><Relationship Id="rId12" Type="http://schemas.openxmlformats.org/officeDocument/2006/relationships/tags" Target="../tags/tag110.xml"/><Relationship Id="rId2" Type="http://schemas.openxmlformats.org/officeDocument/2006/relationships/tags" Target="../tags/tag100.xml"/><Relationship Id="rId1" Type="http://schemas.openxmlformats.org/officeDocument/2006/relationships/tags" Target="../tags/tag99.xml"/><Relationship Id="rId6" Type="http://schemas.openxmlformats.org/officeDocument/2006/relationships/tags" Target="../tags/tag104.xml"/><Relationship Id="rId11" Type="http://schemas.openxmlformats.org/officeDocument/2006/relationships/tags" Target="../tags/tag109.xml"/><Relationship Id="rId5" Type="http://schemas.openxmlformats.org/officeDocument/2006/relationships/tags" Target="../tags/tag103.xml"/><Relationship Id="rId15" Type="http://schemas.openxmlformats.org/officeDocument/2006/relationships/image" Target="../media/image1.emf"/><Relationship Id="rId10" Type="http://schemas.openxmlformats.org/officeDocument/2006/relationships/tags" Target="../tags/tag108.xml"/><Relationship Id="rId4" Type="http://schemas.openxmlformats.org/officeDocument/2006/relationships/tags" Target="../tags/tag102.xml"/><Relationship Id="rId9" Type="http://schemas.openxmlformats.org/officeDocument/2006/relationships/tags" Target="../tags/tag107.xml"/><Relationship Id="rId14"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8" Type="http://schemas.openxmlformats.org/officeDocument/2006/relationships/tags" Target="../tags/tag119.xml"/><Relationship Id="rId13" Type="http://schemas.openxmlformats.org/officeDocument/2006/relationships/tags" Target="../tags/tag124.xml"/><Relationship Id="rId18" Type="http://schemas.openxmlformats.org/officeDocument/2006/relationships/tags" Target="../tags/tag129.xml"/><Relationship Id="rId3" Type="http://schemas.openxmlformats.org/officeDocument/2006/relationships/tags" Target="../tags/tag114.xml"/><Relationship Id="rId21" Type="http://schemas.openxmlformats.org/officeDocument/2006/relationships/tags" Target="../tags/tag132.xml"/><Relationship Id="rId7" Type="http://schemas.openxmlformats.org/officeDocument/2006/relationships/tags" Target="../tags/tag118.xml"/><Relationship Id="rId12" Type="http://schemas.openxmlformats.org/officeDocument/2006/relationships/tags" Target="../tags/tag123.xml"/><Relationship Id="rId17" Type="http://schemas.openxmlformats.org/officeDocument/2006/relationships/tags" Target="../tags/tag128.xml"/><Relationship Id="rId2" Type="http://schemas.openxmlformats.org/officeDocument/2006/relationships/tags" Target="../tags/tag113.xml"/><Relationship Id="rId16" Type="http://schemas.openxmlformats.org/officeDocument/2006/relationships/tags" Target="../tags/tag127.xml"/><Relationship Id="rId20" Type="http://schemas.openxmlformats.org/officeDocument/2006/relationships/tags" Target="../tags/tag131.xml"/><Relationship Id="rId1" Type="http://schemas.openxmlformats.org/officeDocument/2006/relationships/tags" Target="../tags/tag112.xml"/><Relationship Id="rId6" Type="http://schemas.openxmlformats.org/officeDocument/2006/relationships/tags" Target="../tags/tag117.xml"/><Relationship Id="rId11" Type="http://schemas.openxmlformats.org/officeDocument/2006/relationships/tags" Target="../tags/tag122.xml"/><Relationship Id="rId24" Type="http://schemas.openxmlformats.org/officeDocument/2006/relationships/image" Target="../media/image1.emf"/><Relationship Id="rId5" Type="http://schemas.openxmlformats.org/officeDocument/2006/relationships/tags" Target="../tags/tag116.xml"/><Relationship Id="rId15" Type="http://schemas.openxmlformats.org/officeDocument/2006/relationships/tags" Target="../tags/tag126.xml"/><Relationship Id="rId23" Type="http://schemas.openxmlformats.org/officeDocument/2006/relationships/slideMaster" Target="../slideMasters/slideMaster2.xml"/><Relationship Id="rId10" Type="http://schemas.openxmlformats.org/officeDocument/2006/relationships/tags" Target="../tags/tag121.xml"/><Relationship Id="rId19" Type="http://schemas.openxmlformats.org/officeDocument/2006/relationships/tags" Target="../tags/tag130.xml"/><Relationship Id="rId4" Type="http://schemas.openxmlformats.org/officeDocument/2006/relationships/tags" Target="../tags/tag115.xml"/><Relationship Id="rId9" Type="http://schemas.openxmlformats.org/officeDocument/2006/relationships/tags" Target="../tags/tag120.xml"/><Relationship Id="rId14" Type="http://schemas.openxmlformats.org/officeDocument/2006/relationships/tags" Target="../tags/tag125.xml"/><Relationship Id="rId22" Type="http://schemas.openxmlformats.org/officeDocument/2006/relationships/tags" Target="../tags/tag133.xml"/></Relationships>
</file>

<file path=ppt/slideLayouts/_rels/slideLayout27.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35.xml"/><Relationship Id="rId1" Type="http://schemas.openxmlformats.org/officeDocument/2006/relationships/tags" Target="../tags/tag134.xml"/><Relationship Id="rId4" Type="http://schemas.openxmlformats.org/officeDocument/2006/relationships/image" Target="../media/image1.emf"/></Relationships>
</file>

<file path=ppt/slideLayouts/_rels/slideLayout28.xml.rels><?xml version="1.0" encoding="UTF-8" standalone="yes"?>
<Relationships xmlns="http://schemas.openxmlformats.org/package/2006/relationships"><Relationship Id="rId3" Type="http://schemas.openxmlformats.org/officeDocument/2006/relationships/tags" Target="../tags/tag138.xml"/><Relationship Id="rId2" Type="http://schemas.openxmlformats.org/officeDocument/2006/relationships/tags" Target="../tags/tag137.xml"/><Relationship Id="rId1" Type="http://schemas.openxmlformats.org/officeDocument/2006/relationships/tags" Target="../tags/tag136.xml"/><Relationship Id="rId5" Type="http://schemas.openxmlformats.org/officeDocument/2006/relationships/image" Target="../media/image1.emf"/><Relationship Id="rId4"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tags" Target="../tags/tag162.xml"/><Relationship Id="rId2" Type="http://schemas.openxmlformats.org/officeDocument/2006/relationships/tags" Target="../tags/tag161.xml"/><Relationship Id="rId1" Type="http://schemas.openxmlformats.org/officeDocument/2006/relationships/tags" Target="../tags/tag160.xml"/><Relationship Id="rId5" Type="http://schemas.openxmlformats.org/officeDocument/2006/relationships/image" Target="../media/image1.emf"/><Relationship Id="rId4"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tags" Target="../tags/tag165.xml"/><Relationship Id="rId2" Type="http://schemas.openxmlformats.org/officeDocument/2006/relationships/tags" Target="../tags/tag164.xml"/><Relationship Id="rId1" Type="http://schemas.openxmlformats.org/officeDocument/2006/relationships/tags" Target="../tags/tag163.xml"/><Relationship Id="rId6" Type="http://schemas.openxmlformats.org/officeDocument/2006/relationships/image" Target="../media/image1.emf"/><Relationship Id="rId5" Type="http://schemas.openxmlformats.org/officeDocument/2006/relationships/slideMaster" Target="../slideMasters/slideMaster3.xml"/><Relationship Id="rId4" Type="http://schemas.openxmlformats.org/officeDocument/2006/relationships/tags" Target="../tags/tag166.xml"/></Relationships>
</file>

<file path=ppt/slideLayouts/_rels/slideLayout31.xml.rels><?xml version="1.0" encoding="UTF-8" standalone="yes"?>
<Relationships xmlns="http://schemas.openxmlformats.org/package/2006/relationships"><Relationship Id="rId3" Type="http://schemas.openxmlformats.org/officeDocument/2006/relationships/tags" Target="../tags/tag169.xml"/><Relationship Id="rId2" Type="http://schemas.openxmlformats.org/officeDocument/2006/relationships/tags" Target="../tags/tag168.xml"/><Relationship Id="rId1" Type="http://schemas.openxmlformats.org/officeDocument/2006/relationships/tags" Target="../tags/tag167.xml"/><Relationship Id="rId6" Type="http://schemas.openxmlformats.org/officeDocument/2006/relationships/image" Target="../media/image1.emf"/><Relationship Id="rId5" Type="http://schemas.openxmlformats.org/officeDocument/2006/relationships/slideMaster" Target="../slideMasters/slideMaster3.xml"/><Relationship Id="rId4" Type="http://schemas.openxmlformats.org/officeDocument/2006/relationships/tags" Target="../tags/tag170.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Master" Target="../slideMasters/slideMaster3.xml"/><Relationship Id="rId1" Type="http://schemas.openxmlformats.org/officeDocument/2006/relationships/tags" Target="../tags/tag17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Master" Target="../slideMasters/slideMaster3.xml"/><Relationship Id="rId1" Type="http://schemas.openxmlformats.org/officeDocument/2006/relationships/tags" Target="../tags/tag172.xml"/></Relationships>
</file>

<file path=ppt/slideLayouts/_rels/slideLayout34.xml.rels><?xml version="1.0" encoding="UTF-8" standalone="yes"?>
<Relationships xmlns="http://schemas.openxmlformats.org/package/2006/relationships"><Relationship Id="rId3" Type="http://schemas.openxmlformats.org/officeDocument/2006/relationships/tags" Target="../tags/tag175.xml"/><Relationship Id="rId7" Type="http://schemas.openxmlformats.org/officeDocument/2006/relationships/image" Target="../media/image1.emf"/><Relationship Id="rId2" Type="http://schemas.openxmlformats.org/officeDocument/2006/relationships/tags" Target="../tags/tag174.xml"/><Relationship Id="rId1" Type="http://schemas.openxmlformats.org/officeDocument/2006/relationships/tags" Target="../tags/tag173.xml"/><Relationship Id="rId6" Type="http://schemas.openxmlformats.org/officeDocument/2006/relationships/slideMaster" Target="../slideMasters/slideMaster3.xml"/><Relationship Id="rId5" Type="http://schemas.openxmlformats.org/officeDocument/2006/relationships/tags" Target="../tags/tag177.xml"/><Relationship Id="rId4" Type="http://schemas.openxmlformats.org/officeDocument/2006/relationships/tags" Target="../tags/tag176.xml"/></Relationships>
</file>

<file path=ppt/slideLayouts/_rels/slideLayout35.xml.rels><?xml version="1.0" encoding="UTF-8" standalone="yes"?>
<Relationships xmlns="http://schemas.openxmlformats.org/package/2006/relationships"><Relationship Id="rId3" Type="http://schemas.openxmlformats.org/officeDocument/2006/relationships/tags" Target="../tags/tag180.xml"/><Relationship Id="rId2" Type="http://schemas.openxmlformats.org/officeDocument/2006/relationships/tags" Target="../tags/tag179.xml"/><Relationship Id="rId1" Type="http://schemas.openxmlformats.org/officeDocument/2006/relationships/tags" Target="../tags/tag178.xml"/><Relationship Id="rId5" Type="http://schemas.openxmlformats.org/officeDocument/2006/relationships/image" Target="../media/image1.emf"/><Relationship Id="rId4"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3" Type="http://schemas.openxmlformats.org/officeDocument/2006/relationships/tags" Target="../tags/tag183.xml"/><Relationship Id="rId2" Type="http://schemas.openxmlformats.org/officeDocument/2006/relationships/tags" Target="../tags/tag182.xml"/><Relationship Id="rId1" Type="http://schemas.openxmlformats.org/officeDocument/2006/relationships/tags" Target="../tags/tag181.xml"/><Relationship Id="rId6" Type="http://schemas.openxmlformats.org/officeDocument/2006/relationships/image" Target="../media/image1.emf"/><Relationship Id="rId5" Type="http://schemas.openxmlformats.org/officeDocument/2006/relationships/slideMaster" Target="../slideMasters/slideMaster3.xml"/><Relationship Id="rId4" Type="http://schemas.openxmlformats.org/officeDocument/2006/relationships/tags" Target="../tags/tag184.xml"/></Relationships>
</file>

<file path=ppt/slideLayouts/_rels/slideLayout37.xml.rels><?xml version="1.0" encoding="UTF-8" standalone="yes"?>
<Relationships xmlns="http://schemas.openxmlformats.org/package/2006/relationships"><Relationship Id="rId3" Type="http://schemas.openxmlformats.org/officeDocument/2006/relationships/tags" Target="../tags/tag187.xml"/><Relationship Id="rId2" Type="http://schemas.openxmlformats.org/officeDocument/2006/relationships/tags" Target="../tags/tag186.xml"/><Relationship Id="rId1" Type="http://schemas.openxmlformats.org/officeDocument/2006/relationships/tags" Target="../tags/tag185.xml"/><Relationship Id="rId6" Type="http://schemas.openxmlformats.org/officeDocument/2006/relationships/image" Target="../media/image1.emf"/><Relationship Id="rId5" Type="http://schemas.openxmlformats.org/officeDocument/2006/relationships/slideMaster" Target="../slideMasters/slideMaster3.xml"/><Relationship Id="rId4" Type="http://schemas.openxmlformats.org/officeDocument/2006/relationships/tags" Target="../tags/tag188.xml"/></Relationships>
</file>

<file path=ppt/slideLayouts/_rels/slideLayout38.xml.rels><?xml version="1.0" encoding="UTF-8" standalone="yes"?>
<Relationships xmlns="http://schemas.openxmlformats.org/package/2006/relationships"><Relationship Id="rId3" Type="http://schemas.openxmlformats.org/officeDocument/2006/relationships/tags" Target="../tags/tag191.xml"/><Relationship Id="rId2" Type="http://schemas.openxmlformats.org/officeDocument/2006/relationships/tags" Target="../tags/tag190.xml"/><Relationship Id="rId1" Type="http://schemas.openxmlformats.org/officeDocument/2006/relationships/tags" Target="../tags/tag189.xml"/><Relationship Id="rId6" Type="http://schemas.openxmlformats.org/officeDocument/2006/relationships/image" Target="../media/image1.emf"/><Relationship Id="rId5" Type="http://schemas.openxmlformats.org/officeDocument/2006/relationships/slideMaster" Target="../slideMasters/slideMaster3.xml"/><Relationship Id="rId4" Type="http://schemas.openxmlformats.org/officeDocument/2006/relationships/tags" Target="../tags/tag19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193.xml"/></Relationships>
</file>

<file path=ppt/slideLayouts/_rels/slideLayout45.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194.xml"/></Relationships>
</file>

<file path=ppt/slideLayouts/_rels/slideLayout46.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196.xml"/><Relationship Id="rId1" Type="http://schemas.openxmlformats.org/officeDocument/2006/relationships/tags" Target="../tags/tag195.xml"/><Relationship Id="rId4" Type="http://schemas.openxmlformats.org/officeDocument/2006/relationships/image" Target="../media/image1.emf"/></Relationships>
</file>

<file path=ppt/slideLayouts/_rels/slideLayout47.xml.rels><?xml version="1.0" encoding="UTF-8" standalone="yes"?>
<Relationships xmlns="http://schemas.openxmlformats.org/package/2006/relationships"><Relationship Id="rId3" Type="http://schemas.openxmlformats.org/officeDocument/2006/relationships/tags" Target="../tags/tag220.xml"/><Relationship Id="rId2" Type="http://schemas.openxmlformats.org/officeDocument/2006/relationships/tags" Target="../tags/tag219.xml"/><Relationship Id="rId1" Type="http://schemas.openxmlformats.org/officeDocument/2006/relationships/tags" Target="../tags/tag218.xml"/><Relationship Id="rId5" Type="http://schemas.openxmlformats.org/officeDocument/2006/relationships/image" Target="../media/image1.emf"/><Relationship Id="rId4"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3" Type="http://schemas.openxmlformats.org/officeDocument/2006/relationships/tags" Target="../tags/tag223.xml"/><Relationship Id="rId2" Type="http://schemas.openxmlformats.org/officeDocument/2006/relationships/tags" Target="../tags/tag222.xml"/><Relationship Id="rId1" Type="http://schemas.openxmlformats.org/officeDocument/2006/relationships/tags" Target="../tags/tag221.xml"/><Relationship Id="rId6" Type="http://schemas.openxmlformats.org/officeDocument/2006/relationships/image" Target="../media/image1.emf"/><Relationship Id="rId5" Type="http://schemas.openxmlformats.org/officeDocument/2006/relationships/slideMaster" Target="../slideMasters/slideMaster4.xml"/><Relationship Id="rId4" Type="http://schemas.openxmlformats.org/officeDocument/2006/relationships/tags" Target="../tags/tag224.xml"/></Relationships>
</file>

<file path=ppt/slideLayouts/_rels/slideLayout49.xml.rels><?xml version="1.0" encoding="UTF-8" standalone="yes"?>
<Relationships xmlns="http://schemas.openxmlformats.org/package/2006/relationships"><Relationship Id="rId3" Type="http://schemas.openxmlformats.org/officeDocument/2006/relationships/tags" Target="../tags/tag227.xml"/><Relationship Id="rId2" Type="http://schemas.openxmlformats.org/officeDocument/2006/relationships/tags" Target="../tags/tag226.xml"/><Relationship Id="rId1" Type="http://schemas.openxmlformats.org/officeDocument/2006/relationships/tags" Target="../tags/tag225.xml"/><Relationship Id="rId6" Type="http://schemas.openxmlformats.org/officeDocument/2006/relationships/image" Target="../media/image1.emf"/><Relationship Id="rId5" Type="http://schemas.openxmlformats.org/officeDocument/2006/relationships/slideMaster" Target="../slideMasters/slideMaster4.xml"/><Relationship Id="rId4" Type="http://schemas.openxmlformats.org/officeDocument/2006/relationships/tags" Target="../tags/tag228.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Master" Target="../slideMasters/slideMaster4.xml"/><Relationship Id="rId1" Type="http://schemas.openxmlformats.org/officeDocument/2006/relationships/tags" Target="../tags/tag229.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Master" Target="../slideMasters/slideMaster4.xml"/><Relationship Id="rId1" Type="http://schemas.openxmlformats.org/officeDocument/2006/relationships/tags" Target="../tags/tag230.xml"/></Relationships>
</file>

<file path=ppt/slideLayouts/_rels/slideLayout52.xml.rels><?xml version="1.0" encoding="UTF-8" standalone="yes"?>
<Relationships xmlns="http://schemas.openxmlformats.org/package/2006/relationships"><Relationship Id="rId3" Type="http://schemas.openxmlformats.org/officeDocument/2006/relationships/tags" Target="../tags/tag233.xml"/><Relationship Id="rId7" Type="http://schemas.openxmlformats.org/officeDocument/2006/relationships/image" Target="../media/image1.emf"/><Relationship Id="rId2" Type="http://schemas.openxmlformats.org/officeDocument/2006/relationships/tags" Target="../tags/tag232.xml"/><Relationship Id="rId1" Type="http://schemas.openxmlformats.org/officeDocument/2006/relationships/tags" Target="../tags/tag231.xml"/><Relationship Id="rId6" Type="http://schemas.openxmlformats.org/officeDocument/2006/relationships/slideMaster" Target="../slideMasters/slideMaster4.xml"/><Relationship Id="rId5" Type="http://schemas.openxmlformats.org/officeDocument/2006/relationships/tags" Target="../tags/tag235.xml"/><Relationship Id="rId4" Type="http://schemas.openxmlformats.org/officeDocument/2006/relationships/tags" Target="../tags/tag234.xml"/></Relationships>
</file>

<file path=ppt/slideLayouts/_rels/slideLayout53.xml.rels><?xml version="1.0" encoding="UTF-8" standalone="yes"?>
<Relationships xmlns="http://schemas.openxmlformats.org/package/2006/relationships"><Relationship Id="rId3" Type="http://schemas.openxmlformats.org/officeDocument/2006/relationships/tags" Target="../tags/tag238.xml"/><Relationship Id="rId2" Type="http://schemas.openxmlformats.org/officeDocument/2006/relationships/tags" Target="../tags/tag237.xml"/><Relationship Id="rId1" Type="http://schemas.openxmlformats.org/officeDocument/2006/relationships/tags" Target="../tags/tag236.xml"/><Relationship Id="rId5" Type="http://schemas.openxmlformats.org/officeDocument/2006/relationships/image" Target="../media/image1.emf"/><Relationship Id="rId4"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3" Type="http://schemas.openxmlformats.org/officeDocument/2006/relationships/tags" Target="../tags/tag241.xml"/><Relationship Id="rId2" Type="http://schemas.openxmlformats.org/officeDocument/2006/relationships/tags" Target="../tags/tag240.xml"/><Relationship Id="rId1" Type="http://schemas.openxmlformats.org/officeDocument/2006/relationships/tags" Target="../tags/tag239.xml"/><Relationship Id="rId6" Type="http://schemas.openxmlformats.org/officeDocument/2006/relationships/image" Target="../media/image1.emf"/><Relationship Id="rId5" Type="http://schemas.openxmlformats.org/officeDocument/2006/relationships/slideMaster" Target="../slideMasters/slideMaster4.xml"/><Relationship Id="rId4" Type="http://schemas.openxmlformats.org/officeDocument/2006/relationships/tags" Target="../tags/tag242.xml"/></Relationships>
</file>

<file path=ppt/slideLayouts/_rels/slideLayout55.xml.rels><?xml version="1.0" encoding="UTF-8" standalone="yes"?>
<Relationships xmlns="http://schemas.openxmlformats.org/package/2006/relationships"><Relationship Id="rId3" Type="http://schemas.openxmlformats.org/officeDocument/2006/relationships/tags" Target="../tags/tag245.xml"/><Relationship Id="rId2" Type="http://schemas.openxmlformats.org/officeDocument/2006/relationships/tags" Target="../tags/tag244.xml"/><Relationship Id="rId1" Type="http://schemas.openxmlformats.org/officeDocument/2006/relationships/tags" Target="../tags/tag243.xml"/><Relationship Id="rId6" Type="http://schemas.openxmlformats.org/officeDocument/2006/relationships/image" Target="../media/image1.emf"/><Relationship Id="rId5" Type="http://schemas.openxmlformats.org/officeDocument/2006/relationships/slideMaster" Target="../slideMasters/slideMaster4.xml"/><Relationship Id="rId4" Type="http://schemas.openxmlformats.org/officeDocument/2006/relationships/tags" Target="../tags/tag246.xml"/></Relationships>
</file>

<file path=ppt/slideLayouts/_rels/slideLayout56.xml.rels><?xml version="1.0" encoding="UTF-8" standalone="yes"?>
<Relationships xmlns="http://schemas.openxmlformats.org/package/2006/relationships"><Relationship Id="rId3" Type="http://schemas.openxmlformats.org/officeDocument/2006/relationships/tags" Target="../tags/tag249.xml"/><Relationship Id="rId2" Type="http://schemas.openxmlformats.org/officeDocument/2006/relationships/tags" Target="../tags/tag248.xml"/><Relationship Id="rId1" Type="http://schemas.openxmlformats.org/officeDocument/2006/relationships/tags" Target="../tags/tag247.xml"/><Relationship Id="rId6" Type="http://schemas.openxmlformats.org/officeDocument/2006/relationships/image" Target="../media/image1.emf"/><Relationship Id="rId5" Type="http://schemas.openxmlformats.org/officeDocument/2006/relationships/slideMaster" Target="../slideMasters/slideMaster4.xml"/><Relationship Id="rId4" Type="http://schemas.openxmlformats.org/officeDocument/2006/relationships/tags" Target="../tags/tag250.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252.xml"/><Relationship Id="rId1" Type="http://schemas.openxmlformats.org/officeDocument/2006/relationships/tags" Target="../tags/tag251.xml"/><Relationship Id="rId4" Type="http://schemas.openxmlformats.org/officeDocument/2006/relationships/image" Target="../media/image1.emf"/></Relationships>
</file>

<file path=ppt/slideLayouts/_rels/slideLayout63.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254.xml"/><Relationship Id="rId1" Type="http://schemas.openxmlformats.org/officeDocument/2006/relationships/tags" Target="../tags/tag253.xml"/><Relationship Id="rId4" Type="http://schemas.openxmlformats.org/officeDocument/2006/relationships/image" Target="../media/image1.emf"/></Relationships>
</file>

<file path=ppt/slideLayouts/_rels/slideLayout64.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25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BBDC69-BFEE-48C7-9467-D17D3313E31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DD1D764-9FF5-4502-B407-26C855C3461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531904E-2082-4298-9C3F-E843D2C04D63}"/>
              </a:ext>
            </a:extLst>
          </p:cNvPr>
          <p:cNvSpPr>
            <a:spLocks noGrp="1"/>
          </p:cNvSpPr>
          <p:nvPr>
            <p:ph type="dt" sz="half" idx="10"/>
          </p:nvPr>
        </p:nvSpPr>
        <p:spPr/>
        <p:txBody>
          <a:bodyPr/>
          <a:lstStyle/>
          <a:p>
            <a:fld id="{38F79F67-ACB7-420E-A3B2-6F4F9BBB8A09}" type="datetimeFigureOut">
              <a:rPr lang="en-US" smtClean="0"/>
              <a:t>6/28/2022</a:t>
            </a:fld>
            <a:endParaRPr lang="en-US"/>
          </a:p>
        </p:txBody>
      </p:sp>
      <p:sp>
        <p:nvSpPr>
          <p:cNvPr id="5" name="Footer Placeholder 4">
            <a:extLst>
              <a:ext uri="{FF2B5EF4-FFF2-40B4-BE49-F238E27FC236}">
                <a16:creationId xmlns:a16="http://schemas.microsoft.com/office/drawing/2014/main" id="{F5D5814B-D3D0-421A-81FA-37340FEC92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8CED3E0-0C6C-482E-9DD3-C2D82B408CF0}"/>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9273468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1A6776-B45C-43D4-A49A-3186EA9ADA8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209D555-9622-497A-AAC2-90D80998AFB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ADF2EF2-DB9A-412C-B334-DF518E31A52D}"/>
              </a:ext>
            </a:extLst>
          </p:cNvPr>
          <p:cNvSpPr>
            <a:spLocks noGrp="1"/>
          </p:cNvSpPr>
          <p:nvPr>
            <p:ph type="dt" sz="half" idx="10"/>
          </p:nvPr>
        </p:nvSpPr>
        <p:spPr/>
        <p:txBody>
          <a:bodyPr/>
          <a:lstStyle/>
          <a:p>
            <a:fld id="{38F79F67-ACB7-420E-A3B2-6F4F9BBB8A09}" type="datetimeFigureOut">
              <a:rPr lang="en-US" smtClean="0"/>
              <a:t>6/28/2022</a:t>
            </a:fld>
            <a:endParaRPr lang="en-US"/>
          </a:p>
        </p:txBody>
      </p:sp>
      <p:sp>
        <p:nvSpPr>
          <p:cNvPr id="5" name="Footer Placeholder 4">
            <a:extLst>
              <a:ext uri="{FF2B5EF4-FFF2-40B4-BE49-F238E27FC236}">
                <a16:creationId xmlns:a16="http://schemas.microsoft.com/office/drawing/2014/main" id="{C0BB2B74-6BA6-4DD5-BF62-AD839091F04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2C89FE8-BF7F-4213-9477-026370F7CA4C}"/>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42351035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648CD31-A9E3-47BC-B4EC-7C37A0D54CC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F1D547B-BC4F-437F-9DA6-F3AF6E707B8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8465418-5D49-4439-8414-E7BFDBAE159A}"/>
              </a:ext>
            </a:extLst>
          </p:cNvPr>
          <p:cNvSpPr>
            <a:spLocks noGrp="1"/>
          </p:cNvSpPr>
          <p:nvPr>
            <p:ph type="dt" sz="half" idx="10"/>
          </p:nvPr>
        </p:nvSpPr>
        <p:spPr/>
        <p:txBody>
          <a:bodyPr/>
          <a:lstStyle/>
          <a:p>
            <a:fld id="{38F79F67-ACB7-420E-A3B2-6F4F9BBB8A09}" type="datetimeFigureOut">
              <a:rPr lang="en-US" smtClean="0"/>
              <a:t>6/28/2022</a:t>
            </a:fld>
            <a:endParaRPr lang="en-US"/>
          </a:p>
        </p:txBody>
      </p:sp>
      <p:sp>
        <p:nvSpPr>
          <p:cNvPr id="5" name="Footer Placeholder 4">
            <a:extLst>
              <a:ext uri="{FF2B5EF4-FFF2-40B4-BE49-F238E27FC236}">
                <a16:creationId xmlns:a16="http://schemas.microsoft.com/office/drawing/2014/main" id="{41CA36B8-B185-4C71-8D8F-709851DCD86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8CBD9F3-31A9-4EC0-8F28-764671B0FDA6}"/>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36547406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over Page">
    <p:spTree>
      <p:nvGrpSpPr>
        <p:cNvPr id="1" name=""/>
        <p:cNvGrpSpPr/>
        <p:nvPr/>
      </p:nvGrpSpPr>
      <p:grpSpPr>
        <a:xfrm>
          <a:off x="0" y="0"/>
          <a:ext cx="0" cy="0"/>
          <a:chOff x="0" y="0"/>
          <a:chExt cx="0" cy="0"/>
        </a:xfrm>
      </p:grpSpPr>
      <p:sp>
        <p:nvSpPr>
          <p:cNvPr id="5" name="CREATE DATE"/>
          <p:cNvSpPr>
            <a:spLocks noGrp="1"/>
          </p:cNvSpPr>
          <p:nvPr>
            <p:ph type="body" sz="quarter" idx="11" hasCustomPrompt="1"/>
            <p:custDataLst>
              <p:tags r:id="rId1"/>
            </p:custDataLst>
          </p:nvPr>
        </p:nvSpPr>
        <p:spPr>
          <a:xfrm>
            <a:off x="509847" y="6400933"/>
            <a:ext cx="4333702" cy="293863"/>
          </a:xfrm>
        </p:spPr>
        <p:txBody>
          <a:bodyPr>
            <a:spAutoFit/>
          </a:bodyPr>
          <a:lstStyle>
            <a:lvl1pPr marL="0" indent="0">
              <a:buNone/>
              <a:defRPr sz="1455"/>
            </a:lvl1pPr>
          </a:lstStyle>
          <a:p>
            <a:pPr lvl="0"/>
            <a:r>
              <a:rPr lang="de-DE" dirty="0"/>
              <a:t>&lt;&lt;COVER PAGE DATE&gt;&gt;</a:t>
            </a:r>
          </a:p>
        </p:txBody>
      </p:sp>
      <p:sp>
        <p:nvSpPr>
          <p:cNvPr id="7" name="PRESENTATION PRESENTER FUNCTION"/>
          <p:cNvSpPr>
            <a:spLocks noGrp="1"/>
          </p:cNvSpPr>
          <p:nvPr>
            <p:ph type="body" sz="quarter" idx="10" hasCustomPrompt="1"/>
            <p:custDataLst>
              <p:tags r:id="rId2"/>
            </p:custDataLst>
          </p:nvPr>
        </p:nvSpPr>
        <p:spPr>
          <a:xfrm>
            <a:off x="511776" y="4181302"/>
            <a:ext cx="6060350" cy="249382"/>
          </a:xfrm>
        </p:spPr>
        <p:txBody>
          <a:bodyPr lIns="0" rIns="0">
            <a:noAutofit/>
          </a:bodyPr>
          <a:lstStyle>
            <a:lvl1pPr marL="0" indent="0">
              <a:spcBef>
                <a:spcPts val="1636"/>
              </a:spcBef>
              <a:buNone/>
              <a:defRPr sz="1455" i="0" baseline="0">
                <a:solidFill>
                  <a:schemeClr val="tx1"/>
                </a:solidFill>
                <a:latin typeface="Frutiger 55 Roman"/>
              </a:defRPr>
            </a:lvl1pPr>
          </a:lstStyle>
          <a:p>
            <a:pPr lvl="0"/>
            <a:r>
              <a:rPr lang="de-DE" dirty="0"/>
              <a:t>&lt;&lt;Funktion des Präsentators&gt;&gt;</a:t>
            </a:r>
          </a:p>
        </p:txBody>
      </p:sp>
      <p:sp>
        <p:nvSpPr>
          <p:cNvPr id="3" name="PRESENTATION PRESENTER"/>
          <p:cNvSpPr>
            <a:spLocks noGrp="1"/>
          </p:cNvSpPr>
          <p:nvPr>
            <p:ph type="subTitle" idx="1" hasCustomPrompt="1"/>
            <p:custDataLst>
              <p:tags r:id="rId3"/>
            </p:custDataLst>
          </p:nvPr>
        </p:nvSpPr>
        <p:spPr>
          <a:xfrm>
            <a:off x="509850" y="3956858"/>
            <a:ext cx="6059087" cy="249382"/>
          </a:xfrm>
        </p:spPr>
        <p:txBody>
          <a:bodyPr lIns="0" tIns="0" rIns="0" bIns="0" anchor="t" anchorCtr="0">
            <a:noAutofit/>
          </a:bodyPr>
          <a:lstStyle>
            <a:lvl1pPr marL="0" indent="0" algn="l">
              <a:spcBef>
                <a:spcPts val="1636"/>
              </a:spcBef>
              <a:buNone/>
              <a:defRPr sz="1455" i="0" baseline="0">
                <a:solidFill>
                  <a:schemeClr val="tx1"/>
                </a:solidFill>
                <a:latin typeface="Frutiger 55 Roman"/>
                <a:ea typeface="Arial Unicode MS" pitchFamily="34" charset="-128"/>
              </a:defRPr>
            </a:lvl1pPr>
            <a:lvl2pPr marL="457053" indent="0" algn="ctr">
              <a:buNone/>
              <a:defRPr>
                <a:solidFill>
                  <a:schemeClr val="tx1">
                    <a:tint val="75000"/>
                  </a:schemeClr>
                </a:solidFill>
              </a:defRPr>
            </a:lvl2pPr>
            <a:lvl3pPr marL="914105" indent="0" algn="ctr">
              <a:buNone/>
              <a:defRPr>
                <a:solidFill>
                  <a:schemeClr val="tx1">
                    <a:tint val="75000"/>
                  </a:schemeClr>
                </a:solidFill>
              </a:defRPr>
            </a:lvl3pPr>
            <a:lvl4pPr marL="1371156" indent="0" algn="ctr">
              <a:buNone/>
              <a:defRPr>
                <a:solidFill>
                  <a:schemeClr val="tx1">
                    <a:tint val="75000"/>
                  </a:schemeClr>
                </a:solidFill>
              </a:defRPr>
            </a:lvl4pPr>
            <a:lvl5pPr marL="1828208" indent="0" algn="ctr">
              <a:buNone/>
              <a:defRPr>
                <a:solidFill>
                  <a:schemeClr val="tx1">
                    <a:tint val="75000"/>
                  </a:schemeClr>
                </a:solidFill>
              </a:defRPr>
            </a:lvl5pPr>
            <a:lvl6pPr marL="2285260" indent="0" algn="ctr">
              <a:buNone/>
              <a:defRPr>
                <a:solidFill>
                  <a:schemeClr val="tx1">
                    <a:tint val="75000"/>
                  </a:schemeClr>
                </a:solidFill>
              </a:defRPr>
            </a:lvl6pPr>
            <a:lvl7pPr marL="2742311" indent="0" algn="ctr">
              <a:buNone/>
              <a:defRPr>
                <a:solidFill>
                  <a:schemeClr val="tx1">
                    <a:tint val="75000"/>
                  </a:schemeClr>
                </a:solidFill>
              </a:defRPr>
            </a:lvl7pPr>
            <a:lvl8pPr marL="3199364" indent="0" algn="ctr">
              <a:buNone/>
              <a:defRPr>
                <a:solidFill>
                  <a:schemeClr val="tx1">
                    <a:tint val="75000"/>
                  </a:schemeClr>
                </a:solidFill>
              </a:defRPr>
            </a:lvl8pPr>
            <a:lvl9pPr marL="3656415" indent="0" algn="ctr">
              <a:buNone/>
              <a:defRPr>
                <a:solidFill>
                  <a:schemeClr val="tx1">
                    <a:tint val="75000"/>
                  </a:schemeClr>
                </a:solidFill>
              </a:defRPr>
            </a:lvl9pPr>
          </a:lstStyle>
          <a:p>
            <a:r>
              <a:rPr lang="de-DE" dirty="0"/>
              <a:t>&lt;&lt;Präsentator&gt;&gt;</a:t>
            </a:r>
          </a:p>
        </p:txBody>
      </p:sp>
      <p:sp>
        <p:nvSpPr>
          <p:cNvPr id="2" name="PRESENTATION TITLE"/>
          <p:cNvSpPr>
            <a:spLocks noGrp="1"/>
          </p:cNvSpPr>
          <p:nvPr>
            <p:ph type="ctrTitle" hasCustomPrompt="1"/>
            <p:custDataLst>
              <p:tags r:id="rId4"/>
            </p:custDataLst>
          </p:nvPr>
        </p:nvSpPr>
        <p:spPr>
          <a:xfrm>
            <a:off x="509847" y="1978429"/>
            <a:ext cx="9942022" cy="856211"/>
          </a:xfrm>
        </p:spPr>
        <p:txBody>
          <a:bodyPr lIns="0" tIns="0" rIns="0" bIns="0" anchor="b" anchorCtr="0">
            <a:noAutofit/>
          </a:bodyPr>
          <a:lstStyle>
            <a:lvl1pPr>
              <a:lnSpc>
                <a:spcPts val="3818"/>
              </a:lnSpc>
              <a:spcBef>
                <a:spcPts val="3818"/>
              </a:spcBef>
              <a:defRPr sz="3636" baseline="0">
                <a:solidFill>
                  <a:schemeClr val="tx1"/>
                </a:solidFill>
                <a:latin typeface="Frutiger 45 Light"/>
                <a:ea typeface="Arial Unicode MS" pitchFamily="34" charset="-128"/>
              </a:defRPr>
            </a:lvl1pPr>
          </a:lstStyle>
          <a:p>
            <a:r>
              <a:rPr lang="de-DE" dirty="0"/>
              <a:t>&lt;&lt;</a:t>
            </a:r>
            <a:r>
              <a:rPr lang="de-DE" dirty="0" err="1"/>
              <a:t>Keyline</a:t>
            </a:r>
            <a:r>
              <a:rPr lang="de-DE" dirty="0"/>
              <a:t>: </a:t>
            </a:r>
            <a:r>
              <a:rPr lang="de-DE" dirty="0" err="1"/>
              <a:t>short</a:t>
            </a:r>
            <a:r>
              <a:rPr lang="de-DE" dirty="0"/>
              <a:t> </a:t>
            </a:r>
            <a:r>
              <a:rPr lang="de-DE" dirty="0" err="1"/>
              <a:t>headline</a:t>
            </a:r>
            <a:r>
              <a:rPr lang="de-DE" dirty="0"/>
              <a:t>&gt;&gt;</a:t>
            </a:r>
          </a:p>
        </p:txBody>
      </p:sp>
      <p:sp>
        <p:nvSpPr>
          <p:cNvPr id="9" name="SECURITY TEXT"/>
          <p:cNvSpPr txBox="1">
            <a:spLocks/>
          </p:cNvSpPr>
          <p:nvPr>
            <p:custDataLst>
              <p:tags r:id="rId5"/>
            </p:custDataLst>
          </p:nvPr>
        </p:nvSpPr>
        <p:spPr>
          <a:xfrm>
            <a:off x="9221585" y="675414"/>
            <a:ext cx="2416233" cy="167866"/>
          </a:xfrm>
          <a:prstGeom prst="rect">
            <a:avLst/>
          </a:prstGeom>
        </p:spPr>
        <p:txBody>
          <a:bodyPr vert="horz" wrap="square" lIns="66502" tIns="0" rIns="0" bIns="0" rtlCol="0" anchor="b" anchorCtr="0">
            <a:spAutoFit/>
          </a:bodyPr>
          <a:lstStyle>
            <a:lvl1pPr marL="0" indent="0" algn="l" defTabSz="1005505" rtl="0" eaLnBrk="1" latinLnBrk="0" hangingPunct="1">
              <a:spcBef>
                <a:spcPct val="20000"/>
              </a:spcBef>
              <a:buSzPct val="120000"/>
              <a:buFont typeface="Symbol" pitchFamily="18" charset="2"/>
              <a:buNone/>
              <a:defRPr sz="1200" b="0" kern="1200" baseline="0">
                <a:solidFill>
                  <a:schemeClr val="tx1"/>
                </a:solidFill>
                <a:latin typeface="+mn-lt"/>
                <a:ea typeface="+mn-ea"/>
                <a:cs typeface="+mn-cs"/>
              </a:defRPr>
            </a:lvl1pPr>
            <a:lvl2pPr marL="816973" indent="-314218"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2pPr>
            <a:lvl3pPr marL="1256881"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3pPr>
            <a:lvl4pPr marL="1759633"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4pPr>
            <a:lvl5pPr marL="2262384"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5pPr>
            <a:lvl6pPr marL="2765137"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67890"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70641"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73393"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algn="r"/>
            <a:r>
              <a:rPr lang="de-DE" sz="1091" dirty="0">
                <a:latin typeface="Frutiger 55 Roman"/>
              </a:rPr>
              <a:t>Public</a:t>
            </a:r>
          </a:p>
        </p:txBody>
      </p:sp>
      <p:sp>
        <p:nvSpPr>
          <p:cNvPr id="11" name="PRESENTATION INFOLINE"/>
          <p:cNvSpPr>
            <a:spLocks noGrp="1"/>
          </p:cNvSpPr>
          <p:nvPr>
            <p:ph type="body" sz="quarter" idx="12" hasCustomPrompt="1"/>
            <p:custDataLst>
              <p:tags r:id="rId6"/>
            </p:custDataLst>
          </p:nvPr>
        </p:nvSpPr>
        <p:spPr>
          <a:xfrm>
            <a:off x="509847" y="3158837"/>
            <a:ext cx="9942022" cy="311727"/>
          </a:xfrm>
        </p:spPr>
        <p:txBody>
          <a:bodyPr/>
          <a:lstStyle>
            <a:lvl1pPr marL="0" indent="0">
              <a:buNone/>
              <a:defRPr sz="1818">
                <a:latin typeface="UBSHeadline"/>
              </a:defRPr>
            </a:lvl1pPr>
          </a:lstStyle>
          <a:p>
            <a:pPr lvl="0"/>
            <a:r>
              <a:rPr lang="de-DE" dirty="0"/>
              <a:t>&lt;&lt;Infoline: </a:t>
            </a:r>
            <a:r>
              <a:rPr lang="de-DE" dirty="0" err="1"/>
              <a:t>presentation</a:t>
            </a:r>
            <a:r>
              <a:rPr lang="de-DE" dirty="0"/>
              <a:t> </a:t>
            </a:r>
            <a:r>
              <a:rPr lang="de-DE" dirty="0" err="1"/>
              <a:t>description</a:t>
            </a:r>
            <a:r>
              <a:rPr lang="de-DE" dirty="0"/>
              <a:t>&gt;&gt;</a:t>
            </a:r>
          </a:p>
        </p:txBody>
      </p:sp>
      <p:sp>
        <p:nvSpPr>
          <p:cNvPr id="4" name="DraftStamp" hidden="1"/>
          <p:cNvSpPr txBox="1"/>
          <p:nvPr>
            <p:custDataLst>
              <p:tags r:id="rId7"/>
            </p:custDataLst>
          </p:nvPr>
        </p:nvSpPr>
        <p:spPr>
          <a:xfrm>
            <a:off x="507316" y="230909"/>
            <a:ext cx="981829"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a:solidFill>
                  <a:srgbClr val="E60000"/>
                </a:solidFill>
                <a:latin typeface="Frutiger 55 Roman"/>
              </a:rPr>
              <a:t>Entwurf</a:t>
            </a:r>
            <a:endParaRPr kumimoji="0" lang="en-US" sz="2182" b="1" i="0" u="none" baseline="0" dirty="0">
              <a:solidFill>
                <a:srgbClr val="E60000"/>
              </a:solidFill>
              <a:latin typeface="Frutiger 55 Roman"/>
            </a:endParaRPr>
          </a:p>
        </p:txBody>
      </p:sp>
      <p:pic>
        <p:nvPicPr>
          <p:cNvPr id="6" name="Picture 5"/>
          <p:cNvPicPr>
            <a:picLocks noChangeAspect="1"/>
          </p:cNvPicPr>
          <p:nvPr>
            <p:custDataLst>
              <p:tags r:id="rId8"/>
            </p:custDataLst>
          </p:nvPr>
        </p:nvPicPr>
        <p:blipFill>
          <a:blip r:embed="rId10" cstate="print">
            <a:extLst>
              <a:ext uri="{28A0092B-C50C-407E-A947-70E740481C1C}">
                <a14:useLocalDpi xmlns:a14="http://schemas.microsoft.com/office/drawing/2010/main" val="0"/>
              </a:ext>
            </a:extLst>
          </a:blip>
          <a:stretch>
            <a:fillRect/>
          </a:stretch>
        </p:blipFill>
        <p:spPr>
          <a:xfrm>
            <a:off x="507317" y="515522"/>
            <a:ext cx="1007986" cy="368221"/>
          </a:xfrm>
          <a:prstGeom prst="rect">
            <a:avLst/>
          </a:prstGeom>
        </p:spPr>
      </p:pic>
    </p:spTree>
    <p:extLst>
      <p:ext uri="{BB962C8B-B14F-4D97-AF65-F5344CB8AC3E}">
        <p14:creationId xmlns:p14="http://schemas.microsoft.com/office/powerpoint/2010/main" val="17926698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Section Page">
    <p:spTree>
      <p:nvGrpSpPr>
        <p:cNvPr id="1" name=""/>
        <p:cNvGrpSpPr/>
        <p:nvPr/>
      </p:nvGrpSpPr>
      <p:grpSpPr>
        <a:xfrm>
          <a:off x="0" y="0"/>
          <a:ext cx="0" cy="0"/>
          <a:chOff x="0" y="0"/>
          <a:chExt cx="0" cy="0"/>
        </a:xfrm>
      </p:grpSpPr>
      <p:sp>
        <p:nvSpPr>
          <p:cNvPr id="4" name="DIVIDER TITLE"/>
          <p:cNvSpPr>
            <a:spLocks noGrp="1"/>
          </p:cNvSpPr>
          <p:nvPr>
            <p:ph type="subTitle" idx="1" hasCustomPrompt="1"/>
            <p:custDataLst>
              <p:tags r:id="rId1"/>
            </p:custDataLst>
          </p:nvPr>
        </p:nvSpPr>
        <p:spPr>
          <a:xfrm>
            <a:off x="508770" y="2211319"/>
            <a:ext cx="11139054" cy="939339"/>
          </a:xfrm>
        </p:spPr>
        <p:txBody>
          <a:bodyPr lIns="0" tIns="0" rIns="0" bIns="0">
            <a:noAutofit/>
          </a:bodyPr>
          <a:lstStyle>
            <a:lvl1pPr marL="0" indent="0" algn="l">
              <a:buNone/>
              <a:defRPr sz="3636" baseline="0">
                <a:solidFill>
                  <a:schemeClr val="tx1"/>
                </a:solidFill>
                <a:latin typeface="Frutiger 45 Light"/>
                <a:ea typeface="Arial Unicode MS" pitchFamily="34" charset="-128"/>
              </a:defRPr>
            </a:lvl1pPr>
            <a:lvl2pPr marL="457053" indent="0" algn="ctr">
              <a:buNone/>
              <a:defRPr>
                <a:solidFill>
                  <a:schemeClr val="tx1">
                    <a:tint val="75000"/>
                  </a:schemeClr>
                </a:solidFill>
              </a:defRPr>
            </a:lvl2pPr>
            <a:lvl3pPr marL="914105" indent="0" algn="ctr">
              <a:buNone/>
              <a:defRPr>
                <a:solidFill>
                  <a:schemeClr val="tx1">
                    <a:tint val="75000"/>
                  </a:schemeClr>
                </a:solidFill>
              </a:defRPr>
            </a:lvl3pPr>
            <a:lvl4pPr marL="1371156" indent="0" algn="ctr">
              <a:buNone/>
              <a:defRPr>
                <a:solidFill>
                  <a:schemeClr val="tx1">
                    <a:tint val="75000"/>
                  </a:schemeClr>
                </a:solidFill>
              </a:defRPr>
            </a:lvl4pPr>
            <a:lvl5pPr marL="1828208" indent="0" algn="ctr">
              <a:buNone/>
              <a:defRPr>
                <a:solidFill>
                  <a:schemeClr val="tx1">
                    <a:tint val="75000"/>
                  </a:schemeClr>
                </a:solidFill>
              </a:defRPr>
            </a:lvl5pPr>
            <a:lvl6pPr marL="2285260" indent="0" algn="ctr">
              <a:buNone/>
              <a:defRPr>
                <a:solidFill>
                  <a:schemeClr val="tx1">
                    <a:tint val="75000"/>
                  </a:schemeClr>
                </a:solidFill>
              </a:defRPr>
            </a:lvl6pPr>
            <a:lvl7pPr marL="2742311" indent="0" algn="ctr">
              <a:buNone/>
              <a:defRPr>
                <a:solidFill>
                  <a:schemeClr val="tx1">
                    <a:tint val="75000"/>
                  </a:schemeClr>
                </a:solidFill>
              </a:defRPr>
            </a:lvl7pPr>
            <a:lvl8pPr marL="3199364" indent="0" algn="ctr">
              <a:buNone/>
              <a:defRPr>
                <a:solidFill>
                  <a:schemeClr val="tx1">
                    <a:tint val="75000"/>
                  </a:schemeClr>
                </a:solidFill>
              </a:defRPr>
            </a:lvl8pPr>
            <a:lvl9pPr marL="3656415" indent="0" algn="ctr">
              <a:buNone/>
              <a:defRPr>
                <a:solidFill>
                  <a:schemeClr val="tx1">
                    <a:tint val="75000"/>
                  </a:schemeClr>
                </a:solidFill>
              </a:defRPr>
            </a:lvl9pPr>
          </a:lstStyle>
          <a:p>
            <a:r>
              <a:rPr lang="de-DE" dirty="0"/>
              <a:t>&lt;&lt;Sektionsüberschrift&gt;&gt;</a:t>
            </a:r>
          </a:p>
        </p:txBody>
      </p:sp>
      <p:sp>
        <p:nvSpPr>
          <p:cNvPr id="6" name="DIVIDER NUMBER"/>
          <p:cNvSpPr>
            <a:spLocks noGrp="1"/>
          </p:cNvSpPr>
          <p:nvPr>
            <p:ph type="ctrTitle" hasCustomPrompt="1"/>
          </p:nvPr>
        </p:nvSpPr>
        <p:spPr>
          <a:xfrm>
            <a:off x="508770" y="1828800"/>
            <a:ext cx="11139054" cy="349135"/>
          </a:xfrm>
        </p:spPr>
        <p:txBody>
          <a:bodyPr lIns="0" tIns="0" rIns="0" bIns="0" anchor="b" anchorCtr="0">
            <a:noAutofit/>
          </a:bodyPr>
          <a:lstStyle>
            <a:lvl1pPr>
              <a:defRPr sz="1636" baseline="0">
                <a:solidFill>
                  <a:schemeClr val="tx1"/>
                </a:solidFill>
                <a:latin typeface="+mj-lt"/>
                <a:ea typeface="Arial Unicode MS" pitchFamily="34" charset="-128"/>
              </a:defRPr>
            </a:lvl1pPr>
          </a:lstStyle>
          <a:p>
            <a:r>
              <a:rPr lang="de-DE" dirty="0"/>
              <a:t>Click </a:t>
            </a:r>
            <a:r>
              <a:rPr lang="de-DE" dirty="0" err="1"/>
              <a:t>to</a:t>
            </a:r>
            <a:r>
              <a:rPr lang="de-DE" dirty="0"/>
              <a:t> </a:t>
            </a:r>
            <a:r>
              <a:rPr lang="de-DE" dirty="0" err="1"/>
              <a:t>edit</a:t>
            </a:r>
            <a:r>
              <a:rPr lang="de-DE" dirty="0"/>
              <a:t> </a:t>
            </a:r>
            <a:r>
              <a:rPr lang="de-DE" dirty="0" err="1"/>
              <a:t>Section</a:t>
            </a:r>
            <a:r>
              <a:rPr lang="de-DE" dirty="0"/>
              <a:t> / Appendix </a:t>
            </a:r>
            <a:r>
              <a:rPr lang="de-DE" dirty="0" err="1"/>
              <a:t>number</a:t>
            </a:r>
            <a:endParaRPr lang="de-DE" dirty="0"/>
          </a:p>
        </p:txBody>
      </p:sp>
      <p:pic>
        <p:nvPicPr>
          <p:cNvPr id="2" name="Picture 1"/>
          <p:cNvPicPr>
            <a:picLocks noChangeAspect="1"/>
          </p:cNvPicPr>
          <p:nvPr>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507316" y="6354330"/>
            <a:ext cx="791990" cy="289316"/>
          </a:xfrm>
          <a:prstGeom prst="rect">
            <a:avLst/>
          </a:prstGeom>
        </p:spPr>
      </p:pic>
    </p:spTree>
    <p:extLst>
      <p:ext uri="{BB962C8B-B14F-4D97-AF65-F5344CB8AC3E}">
        <p14:creationId xmlns:p14="http://schemas.microsoft.com/office/powerpoint/2010/main" val="23420227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ver Page">
    <p:spTree>
      <p:nvGrpSpPr>
        <p:cNvPr id="1" name=""/>
        <p:cNvGrpSpPr/>
        <p:nvPr/>
      </p:nvGrpSpPr>
      <p:grpSpPr>
        <a:xfrm>
          <a:off x="0" y="0"/>
          <a:ext cx="0" cy="0"/>
          <a:chOff x="0" y="0"/>
          <a:chExt cx="0" cy="0"/>
        </a:xfrm>
      </p:grpSpPr>
      <p:sp>
        <p:nvSpPr>
          <p:cNvPr id="5" name="CREATE DATE"/>
          <p:cNvSpPr>
            <a:spLocks noGrp="1"/>
          </p:cNvSpPr>
          <p:nvPr>
            <p:ph type="body" sz="quarter" idx="11" hasCustomPrompt="1"/>
            <p:custDataLst>
              <p:tags r:id="rId1"/>
            </p:custDataLst>
          </p:nvPr>
        </p:nvSpPr>
        <p:spPr>
          <a:xfrm>
            <a:off x="509848" y="6417428"/>
            <a:ext cx="4333701" cy="287259"/>
          </a:xfrm>
        </p:spPr>
        <p:txBody>
          <a:bodyPr>
            <a:spAutoFit/>
          </a:bodyPr>
          <a:lstStyle>
            <a:lvl1pPr marL="0" indent="0">
              <a:buNone/>
              <a:defRPr sz="1867"/>
            </a:lvl1pPr>
          </a:lstStyle>
          <a:p>
            <a:pPr lvl="0"/>
            <a:r>
              <a:rPr lang="en-US" dirty="0"/>
              <a:t>&lt;&lt;COVER PAGE DATE&gt;&gt;</a:t>
            </a:r>
          </a:p>
        </p:txBody>
      </p:sp>
      <p:sp>
        <p:nvSpPr>
          <p:cNvPr id="3" name="PRESENTATION PRESENTER"/>
          <p:cNvSpPr>
            <a:spLocks noGrp="1"/>
          </p:cNvSpPr>
          <p:nvPr>
            <p:ph type="subTitle" idx="1" hasCustomPrompt="1"/>
            <p:custDataLst>
              <p:tags r:id="rId2"/>
            </p:custDataLst>
          </p:nvPr>
        </p:nvSpPr>
        <p:spPr>
          <a:xfrm>
            <a:off x="509870" y="3956860"/>
            <a:ext cx="6059087" cy="249381"/>
          </a:xfrm>
        </p:spPr>
        <p:txBody>
          <a:bodyPr lIns="0" tIns="0" rIns="0" bIns="0" anchor="t" anchorCtr="0">
            <a:noAutofit/>
          </a:bodyPr>
          <a:lstStyle>
            <a:lvl1pPr marL="0" indent="0" algn="l">
              <a:spcBef>
                <a:spcPts val="1948"/>
              </a:spcBef>
              <a:buNone/>
              <a:defRPr sz="1867" i="0" baseline="0">
                <a:solidFill>
                  <a:schemeClr val="tx1"/>
                </a:solidFill>
                <a:latin typeface="Frutiger 55 Roman"/>
                <a:ea typeface="Arial Unicode MS" pitchFamily="34" charset="-128"/>
              </a:defRPr>
            </a:lvl1pPr>
            <a:lvl2pPr marL="542621" indent="0" algn="ctr">
              <a:buNone/>
              <a:defRPr>
                <a:solidFill>
                  <a:schemeClr val="tx1">
                    <a:tint val="75000"/>
                  </a:schemeClr>
                </a:solidFill>
              </a:defRPr>
            </a:lvl2pPr>
            <a:lvl3pPr marL="1085242" indent="0" algn="ctr">
              <a:buNone/>
              <a:defRPr>
                <a:solidFill>
                  <a:schemeClr val="tx1">
                    <a:tint val="75000"/>
                  </a:schemeClr>
                </a:solidFill>
              </a:defRPr>
            </a:lvl3pPr>
            <a:lvl4pPr marL="1627861" indent="0" algn="ctr">
              <a:buNone/>
              <a:defRPr>
                <a:solidFill>
                  <a:schemeClr val="tx1">
                    <a:tint val="75000"/>
                  </a:schemeClr>
                </a:solidFill>
              </a:defRPr>
            </a:lvl4pPr>
            <a:lvl5pPr marL="2170478" indent="0" algn="ctr">
              <a:buNone/>
              <a:defRPr>
                <a:solidFill>
                  <a:schemeClr val="tx1">
                    <a:tint val="75000"/>
                  </a:schemeClr>
                </a:solidFill>
              </a:defRPr>
            </a:lvl5pPr>
            <a:lvl6pPr marL="2713092" indent="0" algn="ctr">
              <a:buNone/>
              <a:defRPr>
                <a:solidFill>
                  <a:schemeClr val="tx1">
                    <a:tint val="75000"/>
                  </a:schemeClr>
                </a:solidFill>
              </a:defRPr>
            </a:lvl6pPr>
            <a:lvl7pPr marL="3255713" indent="0" algn="ctr">
              <a:buNone/>
              <a:defRPr>
                <a:solidFill>
                  <a:schemeClr val="tx1">
                    <a:tint val="75000"/>
                  </a:schemeClr>
                </a:solidFill>
              </a:defRPr>
            </a:lvl7pPr>
            <a:lvl8pPr marL="3798320" indent="0" algn="ctr">
              <a:buNone/>
              <a:defRPr>
                <a:solidFill>
                  <a:schemeClr val="tx1">
                    <a:tint val="75000"/>
                  </a:schemeClr>
                </a:solidFill>
              </a:defRPr>
            </a:lvl8pPr>
            <a:lvl9pPr marL="4340953" indent="0" algn="ctr">
              <a:buNone/>
              <a:defRPr>
                <a:solidFill>
                  <a:schemeClr val="tx1">
                    <a:tint val="75000"/>
                  </a:schemeClr>
                </a:solidFill>
              </a:defRPr>
            </a:lvl9pPr>
          </a:lstStyle>
          <a:p>
            <a:r>
              <a:rPr lang="en-US" dirty="0"/>
              <a:t>&lt;&lt;Presentation presenter&gt;&gt;</a:t>
            </a:r>
          </a:p>
        </p:txBody>
      </p:sp>
      <p:sp>
        <p:nvSpPr>
          <p:cNvPr id="2" name="PRESENTATION TITLE"/>
          <p:cNvSpPr>
            <a:spLocks noGrp="1"/>
          </p:cNvSpPr>
          <p:nvPr>
            <p:ph type="ctrTitle" hasCustomPrompt="1"/>
            <p:custDataLst>
              <p:tags r:id="rId3"/>
            </p:custDataLst>
          </p:nvPr>
        </p:nvSpPr>
        <p:spPr>
          <a:xfrm>
            <a:off x="509848" y="1978437"/>
            <a:ext cx="9942021" cy="856211"/>
          </a:xfrm>
        </p:spPr>
        <p:txBody>
          <a:bodyPr lIns="0" tIns="0" rIns="0" bIns="0" anchor="b" anchorCtr="0">
            <a:noAutofit/>
          </a:bodyPr>
          <a:lstStyle>
            <a:lvl1pPr>
              <a:lnSpc>
                <a:spcPts val="4545"/>
              </a:lnSpc>
              <a:spcBef>
                <a:spcPts val="4545"/>
              </a:spcBef>
              <a:defRPr sz="4267" baseline="0">
                <a:solidFill>
                  <a:schemeClr val="tx1"/>
                </a:solidFill>
                <a:latin typeface="Frutiger 45 Light"/>
                <a:ea typeface="Arial Unicode MS" pitchFamily="34" charset="-128"/>
              </a:defRPr>
            </a:lvl1pPr>
          </a:lstStyle>
          <a:p>
            <a:r>
              <a:rPr lang="en-US" dirty="0"/>
              <a:t>&lt;&lt;Keyline: short headline&gt;&gt;</a:t>
            </a:r>
          </a:p>
        </p:txBody>
      </p:sp>
      <p:sp>
        <p:nvSpPr>
          <p:cNvPr id="6" name="PRESENTATION INFOLINE"/>
          <p:cNvSpPr>
            <a:spLocks noGrp="1"/>
          </p:cNvSpPr>
          <p:nvPr>
            <p:ph type="body" sz="quarter" idx="12" hasCustomPrompt="1"/>
            <p:custDataLst>
              <p:tags r:id="rId4"/>
            </p:custDataLst>
          </p:nvPr>
        </p:nvSpPr>
        <p:spPr>
          <a:xfrm>
            <a:off x="509848" y="3158839"/>
            <a:ext cx="9942021" cy="311727"/>
          </a:xfrm>
        </p:spPr>
        <p:txBody>
          <a:bodyPr/>
          <a:lstStyle>
            <a:lvl1pPr marL="0" marR="0" indent="0" algn="l" defTabSz="1085242" rtl="0" eaLnBrk="1" fontAlgn="auto" latinLnBrk="0" hangingPunct="1">
              <a:lnSpc>
                <a:spcPts val="2381"/>
              </a:lnSpc>
              <a:spcBef>
                <a:spcPts val="1948"/>
              </a:spcBef>
              <a:spcAft>
                <a:spcPts val="0"/>
              </a:spcAft>
              <a:buClr>
                <a:schemeClr val="tx2"/>
              </a:buClr>
              <a:buSzPct val="100000"/>
              <a:buFont typeface="Symbol" pitchFamily="18" charset="2"/>
              <a:buNone/>
              <a:tabLst/>
              <a:defRPr sz="2000">
                <a:latin typeface="UBSHeadline"/>
              </a:defRPr>
            </a:lvl1pPr>
            <a:lvl2pPr marL="253586" indent="0">
              <a:buNone/>
              <a:defRPr/>
            </a:lvl2pPr>
            <a:lvl3pPr marL="493458" indent="0">
              <a:buNone/>
              <a:defRPr/>
            </a:lvl3pPr>
            <a:lvl4pPr marL="747035" indent="0">
              <a:buNone/>
              <a:defRPr/>
            </a:lvl4pPr>
            <a:lvl5pPr marL="986910" indent="0">
              <a:buNone/>
              <a:defRPr/>
            </a:lvl5pPr>
          </a:lstStyle>
          <a:p>
            <a:pPr marL="0" marR="0" lvl="0" indent="0" algn="l" defTabSz="1085242" rtl="0" eaLnBrk="1" fontAlgn="auto" latinLnBrk="0" hangingPunct="1">
              <a:lnSpc>
                <a:spcPct val="100000"/>
              </a:lnSpc>
              <a:spcBef>
                <a:spcPts val="1515"/>
              </a:spcBef>
              <a:spcAft>
                <a:spcPts val="0"/>
              </a:spcAft>
              <a:buClr>
                <a:schemeClr val="tx2"/>
              </a:buClr>
              <a:buSzPct val="100000"/>
              <a:buFont typeface="Symbol" pitchFamily="18" charset="2"/>
              <a:buNone/>
              <a:tabLst/>
              <a:defRPr/>
            </a:pPr>
            <a:r>
              <a:rPr lang="en-US" altLang="zh-TW" sz="2133" kern="0" dirty="0">
                <a:latin typeface="UBSHeadline" panose="02040503080702040204" pitchFamily="18" charset="0"/>
              </a:rPr>
              <a:t>&lt;&lt;</a:t>
            </a:r>
            <a:r>
              <a:rPr lang="en-US" altLang="zh-TW" sz="2133" kern="0" dirty="0" err="1">
                <a:latin typeface="UBSHeadline" panose="02040503080702040204" pitchFamily="18" charset="0"/>
              </a:rPr>
              <a:t>Infoline</a:t>
            </a:r>
            <a:r>
              <a:rPr lang="en-US" altLang="zh-TW" sz="2133" kern="0" dirty="0">
                <a:latin typeface="UBSHeadline" panose="02040503080702040204" pitchFamily="18" charset="0"/>
              </a:rPr>
              <a:t>: presentation description&gt;&gt;</a:t>
            </a:r>
          </a:p>
        </p:txBody>
      </p:sp>
      <p:sp>
        <p:nvSpPr>
          <p:cNvPr id="7" name="PRESENTATION PRESENTER FUNCTION"/>
          <p:cNvSpPr>
            <a:spLocks noGrp="1"/>
          </p:cNvSpPr>
          <p:nvPr>
            <p:ph type="body" sz="quarter" idx="10" hasCustomPrompt="1"/>
            <p:custDataLst>
              <p:tags r:id="rId5"/>
            </p:custDataLst>
          </p:nvPr>
        </p:nvSpPr>
        <p:spPr>
          <a:xfrm>
            <a:off x="511731" y="4181304"/>
            <a:ext cx="6060351" cy="249381"/>
          </a:xfrm>
        </p:spPr>
        <p:txBody>
          <a:bodyPr lIns="0" rIns="0">
            <a:noAutofit/>
          </a:bodyPr>
          <a:lstStyle>
            <a:lvl1pPr marL="0" indent="0">
              <a:spcBef>
                <a:spcPts val="1948"/>
              </a:spcBef>
              <a:buNone/>
              <a:defRPr sz="1867" i="0" baseline="0">
                <a:solidFill>
                  <a:schemeClr val="tx1"/>
                </a:solidFill>
                <a:latin typeface="Frutiger 55 Roman"/>
              </a:defRPr>
            </a:lvl1pPr>
          </a:lstStyle>
          <a:p>
            <a:pPr lvl="0"/>
            <a:r>
              <a:rPr lang="en-US" dirty="0"/>
              <a:t>&lt;&lt;Presenter function&gt;&gt;</a:t>
            </a:r>
          </a:p>
        </p:txBody>
      </p:sp>
      <p:sp>
        <p:nvSpPr>
          <p:cNvPr id="4" name="DraftStamp" hidden="1"/>
          <p:cNvSpPr txBox="1"/>
          <p:nvPr userDrawn="1">
            <p:custDataLst>
              <p:tags r:id="rId6"/>
            </p:custDataLst>
          </p:nvPr>
        </p:nvSpPr>
        <p:spPr>
          <a:xfrm>
            <a:off x="9421091" y="819728"/>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8" name="Picture 7"/>
          <p:cNvPicPr>
            <a:picLocks noChangeAspect="1"/>
          </p:cNvPicPr>
          <p:nvPr userDrawn="1">
            <p:custDataLst>
              <p:tags r:id="rId7"/>
            </p:custDataLst>
          </p:nvPr>
        </p:nvPicPr>
        <p:blipFill>
          <a:blip r:embed="rId9" cstate="print">
            <a:extLst>
              <a:ext uri="{28A0092B-C50C-407E-A947-70E740481C1C}">
                <a14:useLocalDpi xmlns:a14="http://schemas.microsoft.com/office/drawing/2010/main" val="0"/>
              </a:ext>
            </a:extLst>
          </a:blip>
          <a:stretch>
            <a:fillRect/>
          </a:stretch>
        </p:blipFill>
        <p:spPr>
          <a:xfrm>
            <a:off x="520934" y="515416"/>
            <a:ext cx="1343345" cy="368221"/>
          </a:xfrm>
          <a:prstGeom prst="rect">
            <a:avLst/>
          </a:prstGeom>
        </p:spPr>
      </p:pic>
    </p:spTree>
    <p:extLst>
      <p:ext uri="{BB962C8B-B14F-4D97-AF65-F5344CB8AC3E}">
        <p14:creationId xmlns:p14="http://schemas.microsoft.com/office/powerpoint/2010/main" val="19527988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Page">
    <p:spTree>
      <p:nvGrpSpPr>
        <p:cNvPr id="1" name=""/>
        <p:cNvGrpSpPr/>
        <p:nvPr/>
      </p:nvGrpSpPr>
      <p:grpSpPr>
        <a:xfrm>
          <a:off x="0" y="0"/>
          <a:ext cx="0" cy="0"/>
          <a:chOff x="0" y="0"/>
          <a:chExt cx="0" cy="0"/>
        </a:xfrm>
      </p:grpSpPr>
      <p:sp>
        <p:nvSpPr>
          <p:cNvPr id="4" name="DIVIDER TITLE"/>
          <p:cNvSpPr>
            <a:spLocks noGrp="1"/>
          </p:cNvSpPr>
          <p:nvPr>
            <p:ph type="subTitle" idx="1" hasCustomPrompt="1"/>
            <p:custDataLst>
              <p:tags r:id="rId1"/>
            </p:custDataLst>
          </p:nvPr>
        </p:nvSpPr>
        <p:spPr>
          <a:xfrm>
            <a:off x="508771" y="2211188"/>
            <a:ext cx="11139055" cy="939339"/>
          </a:xfrm>
        </p:spPr>
        <p:txBody>
          <a:bodyPr lIns="0" tIns="0" rIns="0" bIns="0">
            <a:noAutofit/>
          </a:bodyPr>
          <a:lstStyle>
            <a:lvl1pPr marL="0" indent="0" algn="l">
              <a:buNone/>
              <a:defRPr sz="4267" baseline="0">
                <a:solidFill>
                  <a:schemeClr val="tx1"/>
                </a:solidFill>
                <a:latin typeface="Frutiger 45 Light"/>
                <a:ea typeface="Arial Unicode MS" pitchFamily="34" charset="-128"/>
              </a:defRPr>
            </a:lvl1pPr>
            <a:lvl2pPr marL="542621" indent="0" algn="ctr">
              <a:buNone/>
              <a:defRPr>
                <a:solidFill>
                  <a:schemeClr val="tx1">
                    <a:tint val="75000"/>
                  </a:schemeClr>
                </a:solidFill>
              </a:defRPr>
            </a:lvl2pPr>
            <a:lvl3pPr marL="1085242" indent="0" algn="ctr">
              <a:buNone/>
              <a:defRPr>
                <a:solidFill>
                  <a:schemeClr val="tx1">
                    <a:tint val="75000"/>
                  </a:schemeClr>
                </a:solidFill>
              </a:defRPr>
            </a:lvl3pPr>
            <a:lvl4pPr marL="1627861" indent="0" algn="ctr">
              <a:buNone/>
              <a:defRPr>
                <a:solidFill>
                  <a:schemeClr val="tx1">
                    <a:tint val="75000"/>
                  </a:schemeClr>
                </a:solidFill>
              </a:defRPr>
            </a:lvl4pPr>
            <a:lvl5pPr marL="2170478" indent="0" algn="ctr">
              <a:buNone/>
              <a:defRPr>
                <a:solidFill>
                  <a:schemeClr val="tx1">
                    <a:tint val="75000"/>
                  </a:schemeClr>
                </a:solidFill>
              </a:defRPr>
            </a:lvl5pPr>
            <a:lvl6pPr marL="2713092" indent="0" algn="ctr">
              <a:buNone/>
              <a:defRPr>
                <a:solidFill>
                  <a:schemeClr val="tx1">
                    <a:tint val="75000"/>
                  </a:schemeClr>
                </a:solidFill>
              </a:defRPr>
            </a:lvl6pPr>
            <a:lvl7pPr marL="3255713" indent="0" algn="ctr">
              <a:buNone/>
              <a:defRPr>
                <a:solidFill>
                  <a:schemeClr val="tx1">
                    <a:tint val="75000"/>
                  </a:schemeClr>
                </a:solidFill>
              </a:defRPr>
            </a:lvl7pPr>
            <a:lvl8pPr marL="3798320" indent="0" algn="ctr">
              <a:buNone/>
              <a:defRPr>
                <a:solidFill>
                  <a:schemeClr val="tx1">
                    <a:tint val="75000"/>
                  </a:schemeClr>
                </a:solidFill>
              </a:defRPr>
            </a:lvl8pPr>
            <a:lvl9pPr marL="4340953" indent="0" algn="ctr">
              <a:buNone/>
              <a:defRPr>
                <a:solidFill>
                  <a:schemeClr val="tx1">
                    <a:tint val="75000"/>
                  </a:schemeClr>
                </a:solidFill>
              </a:defRPr>
            </a:lvl9pPr>
          </a:lstStyle>
          <a:p>
            <a:r>
              <a:rPr lang="en-US" dirty="0"/>
              <a:t>&lt;&lt;Divider title&gt;&gt;</a:t>
            </a:r>
          </a:p>
        </p:txBody>
      </p:sp>
      <p:sp>
        <p:nvSpPr>
          <p:cNvPr id="6" name="DIVIDER NUMBER"/>
          <p:cNvSpPr>
            <a:spLocks noGrp="1"/>
          </p:cNvSpPr>
          <p:nvPr>
            <p:ph type="ctrTitle" hasCustomPrompt="1"/>
          </p:nvPr>
        </p:nvSpPr>
        <p:spPr>
          <a:xfrm>
            <a:off x="508771" y="1828825"/>
            <a:ext cx="11139055" cy="349136"/>
          </a:xfrm>
        </p:spPr>
        <p:txBody>
          <a:bodyPr lIns="0" tIns="0" rIns="0" bIns="0" anchor="b" anchorCtr="0">
            <a:noAutofit/>
          </a:bodyPr>
          <a:lstStyle>
            <a:lvl1pPr>
              <a:defRPr sz="2000" baseline="0">
                <a:solidFill>
                  <a:schemeClr val="tx1"/>
                </a:solidFill>
                <a:latin typeface="+mj-lt"/>
                <a:ea typeface="Arial Unicode MS" pitchFamily="34" charset="-128"/>
              </a:defRPr>
            </a:lvl1pPr>
          </a:lstStyle>
          <a:p>
            <a:r>
              <a:rPr lang="en-US" dirty="0"/>
              <a:t>Click to edit Section / Appendix number</a:t>
            </a:r>
          </a:p>
        </p:txBody>
      </p:sp>
      <p:pic>
        <p:nvPicPr>
          <p:cNvPr id="3" name="Picture 2"/>
          <p:cNvPicPr>
            <a:picLocks noChangeAspect="1"/>
          </p:cNvPicPr>
          <p:nvPr userDrawn="1">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35478986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able of Contents" preserve="1" userDrawn="1">
  <p:cSld name="Table of Contents">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259A56D2-6EE4-40D3-BDE6-F5CD68556C61}" type="slidenum">
              <a:rPr sz="800" smtClean="0">
                <a:solidFill>
                  <a:prstClr val="black"/>
                </a:solidFill>
              </a:rPr>
              <a:pPr algn="r"/>
              <a:t>‹#›</a:t>
            </a:fld>
            <a:endParaRPr sz="800" dirty="0">
              <a:solidFill>
                <a:prstClr val="black"/>
              </a:solidFill>
            </a:endParaRPr>
          </a:p>
        </p:txBody>
      </p:sp>
      <p:sp>
        <p:nvSpPr>
          <p:cNvPr id="14" name="TOC BODY"/>
          <p:cNvSpPr>
            <a:spLocks noGrp="1"/>
          </p:cNvSpPr>
          <p:nvPr>
            <p:ph type="body" sz="quarter" idx="12"/>
            <p:custDataLst>
              <p:tags r:id="rId1"/>
            </p:custDataLst>
          </p:nvPr>
        </p:nvSpPr>
        <p:spPr>
          <a:xfrm>
            <a:off x="508771" y="1238624"/>
            <a:ext cx="11139055" cy="4726081"/>
          </a:xfrm>
        </p:spPr>
        <p:txBody>
          <a:bodyPr lIns="0" rIns="0">
            <a:noAutofit/>
          </a:bodyPr>
          <a:lstStyle>
            <a:lvl1pPr marL="0" indent="0">
              <a:buNone/>
              <a:defRPr sz="1867">
                <a:latin typeface="Frutiger 55 Roman"/>
              </a:defRPr>
            </a:lvl1pPr>
            <a:lvl2pPr>
              <a:buNone/>
              <a:defRPr/>
            </a:lvl2pPr>
            <a:lvl3pPr>
              <a:buNone/>
              <a:defRPr/>
            </a:lvl3pPr>
            <a:lvl4pPr>
              <a:buNone/>
              <a:defRPr/>
            </a:lvl4pPr>
            <a:lvl5pPr>
              <a:buNone/>
              <a:defRPr/>
            </a:lvl5pPr>
          </a:lstStyle>
          <a:p>
            <a:pPr lvl="0"/>
            <a:r>
              <a:rPr lang="en-US" dirty="0"/>
              <a:t>Click to edit Master text styles</a:t>
            </a:r>
          </a:p>
        </p:txBody>
      </p:sp>
      <p:cxnSp>
        <p:nvCxnSpPr>
          <p:cNvPr id="7" name="THIN BLUE LINE"/>
          <p:cNvCxnSpPr/>
          <p:nvPr/>
        </p:nvCxnSpPr>
        <p:spPr>
          <a:xfrm>
            <a:off x="508771"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OC TITLE"/>
          <p:cNvSpPr>
            <a:spLocks noGrp="1"/>
          </p:cNvSpPr>
          <p:nvPr>
            <p:ph type="title" hasCustomPrompt="1"/>
            <p:custDataLst>
              <p:tags r:id="rId2"/>
            </p:custDataLst>
          </p:nvPr>
        </p:nvSpPr>
        <p:spPr>
          <a:xfrm>
            <a:off x="508770" y="5"/>
            <a:ext cx="11139055" cy="856211"/>
          </a:xfrm>
        </p:spPr>
        <p:txBody>
          <a:bodyPr lIns="0" tIns="0" rIns="0" bIns="0" anchor="b" anchorCtr="0">
            <a:normAutofit/>
          </a:bodyPr>
          <a:lstStyle>
            <a:lvl1pPr algn="l">
              <a:lnSpc>
                <a:spcPts val="3463"/>
              </a:lnSpc>
              <a:defRPr sz="3467">
                <a:solidFill>
                  <a:schemeClr val="tx1"/>
                </a:solidFill>
                <a:latin typeface="Frutiger 45 Light"/>
              </a:defRPr>
            </a:lvl1pPr>
          </a:lstStyle>
          <a:p>
            <a:r>
              <a:rPr lang="en-US" dirty="0"/>
              <a:t>Table of contents</a:t>
            </a:r>
          </a:p>
        </p:txBody>
      </p:sp>
      <p:grpSp>
        <p:nvGrpSpPr>
          <p:cNvPr id="9" name="PXP_GRIDLINES" hidden="1"/>
          <p:cNvGrpSpPr/>
          <p:nvPr userDrawn="1"/>
        </p:nvGrpSpPr>
        <p:grpSpPr>
          <a:xfrm>
            <a:off x="-37133" y="0"/>
            <a:ext cx="12234040" cy="6858000"/>
            <a:chOff x="-30640" y="0"/>
            <a:chExt cx="10093083" cy="7543800"/>
          </a:xfrm>
        </p:grpSpPr>
        <p:cxnSp>
          <p:nvCxnSpPr>
            <p:cNvPr id="10" name="Straight Connector 9"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 name="DraftStamp" hidden="1"/>
          <p:cNvSpPr txBox="1"/>
          <p:nvPr userDrawn="1">
            <p:custDataLst>
              <p:tags r:id="rId3"/>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211756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efault Body Slide">
    <p:spTree>
      <p:nvGrpSpPr>
        <p:cNvPr id="1" name=""/>
        <p:cNvGrpSpPr/>
        <p:nvPr/>
      </p:nvGrpSpPr>
      <p:grpSpPr>
        <a:xfrm>
          <a:off x="0" y="0"/>
          <a:ext cx="0" cy="0"/>
          <a:chOff x="0" y="0"/>
          <a:chExt cx="0" cy="0"/>
        </a:xfrm>
      </p:grpSpPr>
      <p:sp>
        <p:nvSpPr>
          <p:cNvPr id="5"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C9C5D969-4CAD-4F29-8B51-07B8CBAF6BF4}" type="slidenum">
              <a:rPr sz="800" smtClean="0">
                <a:solidFill>
                  <a:prstClr val="black"/>
                </a:solidFill>
              </a:rPr>
              <a:pPr algn="r"/>
              <a:t>‹#›</a:t>
            </a:fld>
            <a:endParaRPr sz="800" dirty="0">
              <a:solidFill>
                <a:prstClr val="black"/>
              </a:solidFill>
            </a:endParaRPr>
          </a:p>
        </p:txBody>
      </p:sp>
      <p:sp>
        <p:nvSpPr>
          <p:cNvPr id="3" name="LAYOUT BODY"/>
          <p:cNvSpPr>
            <a:spLocks noGrp="1"/>
          </p:cNvSpPr>
          <p:nvPr>
            <p:ph idx="1"/>
            <p:custDataLst>
              <p:tags r:id="rId1"/>
            </p:custDataLst>
          </p:nvPr>
        </p:nvSpPr>
        <p:spPr>
          <a:xfrm>
            <a:off x="509853" y="1683860"/>
            <a:ext cx="5569527" cy="4326992"/>
          </a:xfrm>
        </p:spPr>
        <p:txBody>
          <a:bodyPr lIns="0" tIns="0" rIns="0" bIns="0">
            <a:noAutofit/>
          </a:bodyPr>
          <a:lstStyle>
            <a:lvl1pPr marL="253586" indent="-253586">
              <a:buClr>
                <a:schemeClr val="tx2"/>
              </a:buClr>
              <a:buSzPct val="100000"/>
              <a:buFont typeface="Symbol" pitchFamily="18" charset="2"/>
              <a:buChar char="·"/>
              <a:defRPr sz="2000">
                <a:latin typeface="Frutiger 55 Roman"/>
              </a:defRPr>
            </a:lvl1pPr>
            <a:lvl2pPr marL="498593" indent="-255299">
              <a:defRPr sz="1867">
                <a:latin typeface="Frutiger 55 Roman"/>
              </a:defRPr>
            </a:lvl2pPr>
            <a:lvl3pPr marL="743611" indent="-245034">
              <a:buClr>
                <a:schemeClr val="tx1"/>
              </a:buClr>
              <a:buFont typeface="Arial" pitchFamily="34" charset="0"/>
              <a:buChar char="–"/>
              <a:defRPr sz="1867">
                <a:latin typeface="Frutiger 55 Roman"/>
              </a:defRPr>
            </a:lvl3pPr>
            <a:lvl4pPr marL="986910" indent="-243313">
              <a:buSzPct val="84000"/>
              <a:defRPr sz="1867">
                <a:latin typeface="Frutiger 55 Roman"/>
              </a:defRPr>
            </a:lvl4pPr>
            <a:lvl5pPr marL="1243501" indent="-256602">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cxnSp>
        <p:nvCxnSpPr>
          <p:cNvPr id="63"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2"/>
            </p:custDataLst>
          </p:nvPr>
        </p:nvSpPr>
        <p:spPr>
          <a:xfrm>
            <a:off x="509847" y="5"/>
            <a:ext cx="11139055" cy="856211"/>
          </a:xfrm>
        </p:spPr>
        <p:txBody>
          <a:bodyPr vert="horz" lIns="0" tIns="0" rIns="0" bIns="0" rtlCol="0" anchor="b" anchorCtr="0">
            <a:normAutofit/>
          </a:bodyPr>
          <a:lstStyle>
            <a:lvl1pPr>
              <a:lnSpc>
                <a:spcPts val="3463"/>
              </a:lnSpc>
              <a:defRPr lang="en-US" sz="3467" b="0" baseline="0" dirty="0">
                <a:latin typeface="Frutiger 45 Light"/>
                <a:ea typeface="Arial Unicode MS" pitchFamily="34" charset="-128"/>
              </a:defRPr>
            </a:lvl1pPr>
          </a:lstStyle>
          <a:p>
            <a:pPr lvl="0">
              <a:lnSpc>
                <a:spcPct val="85000"/>
              </a:lnSpc>
            </a:pPr>
            <a:r>
              <a:rPr lang="en-US" dirty="0"/>
              <a:t>&lt;&lt;Page heading&gt;&gt;</a:t>
            </a:r>
          </a:p>
        </p:txBody>
      </p:sp>
      <p:grpSp>
        <p:nvGrpSpPr>
          <p:cNvPr id="7" name="PXP_GRIDLINES" hidden="1"/>
          <p:cNvGrpSpPr/>
          <p:nvPr userDrawn="1"/>
        </p:nvGrpSpPr>
        <p:grpSpPr>
          <a:xfrm>
            <a:off x="-37133" y="0"/>
            <a:ext cx="12234040" cy="6858000"/>
            <a:chOff x="-30640" y="0"/>
            <a:chExt cx="10093083" cy="7543800"/>
          </a:xfrm>
        </p:grpSpPr>
        <p:cxnSp>
          <p:nvCxnSpPr>
            <p:cNvPr id="8" name="Straight Connector 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DraftStamp" hidden="1"/>
          <p:cNvSpPr txBox="1"/>
          <p:nvPr userDrawn="1">
            <p:custDataLst>
              <p:tags r:id="rId3"/>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20" name="Picture 19"/>
          <p:cNvPicPr>
            <a:picLocks noChangeAspect="1"/>
          </p:cNvPicPr>
          <p:nvPr userDrawn="1">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20130335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3"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94976F55-9089-48EE-AE68-8E9544398D42}" type="slidenum">
              <a:rPr sz="800" smtClean="0">
                <a:solidFill>
                  <a:prstClr val="black"/>
                </a:solidFill>
              </a:rPr>
              <a:pPr algn="r"/>
              <a:t>‹#›</a:t>
            </a:fld>
            <a:endParaRPr sz="800" dirty="0">
              <a:solidFill>
                <a:prstClr val="black"/>
              </a:solidFill>
            </a:endParaRPr>
          </a:p>
        </p:txBody>
      </p:sp>
      <p:cxnSp>
        <p:nvCxnSpPr>
          <p:cNvPr id="64"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PAGE HEADING"/>
          <p:cNvSpPr>
            <a:spLocks noGrp="1"/>
          </p:cNvSpPr>
          <p:nvPr>
            <p:ph type="title" hasCustomPrompt="1"/>
            <p:custDataLst>
              <p:tags r:id="rId1"/>
            </p:custDataLst>
          </p:nvPr>
        </p:nvSpPr>
        <p:spPr>
          <a:xfrm>
            <a:off x="509847" y="5"/>
            <a:ext cx="11139055" cy="856211"/>
          </a:xfrm>
        </p:spPr>
        <p:txBody>
          <a:bodyPr vert="horz" lIns="0" tIns="0" rIns="0" bIns="0" rtlCol="0" anchor="b" anchorCtr="0">
            <a:normAutofit/>
          </a:bodyPr>
          <a:lstStyle>
            <a:lvl1pPr>
              <a:lnSpc>
                <a:spcPts val="3463"/>
              </a:lnSpc>
              <a:defRPr lang="en-US" sz="3467" b="0" baseline="0" dirty="0">
                <a:latin typeface="Frutiger 45 Light"/>
                <a:ea typeface="Arial Unicode MS" pitchFamily="34" charset="-128"/>
              </a:defRPr>
            </a:lvl1pPr>
          </a:lstStyle>
          <a:p>
            <a:pPr lvl="0">
              <a:lnSpc>
                <a:spcPct val="85000"/>
              </a:lnSpc>
            </a:pPr>
            <a:r>
              <a:rPr lang="en-US" dirty="0"/>
              <a:t>&lt;&lt;Page heading&gt;&gt;</a:t>
            </a:r>
          </a:p>
        </p:txBody>
      </p:sp>
      <p:grpSp>
        <p:nvGrpSpPr>
          <p:cNvPr id="6" name="PXP_GRIDLINES" hidden="1"/>
          <p:cNvGrpSpPr/>
          <p:nvPr userDrawn="1"/>
        </p:nvGrpSpPr>
        <p:grpSpPr>
          <a:xfrm>
            <a:off x="-37133" y="0"/>
            <a:ext cx="12234040" cy="6858000"/>
            <a:chOff x="-30640" y="0"/>
            <a:chExt cx="10093083" cy="7543800"/>
          </a:xfrm>
        </p:grpSpPr>
        <p:cxnSp>
          <p:nvCxnSpPr>
            <p:cNvPr id="8" name="Straight Connector 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9" name="Straight Connector 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5" name="Picture 4"/>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9629765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Large 1x1 Full Height">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855E24D6-7D0A-470C-80AD-CB9E4DCBF649}" type="slidenum">
              <a:rPr sz="800" smtClean="0">
                <a:solidFill>
                  <a:prstClr val="black"/>
                </a:solidFill>
              </a:rPr>
              <a:pPr algn="r"/>
              <a:t>‹#›</a:t>
            </a:fld>
            <a:endParaRPr sz="800" dirty="0">
              <a:solidFill>
                <a:prstClr val="black"/>
              </a:solidFill>
            </a:endParaRPr>
          </a:p>
        </p:txBody>
      </p:sp>
      <p:sp>
        <p:nvSpPr>
          <p:cNvPr id="14" name="LAYOUT SOURCE"/>
          <p:cNvSpPr>
            <a:spLocks noGrp="1"/>
          </p:cNvSpPr>
          <p:nvPr>
            <p:ph type="body" idx="15" hasCustomPrompt="1"/>
            <p:custDataLst>
              <p:tags r:id="rId1"/>
            </p:custDataLst>
          </p:nvPr>
        </p:nvSpPr>
        <p:spPr>
          <a:xfrm>
            <a:off x="509847" y="5694222"/>
            <a:ext cx="11139055"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3" name="LAYOUT BODY"/>
          <p:cNvSpPr>
            <a:spLocks noGrp="1"/>
          </p:cNvSpPr>
          <p:nvPr>
            <p:ph idx="1"/>
            <p:custDataLst>
              <p:tags r:id="rId2"/>
            </p:custDataLst>
          </p:nvPr>
        </p:nvSpPr>
        <p:spPr>
          <a:xfrm>
            <a:off x="509847" y="1687492"/>
            <a:ext cx="11139055" cy="4006736"/>
          </a:xfrm>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defTabSz="986910">
              <a:buSzPct val="84000"/>
              <a:defRPr sz="1867">
                <a:latin typeface="Frutiger 55 Roman"/>
              </a:defRPr>
            </a:lvl4pPr>
            <a:lvl5pPr marL="1243501" indent="-256602">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18" name="LAYOUT HEADER"/>
          <p:cNvSpPr>
            <a:spLocks noGrp="1"/>
          </p:cNvSpPr>
          <p:nvPr>
            <p:ph type="body" idx="14" hasCustomPrompt="1"/>
            <p:custDataLst>
              <p:tags r:id="rId3"/>
            </p:custDataLst>
          </p:nvPr>
        </p:nvSpPr>
        <p:spPr>
          <a:xfrm>
            <a:off x="509847" y="1362366"/>
            <a:ext cx="11139055"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cxnSp>
        <p:nvCxnSpPr>
          <p:cNvPr id="54"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PAGE HEADING"/>
          <p:cNvSpPr>
            <a:spLocks noGrp="1"/>
          </p:cNvSpPr>
          <p:nvPr>
            <p:ph type="title" hasCustomPrompt="1"/>
            <p:custDataLst>
              <p:tags r:id="rId4"/>
            </p:custDataLst>
          </p:nvPr>
        </p:nvSpPr>
        <p:spPr>
          <a:xfrm>
            <a:off x="509847" y="5"/>
            <a:ext cx="11139055" cy="856211"/>
          </a:xfrm>
        </p:spPr>
        <p:txBody>
          <a:bodyPr vert="horz" lIns="0" tIns="0" rIns="0" bIns="0" rtlCol="0" anchor="b" anchorCtr="0">
            <a:normAutofit/>
          </a:bodyPr>
          <a:lstStyle>
            <a:lvl1pPr>
              <a:defRPr lang="en-US" sz="3467" b="0" baseline="0" dirty="0">
                <a:latin typeface="Frutiger 45 Light"/>
                <a:ea typeface="Arial Unicode MS" pitchFamily="34" charset="-128"/>
              </a:defRPr>
            </a:lvl1pPr>
          </a:lstStyle>
          <a:p>
            <a:pPr lvl="0">
              <a:lnSpc>
                <a:spcPct val="85000"/>
              </a:lnSpc>
            </a:pPr>
            <a:r>
              <a:rPr lang="en-US" dirty="0"/>
              <a:t>&lt;&lt;Page heading&gt;&gt;</a:t>
            </a:r>
          </a:p>
        </p:txBody>
      </p:sp>
      <p:sp>
        <p:nvSpPr>
          <p:cNvPr id="10" name="DOCUMENT ID"/>
          <p:cNvSpPr txBox="1"/>
          <p:nvPr userDrawn="1">
            <p:custDataLst>
              <p:tags r:id="rId5"/>
            </p:custDataLst>
          </p:nvPr>
        </p:nvSpPr>
        <p:spPr>
          <a:xfrm>
            <a:off x="2785303" y="382402"/>
            <a:ext cx="8863597" cy="123111"/>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sz="800" dirty="0"/>
              <a:t>UBSPROD\t621266 [printed: March 23, 2020 4:18 PM] [saved: March 24, 2020 6:39 AM] P:\Min Lan\Webinar\24 March\Webinar 24 March 16x9v2.pptx </a:t>
            </a:r>
          </a:p>
        </p:txBody>
      </p:sp>
      <p:grpSp>
        <p:nvGrpSpPr>
          <p:cNvPr id="9" name="PXP_GRIDLINES" hidden="1"/>
          <p:cNvGrpSpPr/>
          <p:nvPr userDrawn="1"/>
        </p:nvGrpSpPr>
        <p:grpSpPr>
          <a:xfrm>
            <a:off x="-37133" y="0"/>
            <a:ext cx="12234040" cy="6858000"/>
            <a:chOff x="-30640" y="0"/>
            <a:chExt cx="10093083" cy="7543800"/>
          </a:xfrm>
        </p:grpSpPr>
        <p:cxnSp>
          <p:nvCxnSpPr>
            <p:cNvPr id="11" name="Straight Connector 10"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6"/>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7"/>
            </p:custDataLst>
          </p:nvPr>
        </p:nvPicPr>
        <p:blipFill>
          <a:blip r:embed="rId9"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25233294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252FDA-33EB-4BE7-B6D1-98F9ED1769E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CDF76B8-A6BA-4C6C-89FE-15679E12D57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3070305-287C-483D-91D9-D2DC0349207C}"/>
              </a:ext>
            </a:extLst>
          </p:cNvPr>
          <p:cNvSpPr>
            <a:spLocks noGrp="1"/>
          </p:cNvSpPr>
          <p:nvPr>
            <p:ph type="dt" sz="half" idx="10"/>
          </p:nvPr>
        </p:nvSpPr>
        <p:spPr/>
        <p:txBody>
          <a:bodyPr/>
          <a:lstStyle/>
          <a:p>
            <a:fld id="{38F79F67-ACB7-420E-A3B2-6F4F9BBB8A09}" type="datetimeFigureOut">
              <a:rPr lang="en-US" smtClean="0"/>
              <a:t>6/28/2022</a:t>
            </a:fld>
            <a:endParaRPr lang="en-US"/>
          </a:p>
        </p:txBody>
      </p:sp>
      <p:sp>
        <p:nvSpPr>
          <p:cNvPr id="5" name="Footer Placeholder 4">
            <a:extLst>
              <a:ext uri="{FF2B5EF4-FFF2-40B4-BE49-F238E27FC236}">
                <a16:creationId xmlns:a16="http://schemas.microsoft.com/office/drawing/2014/main" id="{F2CE86FF-8C69-4E37-B3B1-EBD63CAEEA9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91A43C1-9707-41DD-B124-8592FC9BE378}"/>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15910139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Large 1x1">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2451735E-85A4-4643-8094-642905B783F2}" type="slidenum">
              <a:rPr sz="800" smtClean="0">
                <a:solidFill>
                  <a:prstClr val="black"/>
                </a:solidFill>
              </a:rPr>
              <a:pPr algn="r"/>
              <a:t>‹#›</a:t>
            </a:fld>
            <a:endParaRPr sz="800" dirty="0">
              <a:solidFill>
                <a:prstClr val="black"/>
              </a:solidFill>
            </a:endParaRPr>
          </a:p>
        </p:txBody>
      </p:sp>
      <p:sp>
        <p:nvSpPr>
          <p:cNvPr id="12" name="LAYOUT SOURCE"/>
          <p:cNvSpPr>
            <a:spLocks noGrp="1"/>
          </p:cNvSpPr>
          <p:nvPr>
            <p:ph type="body" idx="17" hasCustomPrompt="1"/>
            <p:custDataLst>
              <p:tags r:id="rId1"/>
            </p:custDataLst>
          </p:nvPr>
        </p:nvSpPr>
        <p:spPr>
          <a:xfrm>
            <a:off x="509847" y="5681650"/>
            <a:ext cx="11139055"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11" name="LAYOUT BODY"/>
          <p:cNvSpPr>
            <a:spLocks noGrp="1"/>
          </p:cNvSpPr>
          <p:nvPr>
            <p:ph idx="16"/>
            <p:custDataLst>
              <p:tags r:id="rId2"/>
            </p:custDataLst>
          </p:nvPr>
        </p:nvSpPr>
        <p:spPr>
          <a:xfrm>
            <a:off x="509847" y="4010785"/>
            <a:ext cx="11139055"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56602">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LAYOUT HEADER"/>
          <p:cNvSpPr>
            <a:spLocks noGrp="1"/>
          </p:cNvSpPr>
          <p:nvPr>
            <p:ph type="body" idx="18" hasCustomPrompt="1"/>
            <p:custDataLst>
              <p:tags r:id="rId3"/>
            </p:custDataLst>
          </p:nvPr>
        </p:nvSpPr>
        <p:spPr>
          <a:xfrm>
            <a:off x="509847" y="3685666"/>
            <a:ext cx="11139055"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4" name="LAYOUT SOURCE"/>
          <p:cNvSpPr>
            <a:spLocks noGrp="1"/>
          </p:cNvSpPr>
          <p:nvPr>
            <p:ph type="body" idx="15" hasCustomPrompt="1"/>
            <p:custDataLst>
              <p:tags r:id="rId4"/>
            </p:custDataLst>
          </p:nvPr>
        </p:nvSpPr>
        <p:spPr>
          <a:xfrm>
            <a:off x="509847" y="3358350"/>
            <a:ext cx="11139055"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3" name="LAYOUT BODY"/>
          <p:cNvSpPr>
            <a:spLocks noGrp="1"/>
          </p:cNvSpPr>
          <p:nvPr>
            <p:ph idx="1"/>
            <p:custDataLst>
              <p:tags r:id="rId5"/>
            </p:custDataLst>
          </p:nvPr>
        </p:nvSpPr>
        <p:spPr>
          <a:xfrm>
            <a:off x="509847" y="1687488"/>
            <a:ext cx="11139055"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56602">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LAYOUT HEADER"/>
          <p:cNvSpPr>
            <a:spLocks noGrp="1"/>
          </p:cNvSpPr>
          <p:nvPr>
            <p:ph type="body" idx="14" hasCustomPrompt="1"/>
            <p:custDataLst>
              <p:tags r:id="rId6"/>
            </p:custDataLst>
          </p:nvPr>
        </p:nvSpPr>
        <p:spPr>
          <a:xfrm>
            <a:off x="509847" y="1362366"/>
            <a:ext cx="11139055"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cxnSp>
        <p:nvCxnSpPr>
          <p:cNvPr id="54"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PAGE HEADING"/>
          <p:cNvSpPr>
            <a:spLocks noGrp="1"/>
          </p:cNvSpPr>
          <p:nvPr>
            <p:ph type="title" hasCustomPrompt="1"/>
            <p:custDataLst>
              <p:tags r:id="rId7"/>
            </p:custDataLst>
          </p:nvPr>
        </p:nvSpPr>
        <p:spPr>
          <a:xfrm>
            <a:off x="509847" y="5"/>
            <a:ext cx="11139055" cy="856211"/>
          </a:xfrm>
        </p:spPr>
        <p:txBody>
          <a:bodyPr vert="horz" lIns="0" tIns="0" rIns="0" bIns="0" rtlCol="0" anchor="b" anchorCtr="0">
            <a:normAutofit/>
          </a:bodyPr>
          <a:lstStyle>
            <a:lvl1pPr>
              <a:defRPr lang="en-US" sz="3467" b="0" baseline="0" dirty="0">
                <a:latin typeface="Frutiger 45 Light"/>
                <a:ea typeface="Arial Unicode MS" pitchFamily="34" charset="-128"/>
              </a:defRPr>
            </a:lvl1pPr>
          </a:lstStyle>
          <a:p>
            <a:pPr lvl="0">
              <a:lnSpc>
                <a:spcPct val="85000"/>
              </a:lnSpc>
            </a:pPr>
            <a:r>
              <a:rPr lang="en-US" dirty="0"/>
              <a:t>&lt;&lt;Page heading&gt;&gt;</a:t>
            </a:r>
          </a:p>
        </p:txBody>
      </p:sp>
      <p:sp>
        <p:nvSpPr>
          <p:cNvPr id="10" name="DOCUMENT ID"/>
          <p:cNvSpPr txBox="1"/>
          <p:nvPr userDrawn="1">
            <p:custDataLst>
              <p:tags r:id="rId8"/>
            </p:custDataLst>
          </p:nvPr>
        </p:nvSpPr>
        <p:spPr>
          <a:xfrm>
            <a:off x="2785303" y="382402"/>
            <a:ext cx="8863597" cy="123111"/>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sz="800" dirty="0"/>
              <a:t>UBSPROD\t621266 [printed: March 23, 2020 4:18 PM] [saved: March 24, 2020 6:39 AM] P:\Min Lan\Webinar\24 March\Webinar 24 March 16x9v2.pptx </a:t>
            </a:r>
          </a:p>
        </p:txBody>
      </p:sp>
      <p:grpSp>
        <p:nvGrpSpPr>
          <p:cNvPr id="15" name="PXP_GRIDLINES" hidden="1"/>
          <p:cNvGrpSpPr/>
          <p:nvPr userDrawn="1"/>
        </p:nvGrpSpPr>
        <p:grpSpPr>
          <a:xfrm>
            <a:off x="-37133" y="0"/>
            <a:ext cx="12234040" cy="6858000"/>
            <a:chOff x="-30640" y="0"/>
            <a:chExt cx="10093083" cy="7543800"/>
          </a:xfrm>
        </p:grpSpPr>
        <p:cxnSp>
          <p:nvCxnSpPr>
            <p:cNvPr id="16" name="Straight Connector 15"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9"/>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10"/>
            </p:custDataLst>
          </p:nvPr>
        </p:nvPicPr>
        <p:blipFill>
          <a:blip r:embed="rId12"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31109129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Large 2x1 Full Height">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D70D6585-CB7C-4CFA-BD76-44C70BE2929C}" type="slidenum">
              <a:rPr sz="800" smtClean="0">
                <a:solidFill>
                  <a:prstClr val="black"/>
                </a:solidFill>
              </a:rPr>
              <a:pPr algn="r"/>
              <a:t>‹#›</a:t>
            </a:fld>
            <a:endParaRPr sz="800" dirty="0">
              <a:solidFill>
                <a:prstClr val="black"/>
              </a:solidFill>
            </a:endParaRPr>
          </a:p>
        </p:txBody>
      </p:sp>
      <p:sp>
        <p:nvSpPr>
          <p:cNvPr id="12" name="LAYOUT SOURCE"/>
          <p:cNvSpPr>
            <a:spLocks noGrp="1"/>
          </p:cNvSpPr>
          <p:nvPr>
            <p:ph type="body" idx="18" hasCustomPrompt="1"/>
            <p:custDataLst>
              <p:tags r:id="rId1"/>
            </p:custDataLst>
          </p:nvPr>
        </p:nvSpPr>
        <p:spPr>
          <a:xfrm>
            <a:off x="6251182" y="5694222"/>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8" name="LAYOUT BODY"/>
          <p:cNvSpPr>
            <a:spLocks noGrp="1"/>
          </p:cNvSpPr>
          <p:nvPr>
            <p:ph idx="16"/>
            <p:custDataLst>
              <p:tags r:id="rId2"/>
            </p:custDataLst>
          </p:nvPr>
        </p:nvSpPr>
        <p:spPr>
          <a:xfrm>
            <a:off x="6251182" y="1687492"/>
            <a:ext cx="5375564" cy="4006736"/>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2" name="LAYOUT HEADER"/>
          <p:cNvSpPr>
            <a:spLocks noGrp="1"/>
          </p:cNvSpPr>
          <p:nvPr>
            <p:ph type="body" idx="19" hasCustomPrompt="1"/>
            <p:custDataLst>
              <p:tags r:id="rId3"/>
            </p:custDataLst>
          </p:nvPr>
        </p:nvSpPr>
        <p:spPr>
          <a:xfrm>
            <a:off x="6251182" y="1362366"/>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4" name="LAYOUT SOURCE"/>
          <p:cNvSpPr>
            <a:spLocks noGrp="1"/>
          </p:cNvSpPr>
          <p:nvPr>
            <p:ph type="body" idx="15" hasCustomPrompt="1"/>
            <p:custDataLst>
              <p:tags r:id="rId4"/>
            </p:custDataLst>
          </p:nvPr>
        </p:nvSpPr>
        <p:spPr>
          <a:xfrm>
            <a:off x="509849" y="5694222"/>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3" name="LAYOUT BODY"/>
          <p:cNvSpPr>
            <a:spLocks noGrp="1"/>
          </p:cNvSpPr>
          <p:nvPr>
            <p:ph idx="1"/>
            <p:custDataLst>
              <p:tags r:id="rId5"/>
            </p:custDataLst>
          </p:nvPr>
        </p:nvSpPr>
        <p:spPr>
          <a:xfrm>
            <a:off x="509849" y="1687492"/>
            <a:ext cx="5375564" cy="4006736"/>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1" name="LAYOUT HEADER"/>
          <p:cNvSpPr>
            <a:spLocks noGrp="1"/>
          </p:cNvSpPr>
          <p:nvPr>
            <p:ph type="body" idx="14" hasCustomPrompt="1"/>
            <p:custDataLst>
              <p:tags r:id="rId6"/>
            </p:custDataLst>
          </p:nvPr>
        </p:nvSpPr>
        <p:spPr>
          <a:xfrm>
            <a:off x="509849" y="1362366"/>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cxnSp>
        <p:nvCxnSpPr>
          <p:cNvPr id="59"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PAGE HEADING"/>
          <p:cNvSpPr>
            <a:spLocks noGrp="1"/>
          </p:cNvSpPr>
          <p:nvPr>
            <p:ph type="title" hasCustomPrompt="1"/>
            <p:custDataLst>
              <p:tags r:id="rId7"/>
            </p:custDataLst>
          </p:nvPr>
        </p:nvSpPr>
        <p:spPr>
          <a:xfrm>
            <a:off x="509847" y="5"/>
            <a:ext cx="11139055" cy="856211"/>
          </a:xfrm>
        </p:spPr>
        <p:txBody>
          <a:bodyPr vert="horz" lIns="0" tIns="0" rIns="0" bIns="0" rtlCol="0" anchor="b" anchorCtr="0">
            <a:normAutofit/>
          </a:bodyPr>
          <a:lstStyle>
            <a:lvl1pPr>
              <a:lnSpc>
                <a:spcPts val="3463"/>
              </a:lnSpc>
              <a:defRPr lang="en-US" sz="3467" b="0" baseline="0" dirty="0">
                <a:latin typeface="Frutiger 45 Light"/>
                <a:ea typeface="Arial Unicode MS" pitchFamily="34" charset="-128"/>
              </a:defRPr>
            </a:lvl1pPr>
          </a:lstStyle>
          <a:p>
            <a:pPr lvl="0">
              <a:lnSpc>
                <a:spcPct val="85000"/>
              </a:lnSpc>
            </a:pPr>
            <a:r>
              <a:rPr lang="en-US" dirty="0"/>
              <a:t>&lt;&lt;Page heading&gt;&gt;</a:t>
            </a:r>
          </a:p>
        </p:txBody>
      </p:sp>
      <p:grpSp>
        <p:nvGrpSpPr>
          <p:cNvPr id="15" name="PXP_GRIDLINES" hidden="1"/>
          <p:cNvGrpSpPr/>
          <p:nvPr userDrawn="1"/>
        </p:nvGrpSpPr>
        <p:grpSpPr>
          <a:xfrm>
            <a:off x="-37133" y="0"/>
            <a:ext cx="12234040" cy="6858000"/>
            <a:chOff x="-30640" y="0"/>
            <a:chExt cx="10093083" cy="7543800"/>
          </a:xfrm>
        </p:grpSpPr>
        <p:cxnSp>
          <p:nvCxnSpPr>
            <p:cNvPr id="16" name="Straight Connector 15"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8"/>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9"/>
            </p:custDataLst>
          </p:nvPr>
        </p:nvPicPr>
        <p:blipFill>
          <a:blip r:embed="rId11"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159655035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Large 3x1 Full Height">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9489627C-F79B-4DF9-998A-207B47061EFD}" type="slidenum">
              <a:rPr sz="800" smtClean="0">
                <a:solidFill>
                  <a:prstClr val="black"/>
                </a:solidFill>
              </a:rPr>
              <a:pPr algn="r"/>
              <a:t>‹#›</a:t>
            </a:fld>
            <a:endParaRPr sz="800" dirty="0">
              <a:solidFill>
                <a:prstClr val="black"/>
              </a:solidFill>
            </a:endParaRPr>
          </a:p>
        </p:txBody>
      </p:sp>
      <p:sp>
        <p:nvSpPr>
          <p:cNvPr id="16" name="LAYOUT SOURCE"/>
          <p:cNvSpPr>
            <a:spLocks noGrp="1"/>
          </p:cNvSpPr>
          <p:nvPr>
            <p:ph type="body" idx="21" hasCustomPrompt="1"/>
            <p:custDataLst>
              <p:tags r:id="rId1"/>
            </p:custDataLst>
          </p:nvPr>
        </p:nvSpPr>
        <p:spPr>
          <a:xfrm>
            <a:off x="8157556" y="5694222"/>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13" name="LAYOUT BODY"/>
          <p:cNvSpPr>
            <a:spLocks noGrp="1"/>
          </p:cNvSpPr>
          <p:nvPr>
            <p:ph idx="19"/>
            <p:custDataLst>
              <p:tags r:id="rId2"/>
            </p:custDataLst>
          </p:nvPr>
        </p:nvSpPr>
        <p:spPr>
          <a:xfrm>
            <a:off x="8157556" y="1687492"/>
            <a:ext cx="3480261" cy="4006736"/>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6" name="LAYOUT HEADER"/>
          <p:cNvSpPr>
            <a:spLocks noGrp="1"/>
          </p:cNvSpPr>
          <p:nvPr>
            <p:ph type="body" idx="23" hasCustomPrompt="1"/>
            <p:custDataLst>
              <p:tags r:id="rId3"/>
            </p:custDataLst>
          </p:nvPr>
        </p:nvSpPr>
        <p:spPr>
          <a:xfrm>
            <a:off x="8157556" y="1362366"/>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65" name="LAYOUT SOURCE"/>
          <p:cNvSpPr>
            <a:spLocks noGrp="1"/>
          </p:cNvSpPr>
          <p:nvPr>
            <p:ph type="body" idx="25" hasCustomPrompt="1"/>
            <p:custDataLst>
              <p:tags r:id="rId4"/>
            </p:custDataLst>
          </p:nvPr>
        </p:nvSpPr>
        <p:spPr>
          <a:xfrm>
            <a:off x="4333703" y="5694222"/>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8" name="LAYOUT BODY"/>
          <p:cNvSpPr>
            <a:spLocks noGrp="1"/>
          </p:cNvSpPr>
          <p:nvPr>
            <p:ph idx="16"/>
            <p:custDataLst>
              <p:tags r:id="rId5"/>
            </p:custDataLst>
          </p:nvPr>
        </p:nvSpPr>
        <p:spPr>
          <a:xfrm>
            <a:off x="4333703" y="1687492"/>
            <a:ext cx="3480261" cy="4006736"/>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21025">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5" name="LAYOUT HEADER"/>
          <p:cNvSpPr>
            <a:spLocks noGrp="1"/>
          </p:cNvSpPr>
          <p:nvPr>
            <p:ph type="body" idx="22" hasCustomPrompt="1"/>
            <p:custDataLst>
              <p:tags r:id="rId6"/>
            </p:custDataLst>
          </p:nvPr>
        </p:nvSpPr>
        <p:spPr>
          <a:xfrm>
            <a:off x="4333703" y="1362366"/>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64" name="LAYOUT SOURCE"/>
          <p:cNvSpPr>
            <a:spLocks noGrp="1"/>
          </p:cNvSpPr>
          <p:nvPr>
            <p:ph type="body" idx="24" hasCustomPrompt="1"/>
            <p:custDataLst>
              <p:tags r:id="rId7"/>
            </p:custDataLst>
          </p:nvPr>
        </p:nvSpPr>
        <p:spPr>
          <a:xfrm>
            <a:off x="509848" y="5694222"/>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3" name="LAYOUT BODY"/>
          <p:cNvSpPr>
            <a:spLocks noGrp="1"/>
          </p:cNvSpPr>
          <p:nvPr>
            <p:ph idx="1"/>
            <p:custDataLst>
              <p:tags r:id="rId8"/>
            </p:custDataLst>
          </p:nvPr>
        </p:nvSpPr>
        <p:spPr>
          <a:xfrm>
            <a:off x="509848" y="1687492"/>
            <a:ext cx="3480261" cy="4006736"/>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4" name="LAYOUT HEADER"/>
          <p:cNvSpPr>
            <a:spLocks noGrp="1"/>
          </p:cNvSpPr>
          <p:nvPr>
            <p:ph type="body" idx="14" hasCustomPrompt="1"/>
            <p:custDataLst>
              <p:tags r:id="rId9"/>
            </p:custDataLst>
          </p:nvPr>
        </p:nvSpPr>
        <p:spPr>
          <a:xfrm>
            <a:off x="509848" y="1362366"/>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cxnSp>
        <p:nvCxnSpPr>
          <p:cNvPr id="62"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PAGE HEADING"/>
          <p:cNvSpPr>
            <a:spLocks noGrp="1"/>
          </p:cNvSpPr>
          <p:nvPr>
            <p:ph type="title" hasCustomPrompt="1"/>
            <p:custDataLst>
              <p:tags r:id="rId10"/>
            </p:custDataLst>
          </p:nvPr>
        </p:nvSpPr>
        <p:spPr>
          <a:xfrm>
            <a:off x="509847" y="5"/>
            <a:ext cx="11139055" cy="856211"/>
          </a:xfrm>
        </p:spPr>
        <p:txBody>
          <a:bodyPr vert="horz" lIns="0" tIns="0" rIns="0" bIns="0" rtlCol="0" anchor="b" anchorCtr="0">
            <a:normAutofit/>
          </a:bodyPr>
          <a:lstStyle>
            <a:lvl1pPr>
              <a:defRPr lang="en-US" sz="3467" b="0" baseline="0" dirty="0">
                <a:latin typeface="Frutiger 45 Light"/>
                <a:ea typeface="Arial Unicode MS" pitchFamily="34" charset="-128"/>
              </a:defRPr>
            </a:lvl1pPr>
          </a:lstStyle>
          <a:p>
            <a:pPr lvl="0">
              <a:lnSpc>
                <a:spcPct val="85000"/>
              </a:lnSpc>
            </a:pPr>
            <a:r>
              <a:rPr lang="en-US" dirty="0"/>
              <a:t>&lt;&lt;Page heading&gt;&gt;</a:t>
            </a:r>
          </a:p>
        </p:txBody>
      </p:sp>
      <p:sp>
        <p:nvSpPr>
          <p:cNvPr id="17" name="DOCUMENT ID"/>
          <p:cNvSpPr txBox="1"/>
          <p:nvPr userDrawn="1">
            <p:custDataLst>
              <p:tags r:id="rId11"/>
            </p:custDataLst>
          </p:nvPr>
        </p:nvSpPr>
        <p:spPr>
          <a:xfrm>
            <a:off x="2785303" y="382402"/>
            <a:ext cx="8863597" cy="123111"/>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sz="800" dirty="0"/>
              <a:t>UBSPROD\t621266 [printed: March 23, 2020 4:18 PM] [saved: March 24, 2020 6:39 AM] P:\Min Lan\Webinar\24 March\Webinar 24 March 16x9v2.pptx </a:t>
            </a:r>
          </a:p>
        </p:txBody>
      </p:sp>
      <p:grpSp>
        <p:nvGrpSpPr>
          <p:cNvPr id="15" name="PXP_GRIDLINES" hidden="1"/>
          <p:cNvGrpSpPr/>
          <p:nvPr userDrawn="1"/>
        </p:nvGrpSpPr>
        <p:grpSpPr>
          <a:xfrm>
            <a:off x="-37133" y="0"/>
            <a:ext cx="12234040" cy="6858000"/>
            <a:chOff x="-30640" y="0"/>
            <a:chExt cx="10093083" cy="7543800"/>
          </a:xfrm>
        </p:grpSpPr>
        <p:cxnSp>
          <p:nvCxnSpPr>
            <p:cNvPr id="18" name="Straight Connector 1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2"/>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18792115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Large 2x2">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C04BB5FE-21AD-4A47-B7F8-7792A0111F81}" type="slidenum">
              <a:rPr sz="800" smtClean="0">
                <a:solidFill>
                  <a:prstClr val="black"/>
                </a:solidFill>
              </a:rPr>
              <a:pPr algn="r"/>
              <a:t>‹#›</a:t>
            </a:fld>
            <a:endParaRPr sz="800" dirty="0">
              <a:solidFill>
                <a:prstClr val="black"/>
              </a:solidFill>
            </a:endParaRPr>
          </a:p>
        </p:txBody>
      </p:sp>
      <p:sp>
        <p:nvSpPr>
          <p:cNvPr id="19" name="LAYOUT SOURCE"/>
          <p:cNvSpPr>
            <a:spLocks noGrp="1"/>
          </p:cNvSpPr>
          <p:nvPr>
            <p:ph type="body" idx="24" hasCustomPrompt="1"/>
            <p:custDataLst>
              <p:tags r:id="rId1"/>
            </p:custDataLst>
          </p:nvPr>
        </p:nvSpPr>
        <p:spPr>
          <a:xfrm>
            <a:off x="6251182" y="568591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17" name="LAYOUT BODY"/>
          <p:cNvSpPr>
            <a:spLocks noGrp="1"/>
          </p:cNvSpPr>
          <p:nvPr>
            <p:ph idx="22"/>
            <p:custDataLst>
              <p:tags r:id="rId2"/>
            </p:custDataLst>
          </p:nvPr>
        </p:nvSpPr>
        <p:spPr>
          <a:xfrm>
            <a:off x="6251182" y="4015049"/>
            <a:ext cx="5375564"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LAYOUT HEADER"/>
          <p:cNvSpPr>
            <a:spLocks noGrp="1"/>
          </p:cNvSpPr>
          <p:nvPr>
            <p:ph type="body" idx="23" hasCustomPrompt="1"/>
            <p:custDataLst>
              <p:tags r:id="rId3"/>
            </p:custDataLst>
          </p:nvPr>
        </p:nvSpPr>
        <p:spPr>
          <a:xfrm>
            <a:off x="6251182" y="3690851"/>
            <a:ext cx="5375564" cy="324196"/>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2" name="LAYOUT SOURCE"/>
          <p:cNvSpPr>
            <a:spLocks noGrp="1"/>
          </p:cNvSpPr>
          <p:nvPr>
            <p:ph type="body" idx="18" hasCustomPrompt="1"/>
            <p:custDataLst>
              <p:tags r:id="rId4"/>
            </p:custDataLst>
          </p:nvPr>
        </p:nvSpPr>
        <p:spPr>
          <a:xfrm>
            <a:off x="6251182" y="335835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8" name="LAYOUT BODY"/>
          <p:cNvSpPr>
            <a:spLocks noGrp="1"/>
          </p:cNvSpPr>
          <p:nvPr>
            <p:ph idx="16"/>
            <p:custDataLst>
              <p:tags r:id="rId5"/>
            </p:custDataLst>
          </p:nvPr>
        </p:nvSpPr>
        <p:spPr>
          <a:xfrm>
            <a:off x="6251182" y="1687488"/>
            <a:ext cx="5375564"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7" name="LAYOUT HEADER"/>
          <p:cNvSpPr>
            <a:spLocks noGrp="1"/>
          </p:cNvSpPr>
          <p:nvPr>
            <p:ph type="body" idx="25" hasCustomPrompt="1"/>
            <p:custDataLst>
              <p:tags r:id="rId6"/>
            </p:custDataLst>
          </p:nvPr>
        </p:nvSpPr>
        <p:spPr>
          <a:xfrm>
            <a:off x="6251182" y="1362366"/>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6" name="LAYOUT SOURCE"/>
          <p:cNvSpPr>
            <a:spLocks noGrp="1"/>
          </p:cNvSpPr>
          <p:nvPr>
            <p:ph type="body" idx="21" hasCustomPrompt="1"/>
            <p:custDataLst>
              <p:tags r:id="rId7"/>
            </p:custDataLst>
          </p:nvPr>
        </p:nvSpPr>
        <p:spPr>
          <a:xfrm>
            <a:off x="509849" y="568591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13" name="LAYOUT BODY"/>
          <p:cNvSpPr>
            <a:spLocks noGrp="1"/>
          </p:cNvSpPr>
          <p:nvPr>
            <p:ph idx="19"/>
            <p:custDataLst>
              <p:tags r:id="rId8"/>
            </p:custDataLst>
          </p:nvPr>
        </p:nvSpPr>
        <p:spPr>
          <a:xfrm>
            <a:off x="509849" y="4015049"/>
            <a:ext cx="5375564"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9" name="LAYOUT HEADER"/>
          <p:cNvSpPr>
            <a:spLocks noGrp="1"/>
          </p:cNvSpPr>
          <p:nvPr>
            <p:ph type="body" idx="26" hasCustomPrompt="1"/>
            <p:custDataLst>
              <p:tags r:id="rId9"/>
            </p:custDataLst>
          </p:nvPr>
        </p:nvSpPr>
        <p:spPr>
          <a:xfrm>
            <a:off x="509849" y="3690857"/>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4" name="LAYOUT SOURCE"/>
          <p:cNvSpPr>
            <a:spLocks noGrp="1"/>
          </p:cNvSpPr>
          <p:nvPr>
            <p:ph type="body" idx="15" hasCustomPrompt="1"/>
            <p:custDataLst>
              <p:tags r:id="rId10"/>
            </p:custDataLst>
          </p:nvPr>
        </p:nvSpPr>
        <p:spPr>
          <a:xfrm>
            <a:off x="509849" y="335835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3" name="LAYOUT BODY"/>
          <p:cNvSpPr>
            <a:spLocks noGrp="1"/>
          </p:cNvSpPr>
          <p:nvPr>
            <p:ph idx="1"/>
            <p:custDataLst>
              <p:tags r:id="rId11"/>
            </p:custDataLst>
          </p:nvPr>
        </p:nvSpPr>
        <p:spPr>
          <a:xfrm>
            <a:off x="509849" y="1687488"/>
            <a:ext cx="5375564"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LAYOUT HEADER"/>
          <p:cNvSpPr>
            <a:spLocks noGrp="1"/>
          </p:cNvSpPr>
          <p:nvPr>
            <p:ph type="body" idx="14" hasCustomPrompt="1"/>
            <p:custDataLst>
              <p:tags r:id="rId12"/>
            </p:custDataLst>
          </p:nvPr>
        </p:nvSpPr>
        <p:spPr>
          <a:xfrm>
            <a:off x="509849" y="1362366"/>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cxnSp>
        <p:nvCxnSpPr>
          <p:cNvPr id="66"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PAGE HEADING"/>
          <p:cNvSpPr>
            <a:spLocks noGrp="1"/>
          </p:cNvSpPr>
          <p:nvPr>
            <p:ph type="title" hasCustomPrompt="1"/>
            <p:custDataLst>
              <p:tags r:id="rId13"/>
            </p:custDataLst>
          </p:nvPr>
        </p:nvSpPr>
        <p:spPr>
          <a:xfrm>
            <a:off x="509847" y="5"/>
            <a:ext cx="11139055" cy="856211"/>
          </a:xfrm>
        </p:spPr>
        <p:txBody>
          <a:bodyPr vert="horz" lIns="0" tIns="0" rIns="0" bIns="0" rtlCol="0" anchor="b" anchorCtr="0">
            <a:normAutofit/>
          </a:bodyPr>
          <a:lstStyle>
            <a:lvl1pPr>
              <a:defRPr lang="en-US" sz="3467" b="0" baseline="0" dirty="0">
                <a:latin typeface="Frutiger 45 Light"/>
                <a:ea typeface="Arial Unicode MS" pitchFamily="34" charset="-128"/>
              </a:defRPr>
            </a:lvl1pPr>
          </a:lstStyle>
          <a:p>
            <a:pPr lvl="0">
              <a:lnSpc>
                <a:spcPct val="85000"/>
              </a:lnSpc>
            </a:pPr>
            <a:r>
              <a:rPr lang="en-US" dirty="0"/>
              <a:t>&lt;&lt;Page heading&gt;&gt;</a:t>
            </a:r>
          </a:p>
        </p:txBody>
      </p:sp>
      <p:sp>
        <p:nvSpPr>
          <p:cNvPr id="20" name="DOCUMENT ID"/>
          <p:cNvSpPr txBox="1"/>
          <p:nvPr userDrawn="1">
            <p:custDataLst>
              <p:tags r:id="rId14"/>
            </p:custDataLst>
          </p:nvPr>
        </p:nvSpPr>
        <p:spPr>
          <a:xfrm>
            <a:off x="2785303" y="382402"/>
            <a:ext cx="8863597" cy="123111"/>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sz="800" dirty="0"/>
              <a:t>UBSPROD\t621266 [printed: March 23, 2020 4:18 PM] [saved: March 24, 2020 6:39 AM] P:\Min Lan\Webinar\24 March\Webinar 24 March 16x9v2.pptx </a:t>
            </a:r>
          </a:p>
        </p:txBody>
      </p:sp>
      <p:grpSp>
        <p:nvGrpSpPr>
          <p:cNvPr id="21" name="PXP_GRIDLINES" hidden="1"/>
          <p:cNvGrpSpPr/>
          <p:nvPr userDrawn="1"/>
        </p:nvGrpSpPr>
        <p:grpSpPr>
          <a:xfrm>
            <a:off x="-37133" y="0"/>
            <a:ext cx="12234040" cy="6858000"/>
            <a:chOff x="-30640" y="0"/>
            <a:chExt cx="10093083" cy="7543800"/>
          </a:xfrm>
        </p:grpSpPr>
        <p:cxnSp>
          <p:nvCxnSpPr>
            <p:cNvPr id="22" name="Straight Connector 21"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5"/>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16"/>
            </p:custDataLst>
          </p:nvPr>
        </p:nvPicPr>
        <p:blipFill>
          <a:blip r:embed="rId18"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324991367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Large 2x(1 and 2)">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7CCF9807-4BDC-4D68-8676-381180632DE6}" type="slidenum">
              <a:rPr sz="800" smtClean="0">
                <a:solidFill>
                  <a:prstClr val="black"/>
                </a:solidFill>
              </a:rPr>
              <a:pPr algn="r"/>
              <a:t>‹#›</a:t>
            </a:fld>
            <a:endParaRPr sz="800" dirty="0">
              <a:solidFill>
                <a:prstClr val="black"/>
              </a:solidFill>
            </a:endParaRPr>
          </a:p>
        </p:txBody>
      </p:sp>
      <p:sp>
        <p:nvSpPr>
          <p:cNvPr id="19" name="LAYOUT SOURCE"/>
          <p:cNvSpPr>
            <a:spLocks noGrp="1"/>
          </p:cNvSpPr>
          <p:nvPr>
            <p:ph type="body" idx="24" hasCustomPrompt="1"/>
            <p:custDataLst>
              <p:tags r:id="rId1"/>
            </p:custDataLst>
          </p:nvPr>
        </p:nvSpPr>
        <p:spPr>
          <a:xfrm>
            <a:off x="6251182" y="568591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17" name="LAYOUT BODY"/>
          <p:cNvSpPr>
            <a:spLocks noGrp="1"/>
          </p:cNvSpPr>
          <p:nvPr>
            <p:ph idx="22"/>
            <p:custDataLst>
              <p:tags r:id="rId2"/>
            </p:custDataLst>
          </p:nvPr>
        </p:nvSpPr>
        <p:spPr>
          <a:xfrm>
            <a:off x="6251182" y="4015049"/>
            <a:ext cx="5375564"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0" name="LAYOUT HEADER"/>
          <p:cNvSpPr>
            <a:spLocks noGrp="1"/>
          </p:cNvSpPr>
          <p:nvPr>
            <p:ph type="body" idx="26" hasCustomPrompt="1"/>
            <p:custDataLst>
              <p:tags r:id="rId3"/>
            </p:custDataLst>
          </p:nvPr>
        </p:nvSpPr>
        <p:spPr>
          <a:xfrm>
            <a:off x="6251182" y="3690857"/>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2" name="LAYOUT SOURCE"/>
          <p:cNvSpPr>
            <a:spLocks noGrp="1"/>
          </p:cNvSpPr>
          <p:nvPr>
            <p:ph type="body" idx="18" hasCustomPrompt="1"/>
            <p:custDataLst>
              <p:tags r:id="rId4"/>
            </p:custDataLst>
          </p:nvPr>
        </p:nvSpPr>
        <p:spPr>
          <a:xfrm>
            <a:off x="6251182" y="335835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8" name="LAYOUT BODY"/>
          <p:cNvSpPr>
            <a:spLocks noGrp="1"/>
          </p:cNvSpPr>
          <p:nvPr>
            <p:ph idx="16"/>
            <p:custDataLst>
              <p:tags r:id="rId5"/>
            </p:custDataLst>
          </p:nvPr>
        </p:nvSpPr>
        <p:spPr>
          <a:xfrm>
            <a:off x="6251182" y="1687488"/>
            <a:ext cx="5375564"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LAYOUT HEADER"/>
          <p:cNvSpPr>
            <a:spLocks noGrp="1"/>
          </p:cNvSpPr>
          <p:nvPr>
            <p:ph type="body" idx="25" hasCustomPrompt="1"/>
            <p:custDataLst>
              <p:tags r:id="rId6"/>
            </p:custDataLst>
          </p:nvPr>
        </p:nvSpPr>
        <p:spPr>
          <a:xfrm>
            <a:off x="6251182" y="1362366"/>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6" name="LAYOUT SOURCE"/>
          <p:cNvSpPr>
            <a:spLocks noGrp="1"/>
          </p:cNvSpPr>
          <p:nvPr>
            <p:ph type="body" idx="21" hasCustomPrompt="1"/>
            <p:custDataLst>
              <p:tags r:id="rId7"/>
            </p:custDataLst>
          </p:nvPr>
        </p:nvSpPr>
        <p:spPr>
          <a:xfrm>
            <a:off x="509849" y="568591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3" name="LAYOUT BODY"/>
          <p:cNvSpPr>
            <a:spLocks noGrp="1"/>
          </p:cNvSpPr>
          <p:nvPr>
            <p:ph idx="1"/>
            <p:custDataLst>
              <p:tags r:id="rId8"/>
            </p:custDataLst>
          </p:nvPr>
        </p:nvSpPr>
        <p:spPr>
          <a:xfrm>
            <a:off x="509849" y="1687492"/>
            <a:ext cx="5375564" cy="4006736"/>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7" name="LAYOUT HEADER"/>
          <p:cNvSpPr>
            <a:spLocks noGrp="1"/>
          </p:cNvSpPr>
          <p:nvPr>
            <p:ph type="body" idx="14" hasCustomPrompt="1"/>
            <p:custDataLst>
              <p:tags r:id="rId9"/>
            </p:custDataLst>
          </p:nvPr>
        </p:nvSpPr>
        <p:spPr>
          <a:xfrm>
            <a:off x="509849" y="1362366"/>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cxnSp>
        <p:nvCxnSpPr>
          <p:cNvPr id="63"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PAGE HEADING"/>
          <p:cNvSpPr>
            <a:spLocks noGrp="1"/>
          </p:cNvSpPr>
          <p:nvPr>
            <p:ph type="title" hasCustomPrompt="1"/>
            <p:custDataLst>
              <p:tags r:id="rId10"/>
            </p:custDataLst>
          </p:nvPr>
        </p:nvSpPr>
        <p:spPr>
          <a:xfrm>
            <a:off x="509847" y="5"/>
            <a:ext cx="11139055" cy="856211"/>
          </a:xfrm>
        </p:spPr>
        <p:txBody>
          <a:bodyPr vert="horz" lIns="0" tIns="0" rIns="0" bIns="0" rtlCol="0" anchor="b" anchorCtr="0">
            <a:normAutofit/>
          </a:bodyPr>
          <a:lstStyle>
            <a:lvl1pPr>
              <a:defRPr lang="en-US" sz="3467" b="0" baseline="0" dirty="0">
                <a:latin typeface="Frutiger 45 Light"/>
                <a:ea typeface="Arial Unicode MS" pitchFamily="34" charset="-128"/>
              </a:defRPr>
            </a:lvl1pPr>
          </a:lstStyle>
          <a:p>
            <a:pPr lvl="0">
              <a:lnSpc>
                <a:spcPct val="85000"/>
              </a:lnSpc>
            </a:pPr>
            <a:r>
              <a:rPr lang="en-US" dirty="0"/>
              <a:t>&lt;&lt;Page heading&gt;&gt;</a:t>
            </a:r>
          </a:p>
        </p:txBody>
      </p:sp>
      <p:sp>
        <p:nvSpPr>
          <p:cNvPr id="18" name="DOCUMENT ID"/>
          <p:cNvSpPr txBox="1"/>
          <p:nvPr userDrawn="1">
            <p:custDataLst>
              <p:tags r:id="rId11"/>
            </p:custDataLst>
          </p:nvPr>
        </p:nvSpPr>
        <p:spPr>
          <a:xfrm>
            <a:off x="2785303" y="382402"/>
            <a:ext cx="8863597" cy="123111"/>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sz="800" dirty="0"/>
              <a:t>UBSPROD\t621266 [printed: March 23, 2020 4:18 PM] [saved: March 24, 2020 6:39 AM] P:\Min Lan\Webinar\24 March\Webinar 24 March 16x9v2.pptx </a:t>
            </a:r>
          </a:p>
        </p:txBody>
      </p:sp>
      <p:grpSp>
        <p:nvGrpSpPr>
          <p:cNvPr id="15" name="PXP_GRIDLINES" hidden="1"/>
          <p:cNvGrpSpPr/>
          <p:nvPr userDrawn="1"/>
        </p:nvGrpSpPr>
        <p:grpSpPr>
          <a:xfrm>
            <a:off x="-37133" y="0"/>
            <a:ext cx="12234040" cy="6858000"/>
            <a:chOff x="-30640" y="0"/>
            <a:chExt cx="10093083" cy="7543800"/>
          </a:xfrm>
        </p:grpSpPr>
        <p:cxnSp>
          <p:nvCxnSpPr>
            <p:cNvPr id="20" name="Straight Connector 19"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2"/>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82723994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Large 2x(2 and 1)">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EB71FFF7-9F05-4969-ABC0-23146D694E35}" type="slidenum">
              <a:rPr sz="800" smtClean="0">
                <a:solidFill>
                  <a:prstClr val="black"/>
                </a:solidFill>
              </a:rPr>
              <a:pPr algn="r"/>
              <a:t>‹#›</a:t>
            </a:fld>
            <a:endParaRPr sz="800" dirty="0">
              <a:solidFill>
                <a:prstClr val="black"/>
              </a:solidFill>
            </a:endParaRPr>
          </a:p>
        </p:txBody>
      </p:sp>
      <p:sp>
        <p:nvSpPr>
          <p:cNvPr id="16" name="LAYOUT SOURCE"/>
          <p:cNvSpPr>
            <a:spLocks noGrp="1"/>
          </p:cNvSpPr>
          <p:nvPr>
            <p:ph type="body" idx="21" hasCustomPrompt="1"/>
            <p:custDataLst>
              <p:tags r:id="rId1"/>
            </p:custDataLst>
          </p:nvPr>
        </p:nvSpPr>
        <p:spPr>
          <a:xfrm>
            <a:off x="509849" y="568591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13" name="LAYOUT BODY"/>
          <p:cNvSpPr>
            <a:spLocks noGrp="1"/>
          </p:cNvSpPr>
          <p:nvPr>
            <p:ph idx="19"/>
            <p:custDataLst>
              <p:tags r:id="rId2"/>
            </p:custDataLst>
          </p:nvPr>
        </p:nvSpPr>
        <p:spPr>
          <a:xfrm>
            <a:off x="509849" y="4015049"/>
            <a:ext cx="5375564"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7" name="LAYOUT HEADER"/>
          <p:cNvSpPr>
            <a:spLocks noGrp="1"/>
          </p:cNvSpPr>
          <p:nvPr>
            <p:ph type="body" idx="26" hasCustomPrompt="1"/>
            <p:custDataLst>
              <p:tags r:id="rId3"/>
            </p:custDataLst>
          </p:nvPr>
        </p:nvSpPr>
        <p:spPr>
          <a:xfrm>
            <a:off x="509849" y="3690857"/>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9" name="LAYOUT SOURCE"/>
          <p:cNvSpPr>
            <a:spLocks noGrp="1"/>
          </p:cNvSpPr>
          <p:nvPr>
            <p:ph type="body" idx="24" hasCustomPrompt="1"/>
            <p:custDataLst>
              <p:tags r:id="rId4"/>
            </p:custDataLst>
          </p:nvPr>
        </p:nvSpPr>
        <p:spPr>
          <a:xfrm>
            <a:off x="6251182" y="568591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8" name="LAYOUT BODY"/>
          <p:cNvSpPr>
            <a:spLocks noGrp="1"/>
          </p:cNvSpPr>
          <p:nvPr>
            <p:ph idx="16"/>
            <p:custDataLst>
              <p:tags r:id="rId5"/>
            </p:custDataLst>
          </p:nvPr>
        </p:nvSpPr>
        <p:spPr>
          <a:xfrm>
            <a:off x="6251182" y="1687492"/>
            <a:ext cx="5375564" cy="4006736"/>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6" name="LAYOUT HEADER"/>
          <p:cNvSpPr>
            <a:spLocks noGrp="1"/>
          </p:cNvSpPr>
          <p:nvPr>
            <p:ph type="body" idx="25" hasCustomPrompt="1"/>
            <p:custDataLst>
              <p:tags r:id="rId6"/>
            </p:custDataLst>
          </p:nvPr>
        </p:nvSpPr>
        <p:spPr>
          <a:xfrm>
            <a:off x="6251182" y="1362366"/>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4" name="LAYOUT SOURCE"/>
          <p:cNvSpPr>
            <a:spLocks noGrp="1"/>
          </p:cNvSpPr>
          <p:nvPr>
            <p:ph type="body" idx="15" hasCustomPrompt="1"/>
            <p:custDataLst>
              <p:tags r:id="rId7"/>
            </p:custDataLst>
          </p:nvPr>
        </p:nvSpPr>
        <p:spPr>
          <a:xfrm>
            <a:off x="509849" y="335835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3" name="LAYOUT BODY"/>
          <p:cNvSpPr>
            <a:spLocks noGrp="1"/>
          </p:cNvSpPr>
          <p:nvPr>
            <p:ph idx="1"/>
            <p:custDataLst>
              <p:tags r:id="rId8"/>
            </p:custDataLst>
          </p:nvPr>
        </p:nvSpPr>
        <p:spPr>
          <a:xfrm>
            <a:off x="509849" y="1687488"/>
            <a:ext cx="5375564"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5" name="LAYOUT HEADER"/>
          <p:cNvSpPr>
            <a:spLocks noGrp="1"/>
          </p:cNvSpPr>
          <p:nvPr>
            <p:ph type="body" idx="14" hasCustomPrompt="1"/>
            <p:custDataLst>
              <p:tags r:id="rId9"/>
            </p:custDataLst>
          </p:nvPr>
        </p:nvSpPr>
        <p:spPr>
          <a:xfrm>
            <a:off x="509849" y="1362366"/>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cxnSp>
        <p:nvCxnSpPr>
          <p:cNvPr id="63"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PAGE HEADING"/>
          <p:cNvSpPr>
            <a:spLocks noGrp="1"/>
          </p:cNvSpPr>
          <p:nvPr>
            <p:ph type="title" hasCustomPrompt="1"/>
            <p:custDataLst>
              <p:tags r:id="rId10"/>
            </p:custDataLst>
          </p:nvPr>
        </p:nvSpPr>
        <p:spPr>
          <a:xfrm>
            <a:off x="509847" y="5"/>
            <a:ext cx="11139055" cy="856211"/>
          </a:xfrm>
        </p:spPr>
        <p:txBody>
          <a:bodyPr vert="horz" lIns="0" tIns="0" rIns="0" bIns="0" rtlCol="0" anchor="b" anchorCtr="0">
            <a:normAutofit/>
          </a:bodyPr>
          <a:lstStyle>
            <a:lvl1pPr>
              <a:defRPr lang="en-US" sz="3467" b="0" baseline="0" dirty="0">
                <a:latin typeface="Frutiger 45 Light"/>
                <a:ea typeface="Arial Unicode MS" pitchFamily="34" charset="-128"/>
              </a:defRPr>
            </a:lvl1pPr>
          </a:lstStyle>
          <a:p>
            <a:pPr lvl="0">
              <a:lnSpc>
                <a:spcPct val="85000"/>
              </a:lnSpc>
            </a:pPr>
            <a:r>
              <a:rPr lang="en-US" dirty="0"/>
              <a:t>&lt;&lt;Page heading&gt;&gt;</a:t>
            </a:r>
          </a:p>
        </p:txBody>
      </p:sp>
      <p:sp>
        <p:nvSpPr>
          <p:cNvPr id="17" name="DOCUMENT ID"/>
          <p:cNvSpPr txBox="1"/>
          <p:nvPr userDrawn="1">
            <p:custDataLst>
              <p:tags r:id="rId11"/>
            </p:custDataLst>
          </p:nvPr>
        </p:nvSpPr>
        <p:spPr>
          <a:xfrm>
            <a:off x="2785303" y="382402"/>
            <a:ext cx="8863597" cy="123111"/>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sz="800" dirty="0"/>
              <a:t>UBSPROD\t621266 [printed: March 23, 2020 4:18 PM] [saved: March 24, 2020 6:39 AM] P:\Min Lan\Webinar\24 March\Webinar 24 March 16x9v2.pptx </a:t>
            </a:r>
          </a:p>
        </p:txBody>
      </p:sp>
      <p:grpSp>
        <p:nvGrpSpPr>
          <p:cNvPr id="15" name="PXP_GRIDLINES" hidden="1"/>
          <p:cNvGrpSpPr/>
          <p:nvPr userDrawn="1"/>
        </p:nvGrpSpPr>
        <p:grpSpPr>
          <a:xfrm>
            <a:off x="-37133" y="0"/>
            <a:ext cx="12234040" cy="6858000"/>
            <a:chOff x="-30640" y="0"/>
            <a:chExt cx="10093083" cy="7543800"/>
          </a:xfrm>
        </p:grpSpPr>
        <p:cxnSp>
          <p:nvCxnSpPr>
            <p:cNvPr id="18" name="Straight Connector 1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2"/>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339441806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Large 3x2">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86A79529-9704-412A-9627-88623531B893}" type="slidenum">
              <a:rPr sz="800" smtClean="0">
                <a:solidFill>
                  <a:prstClr val="black"/>
                </a:solidFill>
              </a:rPr>
              <a:pPr algn="r"/>
              <a:t>‹#›</a:t>
            </a:fld>
            <a:endParaRPr sz="800" dirty="0">
              <a:solidFill>
                <a:prstClr val="black"/>
              </a:solidFill>
            </a:endParaRPr>
          </a:p>
        </p:txBody>
      </p:sp>
      <p:sp>
        <p:nvSpPr>
          <p:cNvPr id="25" name="LAYOUT SOURCE"/>
          <p:cNvSpPr>
            <a:spLocks noGrp="1"/>
          </p:cNvSpPr>
          <p:nvPr>
            <p:ph type="body" idx="30" hasCustomPrompt="1"/>
            <p:custDataLst>
              <p:tags r:id="rId1"/>
            </p:custDataLst>
          </p:nvPr>
        </p:nvSpPr>
        <p:spPr>
          <a:xfrm>
            <a:off x="8157556" y="5685910"/>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23" name="LAYOUT BODY"/>
          <p:cNvSpPr>
            <a:spLocks noGrp="1"/>
          </p:cNvSpPr>
          <p:nvPr>
            <p:ph idx="28"/>
            <p:custDataLst>
              <p:tags r:id="rId2"/>
            </p:custDataLst>
          </p:nvPr>
        </p:nvSpPr>
        <p:spPr>
          <a:xfrm>
            <a:off x="8157556" y="4015049"/>
            <a:ext cx="3480261"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8" name="LAYOUT HEADER"/>
          <p:cNvSpPr>
            <a:spLocks noGrp="1"/>
          </p:cNvSpPr>
          <p:nvPr>
            <p:ph type="body" idx="35" hasCustomPrompt="1"/>
            <p:custDataLst>
              <p:tags r:id="rId3"/>
            </p:custDataLst>
          </p:nvPr>
        </p:nvSpPr>
        <p:spPr>
          <a:xfrm>
            <a:off x="8157556" y="3690857"/>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22" name="LAYOUT SOURCE"/>
          <p:cNvSpPr>
            <a:spLocks noGrp="1"/>
          </p:cNvSpPr>
          <p:nvPr>
            <p:ph type="body" idx="27" hasCustomPrompt="1"/>
            <p:custDataLst>
              <p:tags r:id="rId4"/>
            </p:custDataLst>
          </p:nvPr>
        </p:nvSpPr>
        <p:spPr>
          <a:xfrm>
            <a:off x="4333703" y="5685910"/>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20" name="LAYOUT BODY"/>
          <p:cNvSpPr>
            <a:spLocks noGrp="1"/>
          </p:cNvSpPr>
          <p:nvPr>
            <p:ph idx="25"/>
            <p:custDataLst>
              <p:tags r:id="rId5"/>
            </p:custDataLst>
          </p:nvPr>
        </p:nvSpPr>
        <p:spPr>
          <a:xfrm>
            <a:off x="4333703" y="4015049"/>
            <a:ext cx="3480261"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7" name="LAYOUT HEADER"/>
          <p:cNvSpPr>
            <a:spLocks noGrp="1"/>
          </p:cNvSpPr>
          <p:nvPr>
            <p:ph type="body" idx="34" hasCustomPrompt="1"/>
            <p:custDataLst>
              <p:tags r:id="rId6"/>
            </p:custDataLst>
          </p:nvPr>
        </p:nvSpPr>
        <p:spPr>
          <a:xfrm>
            <a:off x="4333703" y="3690857"/>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9" name="LAYOUT SOURCE"/>
          <p:cNvSpPr>
            <a:spLocks noGrp="1"/>
          </p:cNvSpPr>
          <p:nvPr>
            <p:ph type="body" idx="24" hasCustomPrompt="1"/>
            <p:custDataLst>
              <p:tags r:id="rId7"/>
            </p:custDataLst>
          </p:nvPr>
        </p:nvSpPr>
        <p:spPr>
          <a:xfrm>
            <a:off x="509848" y="5685910"/>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17" name="LAYOUT BODY"/>
          <p:cNvSpPr>
            <a:spLocks noGrp="1"/>
          </p:cNvSpPr>
          <p:nvPr>
            <p:ph idx="22"/>
            <p:custDataLst>
              <p:tags r:id="rId8"/>
            </p:custDataLst>
          </p:nvPr>
        </p:nvSpPr>
        <p:spPr>
          <a:xfrm>
            <a:off x="509848" y="4015049"/>
            <a:ext cx="3480261"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6" name="LAYOUT HEADER"/>
          <p:cNvSpPr>
            <a:spLocks noGrp="1"/>
          </p:cNvSpPr>
          <p:nvPr>
            <p:ph type="body" idx="33" hasCustomPrompt="1"/>
            <p:custDataLst>
              <p:tags r:id="rId9"/>
            </p:custDataLst>
          </p:nvPr>
        </p:nvSpPr>
        <p:spPr>
          <a:xfrm>
            <a:off x="509848" y="3690857"/>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6" name="LAYOUT SOURCE"/>
          <p:cNvSpPr>
            <a:spLocks noGrp="1"/>
          </p:cNvSpPr>
          <p:nvPr>
            <p:ph type="body" idx="21" hasCustomPrompt="1"/>
            <p:custDataLst>
              <p:tags r:id="rId10"/>
            </p:custDataLst>
          </p:nvPr>
        </p:nvSpPr>
        <p:spPr>
          <a:xfrm>
            <a:off x="8157556" y="3358350"/>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13" name="LAYOUT BODY"/>
          <p:cNvSpPr>
            <a:spLocks noGrp="1"/>
          </p:cNvSpPr>
          <p:nvPr>
            <p:ph idx="19"/>
            <p:custDataLst>
              <p:tags r:id="rId11"/>
            </p:custDataLst>
          </p:nvPr>
        </p:nvSpPr>
        <p:spPr>
          <a:xfrm>
            <a:off x="8157556" y="1687488"/>
            <a:ext cx="3480261"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LAYOUT HEADER"/>
          <p:cNvSpPr>
            <a:spLocks noGrp="1"/>
          </p:cNvSpPr>
          <p:nvPr>
            <p:ph type="body" idx="32" hasCustomPrompt="1"/>
            <p:custDataLst>
              <p:tags r:id="rId12"/>
            </p:custDataLst>
          </p:nvPr>
        </p:nvSpPr>
        <p:spPr>
          <a:xfrm>
            <a:off x="8157556" y="1362366"/>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2" name="LAYOUT SOURCE"/>
          <p:cNvSpPr>
            <a:spLocks noGrp="1"/>
          </p:cNvSpPr>
          <p:nvPr>
            <p:ph type="body" idx="18" hasCustomPrompt="1"/>
            <p:custDataLst>
              <p:tags r:id="rId13"/>
            </p:custDataLst>
          </p:nvPr>
        </p:nvSpPr>
        <p:spPr>
          <a:xfrm>
            <a:off x="4333703" y="3358350"/>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8" name="LAYOUT BODY"/>
          <p:cNvSpPr>
            <a:spLocks noGrp="1"/>
          </p:cNvSpPr>
          <p:nvPr>
            <p:ph idx="16"/>
            <p:custDataLst>
              <p:tags r:id="rId14"/>
            </p:custDataLst>
          </p:nvPr>
        </p:nvSpPr>
        <p:spPr>
          <a:xfrm>
            <a:off x="4333703" y="1687488"/>
            <a:ext cx="3480261"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4" name="LAYOUT HEADER"/>
          <p:cNvSpPr>
            <a:spLocks noGrp="1"/>
          </p:cNvSpPr>
          <p:nvPr>
            <p:ph type="body" idx="31" hasCustomPrompt="1"/>
            <p:custDataLst>
              <p:tags r:id="rId15"/>
            </p:custDataLst>
          </p:nvPr>
        </p:nvSpPr>
        <p:spPr>
          <a:xfrm>
            <a:off x="4333703" y="1362366"/>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4" name="LAYOUT SOURCE"/>
          <p:cNvSpPr>
            <a:spLocks noGrp="1"/>
          </p:cNvSpPr>
          <p:nvPr>
            <p:ph type="body" idx="15" hasCustomPrompt="1"/>
            <p:custDataLst>
              <p:tags r:id="rId16"/>
            </p:custDataLst>
          </p:nvPr>
        </p:nvSpPr>
        <p:spPr>
          <a:xfrm>
            <a:off x="509848" y="3358350"/>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3" name="LAYOUT BODY"/>
          <p:cNvSpPr>
            <a:spLocks noGrp="1"/>
          </p:cNvSpPr>
          <p:nvPr>
            <p:ph idx="1"/>
            <p:custDataLst>
              <p:tags r:id="rId17"/>
            </p:custDataLst>
          </p:nvPr>
        </p:nvSpPr>
        <p:spPr>
          <a:xfrm>
            <a:off x="509848" y="1687488"/>
            <a:ext cx="3480261"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3" name="LAYOUT HEADER"/>
          <p:cNvSpPr>
            <a:spLocks noGrp="1"/>
          </p:cNvSpPr>
          <p:nvPr>
            <p:ph type="body" idx="14" hasCustomPrompt="1"/>
            <p:custDataLst>
              <p:tags r:id="rId18"/>
            </p:custDataLst>
          </p:nvPr>
        </p:nvSpPr>
        <p:spPr>
          <a:xfrm>
            <a:off x="509848" y="1362366"/>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cxnSp>
        <p:nvCxnSpPr>
          <p:cNvPr id="74"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PAGE HEADING"/>
          <p:cNvSpPr>
            <a:spLocks noGrp="1"/>
          </p:cNvSpPr>
          <p:nvPr>
            <p:ph type="title" hasCustomPrompt="1"/>
            <p:custDataLst>
              <p:tags r:id="rId19"/>
            </p:custDataLst>
          </p:nvPr>
        </p:nvSpPr>
        <p:spPr>
          <a:xfrm>
            <a:off x="509847" y="5"/>
            <a:ext cx="11139055" cy="856211"/>
          </a:xfrm>
        </p:spPr>
        <p:txBody>
          <a:bodyPr vert="horz" lIns="0" tIns="0" rIns="0" bIns="0" rtlCol="0" anchor="b" anchorCtr="0">
            <a:normAutofit/>
          </a:bodyPr>
          <a:lstStyle>
            <a:lvl1pPr>
              <a:defRPr lang="en-US" sz="3467" b="0" baseline="0" dirty="0">
                <a:latin typeface="Frutiger 45 Light"/>
                <a:ea typeface="Arial Unicode MS" pitchFamily="34" charset="-128"/>
              </a:defRPr>
            </a:lvl1pPr>
          </a:lstStyle>
          <a:p>
            <a:pPr lvl="0">
              <a:lnSpc>
                <a:spcPct val="85000"/>
              </a:lnSpc>
            </a:pPr>
            <a:r>
              <a:rPr lang="en-US" dirty="0"/>
              <a:t>&lt;&lt;Page heading&gt;&gt;</a:t>
            </a:r>
          </a:p>
        </p:txBody>
      </p:sp>
      <p:sp>
        <p:nvSpPr>
          <p:cNvPr id="26" name="DOCUMENT ID"/>
          <p:cNvSpPr txBox="1"/>
          <p:nvPr userDrawn="1">
            <p:custDataLst>
              <p:tags r:id="rId20"/>
            </p:custDataLst>
          </p:nvPr>
        </p:nvSpPr>
        <p:spPr>
          <a:xfrm>
            <a:off x="2785303" y="382402"/>
            <a:ext cx="8863597" cy="123111"/>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sz="800" dirty="0"/>
              <a:t>UBSPROD\t621266 [printed: March 23, 2020 4:18 PM] [saved: March 24, 2020 6:39 AM] P:\Min Lan\Webinar\24 March\Webinar 24 March 16x9v2.pptx </a:t>
            </a:r>
          </a:p>
        </p:txBody>
      </p:sp>
      <p:grpSp>
        <p:nvGrpSpPr>
          <p:cNvPr id="24" name="PXP_GRIDLINES" hidden="1"/>
          <p:cNvGrpSpPr/>
          <p:nvPr userDrawn="1"/>
        </p:nvGrpSpPr>
        <p:grpSpPr>
          <a:xfrm>
            <a:off x="-37133" y="0"/>
            <a:ext cx="12234040" cy="6858000"/>
            <a:chOff x="-30640" y="0"/>
            <a:chExt cx="10093083" cy="7543800"/>
          </a:xfrm>
        </p:grpSpPr>
        <p:cxnSp>
          <p:nvCxnSpPr>
            <p:cNvPr id="27" name="Straight Connector 26"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1"/>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22"/>
            </p:custDataLst>
          </p:nvPr>
        </p:nvPicPr>
        <p:blipFill>
          <a:blip r:embed="rId24"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373507508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Disclaimer Page">
    <p:spTree>
      <p:nvGrpSpPr>
        <p:cNvPr id="1" name=""/>
        <p:cNvGrpSpPr/>
        <p:nvPr/>
      </p:nvGrpSpPr>
      <p:grpSpPr>
        <a:xfrm>
          <a:off x="0" y="0"/>
          <a:ext cx="0" cy="0"/>
          <a:chOff x="0" y="0"/>
          <a:chExt cx="0" cy="0"/>
        </a:xfrm>
      </p:grpSpPr>
      <p:sp>
        <p:nvSpPr>
          <p:cNvPr id="3"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FD2363B6-C2A5-4798-A9CC-51C31EECAC2F}" type="slidenum">
              <a:rPr sz="800" smtClean="0">
                <a:solidFill>
                  <a:prstClr val="black"/>
                </a:solidFill>
              </a:rPr>
              <a:pPr algn="r"/>
              <a:t>‹#›</a:t>
            </a:fld>
            <a:endParaRPr sz="800" dirty="0">
              <a:solidFill>
                <a:prstClr val="black"/>
              </a:solidFill>
            </a:endParaRPr>
          </a:p>
        </p:txBody>
      </p:sp>
      <p:cxnSp>
        <p:nvCxnSpPr>
          <p:cNvPr id="63"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 name="PXP_GRIDLINES" hidden="1"/>
          <p:cNvGrpSpPr/>
          <p:nvPr userDrawn="1"/>
        </p:nvGrpSpPr>
        <p:grpSpPr>
          <a:xfrm>
            <a:off x="-37133" y="0"/>
            <a:ext cx="12234040" cy="6858000"/>
            <a:chOff x="-30640" y="0"/>
            <a:chExt cx="10093083" cy="7543800"/>
          </a:xfrm>
        </p:grpSpPr>
        <p:cxnSp>
          <p:nvCxnSpPr>
            <p:cNvPr id="7" name="Straight Connector 6"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8" name="Straight Connector 7"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9" name="Straight Connector 8"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1852056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Contact Page" preserve="1" userDrawn="1">
  <p:cSld name="Contact Page">
    <p:spTree>
      <p:nvGrpSpPr>
        <p:cNvPr id="1" name=""/>
        <p:cNvGrpSpPr/>
        <p:nvPr/>
      </p:nvGrpSpPr>
      <p:grpSpPr>
        <a:xfrm>
          <a:off x="0" y="0"/>
          <a:ext cx="0" cy="0"/>
          <a:chOff x="0" y="0"/>
          <a:chExt cx="0" cy="0"/>
        </a:xfrm>
      </p:grpSpPr>
      <p:sp>
        <p:nvSpPr>
          <p:cNvPr id="3"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F844A95E-171B-43E0-919B-08407017EAD1}" type="slidenum">
              <a:rPr sz="800" smtClean="0">
                <a:solidFill>
                  <a:prstClr val="black"/>
                </a:solidFill>
              </a:rPr>
              <a:pPr algn="r"/>
              <a:t>‹#›</a:t>
            </a:fld>
            <a:endParaRPr sz="800" dirty="0">
              <a:solidFill>
                <a:prstClr val="black"/>
              </a:solidFill>
            </a:endParaRPr>
          </a:p>
        </p:txBody>
      </p:sp>
      <p:cxnSp>
        <p:nvCxnSpPr>
          <p:cNvPr id="65"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PAGE HEADING"/>
          <p:cNvSpPr>
            <a:spLocks noGrp="1"/>
          </p:cNvSpPr>
          <p:nvPr>
            <p:ph type="title" hasCustomPrompt="1"/>
            <p:custDataLst>
              <p:tags r:id="rId1"/>
            </p:custDataLst>
          </p:nvPr>
        </p:nvSpPr>
        <p:spPr>
          <a:xfrm>
            <a:off x="509847" y="5"/>
            <a:ext cx="11139055" cy="856211"/>
          </a:xfrm>
        </p:spPr>
        <p:txBody>
          <a:bodyPr vert="horz" lIns="0" tIns="0" rIns="0" bIns="0" rtlCol="0" anchor="b" anchorCtr="0">
            <a:normAutofit/>
          </a:bodyPr>
          <a:lstStyle>
            <a:lvl1pPr>
              <a:lnSpc>
                <a:spcPts val="3463"/>
              </a:lnSpc>
              <a:defRPr lang="en-US" sz="3467" b="0" baseline="0" dirty="0">
                <a:latin typeface="Frutiger 45 Light"/>
                <a:ea typeface="Arial Unicode MS" pitchFamily="34" charset="-128"/>
              </a:defRPr>
            </a:lvl1pPr>
          </a:lstStyle>
          <a:p>
            <a:pPr lvl="0">
              <a:lnSpc>
                <a:spcPct val="85000"/>
              </a:lnSpc>
            </a:pPr>
            <a:r>
              <a:rPr lang="en-US" dirty="0"/>
              <a:t>Contact information</a:t>
            </a:r>
          </a:p>
        </p:txBody>
      </p:sp>
      <p:grpSp>
        <p:nvGrpSpPr>
          <p:cNvPr id="6" name="PXP_GRIDLINES" hidden="1"/>
          <p:cNvGrpSpPr/>
          <p:nvPr userDrawn="1"/>
        </p:nvGrpSpPr>
        <p:grpSpPr>
          <a:xfrm>
            <a:off x="-37133" y="0"/>
            <a:ext cx="12234040" cy="6858000"/>
            <a:chOff x="-30640" y="0"/>
            <a:chExt cx="10093083" cy="7543800"/>
          </a:xfrm>
        </p:grpSpPr>
        <p:cxnSp>
          <p:nvCxnSpPr>
            <p:cNvPr id="8" name="Straight Connector 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9" name="Straight Connector 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5" name="Picture 4"/>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425108966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Cover Page (Image A)">
    <p:spTree>
      <p:nvGrpSpPr>
        <p:cNvPr id="1" name=""/>
        <p:cNvGrpSpPr/>
        <p:nvPr/>
      </p:nvGrpSpPr>
      <p:grpSpPr>
        <a:xfrm>
          <a:off x="0" y="0"/>
          <a:ext cx="0" cy="0"/>
          <a:chOff x="0" y="0"/>
          <a:chExt cx="0" cy="0"/>
        </a:xfrm>
      </p:grpSpPr>
      <p:sp>
        <p:nvSpPr>
          <p:cNvPr id="11" name="Picture Placeholder 2"/>
          <p:cNvSpPr>
            <a:spLocks noGrp="1"/>
          </p:cNvSpPr>
          <p:nvPr>
            <p:ph type="pic" sz="quarter" idx="13"/>
          </p:nvPr>
        </p:nvSpPr>
        <p:spPr>
          <a:xfrm>
            <a:off x="266008" y="1280160"/>
            <a:ext cx="11637356" cy="5353396"/>
          </a:xfrm>
          <a:prstGeom prst="rect">
            <a:avLst/>
          </a:prstGeom>
        </p:spPr>
        <p:txBody>
          <a:bodyPr lIns="5004000" bIns="180000" anchor="ctr" anchorCtr="0">
            <a:noAutofit/>
          </a:bodyPr>
          <a:lstStyle>
            <a:lvl1pPr marL="6235" indent="0">
              <a:buNone/>
              <a:defRPr>
                <a:latin typeface="+mn-lt"/>
              </a:defRPr>
            </a:lvl1pPr>
          </a:lstStyle>
          <a:p>
            <a:endParaRPr lang="en-US" dirty="0"/>
          </a:p>
        </p:txBody>
      </p:sp>
      <p:sp>
        <p:nvSpPr>
          <p:cNvPr id="18" name="text" descr="{&quot;templafy&quot;:{&quot;id&quot;:&quot;b73364be-e56a-4bb4-a00d-4afbf861da49&quot;}}" title="Translations.Keyline"/>
          <p:cNvSpPr>
            <a:spLocks noGrp="1"/>
          </p:cNvSpPr>
          <p:nvPr>
            <p:ph type="ctrTitle" hasCustomPrompt="1"/>
            <p:custDataLst>
              <p:tags r:id="rId1"/>
            </p:custDataLst>
          </p:nvPr>
        </p:nvSpPr>
        <p:spPr>
          <a:xfrm>
            <a:off x="509847" y="1796727"/>
            <a:ext cx="9942022" cy="1210909"/>
          </a:xfrm>
          <a:prstGeom prst="rect">
            <a:avLst/>
          </a:prstGeom>
        </p:spPr>
        <p:txBody>
          <a:bodyPr lIns="0" tIns="0" rIns="0" bIns="0" anchor="b" anchorCtr="0">
            <a:noAutofit/>
          </a:bodyPr>
          <a:lstStyle>
            <a:lvl1pPr>
              <a:lnSpc>
                <a:spcPct val="100000"/>
              </a:lnSpc>
              <a:spcAft>
                <a:spcPts val="0"/>
              </a:spcAft>
              <a:defRPr sz="3636">
                <a:latin typeface="+mn-lt"/>
              </a:defRPr>
            </a:lvl1pPr>
          </a:lstStyle>
          <a:p>
            <a:pPr>
              <a:lnSpc>
                <a:spcPct val="100000"/>
              </a:lnSpc>
              <a:spcAft>
                <a:spcPts val="0"/>
              </a:spcAft>
            </a:pPr>
            <a:r>
              <a:rPr lang="en-US"/>
              <a:t>&lt;&lt;Keyline&gt;&gt;</a:t>
            </a:r>
            <a:endParaRPr/>
          </a:p>
        </p:txBody>
      </p:sp>
      <p:sp>
        <p:nvSpPr>
          <p:cNvPr id="17" name="text" descr="{&quot;templafy&quot;:{&quot;id&quot;:&quot;d14a21cc-33c1-44e1-bdd6-33610ae73654&quot;}}" title="Translations.Infoline"/>
          <p:cNvSpPr>
            <a:spLocks noGrp="1"/>
          </p:cNvSpPr>
          <p:nvPr>
            <p:ph type="subTitle" idx="1" hasCustomPrompt="1"/>
            <p:custDataLst>
              <p:tags r:id="rId2"/>
            </p:custDataLst>
          </p:nvPr>
        </p:nvSpPr>
        <p:spPr>
          <a:xfrm>
            <a:off x="509847" y="3108960"/>
            <a:ext cx="9942022" cy="507076"/>
          </a:xfrm>
          <a:prstGeom prst="rect">
            <a:avLst/>
          </a:prstGeom>
        </p:spPr>
        <p:txBody>
          <a:bodyPr lIns="0" tIns="0" rIns="0" bIns="0">
            <a:noAutofit/>
          </a:bodyPr>
          <a:lstStyle>
            <a:lvl1pPr marL="6235" indent="0">
              <a:lnSpc>
                <a:spcPct val="100000"/>
              </a:lnSpc>
              <a:spcBef>
                <a:spcPts val="545"/>
              </a:spcBef>
              <a:spcAft>
                <a:spcPts val="0"/>
              </a:spcAft>
              <a:buFontTx/>
              <a:buNone/>
              <a:defRPr sz="1636">
                <a:latin typeface="+mn-lt"/>
              </a:defRPr>
            </a:lvl1pPr>
          </a:lstStyle>
          <a:p>
            <a:pPr>
              <a:lnSpc>
                <a:spcPct val="100000"/>
              </a:lnSpc>
              <a:spcAft>
                <a:spcPts val="0"/>
              </a:spcAft>
            </a:pPr>
            <a:r>
              <a:rPr lang="en-US"/>
              <a:t>&lt;&lt;Infoline&gt;&gt;</a:t>
            </a:r>
            <a:endParaRPr/>
          </a:p>
        </p:txBody>
      </p:sp>
      <p:sp>
        <p:nvSpPr>
          <p:cNvPr id="38" name="text" descr="{&quot;templafy&quot;:{&quot;id&quot;:&quot;b452f212-153f-4922-bc80-cb9cb5e90fc6&quot;}}" title="Translations.PresentationPresenter"/>
          <p:cNvSpPr>
            <a:spLocks noGrp="1"/>
          </p:cNvSpPr>
          <p:nvPr>
            <p:ph type="body" sz="quarter" idx="11" hasCustomPrompt="1"/>
          </p:nvPr>
        </p:nvSpPr>
        <p:spPr>
          <a:xfrm>
            <a:off x="510546" y="3970525"/>
            <a:ext cx="6223000" cy="249382"/>
          </a:xfrm>
          <a:prstGeom prst="rect">
            <a:avLst/>
          </a:prstGeom>
        </p:spPr>
        <p:txBody>
          <a:bodyPr lIns="0" tIns="0" rIns="0" bIns="0" anchor="b" anchorCtr="0">
            <a:noAutofit/>
          </a:bodyPr>
          <a:lstStyle>
            <a:lvl1pPr marL="6235" indent="0">
              <a:spcBef>
                <a:spcPts val="0"/>
              </a:spcBef>
              <a:buFontTx/>
              <a:buNone/>
              <a:defRPr sz="1455" baseline="0">
                <a:latin typeface="+mn-lt"/>
              </a:defRPr>
            </a:lvl1pPr>
          </a:lstStyle>
          <a:p>
            <a:pPr lvl="0"/>
            <a:r>
              <a:rPr lang="en-US"/>
              <a:t>&lt;&lt;Presentation presenter&gt;&gt;</a:t>
            </a:r>
            <a:endParaRPr/>
          </a:p>
        </p:txBody>
      </p:sp>
      <p:sp>
        <p:nvSpPr>
          <p:cNvPr id="40" name="text" descr="{&quot;templafy&quot;:{&quot;id&quot;:&quot;7f2eace7-764c-4eb1-bebb-0fbdf8bf722c&quot;}}" title="Translations.PresenterFunction"/>
          <p:cNvSpPr>
            <a:spLocks noGrp="1"/>
          </p:cNvSpPr>
          <p:nvPr>
            <p:ph type="body" sz="quarter" idx="12" hasCustomPrompt="1"/>
          </p:nvPr>
        </p:nvSpPr>
        <p:spPr>
          <a:xfrm>
            <a:off x="510546" y="4240818"/>
            <a:ext cx="6223000" cy="249382"/>
          </a:xfrm>
          <a:prstGeom prst="rect">
            <a:avLst/>
          </a:prstGeom>
        </p:spPr>
        <p:txBody>
          <a:bodyPr lIns="0" tIns="0" rIns="0" bIns="0" anchor="t" anchorCtr="0">
            <a:noAutofit/>
          </a:bodyPr>
          <a:lstStyle>
            <a:lvl1pPr marL="6235" indent="0">
              <a:spcBef>
                <a:spcPts val="0"/>
              </a:spcBef>
              <a:buFontTx/>
              <a:buNone/>
              <a:defRPr sz="1455" baseline="0">
                <a:latin typeface="+mn-lt"/>
              </a:defRPr>
            </a:lvl1pPr>
          </a:lstStyle>
          <a:p>
            <a:pPr lvl="0"/>
            <a:r>
              <a:rPr lang="en-US"/>
              <a:t>&lt;&lt;Presenter function&gt;&gt;</a:t>
            </a:r>
            <a:endParaRPr/>
          </a:p>
        </p:txBody>
      </p:sp>
      <p:sp>
        <p:nvSpPr>
          <p:cNvPr id="16" name="text" descr="{&quot;templafy&quot;:{&quot;id&quot;:&quot;97cc6406-fcc7-4c5c-9d4d-4de41c0d6dd6&quot;}}" title="Translations.DatePp"/>
          <p:cNvSpPr>
            <a:spLocks noGrp="1"/>
          </p:cNvSpPr>
          <p:nvPr>
            <p:ph type="body" sz="quarter" idx="10" hasCustomPrompt="1"/>
            <p:custDataLst>
              <p:tags r:id="rId3"/>
            </p:custDataLst>
          </p:nvPr>
        </p:nvSpPr>
        <p:spPr>
          <a:xfrm>
            <a:off x="509847" y="6218183"/>
            <a:ext cx="4333702" cy="273250"/>
          </a:xfrm>
          <a:prstGeom prst="rect">
            <a:avLst/>
          </a:prstGeom>
        </p:spPr>
        <p:txBody>
          <a:bodyPr lIns="0" tIns="0" rIns="0" bIns="0" anchor="b" anchorCtr="0">
            <a:noAutofit/>
          </a:bodyPr>
          <a:lstStyle>
            <a:lvl1pPr marL="6235" indent="0">
              <a:spcBef>
                <a:spcPts val="545"/>
              </a:spcBef>
              <a:buFontTx/>
              <a:buNone/>
              <a:defRPr sz="1000" baseline="0">
                <a:latin typeface="+mn-lt"/>
              </a:defRPr>
            </a:lvl1pPr>
          </a:lstStyle>
          <a:p>
            <a:pPr lvl="0"/>
            <a:r>
              <a:rPr lang="en-US"/>
              <a:t>&lt;&lt;Date&gt;&gt;</a:t>
            </a:r>
            <a:endParaRPr/>
          </a:p>
        </p:txBody>
      </p:sp>
      <p:pic>
        <p:nvPicPr>
          <p:cNvPr id="2" name="image" descr="{&quot;templafy&quot;:{&quot;id&quot;:&quot;fef0b291-09d4-411b-a3ff-89be0bfdf63f&quot;}}"/>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520931" y="366568"/>
            <a:ext cx="1349341" cy="518687"/>
          </a:xfrm>
          <a:prstGeom prst="rect">
            <a:avLst/>
          </a:prstGeom>
        </p:spPr>
      </p:pic>
    </p:spTree>
    <p:extLst>
      <p:ext uri="{BB962C8B-B14F-4D97-AF65-F5344CB8AC3E}">
        <p14:creationId xmlns:p14="http://schemas.microsoft.com/office/powerpoint/2010/main" val="4060590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FF37E-FD7A-49C3-99FD-1E6950039BF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A43C70B-6027-4DA3-BE64-972AA79717F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6674B6B-DD3A-4C10-9FBD-0D8C5BF01DC9}"/>
              </a:ext>
            </a:extLst>
          </p:cNvPr>
          <p:cNvSpPr>
            <a:spLocks noGrp="1"/>
          </p:cNvSpPr>
          <p:nvPr>
            <p:ph type="dt" sz="half" idx="10"/>
          </p:nvPr>
        </p:nvSpPr>
        <p:spPr/>
        <p:txBody>
          <a:bodyPr/>
          <a:lstStyle/>
          <a:p>
            <a:fld id="{38F79F67-ACB7-420E-A3B2-6F4F9BBB8A09}" type="datetimeFigureOut">
              <a:rPr lang="en-US" smtClean="0"/>
              <a:t>6/28/2022</a:t>
            </a:fld>
            <a:endParaRPr lang="en-US"/>
          </a:p>
        </p:txBody>
      </p:sp>
      <p:sp>
        <p:nvSpPr>
          <p:cNvPr id="5" name="Footer Placeholder 4">
            <a:extLst>
              <a:ext uri="{FF2B5EF4-FFF2-40B4-BE49-F238E27FC236}">
                <a16:creationId xmlns:a16="http://schemas.microsoft.com/office/drawing/2014/main" id="{EEA9C92A-6CA6-4158-AD65-A436E3A68F2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1F6B7B7-4449-4BE3-94D5-368BA13A3E9F}"/>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230150058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Cover Page (Image B)">
    <p:spTree>
      <p:nvGrpSpPr>
        <p:cNvPr id="1" name=""/>
        <p:cNvGrpSpPr/>
        <p:nvPr/>
      </p:nvGrpSpPr>
      <p:grpSpPr>
        <a:xfrm>
          <a:off x="0" y="0"/>
          <a:ext cx="0" cy="0"/>
          <a:chOff x="0" y="0"/>
          <a:chExt cx="0" cy="0"/>
        </a:xfrm>
      </p:grpSpPr>
      <p:sp>
        <p:nvSpPr>
          <p:cNvPr id="13" name="Picture Placeholder 6"/>
          <p:cNvSpPr>
            <a:spLocks noGrp="1"/>
          </p:cNvSpPr>
          <p:nvPr>
            <p:ph type="pic" sz="quarter" idx="14"/>
          </p:nvPr>
        </p:nvSpPr>
        <p:spPr>
          <a:xfrm>
            <a:off x="266008" y="3956858"/>
            <a:ext cx="11637356" cy="2676698"/>
          </a:xfrm>
          <a:prstGeom prst="rect">
            <a:avLst/>
          </a:prstGeom>
        </p:spPr>
        <p:txBody>
          <a:bodyPr tIns="648000" anchor="ctr" anchorCtr="0">
            <a:noAutofit/>
          </a:bodyPr>
          <a:lstStyle>
            <a:lvl1pPr marL="6235" indent="0" algn="ctr">
              <a:buNone/>
              <a:defRPr>
                <a:latin typeface="+mn-lt"/>
              </a:defRPr>
            </a:lvl1pPr>
          </a:lstStyle>
          <a:p>
            <a:endParaRPr lang="en-US" dirty="0"/>
          </a:p>
        </p:txBody>
      </p:sp>
      <p:sp>
        <p:nvSpPr>
          <p:cNvPr id="18" name="text" descr="{&quot;templafy&quot;:{&quot;id&quot;:&quot;8c408818-2261-4fe3-8db7-c7b87bb7c045&quot;}}" title="Translations.Keyline"/>
          <p:cNvSpPr>
            <a:spLocks noGrp="1"/>
          </p:cNvSpPr>
          <p:nvPr>
            <p:ph type="ctrTitle" hasCustomPrompt="1"/>
            <p:custDataLst>
              <p:tags r:id="rId1"/>
            </p:custDataLst>
          </p:nvPr>
        </p:nvSpPr>
        <p:spPr>
          <a:xfrm>
            <a:off x="509847" y="1796727"/>
            <a:ext cx="9942022" cy="1210909"/>
          </a:xfrm>
          <a:prstGeom prst="rect">
            <a:avLst/>
          </a:prstGeom>
        </p:spPr>
        <p:txBody>
          <a:bodyPr lIns="0" tIns="0" rIns="0" bIns="0" anchor="b" anchorCtr="0">
            <a:noAutofit/>
          </a:bodyPr>
          <a:lstStyle>
            <a:lvl1pPr>
              <a:lnSpc>
                <a:spcPct val="100000"/>
              </a:lnSpc>
              <a:spcAft>
                <a:spcPts val="0"/>
              </a:spcAft>
              <a:defRPr sz="3636">
                <a:latin typeface="+mn-lt"/>
              </a:defRPr>
            </a:lvl1pPr>
          </a:lstStyle>
          <a:p>
            <a:pPr>
              <a:lnSpc>
                <a:spcPct val="100000"/>
              </a:lnSpc>
              <a:spcAft>
                <a:spcPts val="0"/>
              </a:spcAft>
            </a:pPr>
            <a:r>
              <a:rPr lang="en-US"/>
              <a:t>&lt;&lt;Keyline&gt;&gt;</a:t>
            </a:r>
            <a:endParaRPr/>
          </a:p>
        </p:txBody>
      </p:sp>
      <p:sp>
        <p:nvSpPr>
          <p:cNvPr id="17" name="text" descr="{&quot;templafy&quot;:{&quot;id&quot;:&quot;957d6ec7-02b7-488e-8245-4ec0d1670cd6&quot;}}" title="Translations.Infoline"/>
          <p:cNvSpPr>
            <a:spLocks noGrp="1"/>
          </p:cNvSpPr>
          <p:nvPr>
            <p:ph type="subTitle" idx="1" hasCustomPrompt="1"/>
            <p:custDataLst>
              <p:tags r:id="rId2"/>
            </p:custDataLst>
          </p:nvPr>
        </p:nvSpPr>
        <p:spPr>
          <a:xfrm>
            <a:off x="509847" y="3108960"/>
            <a:ext cx="9942022" cy="507076"/>
          </a:xfrm>
          <a:prstGeom prst="rect">
            <a:avLst/>
          </a:prstGeom>
        </p:spPr>
        <p:txBody>
          <a:bodyPr lIns="0" tIns="0" rIns="0" bIns="0">
            <a:noAutofit/>
          </a:bodyPr>
          <a:lstStyle>
            <a:lvl1pPr marL="6235" indent="0">
              <a:lnSpc>
                <a:spcPct val="100000"/>
              </a:lnSpc>
              <a:spcBef>
                <a:spcPts val="545"/>
              </a:spcBef>
              <a:spcAft>
                <a:spcPts val="0"/>
              </a:spcAft>
              <a:buFontTx/>
              <a:buNone/>
              <a:defRPr sz="1636">
                <a:latin typeface="+mn-lt"/>
              </a:defRPr>
            </a:lvl1pPr>
          </a:lstStyle>
          <a:p>
            <a:pPr>
              <a:lnSpc>
                <a:spcPct val="100000"/>
              </a:lnSpc>
              <a:spcAft>
                <a:spcPts val="0"/>
              </a:spcAft>
            </a:pPr>
            <a:r>
              <a:rPr lang="en-US"/>
              <a:t>&lt;&lt;Infoline&gt;&gt;</a:t>
            </a:r>
            <a:endParaRPr/>
          </a:p>
        </p:txBody>
      </p:sp>
      <p:sp>
        <p:nvSpPr>
          <p:cNvPr id="38" name="text" descr="{&quot;templafy&quot;:{&quot;id&quot;:&quot;581c8c27-2cec-4036-8b89-757d3017c3de&quot;}}" title="Translations.PresentationPresenter"/>
          <p:cNvSpPr>
            <a:spLocks noGrp="1"/>
          </p:cNvSpPr>
          <p:nvPr>
            <p:ph type="body" sz="quarter" idx="11" hasCustomPrompt="1"/>
          </p:nvPr>
        </p:nvSpPr>
        <p:spPr>
          <a:xfrm>
            <a:off x="510546" y="3970525"/>
            <a:ext cx="6223000" cy="249382"/>
          </a:xfrm>
          <a:prstGeom prst="rect">
            <a:avLst/>
          </a:prstGeom>
        </p:spPr>
        <p:txBody>
          <a:bodyPr lIns="0" tIns="0" rIns="0" bIns="0" anchor="b" anchorCtr="0">
            <a:noAutofit/>
          </a:bodyPr>
          <a:lstStyle>
            <a:lvl1pPr marL="6235" indent="0">
              <a:spcBef>
                <a:spcPts val="0"/>
              </a:spcBef>
              <a:buFontTx/>
              <a:buNone/>
              <a:defRPr sz="1455" baseline="0">
                <a:latin typeface="+mn-lt"/>
              </a:defRPr>
            </a:lvl1pPr>
          </a:lstStyle>
          <a:p>
            <a:pPr lvl="0"/>
            <a:r>
              <a:rPr lang="en-US"/>
              <a:t>&lt;&lt;Presentation presenter&gt;&gt;</a:t>
            </a:r>
            <a:endParaRPr/>
          </a:p>
        </p:txBody>
      </p:sp>
      <p:sp>
        <p:nvSpPr>
          <p:cNvPr id="40" name="text" descr="{&quot;templafy&quot;:{&quot;id&quot;:&quot;6c82cd71-6896-486f-86e1-2b699f99b625&quot;}}" title="Translations.PresenterFunction"/>
          <p:cNvSpPr>
            <a:spLocks noGrp="1"/>
          </p:cNvSpPr>
          <p:nvPr>
            <p:ph type="body" sz="quarter" idx="12" hasCustomPrompt="1"/>
          </p:nvPr>
        </p:nvSpPr>
        <p:spPr>
          <a:xfrm>
            <a:off x="510546" y="4240818"/>
            <a:ext cx="6223000" cy="249382"/>
          </a:xfrm>
          <a:prstGeom prst="rect">
            <a:avLst/>
          </a:prstGeom>
        </p:spPr>
        <p:txBody>
          <a:bodyPr lIns="0" tIns="0" rIns="0" bIns="0" anchor="t" anchorCtr="0">
            <a:noAutofit/>
          </a:bodyPr>
          <a:lstStyle>
            <a:lvl1pPr marL="6235" indent="0">
              <a:spcBef>
                <a:spcPts val="0"/>
              </a:spcBef>
              <a:buFontTx/>
              <a:buNone/>
              <a:defRPr sz="1455" baseline="0">
                <a:latin typeface="+mn-lt"/>
              </a:defRPr>
            </a:lvl1pPr>
          </a:lstStyle>
          <a:p>
            <a:pPr lvl="0"/>
            <a:r>
              <a:rPr lang="en-US"/>
              <a:t>&lt;&lt;Presenter function&gt;&gt;</a:t>
            </a:r>
            <a:endParaRPr/>
          </a:p>
        </p:txBody>
      </p:sp>
      <p:sp>
        <p:nvSpPr>
          <p:cNvPr id="11" name="text" descr="{&quot;templafy&quot;:{&quot;id&quot;:&quot;b1c0238e-0645-44ce-9e91-8b1f9226f318&quot;}}" title="Translations.DatePp"/>
          <p:cNvSpPr>
            <a:spLocks noGrp="1"/>
          </p:cNvSpPr>
          <p:nvPr>
            <p:ph type="body" sz="quarter" idx="10" hasCustomPrompt="1"/>
            <p:custDataLst>
              <p:tags r:id="rId3"/>
            </p:custDataLst>
          </p:nvPr>
        </p:nvSpPr>
        <p:spPr>
          <a:xfrm>
            <a:off x="509847" y="6218183"/>
            <a:ext cx="4333702" cy="273250"/>
          </a:xfrm>
          <a:prstGeom prst="rect">
            <a:avLst/>
          </a:prstGeom>
        </p:spPr>
        <p:txBody>
          <a:bodyPr lIns="0" tIns="0" rIns="0" bIns="0" anchor="b" anchorCtr="0">
            <a:noAutofit/>
          </a:bodyPr>
          <a:lstStyle>
            <a:lvl1pPr marL="6235" indent="0">
              <a:spcBef>
                <a:spcPts val="545"/>
              </a:spcBef>
              <a:buFontTx/>
              <a:buNone/>
              <a:defRPr sz="1000" baseline="0">
                <a:latin typeface="+mn-lt"/>
              </a:defRPr>
            </a:lvl1pPr>
          </a:lstStyle>
          <a:p>
            <a:pPr lvl="0"/>
            <a:r>
              <a:rPr lang="en-US"/>
              <a:t>&lt;&lt;Date&gt;&gt;</a:t>
            </a:r>
            <a:endParaRPr/>
          </a:p>
        </p:txBody>
      </p:sp>
      <p:pic>
        <p:nvPicPr>
          <p:cNvPr id="2" name="image" descr="{&quot;templafy&quot;:{&quot;id&quot;:&quot;479a7189-9e1b-4490-82db-40f909dd8296&quot;}}"/>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520931" y="515390"/>
            <a:ext cx="1349341" cy="369865"/>
          </a:xfrm>
          <a:prstGeom prst="rect">
            <a:avLst/>
          </a:prstGeom>
        </p:spPr>
      </p:pic>
      <p:sp>
        <p:nvSpPr>
          <p:cNvPr id="12" name="text" descr="{&quot;templafy&quot;:{&quot;id&quot;:&quot;cffb3e64-2970-4703-9f5b-7876c65400ca&quot;}}" title="Form.Classification.Classification"/>
          <p:cNvSpPr txBox="1">
            <a:spLocks/>
          </p:cNvSpPr>
          <p:nvPr userDrawn="1">
            <p:custDataLst>
              <p:tags r:id="rId4"/>
            </p:custDataLst>
          </p:nvPr>
        </p:nvSpPr>
        <p:spPr>
          <a:xfrm>
            <a:off x="9232854" y="693820"/>
            <a:ext cx="2416233" cy="153888"/>
          </a:xfrm>
          <a:prstGeom prst="rect">
            <a:avLst/>
          </a:prstGeom>
        </p:spPr>
        <p:txBody>
          <a:bodyPr vert="horz" wrap="square" lIns="0" tIns="0" rIns="0" bIns="0" rtlCol="0" anchor="b" anchorCtr="0">
            <a:noAutofit/>
          </a:bodyPr>
          <a:lstStyle>
            <a:lvl1pPr marL="0" indent="0" algn="l" defTabSz="1005505" rtl="0" eaLnBrk="1" latinLnBrk="0" hangingPunct="1">
              <a:spcBef>
                <a:spcPct val="20000"/>
              </a:spcBef>
              <a:buSzPct val="120000"/>
              <a:buFont typeface="Symbol" pitchFamily="18" charset="2"/>
              <a:buNone/>
              <a:defRPr sz="1200" b="0" kern="1200" baseline="0">
                <a:solidFill>
                  <a:schemeClr val="tx1"/>
                </a:solidFill>
                <a:latin typeface="+mn-lt"/>
                <a:ea typeface="+mn-ea"/>
                <a:cs typeface="+mn-cs"/>
              </a:defRPr>
            </a:lvl1pPr>
            <a:lvl2pPr marL="816973" indent="-314218"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2pPr>
            <a:lvl3pPr marL="1256881"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3pPr>
            <a:lvl4pPr marL="1759633"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4pPr>
            <a:lvl5pPr marL="2262384"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5pPr>
            <a:lvl6pPr marL="2765137"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67890"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70641"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73393"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algn="r"/>
            <a:r>
              <a:rPr lang="en-US" sz="1000" dirty="0">
                <a:solidFill>
                  <a:prstClr val="black"/>
                </a:solidFill>
              </a:rPr>
              <a:t>Public</a:t>
            </a:r>
          </a:p>
        </p:txBody>
      </p:sp>
    </p:spTree>
    <p:extLst>
      <p:ext uri="{BB962C8B-B14F-4D97-AF65-F5344CB8AC3E}">
        <p14:creationId xmlns:p14="http://schemas.microsoft.com/office/powerpoint/2010/main" val="6045049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Cover Page (Image C)">
    <p:spTree>
      <p:nvGrpSpPr>
        <p:cNvPr id="1" name=""/>
        <p:cNvGrpSpPr/>
        <p:nvPr/>
      </p:nvGrpSpPr>
      <p:grpSpPr>
        <a:xfrm>
          <a:off x="0" y="0"/>
          <a:ext cx="0" cy="0"/>
          <a:chOff x="0" y="0"/>
          <a:chExt cx="0" cy="0"/>
        </a:xfrm>
      </p:grpSpPr>
      <p:sp>
        <p:nvSpPr>
          <p:cNvPr id="12" name="Picture Placeholder 8"/>
          <p:cNvSpPr>
            <a:spLocks noGrp="1"/>
          </p:cNvSpPr>
          <p:nvPr>
            <p:ph type="pic" sz="quarter" idx="15"/>
          </p:nvPr>
        </p:nvSpPr>
        <p:spPr>
          <a:xfrm>
            <a:off x="6903273" y="1980046"/>
            <a:ext cx="5000092" cy="4653773"/>
          </a:xfrm>
          <a:prstGeom prst="rect">
            <a:avLst/>
          </a:prstGeom>
        </p:spPr>
        <p:txBody>
          <a:bodyPr tIns="648000" anchor="ctr" anchorCtr="0">
            <a:noAutofit/>
          </a:bodyPr>
          <a:lstStyle>
            <a:lvl1pPr marL="6235" indent="0" algn="ctr">
              <a:buNone/>
              <a:defRPr/>
            </a:lvl1pPr>
          </a:lstStyle>
          <a:p>
            <a:endParaRPr lang="en-US" dirty="0"/>
          </a:p>
        </p:txBody>
      </p:sp>
      <p:sp>
        <p:nvSpPr>
          <p:cNvPr id="18" name="text" descr="{&quot;templafy&quot;:{&quot;id&quot;:&quot;517f693d-308c-442d-8d7e-6e8e398be8a6&quot;}}" title="Translations.Keyline"/>
          <p:cNvSpPr>
            <a:spLocks noGrp="1"/>
          </p:cNvSpPr>
          <p:nvPr>
            <p:ph type="ctrTitle" hasCustomPrompt="1"/>
            <p:custDataLst>
              <p:tags r:id="rId1"/>
            </p:custDataLst>
          </p:nvPr>
        </p:nvSpPr>
        <p:spPr>
          <a:xfrm>
            <a:off x="509848" y="1796727"/>
            <a:ext cx="6223000" cy="1210909"/>
          </a:xfrm>
          <a:prstGeom prst="rect">
            <a:avLst/>
          </a:prstGeom>
        </p:spPr>
        <p:txBody>
          <a:bodyPr lIns="0" tIns="0" rIns="0" bIns="0" anchor="b" anchorCtr="0">
            <a:noAutofit/>
          </a:bodyPr>
          <a:lstStyle>
            <a:lvl1pPr>
              <a:lnSpc>
                <a:spcPct val="100000"/>
              </a:lnSpc>
              <a:spcAft>
                <a:spcPts val="0"/>
              </a:spcAft>
              <a:defRPr sz="3636"/>
            </a:lvl1pPr>
          </a:lstStyle>
          <a:p>
            <a:pPr>
              <a:lnSpc>
                <a:spcPct val="100000"/>
              </a:lnSpc>
              <a:spcAft>
                <a:spcPts val="0"/>
              </a:spcAft>
            </a:pPr>
            <a:r>
              <a:rPr lang="en-US"/>
              <a:t>&lt;&lt;Keyline&gt;&gt;</a:t>
            </a:r>
            <a:endParaRPr/>
          </a:p>
        </p:txBody>
      </p:sp>
      <p:sp>
        <p:nvSpPr>
          <p:cNvPr id="17" name="text" descr="{&quot;templafy&quot;:{&quot;id&quot;:&quot;42d01303-1b82-4e52-b032-cf7026cd8338&quot;}}" title="Translations.Infoline"/>
          <p:cNvSpPr>
            <a:spLocks noGrp="1"/>
          </p:cNvSpPr>
          <p:nvPr>
            <p:ph type="subTitle" idx="1" hasCustomPrompt="1"/>
            <p:custDataLst>
              <p:tags r:id="rId2"/>
            </p:custDataLst>
          </p:nvPr>
        </p:nvSpPr>
        <p:spPr>
          <a:xfrm>
            <a:off x="509848" y="3108960"/>
            <a:ext cx="6223000" cy="507076"/>
          </a:xfrm>
          <a:prstGeom prst="rect">
            <a:avLst/>
          </a:prstGeom>
        </p:spPr>
        <p:txBody>
          <a:bodyPr lIns="0" tIns="0" rIns="0" bIns="0">
            <a:noAutofit/>
          </a:bodyPr>
          <a:lstStyle>
            <a:lvl1pPr marL="6235" indent="0">
              <a:lnSpc>
                <a:spcPct val="100000"/>
              </a:lnSpc>
              <a:spcBef>
                <a:spcPts val="545"/>
              </a:spcBef>
              <a:spcAft>
                <a:spcPts val="0"/>
              </a:spcAft>
              <a:buFontTx/>
              <a:buNone/>
              <a:defRPr sz="1636"/>
            </a:lvl1pPr>
          </a:lstStyle>
          <a:p>
            <a:pPr>
              <a:lnSpc>
                <a:spcPct val="100000"/>
              </a:lnSpc>
              <a:spcAft>
                <a:spcPts val="0"/>
              </a:spcAft>
            </a:pPr>
            <a:r>
              <a:rPr lang="en-US"/>
              <a:t>&lt;&lt;Infoline&gt;&gt;</a:t>
            </a:r>
            <a:endParaRPr/>
          </a:p>
        </p:txBody>
      </p:sp>
      <p:sp>
        <p:nvSpPr>
          <p:cNvPr id="38" name="text" descr="{&quot;templafy&quot;:{&quot;id&quot;:&quot;95cb0d2c-c896-4cbe-b268-035323f5aa94&quot;}}" title="Translations.PresentationPresenter"/>
          <p:cNvSpPr>
            <a:spLocks noGrp="1"/>
          </p:cNvSpPr>
          <p:nvPr>
            <p:ph type="body" sz="quarter" idx="11" hasCustomPrompt="1"/>
          </p:nvPr>
        </p:nvSpPr>
        <p:spPr>
          <a:xfrm>
            <a:off x="510546" y="3970525"/>
            <a:ext cx="6223000" cy="249382"/>
          </a:xfrm>
          <a:prstGeom prst="rect">
            <a:avLst/>
          </a:prstGeom>
        </p:spPr>
        <p:txBody>
          <a:bodyPr lIns="0" tIns="0" rIns="0" bIns="0" anchor="b" anchorCtr="0">
            <a:noAutofit/>
          </a:bodyPr>
          <a:lstStyle>
            <a:lvl1pPr marL="6235" indent="0">
              <a:spcBef>
                <a:spcPts val="0"/>
              </a:spcBef>
              <a:buFontTx/>
              <a:buNone/>
              <a:defRPr sz="1455" baseline="0"/>
            </a:lvl1pPr>
          </a:lstStyle>
          <a:p>
            <a:pPr lvl="0"/>
            <a:r>
              <a:rPr lang="en-US"/>
              <a:t>&lt;&lt;Presentation presenter&gt;&gt;</a:t>
            </a:r>
            <a:endParaRPr/>
          </a:p>
        </p:txBody>
      </p:sp>
      <p:sp>
        <p:nvSpPr>
          <p:cNvPr id="40" name="text" descr="{&quot;templafy&quot;:{&quot;id&quot;:&quot;38330571-929f-4514-8cbd-6051a07d9e9f&quot;}}" title="Translations.PresenterFunction"/>
          <p:cNvSpPr>
            <a:spLocks noGrp="1"/>
          </p:cNvSpPr>
          <p:nvPr>
            <p:ph type="body" sz="quarter" idx="12" hasCustomPrompt="1"/>
          </p:nvPr>
        </p:nvSpPr>
        <p:spPr>
          <a:xfrm>
            <a:off x="510546" y="4240818"/>
            <a:ext cx="6223000" cy="249382"/>
          </a:xfrm>
          <a:prstGeom prst="rect">
            <a:avLst/>
          </a:prstGeom>
        </p:spPr>
        <p:txBody>
          <a:bodyPr lIns="0" tIns="0" rIns="0" bIns="0" anchor="t" anchorCtr="0">
            <a:noAutofit/>
          </a:bodyPr>
          <a:lstStyle>
            <a:lvl1pPr marL="6235" indent="0">
              <a:spcBef>
                <a:spcPts val="0"/>
              </a:spcBef>
              <a:buFontTx/>
              <a:buNone/>
              <a:defRPr sz="1455" baseline="0"/>
            </a:lvl1pPr>
          </a:lstStyle>
          <a:p>
            <a:pPr lvl="0"/>
            <a:r>
              <a:rPr lang="en-US"/>
              <a:t>&lt;&lt;Presenter function&gt;&gt;</a:t>
            </a:r>
            <a:endParaRPr/>
          </a:p>
        </p:txBody>
      </p:sp>
      <p:sp>
        <p:nvSpPr>
          <p:cNvPr id="11" name="text" descr="{&quot;templafy&quot;:{&quot;id&quot;:&quot;ad25af92-5428-478b-855c-fe707c316693&quot;}}" title="Translations.DatePp"/>
          <p:cNvSpPr>
            <a:spLocks noGrp="1"/>
          </p:cNvSpPr>
          <p:nvPr>
            <p:ph type="body" sz="quarter" idx="10" hasCustomPrompt="1"/>
            <p:custDataLst>
              <p:tags r:id="rId3"/>
            </p:custDataLst>
          </p:nvPr>
        </p:nvSpPr>
        <p:spPr>
          <a:xfrm>
            <a:off x="509847" y="6218183"/>
            <a:ext cx="4333702" cy="273250"/>
          </a:xfrm>
          <a:prstGeom prst="rect">
            <a:avLst/>
          </a:prstGeom>
        </p:spPr>
        <p:txBody>
          <a:bodyPr lIns="0" tIns="0" rIns="0" bIns="0" anchor="b" anchorCtr="0">
            <a:noAutofit/>
          </a:bodyPr>
          <a:lstStyle>
            <a:lvl1pPr marL="6235" indent="0">
              <a:spcBef>
                <a:spcPts val="545"/>
              </a:spcBef>
              <a:buFontTx/>
              <a:buNone/>
              <a:defRPr sz="1000" baseline="0"/>
            </a:lvl1pPr>
          </a:lstStyle>
          <a:p>
            <a:pPr lvl="0"/>
            <a:r>
              <a:rPr lang="en-US"/>
              <a:t>&lt;&lt;Date&gt;&gt;</a:t>
            </a:r>
            <a:endParaRPr/>
          </a:p>
        </p:txBody>
      </p:sp>
      <p:pic>
        <p:nvPicPr>
          <p:cNvPr id="2" name="image" descr="{&quot;templafy&quot;:{&quot;id&quot;:&quot;b432f3f7-0720-4a0c-a38b-6ea2f82415e6&quot;}}"/>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520931" y="515390"/>
            <a:ext cx="1349341" cy="369865"/>
          </a:xfrm>
          <a:prstGeom prst="rect">
            <a:avLst/>
          </a:prstGeom>
        </p:spPr>
      </p:pic>
      <p:sp>
        <p:nvSpPr>
          <p:cNvPr id="13" name="text" descr="{&quot;templafy&quot;:{&quot;id&quot;:&quot;633511de-7a9a-4614-88b8-ba32608adea2&quot;}}" title="Form.Classification.Classification"/>
          <p:cNvSpPr txBox="1">
            <a:spLocks/>
          </p:cNvSpPr>
          <p:nvPr userDrawn="1">
            <p:custDataLst>
              <p:tags r:id="rId4"/>
            </p:custDataLst>
          </p:nvPr>
        </p:nvSpPr>
        <p:spPr>
          <a:xfrm>
            <a:off x="9232854" y="693820"/>
            <a:ext cx="2416233" cy="153888"/>
          </a:xfrm>
          <a:prstGeom prst="rect">
            <a:avLst/>
          </a:prstGeom>
        </p:spPr>
        <p:txBody>
          <a:bodyPr vert="horz" wrap="square" lIns="0" tIns="0" rIns="0" bIns="0" rtlCol="0" anchor="b" anchorCtr="0">
            <a:noAutofit/>
          </a:bodyPr>
          <a:lstStyle>
            <a:lvl1pPr marL="0" indent="0" algn="l" defTabSz="1005505" rtl="0" eaLnBrk="1" latinLnBrk="0" hangingPunct="1">
              <a:spcBef>
                <a:spcPct val="20000"/>
              </a:spcBef>
              <a:buSzPct val="120000"/>
              <a:buFont typeface="Symbol" pitchFamily="18" charset="2"/>
              <a:buNone/>
              <a:defRPr sz="1200" b="0" kern="1200" baseline="0">
                <a:solidFill>
                  <a:schemeClr val="tx1"/>
                </a:solidFill>
                <a:latin typeface="+mn-lt"/>
                <a:ea typeface="+mn-ea"/>
                <a:cs typeface="+mn-cs"/>
              </a:defRPr>
            </a:lvl1pPr>
            <a:lvl2pPr marL="816973" indent="-314218"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2pPr>
            <a:lvl3pPr marL="1256881"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3pPr>
            <a:lvl4pPr marL="1759633"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4pPr>
            <a:lvl5pPr marL="2262384"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5pPr>
            <a:lvl6pPr marL="2765137"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67890"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70641"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73393"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algn="r"/>
            <a:r>
              <a:rPr lang="en-US" sz="1000" dirty="0">
                <a:solidFill>
                  <a:prstClr val="black"/>
                </a:solidFill>
              </a:rPr>
              <a:t>Confidential</a:t>
            </a:r>
          </a:p>
        </p:txBody>
      </p:sp>
    </p:spTree>
    <p:extLst>
      <p:ext uri="{BB962C8B-B14F-4D97-AF65-F5344CB8AC3E}">
        <p14:creationId xmlns:p14="http://schemas.microsoft.com/office/powerpoint/2010/main" val="354060175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Default Body Slide">
    <p:spTree>
      <p:nvGrpSpPr>
        <p:cNvPr id="1" name=""/>
        <p:cNvGrpSpPr/>
        <p:nvPr/>
      </p:nvGrpSpPr>
      <p:grpSpPr>
        <a:xfrm>
          <a:off x="0" y="0"/>
          <a:ext cx="0" cy="0"/>
          <a:chOff x="0" y="0"/>
          <a:chExt cx="0" cy="0"/>
        </a:xfrm>
      </p:grpSpPr>
      <p:sp>
        <p:nvSpPr>
          <p:cNvPr id="5" name="LAYOUT BODY">
            <a:extLst>
              <a:ext uri="{FF2B5EF4-FFF2-40B4-BE49-F238E27FC236}">
                <a16:creationId xmlns:a16="http://schemas.microsoft.com/office/drawing/2014/main" id="{36DC4925-9D80-481C-8D18-739F6C90AD8B}"/>
              </a:ext>
            </a:extLst>
          </p:cNvPr>
          <p:cNvSpPr>
            <a:spLocks noGrp="1"/>
          </p:cNvSpPr>
          <p:nvPr>
            <p:ph sz="quarter" idx="15" hasCustomPrompt="1"/>
          </p:nvPr>
        </p:nvSpPr>
        <p:spPr>
          <a:xfrm>
            <a:off x="509847" y="1689969"/>
            <a:ext cx="11141443" cy="3833090"/>
          </a:xfrm>
        </p:spPr>
        <p:txBody>
          <a:bodyPr/>
          <a:lstStyle>
            <a:lvl1pPr>
              <a:defRPr/>
            </a:lvl1pPr>
            <a:lvl5pPr>
              <a:defRPr/>
            </a:lvl5pPr>
            <a:lvl6pPr>
              <a:defRPr/>
            </a:lvl6pPr>
            <a:lvl7pPr>
              <a:defRPr/>
            </a:lvl7pPr>
            <a:lvl8pPr>
              <a:defRPr/>
            </a:lvl8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6</a:t>
            </a:r>
          </a:p>
          <a:p>
            <a:pPr lvl="6"/>
            <a:r>
              <a:rPr lang="en-US" dirty="0"/>
              <a:t>7</a:t>
            </a:r>
          </a:p>
          <a:p>
            <a:pPr lvl="7"/>
            <a:r>
              <a:rPr lang="en-US" dirty="0"/>
              <a:t>8</a:t>
            </a:r>
          </a:p>
          <a:p>
            <a:pPr lvl="8"/>
            <a:r>
              <a:rPr lang="en-US" dirty="0"/>
              <a:t>9</a:t>
            </a:r>
          </a:p>
        </p:txBody>
      </p:sp>
      <p:sp>
        <p:nvSpPr>
          <p:cNvPr id="2" name="text" descr="{&quot;templafy&quot;:{&quot;id&quot;:&quot;c5dcef7c-1d7b-44e4-b377-8baa320b866e&quot;}}" title="Translations.PageHeading"/>
          <p:cNvSpPr>
            <a:spLocks noGrp="1"/>
          </p:cNvSpPr>
          <p:nvPr>
            <p:ph type="title" hasCustomPrompt="1"/>
            <p:custDataLst>
              <p:tags r:id="rId1"/>
            </p:custDataLst>
          </p:nvPr>
        </p:nvSpPr>
        <p:spPr>
          <a:xfrm>
            <a:off x="509849" y="3"/>
            <a:ext cx="11141441" cy="856211"/>
          </a:xfrm>
          <a:prstGeom prst="rect">
            <a:avLst/>
          </a:prstGeom>
        </p:spPr>
        <p:txBody>
          <a:bodyPr lIns="0" tIns="0" rIns="0" bIns="0" anchor="b" anchorCtr="0">
            <a:noAutofit/>
          </a:bodyPr>
          <a:lstStyle>
            <a:lvl1pPr>
              <a:lnSpc>
                <a:spcPct val="95000"/>
              </a:lnSpc>
              <a:defRPr sz="2545" b="0" baseline="0">
                <a:solidFill>
                  <a:schemeClr val="tx1"/>
                </a:solidFill>
                <a:latin typeface="+mn-lt"/>
                <a:ea typeface="Arial Unicode MS" pitchFamily="34" charset="-128"/>
              </a:defRPr>
            </a:lvl1pPr>
          </a:lstStyle>
          <a:p>
            <a:r>
              <a:rPr lang="en-US"/>
              <a:t>&lt;&lt;Page heading&gt;&gt;</a:t>
            </a:r>
            <a:endParaRPr/>
          </a:p>
        </p:txBody>
      </p:sp>
      <p:sp>
        <p:nvSpPr>
          <p:cNvPr id="22" name="text" descr="{&quot;templafy&quot;:{&quot;id&quot;:&quot;b836f157-0c8e-486a-93a0-c29246dbca78&quot;}}" title="Translations.MessageText"/>
          <p:cNvSpPr>
            <a:spLocks noGrp="1"/>
          </p:cNvSpPr>
          <p:nvPr>
            <p:ph type="body" sz="quarter" idx="48" hasCustomPrompt="1"/>
          </p:nvPr>
        </p:nvSpPr>
        <p:spPr>
          <a:xfrm>
            <a:off x="511849" y="1024660"/>
            <a:ext cx="11139441" cy="249382"/>
          </a:xfrm>
          <a:prstGeom prst="rect">
            <a:avLst/>
          </a:prstGeom>
        </p:spPr>
        <p:txBody>
          <a:bodyPr lIns="0" tIns="0" rIns="0" bIns="0"/>
          <a:lstStyle>
            <a:lvl1pPr marL="6235" indent="0">
              <a:spcBef>
                <a:spcPts val="0"/>
              </a:spcBef>
              <a:buFontTx/>
              <a:buNone/>
              <a:defRPr sz="1636"/>
            </a:lvl1pPr>
          </a:lstStyle>
          <a:p>
            <a:pPr lvl="0"/>
            <a:r>
              <a:rPr lang="en-US"/>
              <a:t>&lt;&lt;Message&gt;&gt;</a:t>
            </a:r>
            <a:endParaRPr/>
          </a:p>
        </p:txBody>
      </p:sp>
      <p:sp>
        <p:nvSpPr>
          <p:cNvPr id="19"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1161222" y="6234545"/>
            <a:ext cx="498764" cy="349135"/>
          </a:xfrm>
          <a:prstGeom prst="rect">
            <a:avLst/>
          </a:prstGeom>
          <a:noFill/>
        </p:spPr>
        <p:txBody>
          <a:bodyPr wrap="square" lIns="0" tIns="0" rIns="0" bIns="0" rtlCol="0" anchor="b" anchorCtr="0">
            <a:noAutofit/>
          </a:bodyPr>
          <a:lstStyle/>
          <a:p>
            <a:pPr algn="r"/>
            <a:fld id="{8A23ABA4-7C5F-4A82-88F7-CAC0346A6918}" type="slidenum">
              <a:rPr lang="en-US" sz="636" smtClean="0">
                <a:solidFill>
                  <a:prstClr val="black"/>
                </a:solidFill>
              </a:rPr>
              <a:pPr algn="r"/>
              <a:t>‹#›</a:t>
            </a:fld>
            <a:endParaRPr lang="en-US" sz="636" dirty="0">
              <a:solidFill>
                <a:prstClr val="black"/>
              </a:solidFill>
            </a:endParaRPr>
          </a:p>
        </p:txBody>
      </p:sp>
      <p:grpSp>
        <p:nvGrpSpPr>
          <p:cNvPr id="21" name="PXP_GRIDLINES" hidden="1"/>
          <p:cNvGrpSpPr/>
          <p:nvPr userDrawn="1"/>
        </p:nvGrpSpPr>
        <p:grpSpPr>
          <a:xfrm>
            <a:off x="-8312" y="0"/>
            <a:ext cx="12192506" cy="6858000"/>
            <a:chOff x="-13716" y="0"/>
            <a:chExt cx="10058818" cy="7543800"/>
          </a:xfrm>
        </p:grpSpPr>
        <p:cxnSp>
          <p:nvCxnSpPr>
            <p:cNvPr id="23" name="Straight Connector 22"/>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15" name="LAYOUT BODY"/>
          <p:cNvSpPr/>
          <p:nvPr userDrawn="1"/>
        </p:nvSpPr>
        <p:spPr>
          <a:xfrm>
            <a:off x="525818" y="2894301"/>
            <a:ext cx="11140364"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prstClr val="black"/>
              </a:solidFill>
            </a:endParaRPr>
          </a:p>
        </p:txBody>
      </p:sp>
      <p:pic>
        <p:nvPicPr>
          <p:cNvPr id="16" name="image" descr="{&quot;templafy&quot;:{&quot;id&quot;:&quot;07f9bb92-83d3-4972-876a-921163a66571&quot;}}">
            <a:extLst>
              <a:ext uri="{FF2B5EF4-FFF2-40B4-BE49-F238E27FC236}">
                <a16:creationId xmlns:a16="http://schemas.microsoft.com/office/drawing/2014/main" id="{A015733B-397F-42C4-8F34-EEC9E8FC8F6E}"/>
              </a:ext>
            </a:extLst>
          </p:cNvPr>
          <p:cNvPicPr>
            <a:picLocks noChangeAspect="1"/>
          </p:cNvPicPr>
          <p:nvPr userDrawn="1"/>
        </p:nvPicPr>
        <p:blipFill>
          <a:blip r:embed="rId3"/>
          <a:stretch>
            <a:fillRect/>
          </a:stretch>
        </p:blipFill>
        <p:spPr>
          <a:xfrm>
            <a:off x="507077" y="6366066"/>
            <a:ext cx="643091" cy="235636"/>
          </a:xfrm>
          <a:prstGeom prst="rect">
            <a:avLst/>
          </a:prstGeom>
        </p:spPr>
      </p:pic>
    </p:spTree>
    <p:extLst>
      <p:ext uri="{BB962C8B-B14F-4D97-AF65-F5344CB8AC3E}">
        <p14:creationId xmlns:p14="http://schemas.microsoft.com/office/powerpoint/2010/main" val="317656402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7" name="text" descr="{&quot;templafy&quot;:{&quot;id&quot;:&quot;8c2c1c87-309c-4e1d-92a2-f211c9e39555&quot;}}" title="Translations.PageHeading"/>
          <p:cNvSpPr>
            <a:spLocks noGrp="1"/>
          </p:cNvSpPr>
          <p:nvPr>
            <p:ph type="title" hasCustomPrompt="1"/>
            <p:custDataLst>
              <p:tags r:id="rId1"/>
            </p:custDataLst>
          </p:nvPr>
        </p:nvSpPr>
        <p:spPr>
          <a:xfrm>
            <a:off x="509849" y="3"/>
            <a:ext cx="11141441" cy="856211"/>
          </a:xfrm>
          <a:prstGeom prst="rect">
            <a:avLst/>
          </a:prstGeom>
        </p:spPr>
        <p:txBody>
          <a:bodyPr lIns="0" tIns="0" rIns="0" bIns="0" anchor="b" anchorCtr="0">
            <a:noAutofit/>
          </a:bodyPr>
          <a:lstStyle>
            <a:lvl1pPr>
              <a:lnSpc>
                <a:spcPct val="95000"/>
              </a:lnSpc>
              <a:defRPr sz="2545" b="0" baseline="0">
                <a:solidFill>
                  <a:schemeClr val="tx1"/>
                </a:solidFill>
                <a:latin typeface="+mn-lt"/>
                <a:ea typeface="Arial Unicode MS" pitchFamily="34" charset="-128"/>
              </a:defRPr>
            </a:lvl1pPr>
          </a:lstStyle>
          <a:p>
            <a:r>
              <a:rPr lang="en-US" dirty="0"/>
              <a:t>&lt;&lt;Page heading&gt;&gt;</a:t>
            </a:r>
            <a:endParaRPr dirty="0"/>
          </a:p>
        </p:txBody>
      </p:sp>
      <p:sp>
        <p:nvSpPr>
          <p:cNvPr id="33" name="text" descr="{&quot;templafy&quot;:{&quot;id&quot;:&quot;9a641532-141f-481d-9b3c-1f7d7ea67ae2&quot;}}" title="Translations.MessageText"/>
          <p:cNvSpPr>
            <a:spLocks noGrp="1"/>
          </p:cNvSpPr>
          <p:nvPr>
            <p:ph type="body" sz="quarter" idx="14" hasCustomPrompt="1"/>
          </p:nvPr>
        </p:nvSpPr>
        <p:spPr>
          <a:xfrm>
            <a:off x="511849" y="1024660"/>
            <a:ext cx="11139441" cy="249382"/>
          </a:xfrm>
          <a:prstGeom prst="rect">
            <a:avLst/>
          </a:prstGeom>
        </p:spPr>
        <p:txBody>
          <a:bodyPr lIns="0" tIns="0" rIns="0" bIns="0"/>
          <a:lstStyle>
            <a:lvl1pPr marL="6235" indent="0">
              <a:spcBef>
                <a:spcPts val="0"/>
              </a:spcBef>
              <a:buFontTx/>
              <a:buNone/>
              <a:defRPr sz="1636">
                <a:latin typeface="+mn-lt"/>
              </a:defRPr>
            </a:lvl1pPr>
          </a:lstStyle>
          <a:p>
            <a:pPr lvl="0"/>
            <a:r>
              <a:rPr lang="en-US"/>
              <a:t>&lt;&lt;Message&gt;&gt;</a:t>
            </a:r>
            <a:endParaRPr/>
          </a:p>
        </p:txBody>
      </p:sp>
      <p:sp>
        <p:nvSpPr>
          <p:cNvPr id="34"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0984199" y="6241909"/>
            <a:ext cx="664703" cy="349135"/>
          </a:xfrm>
          <a:prstGeom prst="rect">
            <a:avLst/>
          </a:prstGeom>
          <a:noFill/>
        </p:spPr>
        <p:txBody>
          <a:bodyPr vert="horz" wrap="square" lIns="0" tIns="0" rIns="0" bIns="0" rtlCol="0" anchor="b">
            <a:noAutofit/>
          </a:bodyPr>
          <a:lstStyle/>
          <a:p>
            <a:pPr algn="r"/>
            <a:fld id="{C9C5D969-4CAD-4F29-8B51-07B8CBAF6BF4}" type="slidenum">
              <a:rPr lang="en-US" sz="636" smtClean="0">
                <a:solidFill>
                  <a:prstClr val="black"/>
                </a:solidFill>
              </a:rPr>
              <a:pPr algn="r"/>
              <a:t>‹#›</a:t>
            </a:fld>
            <a:endParaRPr lang="en-US" sz="636" dirty="0">
              <a:solidFill>
                <a:prstClr val="black"/>
              </a:solidFill>
            </a:endParaRPr>
          </a:p>
        </p:txBody>
      </p:sp>
      <p:grpSp>
        <p:nvGrpSpPr>
          <p:cNvPr id="20" name="PXP_GRIDLINES" hidden="1"/>
          <p:cNvGrpSpPr/>
          <p:nvPr userDrawn="1"/>
        </p:nvGrpSpPr>
        <p:grpSpPr>
          <a:xfrm>
            <a:off x="-8312" y="0"/>
            <a:ext cx="12192506" cy="6858000"/>
            <a:chOff x="-13716" y="0"/>
            <a:chExt cx="10058818" cy="7543800"/>
          </a:xfrm>
        </p:grpSpPr>
        <p:cxnSp>
          <p:nvCxnSpPr>
            <p:cNvPr id="21" name="Straight Connector 20"/>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pic>
        <p:nvPicPr>
          <p:cNvPr id="13" name="image" descr="{&quot;templafy&quot;:{&quot;id&quot;:&quot;07f9bb92-83d3-4972-876a-921163a66571&quot;}}">
            <a:extLst>
              <a:ext uri="{FF2B5EF4-FFF2-40B4-BE49-F238E27FC236}">
                <a16:creationId xmlns:a16="http://schemas.microsoft.com/office/drawing/2014/main" id="{71C2B8FF-F8C7-4491-B3DF-01CC372BE886}"/>
              </a:ext>
            </a:extLst>
          </p:cNvPr>
          <p:cNvPicPr>
            <a:picLocks noChangeAspect="1"/>
          </p:cNvPicPr>
          <p:nvPr userDrawn="1"/>
        </p:nvPicPr>
        <p:blipFill>
          <a:blip r:embed="rId3"/>
          <a:stretch>
            <a:fillRect/>
          </a:stretch>
        </p:blipFill>
        <p:spPr>
          <a:xfrm>
            <a:off x="507077" y="6366066"/>
            <a:ext cx="643091" cy="235636"/>
          </a:xfrm>
          <a:prstGeom prst="rect">
            <a:avLst/>
          </a:prstGeom>
        </p:spPr>
      </p:pic>
    </p:spTree>
    <p:extLst>
      <p:ext uri="{BB962C8B-B14F-4D97-AF65-F5344CB8AC3E}">
        <p14:creationId xmlns:p14="http://schemas.microsoft.com/office/powerpoint/2010/main" val="171037394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Large 2x2">
    <p:spTree>
      <p:nvGrpSpPr>
        <p:cNvPr id="1" name=""/>
        <p:cNvGrpSpPr/>
        <p:nvPr/>
      </p:nvGrpSpPr>
      <p:grpSpPr>
        <a:xfrm>
          <a:off x="0" y="0"/>
          <a:ext cx="0" cy="0"/>
          <a:chOff x="0" y="0"/>
          <a:chExt cx="0" cy="0"/>
        </a:xfrm>
      </p:grpSpPr>
      <p:sp>
        <p:nvSpPr>
          <p:cNvPr id="24" name="Slide Number Textbox" hidden="1"/>
          <p:cNvSpPr txBox="1"/>
          <p:nvPr userDrawn="1"/>
        </p:nvSpPr>
        <p:spPr>
          <a:xfrm>
            <a:off x="11161222" y="6234545"/>
            <a:ext cx="498764" cy="349135"/>
          </a:xfrm>
          <a:prstGeom prst="rect">
            <a:avLst/>
          </a:prstGeom>
          <a:noFill/>
        </p:spPr>
        <p:txBody>
          <a:bodyPr wrap="square" lIns="0" tIns="0" rIns="0" bIns="0" rtlCol="0" anchor="b" anchorCtr="0">
            <a:noAutofit/>
          </a:bodyPr>
          <a:lstStyle/>
          <a:p>
            <a:pPr algn="r"/>
            <a:fld id="{8A23ABA4-7C5F-4A82-88F7-CAC0346A6918}" type="slidenum">
              <a:rPr lang="en-US" sz="636" smtClean="0">
                <a:solidFill>
                  <a:prstClr val="black"/>
                </a:solidFill>
              </a:rPr>
              <a:pPr algn="r"/>
              <a:t>‹#›</a:t>
            </a:fld>
            <a:endParaRPr lang="en-US" sz="636" dirty="0">
              <a:solidFill>
                <a:prstClr val="black"/>
              </a:solidFill>
            </a:endParaRPr>
          </a:p>
        </p:txBody>
      </p:sp>
      <p:cxnSp>
        <p:nvCxnSpPr>
          <p:cNvPr id="14" name="THIN BLUE LINE"/>
          <p:cNvCxnSpPr/>
          <p:nvPr/>
        </p:nvCxnSpPr>
        <p:spPr>
          <a:xfrm>
            <a:off x="509847" y="939338"/>
            <a:ext cx="1113905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 descr="{&quot;templafy&quot;:{&quot;id&quot;:&quot;659500a2-f1be-4e6d-9abd-f71500a1e406&quot;}}" title="Translations.PageHeading"/>
          <p:cNvSpPr>
            <a:spLocks noGrp="1"/>
          </p:cNvSpPr>
          <p:nvPr>
            <p:ph type="title" hasCustomPrompt="1"/>
            <p:custDataLst>
              <p:tags r:id="rId1"/>
            </p:custDataLst>
          </p:nvPr>
        </p:nvSpPr>
        <p:spPr>
          <a:xfrm>
            <a:off x="509847" y="3"/>
            <a:ext cx="11139055" cy="856211"/>
          </a:xfrm>
          <a:prstGeom prst="rect">
            <a:avLst/>
          </a:prstGeom>
        </p:spPr>
        <p:txBody>
          <a:bodyPr vert="horz" lIns="0" tIns="0" rIns="0" bIns="0" rtlCol="0" anchor="b" anchorCtr="0">
            <a:normAutofit/>
          </a:bodyPr>
          <a:lstStyle>
            <a:lvl1pPr>
              <a:lnSpc>
                <a:spcPct val="95000"/>
              </a:lnSpc>
              <a:defRPr lang="en-US" dirty="0">
                <a:latin typeface="+mn-lt"/>
              </a:defRPr>
            </a:lvl1pPr>
          </a:lstStyle>
          <a:p>
            <a:pPr lvl="0"/>
            <a:r>
              <a:rPr lang="en-US"/>
              <a:t>&lt;&lt;Page heading&gt;&gt;</a:t>
            </a:r>
            <a:endParaRPr/>
          </a:p>
        </p:txBody>
      </p:sp>
      <p:sp>
        <p:nvSpPr>
          <p:cNvPr id="35" name="text" descr="{&quot;templafy&quot;:{&quot;id&quot;:&quot;e07ab73a-48a2-4890-8c52-7820c8526911&quot;}}" title="Translations.MessageText"/>
          <p:cNvSpPr>
            <a:spLocks noGrp="1"/>
          </p:cNvSpPr>
          <p:nvPr>
            <p:ph type="body" sz="quarter" idx="32" hasCustomPrompt="1"/>
          </p:nvPr>
        </p:nvSpPr>
        <p:spPr>
          <a:xfrm>
            <a:off x="511848" y="1024660"/>
            <a:ext cx="11129356" cy="249382"/>
          </a:xfrm>
          <a:prstGeom prst="rect">
            <a:avLst/>
          </a:prstGeom>
        </p:spPr>
        <p:txBody>
          <a:bodyPr lIns="0" tIns="0" rIns="0" bIns="0"/>
          <a:lstStyle>
            <a:lvl1pPr marL="6235" indent="0">
              <a:spcBef>
                <a:spcPts val="0"/>
              </a:spcBef>
              <a:buFontTx/>
              <a:buNone/>
              <a:defRPr sz="1636">
                <a:latin typeface="+mn-lt"/>
              </a:defRPr>
            </a:lvl1pPr>
          </a:lstStyle>
          <a:p>
            <a:pPr lvl="0"/>
            <a:r>
              <a:rPr lang="en-US"/>
              <a:t>&lt;&lt;Message&gt;&gt;</a:t>
            </a:r>
            <a:endParaRPr/>
          </a:p>
        </p:txBody>
      </p:sp>
      <p:sp>
        <p:nvSpPr>
          <p:cNvPr id="41" name="text" descr="{&quot;templafy&quot;:{&quot;id&quot;:&quot;6f73ff4a-da61-490e-8df6-ce80065d606c&quot;}}" title="Translations.LayoutHeading"/>
          <p:cNvSpPr>
            <a:spLocks noGrp="1"/>
          </p:cNvSpPr>
          <p:nvPr>
            <p:ph type="body" idx="16" hasCustomPrompt="1"/>
            <p:custDataLst>
              <p:tags r:id="rId2"/>
            </p:custDataLst>
          </p:nvPr>
        </p:nvSpPr>
        <p:spPr>
          <a:xfrm>
            <a:off x="510546" y="1688727"/>
            <a:ext cx="5384727" cy="323273"/>
          </a:xfrm>
          <a:prstGeom prst="rect">
            <a:avLst/>
          </a:prstGeom>
          <a:noFill/>
        </p:spPr>
        <p:txBody>
          <a:bodyPr lIns="0" tIns="0" rIns="0" bIns="36564" anchor="t" anchorCtr="0">
            <a:noAutofit/>
          </a:bodyPr>
          <a:lstStyle>
            <a:lvl1pPr marL="0" indent="0">
              <a:spcBef>
                <a:spcPts val="0"/>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42" name="Content Placeholder 10"/>
          <p:cNvSpPr>
            <a:spLocks noGrp="1"/>
          </p:cNvSpPr>
          <p:nvPr>
            <p:ph sz="quarter" idx="19" hasCustomPrompt="1"/>
          </p:nvPr>
        </p:nvSpPr>
        <p:spPr>
          <a:xfrm>
            <a:off x="510546" y="2015543"/>
            <a:ext cx="5384727" cy="1472727"/>
          </a:xfrm>
          <a:prstGeom prst="rect">
            <a:avLst/>
          </a:prstGeom>
          <a:noFill/>
        </p:spPr>
        <p:txBody>
          <a:bodyPr vert="horz" lIns="0" tIns="0" rIns="0" bIns="0" rtlCol="0">
            <a:noAutofit/>
          </a:bodyPr>
          <a:lstStyle>
            <a:lvl1pPr marL="166256">
              <a:defRPr lang="en-US" kern="1200" baseline="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43" name="text" descr="{&quot;templafy&quot;:{&quot;id&quot;:&quot;fd9f72fd-c813-4ca2-adbd-72b7a544d668&quot;}}" title="Translations.Source"/>
          <p:cNvSpPr>
            <a:spLocks noGrp="1"/>
          </p:cNvSpPr>
          <p:nvPr>
            <p:ph type="body" sz="quarter" idx="47" hasCustomPrompt="1"/>
          </p:nvPr>
        </p:nvSpPr>
        <p:spPr>
          <a:xfrm>
            <a:off x="509847" y="3498546"/>
            <a:ext cx="5384727" cy="166909"/>
          </a:xfrm>
        </p:spPr>
        <p:txBody>
          <a:bodyPr/>
          <a:lstStyle>
            <a:lvl1pPr marL="0" indent="0">
              <a:spcBef>
                <a:spcPts val="0"/>
              </a:spcBef>
              <a:buFontTx/>
              <a:buNone/>
              <a:defRPr sz="909">
                <a:latin typeface="+mn-lt"/>
              </a:defRPr>
            </a:lvl1pPr>
            <a:lvl2pPr marL="0" indent="0">
              <a:spcBef>
                <a:spcPts val="0"/>
              </a:spcBef>
              <a:buFontTx/>
              <a:buNone/>
              <a:defRPr sz="727"/>
            </a:lvl2pPr>
            <a:lvl3pPr marL="0" indent="0">
              <a:spcBef>
                <a:spcPts val="0"/>
              </a:spcBef>
              <a:buFontTx/>
              <a:buNone/>
              <a:defRPr sz="727"/>
            </a:lvl3pPr>
            <a:lvl4pPr marL="0" indent="0">
              <a:spcBef>
                <a:spcPts val="0"/>
              </a:spcBef>
              <a:buFontTx/>
              <a:buNone/>
              <a:defRPr sz="727"/>
            </a:lvl4pPr>
            <a:lvl5pPr marL="0" indent="0">
              <a:spcBef>
                <a:spcPts val="0"/>
              </a:spcBef>
              <a:buFontTx/>
              <a:buNone/>
              <a:defRPr sz="727"/>
            </a:lvl5pPr>
          </a:lstStyle>
          <a:p>
            <a:pPr lvl="0"/>
            <a:r>
              <a:rPr lang="en-US"/>
              <a:t>Source</a:t>
            </a:r>
            <a:endParaRPr/>
          </a:p>
        </p:txBody>
      </p:sp>
      <p:sp>
        <p:nvSpPr>
          <p:cNvPr id="52" name="text" descr="{&quot;templafy&quot;:{&quot;id&quot;:&quot;850033cf-20bd-469f-b2ed-809f6725b900&quot;}}" title="Translations.LayoutHeading"/>
          <p:cNvSpPr>
            <a:spLocks noGrp="1"/>
          </p:cNvSpPr>
          <p:nvPr>
            <p:ph type="body" idx="34" hasCustomPrompt="1"/>
            <p:custDataLst>
              <p:tags r:id="rId3"/>
            </p:custDataLst>
          </p:nvPr>
        </p:nvSpPr>
        <p:spPr>
          <a:xfrm>
            <a:off x="509847" y="3721091"/>
            <a:ext cx="5384727" cy="323273"/>
          </a:xfrm>
          <a:prstGeom prst="rect">
            <a:avLst/>
          </a:prstGeom>
          <a:noFill/>
        </p:spPr>
        <p:txBody>
          <a:bodyPr lIns="0" tIns="0" rIns="0" bIns="36564" anchor="t" anchorCtr="0">
            <a:noAutofit/>
          </a:bodyPr>
          <a:lstStyle>
            <a:lvl1pPr marL="0" indent="0">
              <a:spcBef>
                <a:spcPts val="0"/>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53" name="Content Placeholder 10"/>
          <p:cNvSpPr>
            <a:spLocks noGrp="1"/>
          </p:cNvSpPr>
          <p:nvPr>
            <p:ph sz="quarter" idx="35" hasCustomPrompt="1"/>
          </p:nvPr>
        </p:nvSpPr>
        <p:spPr>
          <a:xfrm>
            <a:off x="509847" y="4048364"/>
            <a:ext cx="5384727" cy="1472727"/>
          </a:xfrm>
          <a:prstGeom prst="rect">
            <a:avLst/>
          </a:prstGeom>
          <a:noFill/>
        </p:spPr>
        <p:txBody>
          <a:bodyPr vert="horz" lIns="0" tIns="0" rIns="0" bIns="0" rtlCol="0">
            <a:noAutofit/>
          </a:bodyPr>
          <a:lstStyle>
            <a:lvl1pPr marL="166256">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44" name="text" descr="{&quot;templafy&quot;:{&quot;id&quot;:&quot;11691b94-4cf8-4bf6-a2c2-37a0d2744c13&quot;}}" title="Translations.Source"/>
          <p:cNvSpPr>
            <a:spLocks noGrp="1"/>
          </p:cNvSpPr>
          <p:nvPr>
            <p:ph type="body" sz="quarter" idx="48" hasCustomPrompt="1"/>
          </p:nvPr>
        </p:nvSpPr>
        <p:spPr>
          <a:xfrm>
            <a:off x="509847" y="5530909"/>
            <a:ext cx="5384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59" name="text" descr="{&quot;templafy&quot;:{&quot;id&quot;:&quot;610c3496-d1a5-4d77-9bfc-26dbc43f9749&quot;}}" title="Translations.LayoutHeading"/>
          <p:cNvSpPr>
            <a:spLocks noGrp="1"/>
          </p:cNvSpPr>
          <p:nvPr>
            <p:ph type="body" idx="36" hasCustomPrompt="1"/>
            <p:custDataLst>
              <p:tags r:id="rId4"/>
            </p:custDataLst>
          </p:nvPr>
        </p:nvSpPr>
        <p:spPr>
          <a:xfrm>
            <a:off x="6266182" y="1688727"/>
            <a:ext cx="5384727" cy="323273"/>
          </a:xfrm>
          <a:prstGeom prst="rect">
            <a:avLst/>
          </a:prstGeom>
          <a:noFill/>
        </p:spPr>
        <p:txBody>
          <a:bodyPr lIns="0" tIns="0" rIns="0" bIns="36564" anchor="t" anchorCtr="0">
            <a:noAutofit/>
          </a:bodyPr>
          <a:lstStyle>
            <a:lvl1pPr marL="0" indent="0">
              <a:spcBef>
                <a:spcPts val="0"/>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27" name="Content Placeholder 10"/>
          <p:cNvSpPr>
            <a:spLocks noGrp="1"/>
          </p:cNvSpPr>
          <p:nvPr>
            <p:ph sz="quarter" idx="37" hasCustomPrompt="1"/>
          </p:nvPr>
        </p:nvSpPr>
        <p:spPr>
          <a:xfrm>
            <a:off x="6266182" y="2015543"/>
            <a:ext cx="5384727" cy="1472727"/>
          </a:xfrm>
          <a:prstGeom prst="rect">
            <a:avLst/>
          </a:prstGeom>
          <a:noFill/>
        </p:spPr>
        <p:txBody>
          <a:bodyPr vert="horz" lIns="0" tIns="0" rIns="0" bIns="0" rtlCol="0">
            <a:noAutofit/>
          </a:bodyPr>
          <a:lstStyle>
            <a:lvl1pPr marL="166256">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54" name="text" descr="{&quot;templafy&quot;:{&quot;id&quot;:&quot;7e57f9ec-c0e6-4202-805c-acfa607aebac&quot;}}" title="Translations.Source"/>
          <p:cNvSpPr>
            <a:spLocks noGrp="1"/>
          </p:cNvSpPr>
          <p:nvPr>
            <p:ph type="body" sz="quarter" idx="49" hasCustomPrompt="1"/>
          </p:nvPr>
        </p:nvSpPr>
        <p:spPr>
          <a:xfrm>
            <a:off x="6266561" y="3498546"/>
            <a:ext cx="5384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28" name="text" descr="{&quot;templafy&quot;:{&quot;id&quot;:&quot;f6afd5a3-2bb9-437e-afd8-d0d683918a33&quot;}}" title="Translations.LayoutHeading"/>
          <p:cNvSpPr>
            <a:spLocks noGrp="1"/>
          </p:cNvSpPr>
          <p:nvPr>
            <p:ph type="body" idx="38" hasCustomPrompt="1"/>
            <p:custDataLst>
              <p:tags r:id="rId5"/>
            </p:custDataLst>
          </p:nvPr>
        </p:nvSpPr>
        <p:spPr>
          <a:xfrm>
            <a:off x="6266182" y="3721091"/>
            <a:ext cx="5384727" cy="323273"/>
          </a:xfrm>
          <a:prstGeom prst="rect">
            <a:avLst/>
          </a:prstGeom>
          <a:noFill/>
        </p:spPr>
        <p:txBody>
          <a:bodyPr lIns="0" tIns="0" rIns="0" bIns="36564" anchor="t" anchorCtr="0">
            <a:noAutofit/>
          </a:bodyPr>
          <a:lstStyle>
            <a:lvl1pPr marL="0" indent="0">
              <a:spcBef>
                <a:spcPts val="0"/>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33" name="Content Placeholder 10"/>
          <p:cNvSpPr>
            <a:spLocks noGrp="1"/>
          </p:cNvSpPr>
          <p:nvPr>
            <p:ph sz="quarter" idx="39" hasCustomPrompt="1"/>
          </p:nvPr>
        </p:nvSpPr>
        <p:spPr>
          <a:xfrm>
            <a:off x="6266182" y="4048364"/>
            <a:ext cx="5384727" cy="1472727"/>
          </a:xfrm>
          <a:prstGeom prst="rect">
            <a:avLst/>
          </a:prstGeom>
          <a:noFill/>
        </p:spPr>
        <p:txBody>
          <a:bodyPr vert="horz" lIns="0" tIns="0" rIns="0" bIns="0" rtlCol="0">
            <a:noAutofit/>
          </a:bodyPr>
          <a:lstStyle>
            <a:lvl1pPr marL="166256">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vl4pPr marL="689963">
              <a:defRPr/>
            </a:lvl4pPr>
            <a:lvl5pPr marL="864532">
              <a:defRPr/>
            </a:lvl5pPr>
            <a:lvl6pPr marL="864532">
              <a:defRPr/>
            </a:lvl6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55" name="text" descr="{&quot;templafy&quot;:{&quot;id&quot;:&quot;e7f77444-d37c-4be7-b1e7-68728ab86e40&quot;}}" title="Translations.Source"/>
          <p:cNvSpPr>
            <a:spLocks noGrp="1"/>
          </p:cNvSpPr>
          <p:nvPr>
            <p:ph type="body" sz="quarter" idx="50" hasCustomPrompt="1"/>
          </p:nvPr>
        </p:nvSpPr>
        <p:spPr>
          <a:xfrm>
            <a:off x="6266561" y="5530909"/>
            <a:ext cx="5384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34"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0984199" y="6241909"/>
            <a:ext cx="664703" cy="349135"/>
          </a:xfrm>
          <a:prstGeom prst="rect">
            <a:avLst/>
          </a:prstGeom>
          <a:noFill/>
        </p:spPr>
        <p:txBody>
          <a:bodyPr vert="horz" wrap="square" lIns="0" tIns="0" rIns="0" bIns="0" rtlCol="0" anchor="b">
            <a:noAutofit/>
          </a:bodyPr>
          <a:lstStyle/>
          <a:p>
            <a:pPr algn="r"/>
            <a:fld id="{C9C5D969-4CAD-4F29-8B51-07B8CBAF6BF4}" type="slidenum">
              <a:rPr lang="en-US" sz="636" smtClean="0">
                <a:solidFill>
                  <a:prstClr val="black"/>
                </a:solidFill>
              </a:rPr>
              <a:pPr algn="r"/>
              <a:t>‹#›</a:t>
            </a:fld>
            <a:endParaRPr lang="en-US" sz="636" dirty="0">
              <a:solidFill>
                <a:prstClr val="black"/>
              </a:solidFill>
            </a:endParaRPr>
          </a:p>
        </p:txBody>
      </p:sp>
      <p:grpSp>
        <p:nvGrpSpPr>
          <p:cNvPr id="40" name="PXP_GRIDLINES" hidden="1"/>
          <p:cNvGrpSpPr/>
          <p:nvPr userDrawn="1"/>
        </p:nvGrpSpPr>
        <p:grpSpPr>
          <a:xfrm>
            <a:off x="-8312" y="0"/>
            <a:ext cx="12192506" cy="6858000"/>
            <a:chOff x="-13716" y="0"/>
            <a:chExt cx="10058818" cy="7543800"/>
          </a:xfrm>
        </p:grpSpPr>
        <p:cxnSp>
          <p:nvCxnSpPr>
            <p:cNvPr id="45" name="Straight Connector 44"/>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29" name="LAYOUT BODY" hidden="1"/>
          <p:cNvSpPr/>
          <p:nvPr userDrawn="1"/>
        </p:nvSpPr>
        <p:spPr>
          <a:xfrm>
            <a:off x="525818" y="4452216"/>
            <a:ext cx="5384727"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prstClr val="black"/>
              </a:solidFill>
            </a:endParaRPr>
          </a:p>
        </p:txBody>
      </p:sp>
      <p:pic>
        <p:nvPicPr>
          <p:cNvPr id="30" name="image" descr="{&quot;templafy&quot;:{&quot;id&quot;:&quot;07f9bb92-83d3-4972-876a-921163a66571&quot;}}">
            <a:extLst>
              <a:ext uri="{FF2B5EF4-FFF2-40B4-BE49-F238E27FC236}">
                <a16:creationId xmlns:a16="http://schemas.microsoft.com/office/drawing/2014/main" id="{E345E3E0-7967-4036-B101-C0CC9B5EBD9C}"/>
              </a:ext>
            </a:extLst>
          </p:cNvPr>
          <p:cNvPicPr>
            <a:picLocks noChangeAspect="1"/>
          </p:cNvPicPr>
          <p:nvPr userDrawn="1"/>
        </p:nvPicPr>
        <p:blipFill>
          <a:blip r:embed="rId7"/>
          <a:stretch>
            <a:fillRect/>
          </a:stretch>
        </p:blipFill>
        <p:spPr>
          <a:xfrm>
            <a:off x="507077" y="6366066"/>
            <a:ext cx="643091" cy="235636"/>
          </a:xfrm>
          <a:prstGeom prst="rect">
            <a:avLst/>
          </a:prstGeom>
        </p:spPr>
      </p:pic>
    </p:spTree>
    <p:extLst>
      <p:ext uri="{BB962C8B-B14F-4D97-AF65-F5344CB8AC3E}">
        <p14:creationId xmlns:p14="http://schemas.microsoft.com/office/powerpoint/2010/main" val="31040570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Large 2x1">
    <p:spTree>
      <p:nvGrpSpPr>
        <p:cNvPr id="1" name=""/>
        <p:cNvGrpSpPr/>
        <p:nvPr/>
      </p:nvGrpSpPr>
      <p:grpSpPr>
        <a:xfrm>
          <a:off x="0" y="0"/>
          <a:ext cx="0" cy="0"/>
          <a:chOff x="0" y="0"/>
          <a:chExt cx="0" cy="0"/>
        </a:xfrm>
      </p:grpSpPr>
      <p:cxnSp>
        <p:nvCxnSpPr>
          <p:cNvPr id="14" name="THIN BLUE LINE"/>
          <p:cNvCxnSpPr/>
          <p:nvPr/>
        </p:nvCxnSpPr>
        <p:spPr>
          <a:xfrm>
            <a:off x="509847" y="939338"/>
            <a:ext cx="1113905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 descr="{&quot;templafy&quot;:{&quot;id&quot;:&quot;e6b90f6f-5f9c-4b53-ad99-2182a1a56766&quot;}}" title="Translations.PageHeading"/>
          <p:cNvSpPr>
            <a:spLocks noGrp="1"/>
          </p:cNvSpPr>
          <p:nvPr>
            <p:ph type="title" hasCustomPrompt="1"/>
            <p:custDataLst>
              <p:tags r:id="rId1"/>
            </p:custDataLst>
          </p:nvPr>
        </p:nvSpPr>
        <p:spPr>
          <a:xfrm>
            <a:off x="509847" y="3"/>
            <a:ext cx="11139055" cy="856211"/>
          </a:xfrm>
          <a:prstGeom prst="rect">
            <a:avLst/>
          </a:prstGeom>
        </p:spPr>
        <p:txBody>
          <a:bodyPr vert="horz" lIns="0" tIns="0" rIns="0" bIns="0" rtlCol="0" anchor="b" anchorCtr="0">
            <a:normAutofit/>
          </a:bodyPr>
          <a:lstStyle>
            <a:lvl1pPr>
              <a:lnSpc>
                <a:spcPct val="95000"/>
              </a:lnSpc>
              <a:defRPr lang="en-US" dirty="0">
                <a:latin typeface="+mn-lt"/>
              </a:defRPr>
            </a:lvl1pPr>
          </a:lstStyle>
          <a:p>
            <a:pPr lvl="0"/>
            <a:r>
              <a:rPr lang="en-US" dirty="0"/>
              <a:t>&lt;&lt;Page heading&gt;&gt;</a:t>
            </a:r>
            <a:endParaRPr dirty="0"/>
          </a:p>
        </p:txBody>
      </p:sp>
      <p:sp>
        <p:nvSpPr>
          <p:cNvPr id="34" name="text" descr="{&quot;templafy&quot;:{&quot;id&quot;:&quot;2157ef70-51a3-4af6-8efb-176864a4f9e6&quot;}}" title="Translations.MessageText"/>
          <p:cNvSpPr>
            <a:spLocks noGrp="1"/>
          </p:cNvSpPr>
          <p:nvPr>
            <p:ph type="body" sz="quarter" idx="32" hasCustomPrompt="1"/>
          </p:nvPr>
        </p:nvSpPr>
        <p:spPr>
          <a:xfrm>
            <a:off x="511848" y="1024660"/>
            <a:ext cx="11129356" cy="249382"/>
          </a:xfrm>
          <a:prstGeom prst="rect">
            <a:avLst/>
          </a:prstGeom>
        </p:spPr>
        <p:txBody>
          <a:bodyPr lIns="0" tIns="0" rIns="0" bIns="0"/>
          <a:lstStyle>
            <a:lvl1pPr marL="6235" indent="0">
              <a:spcBef>
                <a:spcPts val="0"/>
              </a:spcBef>
              <a:buFontTx/>
              <a:buNone/>
              <a:defRPr sz="1636">
                <a:latin typeface="+mn-lt"/>
              </a:defRPr>
            </a:lvl1pPr>
          </a:lstStyle>
          <a:p>
            <a:pPr lvl="0"/>
            <a:r>
              <a:rPr lang="en-US"/>
              <a:t>&lt;&lt;Message&gt;&gt;</a:t>
            </a:r>
            <a:endParaRPr/>
          </a:p>
        </p:txBody>
      </p:sp>
      <p:sp>
        <p:nvSpPr>
          <p:cNvPr id="41" name="text" descr="{&quot;templafy&quot;:{&quot;id&quot;:&quot;0267cfcc-9f71-4a5a-84e1-65fe93cf7441&quot;}}" title="Translations.LayoutHeading"/>
          <p:cNvSpPr>
            <a:spLocks noGrp="1"/>
          </p:cNvSpPr>
          <p:nvPr>
            <p:ph type="body" idx="16" hasCustomPrompt="1"/>
            <p:custDataLst>
              <p:tags r:id="rId2"/>
            </p:custDataLst>
          </p:nvPr>
        </p:nvSpPr>
        <p:spPr>
          <a:xfrm>
            <a:off x="510546" y="1688727"/>
            <a:ext cx="5384727" cy="323273"/>
          </a:xfrm>
          <a:prstGeom prst="rect">
            <a:avLst/>
          </a:prstGeom>
          <a:noFill/>
        </p:spPr>
        <p:txBody>
          <a:bodyPr lIns="0" tIns="0" rIns="0" bIns="36564" anchor="t" anchorCtr="0">
            <a:noAutofit/>
          </a:bodyPr>
          <a:lstStyle>
            <a:lvl1pPr marL="0" indent="0">
              <a:spcBef>
                <a:spcPts val="727"/>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42" name="Content Placeholder 10"/>
          <p:cNvSpPr>
            <a:spLocks noGrp="1"/>
          </p:cNvSpPr>
          <p:nvPr>
            <p:ph sz="quarter" idx="19" hasCustomPrompt="1"/>
          </p:nvPr>
        </p:nvSpPr>
        <p:spPr>
          <a:xfrm>
            <a:off x="510546" y="2015543"/>
            <a:ext cx="5384727" cy="3505091"/>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38" name="text" descr="{&quot;templafy&quot;:{&quot;id&quot;:&quot;1ac97bee-5dcc-41a7-b03a-b461006fc37d&quot;}}" title="Translations.Source"/>
          <p:cNvSpPr>
            <a:spLocks noGrp="1"/>
          </p:cNvSpPr>
          <p:nvPr>
            <p:ph type="body" sz="quarter" idx="47" hasCustomPrompt="1"/>
          </p:nvPr>
        </p:nvSpPr>
        <p:spPr>
          <a:xfrm>
            <a:off x="510545" y="5530909"/>
            <a:ext cx="5384727" cy="166909"/>
          </a:xfrm>
        </p:spPr>
        <p:txBody>
          <a:bodyPr/>
          <a:lstStyle>
            <a:lvl1pPr marL="0" indent="0">
              <a:spcBef>
                <a:spcPts val="0"/>
              </a:spcBef>
              <a:buFontTx/>
              <a:buNone/>
              <a:defRPr sz="909">
                <a:latin typeface="+mn-lt"/>
              </a:defRPr>
            </a:lvl1pPr>
            <a:lvl2pPr marL="0" indent="0">
              <a:spcBef>
                <a:spcPts val="0"/>
              </a:spcBef>
              <a:buFontTx/>
              <a:buNone/>
              <a:defRPr sz="727"/>
            </a:lvl2pPr>
            <a:lvl3pPr marL="0" indent="0">
              <a:spcBef>
                <a:spcPts val="0"/>
              </a:spcBef>
              <a:buFontTx/>
              <a:buNone/>
              <a:defRPr sz="727"/>
            </a:lvl3pPr>
            <a:lvl4pPr marL="0" indent="0">
              <a:spcBef>
                <a:spcPts val="0"/>
              </a:spcBef>
              <a:buFontTx/>
              <a:buNone/>
              <a:defRPr sz="727"/>
            </a:lvl4pPr>
            <a:lvl5pPr marL="0" indent="0">
              <a:spcBef>
                <a:spcPts val="0"/>
              </a:spcBef>
              <a:buFontTx/>
              <a:buNone/>
              <a:defRPr sz="727"/>
            </a:lvl5pPr>
          </a:lstStyle>
          <a:p>
            <a:pPr lvl="0"/>
            <a:r>
              <a:rPr lang="en-US"/>
              <a:t>Source</a:t>
            </a:r>
            <a:endParaRPr/>
          </a:p>
        </p:txBody>
      </p:sp>
      <p:sp>
        <p:nvSpPr>
          <p:cNvPr id="59" name="text" descr="{&quot;templafy&quot;:{&quot;id&quot;:&quot;40aed189-5466-4e74-8f42-72e8f6629341&quot;}}" title="Translations.LayoutHeading"/>
          <p:cNvSpPr>
            <a:spLocks noGrp="1"/>
          </p:cNvSpPr>
          <p:nvPr>
            <p:ph type="body" idx="36" hasCustomPrompt="1"/>
            <p:custDataLst>
              <p:tags r:id="rId3"/>
            </p:custDataLst>
          </p:nvPr>
        </p:nvSpPr>
        <p:spPr>
          <a:xfrm>
            <a:off x="6266182" y="1688727"/>
            <a:ext cx="5384727" cy="323273"/>
          </a:xfrm>
          <a:prstGeom prst="rect">
            <a:avLst/>
          </a:prstGeom>
          <a:noFill/>
        </p:spPr>
        <p:txBody>
          <a:bodyPr lIns="0" tIns="0" rIns="0" bIns="36564" anchor="t" anchorCtr="0">
            <a:noAutofit/>
          </a:bodyPr>
          <a:lstStyle>
            <a:lvl1pPr marL="0" indent="0">
              <a:spcBef>
                <a:spcPts val="727"/>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27" name="Content Placeholder 10"/>
          <p:cNvSpPr>
            <a:spLocks noGrp="1"/>
          </p:cNvSpPr>
          <p:nvPr>
            <p:ph sz="quarter" idx="37" hasCustomPrompt="1"/>
          </p:nvPr>
        </p:nvSpPr>
        <p:spPr>
          <a:xfrm>
            <a:off x="6266182" y="2015543"/>
            <a:ext cx="5384727" cy="3505091"/>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39" name="text" descr="{&quot;templafy&quot;:{&quot;id&quot;:&quot;b0996bf5-271c-424f-998c-fdf9ef194e56&quot;}}" title="Translations.Source"/>
          <p:cNvSpPr>
            <a:spLocks noGrp="1"/>
          </p:cNvSpPr>
          <p:nvPr>
            <p:ph type="body" sz="quarter" idx="48" hasCustomPrompt="1"/>
          </p:nvPr>
        </p:nvSpPr>
        <p:spPr>
          <a:xfrm>
            <a:off x="6266561" y="5530909"/>
            <a:ext cx="5384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28"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0984199" y="6241909"/>
            <a:ext cx="664703" cy="349135"/>
          </a:xfrm>
          <a:prstGeom prst="rect">
            <a:avLst/>
          </a:prstGeom>
          <a:noFill/>
        </p:spPr>
        <p:txBody>
          <a:bodyPr vert="horz" wrap="square" lIns="0" tIns="0" rIns="0" bIns="0" rtlCol="0" anchor="b">
            <a:noAutofit/>
          </a:bodyPr>
          <a:lstStyle/>
          <a:p>
            <a:pPr algn="r"/>
            <a:fld id="{C9C5D969-4CAD-4F29-8B51-07B8CBAF6BF4}" type="slidenum">
              <a:rPr lang="en-US" sz="636" smtClean="0">
                <a:solidFill>
                  <a:prstClr val="black"/>
                </a:solidFill>
              </a:rPr>
              <a:pPr algn="r"/>
              <a:t>‹#›</a:t>
            </a:fld>
            <a:endParaRPr lang="en-US" sz="636" dirty="0">
              <a:solidFill>
                <a:prstClr val="black"/>
              </a:solidFill>
            </a:endParaRPr>
          </a:p>
        </p:txBody>
      </p:sp>
      <p:grpSp>
        <p:nvGrpSpPr>
          <p:cNvPr id="30" name="PXP_GRIDLINES" hidden="1"/>
          <p:cNvGrpSpPr/>
          <p:nvPr userDrawn="1"/>
        </p:nvGrpSpPr>
        <p:grpSpPr>
          <a:xfrm>
            <a:off x="-8312" y="0"/>
            <a:ext cx="12192506" cy="6858000"/>
            <a:chOff x="-13716" y="0"/>
            <a:chExt cx="10058818" cy="7543800"/>
          </a:xfrm>
        </p:grpSpPr>
        <p:cxnSp>
          <p:nvCxnSpPr>
            <p:cNvPr id="31" name="Straight Connector 30"/>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21" name="LAYOUT BODY" hidden="1"/>
          <p:cNvSpPr/>
          <p:nvPr userDrawn="1"/>
        </p:nvSpPr>
        <p:spPr>
          <a:xfrm>
            <a:off x="525818" y="2894301"/>
            <a:ext cx="5384727"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prstClr val="black"/>
              </a:solidFill>
            </a:endParaRPr>
          </a:p>
        </p:txBody>
      </p:sp>
      <p:pic>
        <p:nvPicPr>
          <p:cNvPr id="22" name="image" descr="{&quot;templafy&quot;:{&quot;id&quot;:&quot;07f9bb92-83d3-4972-876a-921163a66571&quot;}}">
            <a:extLst>
              <a:ext uri="{FF2B5EF4-FFF2-40B4-BE49-F238E27FC236}">
                <a16:creationId xmlns:a16="http://schemas.microsoft.com/office/drawing/2014/main" id="{CD168893-1D69-4BD4-8846-A102BB5E499B}"/>
              </a:ext>
            </a:extLst>
          </p:cNvPr>
          <p:cNvPicPr>
            <a:picLocks noChangeAspect="1"/>
          </p:cNvPicPr>
          <p:nvPr userDrawn="1"/>
        </p:nvPicPr>
        <p:blipFill>
          <a:blip r:embed="rId5"/>
          <a:stretch>
            <a:fillRect/>
          </a:stretch>
        </p:blipFill>
        <p:spPr>
          <a:xfrm>
            <a:off x="507077" y="6366066"/>
            <a:ext cx="643091" cy="235636"/>
          </a:xfrm>
          <a:prstGeom prst="rect">
            <a:avLst/>
          </a:prstGeom>
        </p:spPr>
      </p:pic>
    </p:spTree>
    <p:extLst>
      <p:ext uri="{BB962C8B-B14F-4D97-AF65-F5344CB8AC3E}">
        <p14:creationId xmlns:p14="http://schemas.microsoft.com/office/powerpoint/2010/main" val="117610072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Large 3x1">
    <p:spTree>
      <p:nvGrpSpPr>
        <p:cNvPr id="1" name=""/>
        <p:cNvGrpSpPr/>
        <p:nvPr/>
      </p:nvGrpSpPr>
      <p:grpSpPr>
        <a:xfrm>
          <a:off x="0" y="0"/>
          <a:ext cx="0" cy="0"/>
          <a:chOff x="0" y="0"/>
          <a:chExt cx="0" cy="0"/>
        </a:xfrm>
      </p:grpSpPr>
      <p:sp>
        <p:nvSpPr>
          <p:cNvPr id="40" name="Slide Number Textbox" hidden="1"/>
          <p:cNvSpPr txBox="1"/>
          <p:nvPr userDrawn="1"/>
        </p:nvSpPr>
        <p:spPr>
          <a:xfrm>
            <a:off x="11161222" y="6234545"/>
            <a:ext cx="498764" cy="349135"/>
          </a:xfrm>
          <a:prstGeom prst="rect">
            <a:avLst/>
          </a:prstGeom>
          <a:noFill/>
        </p:spPr>
        <p:txBody>
          <a:bodyPr wrap="square" lIns="0" tIns="0" rIns="0" bIns="0" rtlCol="0" anchor="b" anchorCtr="0">
            <a:noAutofit/>
          </a:bodyPr>
          <a:lstStyle/>
          <a:p>
            <a:pPr algn="r"/>
            <a:fld id="{8A23ABA4-7C5F-4A82-88F7-CAC0346A6918}" type="slidenum">
              <a:rPr lang="en-US" sz="636" smtClean="0">
                <a:solidFill>
                  <a:prstClr val="black"/>
                </a:solidFill>
              </a:rPr>
              <a:pPr algn="r"/>
              <a:t>‹#›</a:t>
            </a:fld>
            <a:endParaRPr lang="en-US" sz="636" dirty="0">
              <a:solidFill>
                <a:prstClr val="black"/>
              </a:solidFill>
            </a:endParaRPr>
          </a:p>
        </p:txBody>
      </p:sp>
      <p:cxnSp>
        <p:nvCxnSpPr>
          <p:cNvPr id="14" name="THIN BLUE LINE"/>
          <p:cNvCxnSpPr/>
          <p:nvPr/>
        </p:nvCxnSpPr>
        <p:spPr>
          <a:xfrm>
            <a:off x="509847" y="939338"/>
            <a:ext cx="1113905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 descr="{&quot;templafy&quot;:{&quot;id&quot;:&quot;d765dd66-5117-4ef2-b467-67932c0ca7a4&quot;}}" title="Translations.PageHeading"/>
          <p:cNvSpPr>
            <a:spLocks noGrp="1"/>
          </p:cNvSpPr>
          <p:nvPr>
            <p:ph type="title" hasCustomPrompt="1"/>
            <p:custDataLst>
              <p:tags r:id="rId1"/>
            </p:custDataLst>
          </p:nvPr>
        </p:nvSpPr>
        <p:spPr>
          <a:xfrm>
            <a:off x="509847" y="3"/>
            <a:ext cx="11139055" cy="856211"/>
          </a:xfrm>
          <a:prstGeom prst="rect">
            <a:avLst/>
          </a:prstGeom>
        </p:spPr>
        <p:txBody>
          <a:bodyPr vert="horz" lIns="0" tIns="0" rIns="0" bIns="0" rtlCol="0" anchor="b" anchorCtr="0">
            <a:normAutofit/>
          </a:bodyPr>
          <a:lstStyle>
            <a:lvl1pPr>
              <a:lnSpc>
                <a:spcPct val="95000"/>
              </a:lnSpc>
              <a:defRPr lang="en-US" dirty="0">
                <a:latin typeface="+mn-lt"/>
              </a:defRPr>
            </a:lvl1pPr>
          </a:lstStyle>
          <a:p>
            <a:pPr lvl="0"/>
            <a:r>
              <a:rPr lang="en-US"/>
              <a:t>&lt;&lt;Page heading&gt;&gt;</a:t>
            </a:r>
            <a:endParaRPr/>
          </a:p>
        </p:txBody>
      </p:sp>
      <p:sp>
        <p:nvSpPr>
          <p:cNvPr id="35" name="text" descr="{&quot;templafy&quot;:{&quot;id&quot;:&quot;8562a0cf-0ef1-45d5-9eb4-2c0dd205124c&quot;}}" title="Translations.MessageText"/>
          <p:cNvSpPr>
            <a:spLocks noGrp="1"/>
          </p:cNvSpPr>
          <p:nvPr>
            <p:ph type="body" sz="quarter" idx="32" hasCustomPrompt="1"/>
          </p:nvPr>
        </p:nvSpPr>
        <p:spPr>
          <a:xfrm>
            <a:off x="511848" y="1024660"/>
            <a:ext cx="11129356" cy="249382"/>
          </a:xfrm>
          <a:prstGeom prst="rect">
            <a:avLst/>
          </a:prstGeom>
        </p:spPr>
        <p:txBody>
          <a:bodyPr lIns="0" tIns="0" rIns="0" bIns="0"/>
          <a:lstStyle>
            <a:lvl1pPr marL="6235" indent="0">
              <a:spcBef>
                <a:spcPts val="0"/>
              </a:spcBef>
              <a:buFontTx/>
              <a:buNone/>
              <a:defRPr sz="1636">
                <a:latin typeface="+mn-lt"/>
              </a:defRPr>
            </a:lvl1pPr>
          </a:lstStyle>
          <a:p>
            <a:pPr lvl="0"/>
            <a:r>
              <a:rPr lang="en-US"/>
              <a:t>&lt;&lt;Message&gt;&gt;</a:t>
            </a:r>
            <a:endParaRPr/>
          </a:p>
        </p:txBody>
      </p:sp>
      <p:sp>
        <p:nvSpPr>
          <p:cNvPr id="41" name="text" descr="{&quot;templafy&quot;:{&quot;id&quot;:&quot;f099470e-c8bb-4c92-8b0a-da7a2b1fda1e&quot;}}" title="Translations.LayoutHeading"/>
          <p:cNvSpPr>
            <a:spLocks noGrp="1"/>
          </p:cNvSpPr>
          <p:nvPr>
            <p:ph type="body" idx="16" hasCustomPrompt="1"/>
            <p:custDataLst>
              <p:tags r:id="rId2"/>
            </p:custDataLst>
          </p:nvPr>
        </p:nvSpPr>
        <p:spPr>
          <a:xfrm>
            <a:off x="510546" y="1688727"/>
            <a:ext cx="3512161" cy="323273"/>
          </a:xfrm>
          <a:prstGeom prst="rect">
            <a:avLst/>
          </a:prstGeom>
          <a:noFill/>
        </p:spPr>
        <p:txBody>
          <a:bodyPr lIns="0" tIns="0" rIns="0" bIns="36564" anchor="t" anchorCtr="0">
            <a:noAutofit/>
          </a:bodyPr>
          <a:lstStyle>
            <a:lvl1pPr marL="0" indent="0">
              <a:spcBef>
                <a:spcPts val="727"/>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42" name="Content Placeholder 10"/>
          <p:cNvSpPr>
            <a:spLocks noGrp="1"/>
          </p:cNvSpPr>
          <p:nvPr>
            <p:ph sz="quarter" idx="19" hasCustomPrompt="1"/>
          </p:nvPr>
        </p:nvSpPr>
        <p:spPr>
          <a:xfrm>
            <a:off x="510546" y="2015543"/>
            <a:ext cx="3512161" cy="3505091"/>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37" name="text" descr="{&quot;templafy&quot;:{&quot;id&quot;:&quot;e79d0ec3-45ae-4564-aa04-8a26b0db3275&quot;}}" title="Translations.Source"/>
          <p:cNvSpPr>
            <a:spLocks noGrp="1"/>
          </p:cNvSpPr>
          <p:nvPr>
            <p:ph type="body" sz="quarter" idx="47" hasCustomPrompt="1"/>
          </p:nvPr>
        </p:nvSpPr>
        <p:spPr>
          <a:xfrm>
            <a:off x="511847" y="5530909"/>
            <a:ext cx="3512727" cy="166909"/>
          </a:xfrm>
        </p:spPr>
        <p:txBody>
          <a:bodyPr/>
          <a:lstStyle>
            <a:lvl1pPr marL="0" indent="0">
              <a:spcBef>
                <a:spcPts val="0"/>
              </a:spcBef>
              <a:buFontTx/>
              <a:buNone/>
              <a:defRPr sz="909">
                <a:latin typeface="+mn-lt"/>
              </a:defRPr>
            </a:lvl1pPr>
            <a:lvl2pPr marL="0" indent="0">
              <a:spcBef>
                <a:spcPts val="0"/>
              </a:spcBef>
              <a:buFontTx/>
              <a:buNone/>
              <a:defRPr sz="727"/>
            </a:lvl2pPr>
            <a:lvl3pPr marL="0" indent="0">
              <a:spcBef>
                <a:spcPts val="0"/>
              </a:spcBef>
              <a:buFontTx/>
              <a:buNone/>
              <a:defRPr sz="727"/>
            </a:lvl3pPr>
            <a:lvl4pPr marL="0" indent="0">
              <a:spcBef>
                <a:spcPts val="0"/>
              </a:spcBef>
              <a:buFontTx/>
              <a:buNone/>
              <a:defRPr sz="727"/>
            </a:lvl4pPr>
            <a:lvl5pPr marL="0" indent="0">
              <a:spcBef>
                <a:spcPts val="0"/>
              </a:spcBef>
              <a:buFontTx/>
              <a:buNone/>
              <a:defRPr sz="727"/>
            </a:lvl5pPr>
          </a:lstStyle>
          <a:p>
            <a:pPr lvl="0"/>
            <a:r>
              <a:rPr lang="en-US"/>
              <a:t>Source</a:t>
            </a:r>
            <a:endParaRPr/>
          </a:p>
        </p:txBody>
      </p:sp>
      <p:sp>
        <p:nvSpPr>
          <p:cNvPr id="59" name="text" descr="{&quot;templafy&quot;:{&quot;id&quot;:&quot;a7dc809d-e1cb-4d74-a888-98f4145d2192&quot;}}" title="Translations.LayoutHeading"/>
          <p:cNvSpPr>
            <a:spLocks noGrp="1"/>
          </p:cNvSpPr>
          <p:nvPr>
            <p:ph type="body" idx="36" hasCustomPrompt="1"/>
            <p:custDataLst>
              <p:tags r:id="rId3"/>
            </p:custDataLst>
          </p:nvPr>
        </p:nvSpPr>
        <p:spPr>
          <a:xfrm>
            <a:off x="4324365" y="1688727"/>
            <a:ext cx="3512161" cy="323273"/>
          </a:xfrm>
          <a:prstGeom prst="rect">
            <a:avLst/>
          </a:prstGeom>
          <a:noFill/>
        </p:spPr>
        <p:txBody>
          <a:bodyPr lIns="0" tIns="0" rIns="0" bIns="36564" anchor="t" anchorCtr="0">
            <a:noAutofit/>
          </a:bodyPr>
          <a:lstStyle>
            <a:lvl1pPr marL="0" indent="0">
              <a:spcBef>
                <a:spcPts val="727"/>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27" name="Content Placeholder 10"/>
          <p:cNvSpPr>
            <a:spLocks noGrp="1"/>
          </p:cNvSpPr>
          <p:nvPr>
            <p:ph sz="quarter" idx="37" hasCustomPrompt="1"/>
          </p:nvPr>
        </p:nvSpPr>
        <p:spPr>
          <a:xfrm>
            <a:off x="4324365" y="2026200"/>
            <a:ext cx="3512161" cy="3505091"/>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38" name="text" descr="{&quot;templafy&quot;:{&quot;id&quot;:&quot;5b2b4a20-7944-48b9-9326-a637dec9359e&quot;}}" title="Translations.Source"/>
          <p:cNvSpPr>
            <a:spLocks noGrp="1"/>
          </p:cNvSpPr>
          <p:nvPr>
            <p:ph type="body" sz="quarter" idx="48" hasCustomPrompt="1"/>
          </p:nvPr>
        </p:nvSpPr>
        <p:spPr>
          <a:xfrm>
            <a:off x="4324836" y="5530909"/>
            <a:ext cx="3512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28" name="text" descr="{&quot;templafy&quot;:{&quot;id&quot;:&quot;4e0265cd-b153-45a4-883e-31c1b1fe2d2f&quot;}}" title="Translations.LayoutHeading"/>
          <p:cNvSpPr>
            <a:spLocks noGrp="1"/>
          </p:cNvSpPr>
          <p:nvPr>
            <p:ph type="body" idx="38" hasCustomPrompt="1"/>
            <p:custDataLst>
              <p:tags r:id="rId4"/>
            </p:custDataLst>
          </p:nvPr>
        </p:nvSpPr>
        <p:spPr>
          <a:xfrm>
            <a:off x="8138183" y="1688727"/>
            <a:ext cx="3512161" cy="323273"/>
          </a:xfrm>
          <a:prstGeom prst="rect">
            <a:avLst/>
          </a:prstGeom>
          <a:noFill/>
        </p:spPr>
        <p:txBody>
          <a:bodyPr lIns="0" tIns="0" rIns="0" bIns="36564" anchor="t" anchorCtr="0">
            <a:noAutofit/>
          </a:bodyPr>
          <a:lstStyle>
            <a:lvl1pPr marL="0" indent="0">
              <a:spcBef>
                <a:spcPts val="727"/>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33" name="Content Placeholder 10"/>
          <p:cNvSpPr>
            <a:spLocks noGrp="1"/>
          </p:cNvSpPr>
          <p:nvPr>
            <p:ph sz="quarter" idx="39" hasCustomPrompt="1"/>
          </p:nvPr>
        </p:nvSpPr>
        <p:spPr>
          <a:xfrm>
            <a:off x="8138183" y="2026200"/>
            <a:ext cx="3512161" cy="3505091"/>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39" name="text" descr="{&quot;templafy&quot;:{&quot;id&quot;:&quot;6d9c10ee-d2b5-4059-9e93-2fb143ea2bcc&quot;}}" title="Translations.Source"/>
          <p:cNvSpPr>
            <a:spLocks noGrp="1"/>
          </p:cNvSpPr>
          <p:nvPr>
            <p:ph type="body" sz="quarter" idx="49" hasCustomPrompt="1"/>
          </p:nvPr>
        </p:nvSpPr>
        <p:spPr>
          <a:xfrm>
            <a:off x="8139127" y="5530909"/>
            <a:ext cx="3512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34"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0984199" y="6241909"/>
            <a:ext cx="664703" cy="349135"/>
          </a:xfrm>
          <a:prstGeom prst="rect">
            <a:avLst/>
          </a:prstGeom>
          <a:noFill/>
        </p:spPr>
        <p:txBody>
          <a:bodyPr vert="horz" wrap="square" lIns="0" tIns="0" rIns="0" bIns="0" rtlCol="0" anchor="b">
            <a:noAutofit/>
          </a:bodyPr>
          <a:lstStyle/>
          <a:p>
            <a:pPr algn="r"/>
            <a:fld id="{C9C5D969-4CAD-4F29-8B51-07B8CBAF6BF4}" type="slidenum">
              <a:rPr lang="en-US" sz="636" smtClean="0">
                <a:solidFill>
                  <a:prstClr val="black"/>
                </a:solidFill>
              </a:rPr>
              <a:pPr algn="r"/>
              <a:t>‹#›</a:t>
            </a:fld>
            <a:endParaRPr lang="en-US" sz="636" dirty="0">
              <a:solidFill>
                <a:prstClr val="black"/>
              </a:solidFill>
            </a:endParaRPr>
          </a:p>
        </p:txBody>
      </p:sp>
      <p:grpSp>
        <p:nvGrpSpPr>
          <p:cNvPr id="36" name="PXP_GRIDLINES" hidden="1"/>
          <p:cNvGrpSpPr/>
          <p:nvPr userDrawn="1"/>
        </p:nvGrpSpPr>
        <p:grpSpPr>
          <a:xfrm>
            <a:off x="-8312" y="0"/>
            <a:ext cx="12192506" cy="6858000"/>
            <a:chOff x="-13716" y="0"/>
            <a:chExt cx="10058818" cy="7543800"/>
          </a:xfrm>
        </p:grpSpPr>
        <p:cxnSp>
          <p:nvCxnSpPr>
            <p:cNvPr id="43" name="Straight Connector 42"/>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25" name="LAYOUT BODY" hidden="1"/>
          <p:cNvSpPr/>
          <p:nvPr userDrawn="1"/>
        </p:nvSpPr>
        <p:spPr>
          <a:xfrm>
            <a:off x="525819" y="4200586"/>
            <a:ext cx="3511793"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prstClr val="black"/>
              </a:solidFill>
            </a:endParaRPr>
          </a:p>
        </p:txBody>
      </p:sp>
      <p:pic>
        <p:nvPicPr>
          <p:cNvPr id="29" name="image" descr="{&quot;templafy&quot;:{&quot;id&quot;:&quot;07f9bb92-83d3-4972-876a-921163a66571&quot;}}">
            <a:extLst>
              <a:ext uri="{FF2B5EF4-FFF2-40B4-BE49-F238E27FC236}">
                <a16:creationId xmlns:a16="http://schemas.microsoft.com/office/drawing/2014/main" id="{FB72A87C-7013-4CEE-825B-13AF4C5ACD1C}"/>
              </a:ext>
            </a:extLst>
          </p:cNvPr>
          <p:cNvPicPr>
            <a:picLocks noChangeAspect="1"/>
          </p:cNvPicPr>
          <p:nvPr userDrawn="1"/>
        </p:nvPicPr>
        <p:blipFill>
          <a:blip r:embed="rId6"/>
          <a:stretch>
            <a:fillRect/>
          </a:stretch>
        </p:blipFill>
        <p:spPr>
          <a:xfrm>
            <a:off x="507077" y="6366066"/>
            <a:ext cx="643091" cy="235636"/>
          </a:xfrm>
          <a:prstGeom prst="rect">
            <a:avLst/>
          </a:prstGeom>
        </p:spPr>
      </p:pic>
    </p:spTree>
    <p:extLst>
      <p:ext uri="{BB962C8B-B14F-4D97-AF65-F5344CB8AC3E}">
        <p14:creationId xmlns:p14="http://schemas.microsoft.com/office/powerpoint/2010/main" val="402889911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Large 2x(2and1)">
    <p:spTree>
      <p:nvGrpSpPr>
        <p:cNvPr id="1" name=""/>
        <p:cNvGrpSpPr/>
        <p:nvPr/>
      </p:nvGrpSpPr>
      <p:grpSpPr>
        <a:xfrm>
          <a:off x="0" y="0"/>
          <a:ext cx="0" cy="0"/>
          <a:chOff x="0" y="0"/>
          <a:chExt cx="0" cy="0"/>
        </a:xfrm>
      </p:grpSpPr>
      <p:sp>
        <p:nvSpPr>
          <p:cNvPr id="26" name="text" descr="{&quot;templafy&quot;:{&quot;id&quot;:&quot;5b912b93-4460-4800-8801-e144b826081f&quot;}}" title="Translations.PageHeading"/>
          <p:cNvSpPr>
            <a:spLocks noGrp="1"/>
          </p:cNvSpPr>
          <p:nvPr>
            <p:ph type="title" hasCustomPrompt="1"/>
            <p:custDataLst>
              <p:tags r:id="rId1"/>
            </p:custDataLst>
          </p:nvPr>
        </p:nvSpPr>
        <p:spPr>
          <a:xfrm>
            <a:off x="509849" y="3"/>
            <a:ext cx="11141441" cy="856211"/>
          </a:xfrm>
          <a:prstGeom prst="rect">
            <a:avLst/>
          </a:prstGeom>
        </p:spPr>
        <p:txBody>
          <a:bodyPr vert="horz" lIns="0" tIns="0" rIns="0" bIns="0" rtlCol="0" anchor="b" anchorCtr="0">
            <a:noAutofit/>
          </a:bodyPr>
          <a:lstStyle>
            <a:lvl1pPr>
              <a:lnSpc>
                <a:spcPct val="95000"/>
              </a:lnSpc>
              <a:defRPr lang="en-US" dirty="0">
                <a:latin typeface="+mn-lt"/>
              </a:defRPr>
            </a:lvl1pPr>
          </a:lstStyle>
          <a:p>
            <a:pPr lvl="0"/>
            <a:r>
              <a:rPr lang="en-US"/>
              <a:t>&lt;&lt;Page heading&gt;&gt;</a:t>
            </a:r>
            <a:endParaRPr/>
          </a:p>
        </p:txBody>
      </p:sp>
      <p:sp>
        <p:nvSpPr>
          <p:cNvPr id="35" name="text" descr="{&quot;templafy&quot;:{&quot;id&quot;:&quot;43658232-ad69-4602-bc5e-39d1bc408600&quot;}}" title="Translations.MessageText"/>
          <p:cNvSpPr>
            <a:spLocks noGrp="1"/>
          </p:cNvSpPr>
          <p:nvPr>
            <p:ph type="body" sz="quarter" idx="32" hasCustomPrompt="1"/>
          </p:nvPr>
        </p:nvSpPr>
        <p:spPr>
          <a:xfrm>
            <a:off x="511849" y="1024660"/>
            <a:ext cx="11139441" cy="249382"/>
          </a:xfrm>
          <a:prstGeom prst="rect">
            <a:avLst/>
          </a:prstGeom>
        </p:spPr>
        <p:txBody>
          <a:bodyPr lIns="0" tIns="0" rIns="0" bIns="0">
            <a:noAutofit/>
          </a:bodyPr>
          <a:lstStyle>
            <a:lvl1pPr marL="6235" indent="0">
              <a:spcBef>
                <a:spcPts val="0"/>
              </a:spcBef>
              <a:buFontTx/>
              <a:buNone/>
              <a:defRPr sz="1636">
                <a:latin typeface="+mn-lt"/>
              </a:defRPr>
            </a:lvl1pPr>
          </a:lstStyle>
          <a:p>
            <a:pPr lvl="0"/>
            <a:r>
              <a:rPr lang="en-US"/>
              <a:t>&lt;&lt;Message&gt;&gt;</a:t>
            </a:r>
            <a:endParaRPr/>
          </a:p>
        </p:txBody>
      </p:sp>
      <p:sp>
        <p:nvSpPr>
          <p:cNvPr id="41" name="text" descr="{&quot;templafy&quot;:{&quot;id&quot;:&quot;760282af-eefe-40fc-b7b3-58bf2cc969c3&quot;}}" title="Translations.LayoutHeading"/>
          <p:cNvSpPr>
            <a:spLocks noGrp="1"/>
          </p:cNvSpPr>
          <p:nvPr>
            <p:ph type="body" idx="16" hasCustomPrompt="1"/>
            <p:custDataLst>
              <p:tags r:id="rId2"/>
            </p:custDataLst>
          </p:nvPr>
        </p:nvSpPr>
        <p:spPr>
          <a:xfrm>
            <a:off x="510546" y="1688727"/>
            <a:ext cx="5384727" cy="323273"/>
          </a:xfrm>
          <a:prstGeom prst="rect">
            <a:avLst/>
          </a:prstGeom>
          <a:noFill/>
        </p:spPr>
        <p:txBody>
          <a:bodyPr lIns="0" tIns="0" rIns="0" bIns="36564" anchor="t" anchorCtr="0">
            <a:noAutofit/>
          </a:bodyPr>
          <a:lstStyle>
            <a:lvl1pPr marL="0" indent="0">
              <a:spcBef>
                <a:spcPts val="0"/>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33" name="Content Placeholder 10">
            <a:extLst>
              <a:ext uri="{FF2B5EF4-FFF2-40B4-BE49-F238E27FC236}">
                <a16:creationId xmlns:a16="http://schemas.microsoft.com/office/drawing/2014/main" id="{C4C238CF-1D96-4AA7-98C5-3CD010DDBD85}"/>
              </a:ext>
            </a:extLst>
          </p:cNvPr>
          <p:cNvSpPr>
            <a:spLocks noGrp="1"/>
          </p:cNvSpPr>
          <p:nvPr>
            <p:ph sz="quarter" idx="38" hasCustomPrompt="1"/>
          </p:nvPr>
        </p:nvSpPr>
        <p:spPr>
          <a:xfrm>
            <a:off x="509847" y="2019993"/>
            <a:ext cx="5384727" cy="1472727"/>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27" name="text" descr="{&quot;templafy&quot;:{&quot;id&quot;:&quot;062cce03-a9a1-458c-95de-ea8970326eee&quot;}}" title="Translations.Source"/>
          <p:cNvSpPr>
            <a:spLocks noGrp="1"/>
          </p:cNvSpPr>
          <p:nvPr>
            <p:ph type="body" sz="quarter" idx="47" hasCustomPrompt="1"/>
          </p:nvPr>
        </p:nvSpPr>
        <p:spPr>
          <a:xfrm>
            <a:off x="509847" y="3498546"/>
            <a:ext cx="5384727" cy="166909"/>
          </a:xfrm>
        </p:spPr>
        <p:txBody>
          <a:bodyPr/>
          <a:lstStyle>
            <a:lvl1pPr marL="0" indent="0">
              <a:spcBef>
                <a:spcPts val="0"/>
              </a:spcBef>
              <a:buFontTx/>
              <a:buNone/>
              <a:defRPr sz="909">
                <a:latin typeface="+mn-lt"/>
              </a:defRPr>
            </a:lvl1pPr>
            <a:lvl2pPr marL="0" indent="0">
              <a:spcBef>
                <a:spcPts val="0"/>
              </a:spcBef>
              <a:buFontTx/>
              <a:buNone/>
              <a:defRPr sz="727"/>
            </a:lvl2pPr>
            <a:lvl3pPr marL="0" indent="0">
              <a:spcBef>
                <a:spcPts val="0"/>
              </a:spcBef>
              <a:buFontTx/>
              <a:buNone/>
              <a:defRPr sz="727"/>
            </a:lvl3pPr>
            <a:lvl4pPr marL="0" indent="0">
              <a:spcBef>
                <a:spcPts val="0"/>
              </a:spcBef>
              <a:buFontTx/>
              <a:buNone/>
              <a:defRPr sz="727"/>
            </a:lvl4pPr>
            <a:lvl5pPr marL="0" indent="0">
              <a:spcBef>
                <a:spcPts val="0"/>
              </a:spcBef>
              <a:buFontTx/>
              <a:buNone/>
              <a:defRPr sz="727"/>
            </a:lvl5pPr>
          </a:lstStyle>
          <a:p>
            <a:pPr lvl="0"/>
            <a:r>
              <a:rPr lang="en-US"/>
              <a:t>Source</a:t>
            </a:r>
            <a:endParaRPr/>
          </a:p>
        </p:txBody>
      </p:sp>
      <p:sp>
        <p:nvSpPr>
          <p:cNvPr id="52" name="text" descr="{&quot;templafy&quot;:{&quot;id&quot;:&quot;a5728acd-30fc-46fa-80eb-669d92523523&quot;}}" title="Translations.LayoutHeading"/>
          <p:cNvSpPr>
            <a:spLocks noGrp="1"/>
          </p:cNvSpPr>
          <p:nvPr>
            <p:ph type="body" idx="34" hasCustomPrompt="1"/>
            <p:custDataLst>
              <p:tags r:id="rId3"/>
            </p:custDataLst>
          </p:nvPr>
        </p:nvSpPr>
        <p:spPr>
          <a:xfrm>
            <a:off x="509847" y="3721091"/>
            <a:ext cx="5384727" cy="324716"/>
          </a:xfrm>
          <a:prstGeom prst="rect">
            <a:avLst/>
          </a:prstGeom>
          <a:noFill/>
        </p:spPr>
        <p:txBody>
          <a:bodyPr lIns="0" tIns="0" rIns="0" bIns="36564" anchor="t" anchorCtr="0">
            <a:noAutofit/>
          </a:bodyPr>
          <a:lstStyle>
            <a:lvl1pPr marL="0" indent="0">
              <a:spcBef>
                <a:spcPts val="0"/>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53" name="Content Placeholder 10"/>
          <p:cNvSpPr>
            <a:spLocks noGrp="1"/>
          </p:cNvSpPr>
          <p:nvPr>
            <p:ph sz="quarter" idx="35" hasCustomPrompt="1"/>
          </p:nvPr>
        </p:nvSpPr>
        <p:spPr>
          <a:xfrm>
            <a:off x="509847" y="4048127"/>
            <a:ext cx="5384727" cy="1473488"/>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34" name="text" descr="{&quot;templafy&quot;:{&quot;id&quot;:&quot;b2d8dbba-3bae-425d-bad2-d143ffddcd6b&quot;}}" title="Translations.Source"/>
          <p:cNvSpPr>
            <a:spLocks noGrp="1"/>
          </p:cNvSpPr>
          <p:nvPr>
            <p:ph type="body" sz="quarter" idx="48" hasCustomPrompt="1"/>
          </p:nvPr>
        </p:nvSpPr>
        <p:spPr>
          <a:xfrm>
            <a:off x="509847" y="5530909"/>
            <a:ext cx="5384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59" name="text" descr="{&quot;templafy&quot;:{&quot;id&quot;:&quot;434a1390-c483-4b81-8b92-80f366078668&quot;}}" title="Translations.LayoutHeading"/>
          <p:cNvSpPr>
            <a:spLocks noGrp="1"/>
          </p:cNvSpPr>
          <p:nvPr>
            <p:ph type="body" idx="36" hasCustomPrompt="1"/>
            <p:custDataLst>
              <p:tags r:id="rId4"/>
            </p:custDataLst>
          </p:nvPr>
        </p:nvSpPr>
        <p:spPr>
          <a:xfrm>
            <a:off x="6266182" y="1688727"/>
            <a:ext cx="5384727" cy="323273"/>
          </a:xfrm>
          <a:prstGeom prst="rect">
            <a:avLst/>
          </a:prstGeom>
          <a:noFill/>
        </p:spPr>
        <p:txBody>
          <a:bodyPr lIns="0" tIns="0" rIns="0" bIns="36564" anchor="t" anchorCtr="0">
            <a:noAutofit/>
          </a:bodyPr>
          <a:lstStyle>
            <a:lvl1pPr marL="0" indent="0">
              <a:spcBef>
                <a:spcPts val="0"/>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lang="en-US" dirty="0"/>
          </a:p>
        </p:txBody>
      </p:sp>
      <p:sp>
        <p:nvSpPr>
          <p:cNvPr id="58" name="Content Placeholder 10"/>
          <p:cNvSpPr>
            <a:spLocks noGrp="1"/>
          </p:cNvSpPr>
          <p:nvPr>
            <p:ph sz="quarter" idx="37" hasCustomPrompt="1"/>
          </p:nvPr>
        </p:nvSpPr>
        <p:spPr>
          <a:xfrm>
            <a:off x="6266182" y="2016001"/>
            <a:ext cx="5384727" cy="3505614"/>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37" name="text" descr="{&quot;templafy&quot;:{&quot;id&quot;:&quot;a1bf3616-7396-4ccc-bb05-68184a39ae0c&quot;}}" title="Translations.Source"/>
          <p:cNvSpPr>
            <a:spLocks noGrp="1"/>
          </p:cNvSpPr>
          <p:nvPr>
            <p:ph type="body" sz="quarter" idx="49" hasCustomPrompt="1"/>
          </p:nvPr>
        </p:nvSpPr>
        <p:spPr>
          <a:xfrm>
            <a:off x="6266182" y="5530909"/>
            <a:ext cx="5384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28" name="Slide Number Textbox" descr="{&#10;&quot;SkabelonDesign&quot;: {&#10;&quot;textualValue&quot;: &quot;&lt;key1/&gt;&quot;,&#10;&quot;bindingCollection&quot;: {&#10;&quot;key1&quot;: {&quot;SkabelonDesign&quot;:{&quot;type&quot;:&quot;Text&quot;,&quot;binding&quot;:&quot;Module.SlideNumber&quot;}}&#10;}&#10;}&#10;}">
            <a:extLst>
              <a:ext uri="{FF2B5EF4-FFF2-40B4-BE49-F238E27FC236}">
                <a16:creationId xmlns:a16="http://schemas.microsoft.com/office/drawing/2014/main" id="{1AE133D3-CA8E-475E-A6C1-A0208A499CC2}"/>
              </a:ext>
            </a:extLst>
          </p:cNvPr>
          <p:cNvSpPr txBox="1"/>
          <p:nvPr userDrawn="1"/>
        </p:nvSpPr>
        <p:spPr>
          <a:xfrm>
            <a:off x="11161222" y="6234545"/>
            <a:ext cx="498764" cy="349135"/>
          </a:xfrm>
          <a:prstGeom prst="rect">
            <a:avLst/>
          </a:prstGeom>
          <a:noFill/>
        </p:spPr>
        <p:txBody>
          <a:bodyPr wrap="square" lIns="0" tIns="0" rIns="0" bIns="0" rtlCol="0" anchor="b" anchorCtr="0">
            <a:noAutofit/>
          </a:bodyPr>
          <a:lstStyle/>
          <a:p>
            <a:pPr algn="r"/>
            <a:fld id="{8A23ABA4-7C5F-4A82-88F7-CAC0346A6918}" type="slidenum">
              <a:rPr lang="en-US" sz="636" smtClean="0">
                <a:solidFill>
                  <a:prstClr val="black"/>
                </a:solidFill>
              </a:rPr>
              <a:pPr algn="r"/>
              <a:t>‹#›</a:t>
            </a:fld>
            <a:endParaRPr lang="en-US" sz="636" dirty="0">
              <a:solidFill>
                <a:prstClr val="black"/>
              </a:solidFill>
            </a:endParaRPr>
          </a:p>
        </p:txBody>
      </p:sp>
      <p:grpSp>
        <p:nvGrpSpPr>
          <p:cNvPr id="32" name="PXP_GRIDLINES" hidden="1"/>
          <p:cNvGrpSpPr/>
          <p:nvPr userDrawn="1"/>
        </p:nvGrpSpPr>
        <p:grpSpPr>
          <a:xfrm>
            <a:off x="-8312" y="0"/>
            <a:ext cx="12192506" cy="6858000"/>
            <a:chOff x="-13716" y="0"/>
            <a:chExt cx="10058818" cy="7543800"/>
          </a:xfrm>
        </p:grpSpPr>
        <p:cxnSp>
          <p:nvCxnSpPr>
            <p:cNvPr id="36" name="Straight Connector 35"/>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23" name="LAYOUT BODY" hidden="1"/>
          <p:cNvSpPr/>
          <p:nvPr userDrawn="1"/>
        </p:nvSpPr>
        <p:spPr>
          <a:xfrm>
            <a:off x="525817" y="2894301"/>
            <a:ext cx="5384727"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prstClr val="black"/>
              </a:solidFill>
            </a:endParaRPr>
          </a:p>
        </p:txBody>
      </p:sp>
      <p:pic>
        <p:nvPicPr>
          <p:cNvPr id="24" name="image" descr="{&quot;templafy&quot;:{&quot;id&quot;:&quot;07f9bb92-83d3-4972-876a-921163a66571&quot;}}">
            <a:extLst>
              <a:ext uri="{FF2B5EF4-FFF2-40B4-BE49-F238E27FC236}">
                <a16:creationId xmlns:a16="http://schemas.microsoft.com/office/drawing/2014/main" id="{99FF6A33-F8B3-47EC-8546-DB0C18584FAE}"/>
              </a:ext>
            </a:extLst>
          </p:cNvPr>
          <p:cNvPicPr>
            <a:picLocks noChangeAspect="1"/>
          </p:cNvPicPr>
          <p:nvPr userDrawn="1"/>
        </p:nvPicPr>
        <p:blipFill>
          <a:blip r:embed="rId6"/>
          <a:stretch>
            <a:fillRect/>
          </a:stretch>
        </p:blipFill>
        <p:spPr>
          <a:xfrm>
            <a:off x="507077" y="6366066"/>
            <a:ext cx="643091" cy="235636"/>
          </a:xfrm>
          <a:prstGeom prst="rect">
            <a:avLst/>
          </a:prstGeom>
        </p:spPr>
      </p:pic>
    </p:spTree>
    <p:extLst>
      <p:ext uri="{BB962C8B-B14F-4D97-AF65-F5344CB8AC3E}">
        <p14:creationId xmlns:p14="http://schemas.microsoft.com/office/powerpoint/2010/main" val="254137390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Large 2x(1and2)">
    <p:spTree>
      <p:nvGrpSpPr>
        <p:cNvPr id="1" name=""/>
        <p:cNvGrpSpPr/>
        <p:nvPr/>
      </p:nvGrpSpPr>
      <p:grpSpPr>
        <a:xfrm>
          <a:off x="0" y="0"/>
          <a:ext cx="0" cy="0"/>
          <a:chOff x="0" y="0"/>
          <a:chExt cx="0" cy="0"/>
        </a:xfrm>
      </p:grpSpPr>
      <p:sp>
        <p:nvSpPr>
          <p:cNvPr id="26" name="text" descr="{&quot;templafy&quot;:{&quot;id&quot;:&quot;2b969d9b-df92-4ea9-9040-e07bb4f31d97&quot;}}" title="Translations.PageHeading"/>
          <p:cNvSpPr>
            <a:spLocks noGrp="1"/>
          </p:cNvSpPr>
          <p:nvPr>
            <p:ph type="title" hasCustomPrompt="1"/>
            <p:custDataLst>
              <p:tags r:id="rId1"/>
            </p:custDataLst>
          </p:nvPr>
        </p:nvSpPr>
        <p:spPr>
          <a:xfrm>
            <a:off x="509849" y="3"/>
            <a:ext cx="11141441" cy="856211"/>
          </a:xfrm>
          <a:prstGeom prst="rect">
            <a:avLst/>
          </a:prstGeom>
        </p:spPr>
        <p:txBody>
          <a:bodyPr vert="horz" lIns="0" tIns="0" rIns="0" bIns="0" rtlCol="0" anchor="b" anchorCtr="0">
            <a:noAutofit/>
          </a:bodyPr>
          <a:lstStyle>
            <a:lvl1pPr>
              <a:lnSpc>
                <a:spcPct val="95000"/>
              </a:lnSpc>
              <a:defRPr lang="en-US" dirty="0">
                <a:latin typeface="+mn-lt"/>
              </a:defRPr>
            </a:lvl1pPr>
          </a:lstStyle>
          <a:p>
            <a:pPr lvl="0"/>
            <a:r>
              <a:rPr lang="en-US"/>
              <a:t>&lt;&lt;Page heading&gt;&gt;</a:t>
            </a:r>
            <a:endParaRPr/>
          </a:p>
        </p:txBody>
      </p:sp>
      <p:sp>
        <p:nvSpPr>
          <p:cNvPr id="36" name="text" descr="{&quot;templafy&quot;:{&quot;id&quot;:&quot;5822c8dc-e145-4bc6-a848-e393e4606ee8&quot;}}" title="Translations.MessageText"/>
          <p:cNvSpPr>
            <a:spLocks noGrp="1"/>
          </p:cNvSpPr>
          <p:nvPr>
            <p:ph type="body" sz="quarter" idx="32" hasCustomPrompt="1"/>
          </p:nvPr>
        </p:nvSpPr>
        <p:spPr>
          <a:xfrm>
            <a:off x="511847" y="1024660"/>
            <a:ext cx="11139443" cy="249382"/>
          </a:xfrm>
          <a:prstGeom prst="rect">
            <a:avLst/>
          </a:prstGeom>
        </p:spPr>
        <p:txBody>
          <a:bodyPr lIns="0" tIns="0" rIns="0" bIns="0">
            <a:noAutofit/>
          </a:bodyPr>
          <a:lstStyle>
            <a:lvl1pPr marL="6235" indent="0">
              <a:spcBef>
                <a:spcPts val="0"/>
              </a:spcBef>
              <a:buFontTx/>
              <a:buNone/>
              <a:defRPr sz="1636">
                <a:latin typeface="+mn-lt"/>
              </a:defRPr>
            </a:lvl1pPr>
          </a:lstStyle>
          <a:p>
            <a:pPr lvl="0"/>
            <a:r>
              <a:rPr lang="en-US"/>
              <a:t>&lt;&lt;Message&gt;&gt;</a:t>
            </a:r>
            <a:endParaRPr/>
          </a:p>
        </p:txBody>
      </p:sp>
      <p:sp>
        <p:nvSpPr>
          <p:cNvPr id="41" name="text" descr="{&quot;templafy&quot;:{&quot;id&quot;:&quot;946ccf37-13ad-499b-851c-13f5d7ae3c2f&quot;}}" title="Translations.LayoutHeading"/>
          <p:cNvSpPr>
            <a:spLocks noGrp="1"/>
          </p:cNvSpPr>
          <p:nvPr>
            <p:ph type="body" idx="36" hasCustomPrompt="1"/>
            <p:custDataLst>
              <p:tags r:id="rId2"/>
            </p:custDataLst>
          </p:nvPr>
        </p:nvSpPr>
        <p:spPr>
          <a:xfrm>
            <a:off x="509847" y="1688727"/>
            <a:ext cx="5384727" cy="323273"/>
          </a:xfrm>
          <a:prstGeom prst="rect">
            <a:avLst/>
          </a:prstGeom>
          <a:noFill/>
        </p:spPr>
        <p:txBody>
          <a:bodyPr lIns="0" tIns="0" rIns="0" bIns="36564" anchor="t" anchorCtr="0">
            <a:noAutofit/>
          </a:bodyPr>
          <a:lstStyle>
            <a:lvl1pPr marL="0" indent="0">
              <a:spcBef>
                <a:spcPts val="727"/>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40" name="Content Placeholder 10"/>
          <p:cNvSpPr>
            <a:spLocks noGrp="1"/>
          </p:cNvSpPr>
          <p:nvPr>
            <p:ph sz="quarter" idx="37" hasCustomPrompt="1"/>
          </p:nvPr>
        </p:nvSpPr>
        <p:spPr>
          <a:xfrm>
            <a:off x="509847" y="2016000"/>
            <a:ext cx="5384727" cy="3505615"/>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27" name="text" descr="{&quot;templafy&quot;:{&quot;id&quot;:&quot;a2236764-c2d7-474e-bbeb-be064d05f4c2&quot;}}" title="Translations.Source"/>
          <p:cNvSpPr>
            <a:spLocks noGrp="1"/>
          </p:cNvSpPr>
          <p:nvPr>
            <p:ph type="body" sz="quarter" idx="47" hasCustomPrompt="1"/>
          </p:nvPr>
        </p:nvSpPr>
        <p:spPr>
          <a:xfrm>
            <a:off x="509847" y="5530909"/>
            <a:ext cx="5384727" cy="166909"/>
          </a:xfrm>
        </p:spPr>
        <p:txBody>
          <a:bodyPr/>
          <a:lstStyle>
            <a:lvl1pPr marL="0" indent="0">
              <a:spcBef>
                <a:spcPts val="0"/>
              </a:spcBef>
              <a:buFontTx/>
              <a:buNone/>
              <a:defRPr sz="909">
                <a:latin typeface="+mn-lt"/>
              </a:defRPr>
            </a:lvl1pPr>
            <a:lvl2pPr marL="0" indent="0">
              <a:spcBef>
                <a:spcPts val="0"/>
              </a:spcBef>
              <a:buFontTx/>
              <a:buNone/>
              <a:defRPr sz="727"/>
            </a:lvl2pPr>
            <a:lvl3pPr marL="0" indent="0">
              <a:spcBef>
                <a:spcPts val="0"/>
              </a:spcBef>
              <a:buFontTx/>
              <a:buNone/>
              <a:defRPr sz="727"/>
            </a:lvl3pPr>
            <a:lvl4pPr marL="0" indent="0">
              <a:spcBef>
                <a:spcPts val="0"/>
              </a:spcBef>
              <a:buFontTx/>
              <a:buNone/>
              <a:defRPr sz="727"/>
            </a:lvl4pPr>
            <a:lvl5pPr marL="0" indent="0">
              <a:spcBef>
                <a:spcPts val="0"/>
              </a:spcBef>
              <a:buFontTx/>
              <a:buNone/>
              <a:defRPr sz="727"/>
            </a:lvl5pPr>
          </a:lstStyle>
          <a:p>
            <a:pPr lvl="0"/>
            <a:r>
              <a:rPr lang="en-US"/>
              <a:t>Source</a:t>
            </a:r>
            <a:endParaRPr/>
          </a:p>
        </p:txBody>
      </p:sp>
      <p:sp>
        <p:nvSpPr>
          <p:cNvPr id="53" name="text" descr="{&quot;templafy&quot;:{&quot;id&quot;:&quot;88094c47-0052-4dc5-967e-8ba6f23b1c5f&quot;}}" title="Translations.LayoutHeading"/>
          <p:cNvSpPr>
            <a:spLocks noGrp="1"/>
          </p:cNvSpPr>
          <p:nvPr>
            <p:ph type="body" idx="16" hasCustomPrompt="1"/>
            <p:custDataLst>
              <p:tags r:id="rId3"/>
            </p:custDataLst>
          </p:nvPr>
        </p:nvSpPr>
        <p:spPr>
          <a:xfrm>
            <a:off x="6266182" y="1688727"/>
            <a:ext cx="5384727" cy="323273"/>
          </a:xfrm>
          <a:prstGeom prst="rect">
            <a:avLst/>
          </a:prstGeom>
          <a:noFill/>
        </p:spPr>
        <p:txBody>
          <a:bodyPr lIns="0" tIns="0" rIns="0" bIns="36564" anchor="t" anchorCtr="0">
            <a:noAutofit/>
          </a:bodyPr>
          <a:lstStyle>
            <a:lvl1pPr marL="0" indent="0">
              <a:spcBef>
                <a:spcPts val="727"/>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54" name="Content Placeholder 10"/>
          <p:cNvSpPr>
            <a:spLocks noGrp="1"/>
          </p:cNvSpPr>
          <p:nvPr>
            <p:ph sz="quarter" idx="19" hasCustomPrompt="1"/>
          </p:nvPr>
        </p:nvSpPr>
        <p:spPr>
          <a:xfrm>
            <a:off x="6266182" y="2015543"/>
            <a:ext cx="5384727" cy="1472727"/>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28" name="text" descr="{&quot;templafy&quot;:{&quot;id&quot;:&quot;668c1b7d-bd38-4c61-ba9b-78866fa2294f&quot;}}" title="Translations.Source"/>
          <p:cNvSpPr>
            <a:spLocks noGrp="1"/>
          </p:cNvSpPr>
          <p:nvPr>
            <p:ph type="body" sz="quarter" idx="48" hasCustomPrompt="1"/>
          </p:nvPr>
        </p:nvSpPr>
        <p:spPr>
          <a:xfrm>
            <a:off x="6266182" y="3498546"/>
            <a:ext cx="5384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55" name="text" descr="{&quot;templafy&quot;:{&quot;id&quot;:&quot;03ed2208-f15c-43aa-8e46-157271de3444&quot;}}" title="Translations.LayoutHeading"/>
          <p:cNvSpPr>
            <a:spLocks noGrp="1"/>
          </p:cNvSpPr>
          <p:nvPr>
            <p:ph type="body" idx="34" hasCustomPrompt="1"/>
            <p:custDataLst>
              <p:tags r:id="rId4"/>
            </p:custDataLst>
          </p:nvPr>
        </p:nvSpPr>
        <p:spPr>
          <a:xfrm>
            <a:off x="6266182" y="3721091"/>
            <a:ext cx="5384727" cy="324716"/>
          </a:xfrm>
          <a:prstGeom prst="rect">
            <a:avLst/>
          </a:prstGeom>
          <a:noFill/>
        </p:spPr>
        <p:txBody>
          <a:bodyPr lIns="0" tIns="0" rIns="0" bIns="36564" anchor="t" anchorCtr="0">
            <a:noAutofit/>
          </a:bodyPr>
          <a:lstStyle>
            <a:lvl1pPr marL="0" indent="0">
              <a:spcBef>
                <a:spcPts val="727"/>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56" name="Content Placeholder 10"/>
          <p:cNvSpPr>
            <a:spLocks noGrp="1"/>
          </p:cNvSpPr>
          <p:nvPr>
            <p:ph sz="quarter" idx="35" hasCustomPrompt="1"/>
          </p:nvPr>
        </p:nvSpPr>
        <p:spPr>
          <a:xfrm>
            <a:off x="6266182" y="4048127"/>
            <a:ext cx="5384727" cy="1473488"/>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30" name="text" descr="{&quot;templafy&quot;:{&quot;id&quot;:&quot;c1542073-7ca3-4125-b122-55a46b09cdf7&quot;}}" title="Translations.Source"/>
          <p:cNvSpPr>
            <a:spLocks noGrp="1"/>
          </p:cNvSpPr>
          <p:nvPr>
            <p:ph type="body" sz="quarter" idx="49" hasCustomPrompt="1"/>
          </p:nvPr>
        </p:nvSpPr>
        <p:spPr>
          <a:xfrm>
            <a:off x="6266182" y="5530909"/>
            <a:ext cx="5384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24"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1161222" y="6234545"/>
            <a:ext cx="498764" cy="349135"/>
          </a:xfrm>
          <a:prstGeom prst="rect">
            <a:avLst/>
          </a:prstGeom>
          <a:noFill/>
        </p:spPr>
        <p:txBody>
          <a:bodyPr wrap="square" lIns="0" tIns="0" rIns="0" bIns="0" rtlCol="0" anchor="b" anchorCtr="0">
            <a:noAutofit/>
          </a:bodyPr>
          <a:lstStyle/>
          <a:p>
            <a:pPr algn="r"/>
            <a:fld id="{8A23ABA4-7C5F-4A82-88F7-CAC0346A6918}" type="slidenum">
              <a:rPr lang="en-US" sz="636" smtClean="0">
                <a:solidFill>
                  <a:prstClr val="black"/>
                </a:solidFill>
              </a:rPr>
              <a:pPr algn="r"/>
              <a:t>‹#›</a:t>
            </a:fld>
            <a:endParaRPr lang="en-US" sz="636" dirty="0">
              <a:solidFill>
                <a:prstClr val="black"/>
              </a:solidFill>
            </a:endParaRPr>
          </a:p>
        </p:txBody>
      </p:sp>
      <p:grpSp>
        <p:nvGrpSpPr>
          <p:cNvPr id="33" name="PXP_GRIDLINES" hidden="1"/>
          <p:cNvGrpSpPr/>
          <p:nvPr userDrawn="1"/>
        </p:nvGrpSpPr>
        <p:grpSpPr>
          <a:xfrm>
            <a:off x="-8312" y="0"/>
            <a:ext cx="12192506" cy="6858000"/>
            <a:chOff x="-13716" y="0"/>
            <a:chExt cx="10058818" cy="7543800"/>
          </a:xfrm>
        </p:grpSpPr>
        <p:cxnSp>
          <p:nvCxnSpPr>
            <p:cNvPr id="34" name="Straight Connector 33"/>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23" name="LAYOUT BODY"/>
          <p:cNvSpPr/>
          <p:nvPr userDrawn="1"/>
        </p:nvSpPr>
        <p:spPr>
          <a:xfrm>
            <a:off x="525817" y="4446958"/>
            <a:ext cx="5384727"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prstClr val="black"/>
              </a:solidFill>
            </a:endParaRPr>
          </a:p>
        </p:txBody>
      </p:sp>
      <p:pic>
        <p:nvPicPr>
          <p:cNvPr id="25" name="image" descr="{&quot;templafy&quot;:{&quot;id&quot;:&quot;07f9bb92-83d3-4972-876a-921163a66571&quot;}}">
            <a:extLst>
              <a:ext uri="{FF2B5EF4-FFF2-40B4-BE49-F238E27FC236}">
                <a16:creationId xmlns:a16="http://schemas.microsoft.com/office/drawing/2014/main" id="{5852FA23-A0DA-4274-B8F1-3E99B929F9EA}"/>
              </a:ext>
            </a:extLst>
          </p:cNvPr>
          <p:cNvPicPr>
            <a:picLocks noChangeAspect="1"/>
          </p:cNvPicPr>
          <p:nvPr userDrawn="1"/>
        </p:nvPicPr>
        <p:blipFill>
          <a:blip r:embed="rId6"/>
          <a:stretch>
            <a:fillRect/>
          </a:stretch>
        </p:blipFill>
        <p:spPr>
          <a:xfrm>
            <a:off x="507077" y="6366066"/>
            <a:ext cx="643091" cy="235636"/>
          </a:xfrm>
          <a:prstGeom prst="rect">
            <a:avLst/>
          </a:prstGeom>
        </p:spPr>
      </p:pic>
    </p:spTree>
    <p:extLst>
      <p:ext uri="{BB962C8B-B14F-4D97-AF65-F5344CB8AC3E}">
        <p14:creationId xmlns:p14="http://schemas.microsoft.com/office/powerpoint/2010/main" val="372974703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matchingName="Disclaimer Page" preserve="1" userDrawn="1">
  <p:cSld name="Disclaimer Page">
    <p:spTree>
      <p:nvGrpSpPr>
        <p:cNvPr id="1" name=""/>
        <p:cNvGrpSpPr/>
        <p:nvPr/>
      </p:nvGrpSpPr>
      <p:grpSpPr>
        <a:xfrm>
          <a:off x="0" y="0"/>
          <a:ext cx="0" cy="0"/>
          <a:chOff x="0" y="0"/>
          <a:chExt cx="0" cy="0"/>
        </a:xfrm>
      </p:grpSpPr>
      <p:sp>
        <p:nvSpPr>
          <p:cNvPr id="17"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1161222" y="6234545"/>
            <a:ext cx="498764" cy="349135"/>
          </a:xfrm>
          <a:prstGeom prst="rect">
            <a:avLst/>
          </a:prstGeom>
          <a:noFill/>
        </p:spPr>
        <p:txBody>
          <a:bodyPr wrap="square" lIns="0" tIns="0" rIns="0" bIns="0" rtlCol="0" anchor="b" anchorCtr="0">
            <a:noAutofit/>
          </a:bodyPr>
          <a:lstStyle/>
          <a:p>
            <a:pPr algn="r"/>
            <a:fld id="{8A23ABA4-7C5F-4A82-88F7-CAC0346A6918}" type="slidenum">
              <a:rPr lang="en-US" sz="636" smtClean="0">
                <a:solidFill>
                  <a:prstClr val="black"/>
                </a:solidFill>
              </a:rPr>
              <a:pPr algn="r"/>
              <a:t>‹#›</a:t>
            </a:fld>
            <a:endParaRPr lang="en-US" sz="636" dirty="0">
              <a:solidFill>
                <a:prstClr val="black"/>
              </a:solidFill>
            </a:endParaRPr>
          </a:p>
        </p:txBody>
      </p:sp>
      <p:sp>
        <p:nvSpPr>
          <p:cNvPr id="10" name="text" descr="{&quot;templafy&quot;:{&quot;id&quot;:&quot;5661558e-ed9e-4aaa-b896-e68335810c57&quot;}}" title="UserProfile.Language.DisclaimerFax"/>
          <p:cNvSpPr/>
          <p:nvPr userDrawn="1"/>
        </p:nvSpPr>
        <p:spPr>
          <a:xfrm>
            <a:off x="511850" y="1689965"/>
            <a:ext cx="11148137" cy="3832364"/>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spcBef>
                <a:spcPts val="909"/>
              </a:spcBef>
            </a:pPr>
            <a:endParaRPr lang="en-US" sz="818" dirty="0">
              <a:solidFill>
                <a:prstClr val="black"/>
              </a:solidFill>
            </a:endParaRPr>
          </a:p>
        </p:txBody>
      </p:sp>
      <p:grpSp>
        <p:nvGrpSpPr>
          <p:cNvPr id="21" name="PXP_GRIDLINES" hidden="1"/>
          <p:cNvGrpSpPr/>
          <p:nvPr userDrawn="1"/>
        </p:nvGrpSpPr>
        <p:grpSpPr>
          <a:xfrm>
            <a:off x="-8312" y="0"/>
            <a:ext cx="12192506" cy="6858000"/>
            <a:chOff x="-13716" y="0"/>
            <a:chExt cx="10058818" cy="7543800"/>
          </a:xfrm>
        </p:grpSpPr>
        <p:cxnSp>
          <p:nvCxnSpPr>
            <p:cNvPr id="22" name="Straight Connector 21"/>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pic>
        <p:nvPicPr>
          <p:cNvPr id="12" name="image" descr="{&quot;templafy&quot;:{&quot;id&quot;:&quot;07f9bb92-83d3-4972-876a-921163a66571&quot;}}">
            <a:extLst>
              <a:ext uri="{FF2B5EF4-FFF2-40B4-BE49-F238E27FC236}">
                <a16:creationId xmlns:a16="http://schemas.microsoft.com/office/drawing/2014/main" id="{9748E69C-1EAF-486E-B1B9-13F7EBD07FC9}"/>
              </a:ext>
            </a:extLst>
          </p:cNvPr>
          <p:cNvPicPr>
            <a:picLocks noChangeAspect="1"/>
          </p:cNvPicPr>
          <p:nvPr userDrawn="1"/>
        </p:nvPicPr>
        <p:blipFill>
          <a:blip r:embed="rId2"/>
          <a:stretch>
            <a:fillRect/>
          </a:stretch>
        </p:blipFill>
        <p:spPr>
          <a:xfrm>
            <a:off x="507077" y="6366066"/>
            <a:ext cx="643091" cy="235636"/>
          </a:xfrm>
          <a:prstGeom prst="rect">
            <a:avLst/>
          </a:prstGeom>
        </p:spPr>
      </p:pic>
    </p:spTree>
    <p:extLst>
      <p:ext uri="{BB962C8B-B14F-4D97-AF65-F5344CB8AC3E}">
        <p14:creationId xmlns:p14="http://schemas.microsoft.com/office/powerpoint/2010/main" val="30757400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C1D2D1-D655-4DDE-ACA6-413E9A4B093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1424886-CEEC-47C9-8FD1-848F71D5FD3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0B54C44-5DB2-4EB9-9A61-ECD02D2AEB4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4A85F8C-F7C6-49F0-9C0B-DC08A35FF3D6}"/>
              </a:ext>
            </a:extLst>
          </p:cNvPr>
          <p:cNvSpPr>
            <a:spLocks noGrp="1"/>
          </p:cNvSpPr>
          <p:nvPr>
            <p:ph type="dt" sz="half" idx="10"/>
          </p:nvPr>
        </p:nvSpPr>
        <p:spPr/>
        <p:txBody>
          <a:bodyPr/>
          <a:lstStyle/>
          <a:p>
            <a:fld id="{38F79F67-ACB7-420E-A3B2-6F4F9BBB8A09}" type="datetimeFigureOut">
              <a:rPr lang="en-US" smtClean="0"/>
              <a:t>6/28/2022</a:t>
            </a:fld>
            <a:endParaRPr lang="en-US"/>
          </a:p>
        </p:txBody>
      </p:sp>
      <p:sp>
        <p:nvSpPr>
          <p:cNvPr id="6" name="Footer Placeholder 5">
            <a:extLst>
              <a:ext uri="{FF2B5EF4-FFF2-40B4-BE49-F238E27FC236}">
                <a16:creationId xmlns:a16="http://schemas.microsoft.com/office/drawing/2014/main" id="{66F4A3AB-5927-4C8E-A8DA-6D5D05B9AC1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737CA07-F0BC-4CE8-ACAB-FCB84EA86EC4}"/>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163014011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ontact Page">
    <p:spTree>
      <p:nvGrpSpPr>
        <p:cNvPr id="1" name=""/>
        <p:cNvGrpSpPr/>
        <p:nvPr/>
      </p:nvGrpSpPr>
      <p:grpSpPr>
        <a:xfrm>
          <a:off x="0" y="0"/>
          <a:ext cx="0" cy="0"/>
          <a:chOff x="0" y="0"/>
          <a:chExt cx="0" cy="0"/>
        </a:xfrm>
      </p:grpSpPr>
      <p:sp>
        <p:nvSpPr>
          <p:cNvPr id="19"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1161222" y="6234545"/>
            <a:ext cx="498764" cy="349135"/>
          </a:xfrm>
          <a:prstGeom prst="rect">
            <a:avLst/>
          </a:prstGeom>
          <a:noFill/>
        </p:spPr>
        <p:txBody>
          <a:bodyPr wrap="square" lIns="0" tIns="0" rIns="0" bIns="0" rtlCol="0" anchor="b" anchorCtr="0">
            <a:noAutofit/>
          </a:bodyPr>
          <a:lstStyle/>
          <a:p>
            <a:pPr algn="r"/>
            <a:fld id="{8A23ABA4-7C5F-4A82-88F7-CAC0346A6918}" type="slidenum">
              <a:rPr lang="en-US" sz="636" smtClean="0">
                <a:solidFill>
                  <a:prstClr val="black"/>
                </a:solidFill>
              </a:rPr>
              <a:pPr algn="r"/>
              <a:t>‹#›</a:t>
            </a:fld>
            <a:endParaRPr lang="en-US" sz="636" dirty="0">
              <a:solidFill>
                <a:prstClr val="black"/>
              </a:solidFill>
            </a:endParaRPr>
          </a:p>
        </p:txBody>
      </p:sp>
      <p:sp>
        <p:nvSpPr>
          <p:cNvPr id="3" name="text" descr="{&quot;templafy&quot;:{&quot;id&quot;:&quot;d2ec6176-846f-40ef-97e6-e63c214749ff&quot;}}" title="Translations.ContactInformation"/>
          <p:cNvSpPr txBox="1"/>
          <p:nvPr userDrawn="1"/>
        </p:nvSpPr>
        <p:spPr>
          <a:xfrm>
            <a:off x="511848" y="1"/>
            <a:ext cx="11139440" cy="857250"/>
          </a:xfrm>
          <a:prstGeom prst="rect">
            <a:avLst/>
          </a:prstGeom>
          <a:noFill/>
        </p:spPr>
        <p:txBody>
          <a:bodyPr wrap="square" lIns="0" tIns="0" rIns="0" bIns="0" rtlCol="0" anchor="b" anchorCtr="0">
            <a:noAutofit/>
          </a:bodyPr>
          <a:lstStyle/>
          <a:p>
            <a:pPr>
              <a:lnSpc>
                <a:spcPct val="95000"/>
              </a:lnSpc>
              <a:spcBef>
                <a:spcPts val="0"/>
              </a:spcBef>
            </a:pPr>
            <a:r>
              <a:rPr lang="en-US" sz="2545" dirty="0">
                <a:solidFill>
                  <a:prstClr val="black"/>
                </a:solidFill>
              </a:rPr>
              <a:t>Contact information</a:t>
            </a:r>
          </a:p>
        </p:txBody>
      </p:sp>
      <p:sp>
        <p:nvSpPr>
          <p:cNvPr id="8" name="text" descr="{&quot;templafy&quot;:{&quot;id&quot;:&quot;72c0d0eb-863c-40f4-929c-f192076883e8&quot;}}" title="UserProfile.Language.Web"/>
          <p:cNvSpPr/>
          <p:nvPr userDrawn="1"/>
        </p:nvSpPr>
        <p:spPr>
          <a:xfrm>
            <a:off x="512780" y="5553818"/>
            <a:ext cx="7852193" cy="20781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nchorCtr="0"/>
          <a:lstStyle/>
          <a:p>
            <a:pPr>
              <a:spcBef>
                <a:spcPts val="0"/>
              </a:spcBef>
            </a:pPr>
            <a:r>
              <a:rPr lang="en-US" sz="1000" dirty="0">
                <a:solidFill>
                  <a:prstClr val="black"/>
                </a:solidFill>
              </a:rPr>
              <a:t>www.ubs.com</a:t>
            </a:r>
          </a:p>
        </p:txBody>
      </p:sp>
      <p:sp>
        <p:nvSpPr>
          <p:cNvPr id="9" name="text" descr="{&quot;templafy&quot;:{&quot;id&quot;:&quot;e16ac675-fe45-4022-aecb-7dcc4ecc9352&quot;}}" title="UserProfile.Language.CompanyName"/>
          <p:cNvSpPr/>
          <p:nvPr userDrawn="1"/>
        </p:nvSpPr>
        <p:spPr>
          <a:xfrm>
            <a:off x="511849" y="4568727"/>
            <a:ext cx="7852193" cy="163636"/>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spcBef>
                <a:spcPts val="0"/>
              </a:spcBef>
            </a:pPr>
            <a:r>
              <a:rPr lang="en-US" sz="1000" b="1" dirty="0">
                <a:solidFill>
                  <a:prstClr val="black"/>
                </a:solidFill>
              </a:rPr>
              <a:t>UBS Switzerland AG</a:t>
            </a:r>
          </a:p>
        </p:txBody>
      </p:sp>
      <p:sp>
        <p:nvSpPr>
          <p:cNvPr id="10" name="text" descr="{&quot;templafy&quot;:{&quot;id&quot;:&quot;c7a93577-d51f-43d2-a64d-bc3e82881f02&quot;}}" title="UserProfile.Language.FullAddressLine"/>
          <p:cNvSpPr/>
          <p:nvPr userDrawn="1"/>
        </p:nvSpPr>
        <p:spPr>
          <a:xfrm>
            <a:off x="511848" y="4725818"/>
            <a:ext cx="7852193" cy="4840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spcBef>
                <a:spcPts val="0"/>
              </a:spcBef>
            </a:pPr>
            <a:r>
              <a:rPr lang="en-US" sz="1000" dirty="0">
                <a:solidFill>
                  <a:prstClr val="black"/>
                </a:solidFill>
              </a:rPr>
              <a:t>Postfach
8098 Zürich</a:t>
            </a:r>
          </a:p>
        </p:txBody>
      </p:sp>
      <p:sp>
        <p:nvSpPr>
          <p:cNvPr id="11" name="text" descr="{&quot;templafy&quot;:{&quot;id&quot;:&quot;acab0d21-3414-4905-8be8-8c6efef348ee&quot;}}" title="UserProfile.Language.ReceptionPhone"/>
          <p:cNvSpPr/>
          <p:nvPr userDrawn="1"/>
        </p:nvSpPr>
        <p:spPr>
          <a:xfrm>
            <a:off x="511846" y="5337818"/>
            <a:ext cx="7852193" cy="216000"/>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spcBef>
                <a:spcPts val="0"/>
              </a:spcBef>
            </a:pPr>
            <a:r>
              <a:rPr lang="en-US" sz="1000" dirty="0">
                <a:solidFill>
                  <a:prstClr val="black"/>
                </a:solidFill>
              </a:rPr>
              <a:t>+41-44-265 91 11</a:t>
            </a:r>
          </a:p>
        </p:txBody>
      </p:sp>
      <p:sp>
        <p:nvSpPr>
          <p:cNvPr id="12" name="text" descr="{&quot;templafy&quot;:{&quot;id&quot;:&quot;a5799f47-fb4b-44eb-98e3-f29e10cd9884&quot;}}" title="UserProfile.Language.Endorsement"/>
          <p:cNvSpPr/>
          <p:nvPr userDrawn="1"/>
        </p:nvSpPr>
        <p:spPr>
          <a:xfrm>
            <a:off x="512780" y="5838583"/>
            <a:ext cx="7852193" cy="20781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spcBef>
                <a:spcPts val="0"/>
              </a:spcBef>
            </a:pPr>
            <a:endParaRPr lang="en-US" sz="818" dirty="0">
              <a:solidFill>
                <a:prstClr val="black"/>
              </a:solidFill>
            </a:endParaRPr>
          </a:p>
        </p:txBody>
      </p:sp>
      <p:grpSp>
        <p:nvGrpSpPr>
          <p:cNvPr id="26" name="PXP_GRIDLINES" hidden="1"/>
          <p:cNvGrpSpPr/>
          <p:nvPr userDrawn="1"/>
        </p:nvGrpSpPr>
        <p:grpSpPr>
          <a:xfrm>
            <a:off x="-8312" y="0"/>
            <a:ext cx="12192506" cy="6858000"/>
            <a:chOff x="-13716" y="0"/>
            <a:chExt cx="10058818" cy="7543800"/>
          </a:xfrm>
        </p:grpSpPr>
        <p:cxnSp>
          <p:nvCxnSpPr>
            <p:cNvPr id="27" name="Straight Connector 26"/>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pic>
        <p:nvPicPr>
          <p:cNvPr id="17" name="image" descr="{&quot;templafy&quot;:{&quot;id&quot;:&quot;07f9bb92-83d3-4972-876a-921163a66571&quot;}}">
            <a:extLst>
              <a:ext uri="{FF2B5EF4-FFF2-40B4-BE49-F238E27FC236}">
                <a16:creationId xmlns:a16="http://schemas.microsoft.com/office/drawing/2014/main" id="{7EE0D0D0-DFFD-47CC-BA75-5CF55D208254}"/>
              </a:ext>
            </a:extLst>
          </p:cNvPr>
          <p:cNvPicPr>
            <a:picLocks noChangeAspect="1"/>
          </p:cNvPicPr>
          <p:nvPr userDrawn="1"/>
        </p:nvPicPr>
        <p:blipFill>
          <a:blip r:embed="rId2"/>
          <a:stretch>
            <a:fillRect/>
          </a:stretch>
        </p:blipFill>
        <p:spPr>
          <a:xfrm>
            <a:off x="507077" y="6366066"/>
            <a:ext cx="643091" cy="235636"/>
          </a:xfrm>
          <a:prstGeom prst="rect">
            <a:avLst/>
          </a:prstGeom>
        </p:spPr>
      </p:pic>
    </p:spTree>
    <p:extLst>
      <p:ext uri="{BB962C8B-B14F-4D97-AF65-F5344CB8AC3E}">
        <p14:creationId xmlns:p14="http://schemas.microsoft.com/office/powerpoint/2010/main" val="220511217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SP TOC - do not use">
    <p:spTree>
      <p:nvGrpSpPr>
        <p:cNvPr id="1" name=""/>
        <p:cNvGrpSpPr/>
        <p:nvPr/>
      </p:nvGrpSpPr>
      <p:grpSpPr>
        <a:xfrm>
          <a:off x="0" y="0"/>
          <a:ext cx="0" cy="0"/>
          <a:chOff x="0" y="0"/>
          <a:chExt cx="0" cy="0"/>
        </a:xfrm>
      </p:grpSpPr>
      <p:grpSp>
        <p:nvGrpSpPr>
          <p:cNvPr id="29" name="SP Agenda Section" hidden="1"/>
          <p:cNvGrpSpPr/>
          <p:nvPr userDrawn="1"/>
        </p:nvGrpSpPr>
        <p:grpSpPr>
          <a:xfrm>
            <a:off x="510546" y="1587274"/>
            <a:ext cx="11266928" cy="369332"/>
            <a:chOff x="1797664" y="2085631"/>
            <a:chExt cx="8657274" cy="369332"/>
          </a:xfrm>
        </p:grpSpPr>
        <p:sp>
          <p:nvSpPr>
            <p:cNvPr id="30" name="Textbox" hidden="1"/>
            <p:cNvSpPr txBox="1">
              <a:spLocks/>
            </p:cNvSpPr>
            <p:nvPr userDrawn="1"/>
          </p:nvSpPr>
          <p:spPr>
            <a:xfrm>
              <a:off x="3142381" y="2085631"/>
              <a:ext cx="6818623" cy="369332"/>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ctr">
              <a:noAutofit/>
            </a:bodyPr>
            <a:lstStyle/>
            <a:p>
              <a:pPr defTabSz="7001320">
                <a:tabLst>
                  <a:tab pos="7134678" algn="l"/>
                </a:tabLst>
              </a:pPr>
              <a:r>
                <a:rPr lang="en-US" altLang="zh-CN" sz="1455" b="1" kern="0" dirty="0">
                  <a:solidFill>
                    <a:prstClr val="black"/>
                  </a:solidFill>
                </a:rPr>
                <a:t>&lt;TEXT&gt;</a:t>
              </a:r>
              <a:r>
                <a:rPr lang="zh-CN" altLang="en-US" sz="1455" b="1" u="sng" kern="0" dirty="0">
                  <a:solidFill>
                    <a:prstClr val="black"/>
                  </a:solidFill>
                </a:rPr>
                <a:t>                                                                                                                        </a:t>
              </a:r>
            </a:p>
          </p:txBody>
        </p:sp>
        <p:sp>
          <p:nvSpPr>
            <p:cNvPr id="31" name="Textbox" descr="{&quot;templafy&quot;:{&quot;id&quot;:&quot;719cafeb-3282-4272-9bb0-f0bce7aef008&quot;}}" hidden="1" title="Translations.SectionN"/>
            <p:cNvSpPr txBox="1">
              <a:spLocks/>
            </p:cNvSpPr>
            <p:nvPr userDrawn="1"/>
          </p:nvSpPr>
          <p:spPr>
            <a:xfrm>
              <a:off x="1797664" y="2085631"/>
              <a:ext cx="823126" cy="369332"/>
            </a:xfrm>
            <a:prstGeom prst="rect">
              <a:avLst/>
            </a:prstGeom>
            <a:noFill/>
          </p:spPr>
          <p:txBody>
            <a:bodyPr wrap="none" lIns="0" rIns="0" rtlCol="0" anchor="ctr">
              <a:noAutofit/>
            </a:bodyPr>
            <a:lstStyle/>
            <a:p>
              <a:r>
                <a:rPr lang="zh-CN" altLang="en-US" sz="1455" kern="0" dirty="0">
                  <a:solidFill>
                    <a:prstClr val="black"/>
                  </a:solidFill>
                </a:rPr>
                <a:t>Section &lt;N&gt;</a:t>
              </a:r>
            </a:p>
          </p:txBody>
        </p:sp>
        <p:sp>
          <p:nvSpPr>
            <p:cNvPr id="32" name="Textbox" hidden="1"/>
            <p:cNvSpPr txBox="1">
              <a:spLocks/>
            </p:cNvSpPr>
            <p:nvPr userDrawn="1"/>
          </p:nvSpPr>
          <p:spPr>
            <a:xfrm>
              <a:off x="9817944" y="2085631"/>
              <a:ext cx="636994" cy="369332"/>
            </a:xfrm>
            <a:prstGeom prst="rect">
              <a:avLst/>
            </a:prstGeom>
            <a:noFill/>
          </p:spPr>
          <p:txBody>
            <a:bodyPr wrap="none" rtlCol="0" anchor="ctr">
              <a:noAutofit/>
            </a:bodyPr>
            <a:lstStyle/>
            <a:p>
              <a:pPr algn="r"/>
              <a:r>
                <a:rPr lang="en-US" altLang="zh-CN" sz="1455" kern="0" dirty="0">
                  <a:solidFill>
                    <a:prstClr val="black"/>
                  </a:solidFill>
                </a:rPr>
                <a:t>&lt;P&gt;</a:t>
              </a:r>
              <a:endParaRPr lang="zh-CN" altLang="en-US" sz="1455" kern="0" dirty="0">
                <a:solidFill>
                  <a:prstClr val="black"/>
                </a:solidFill>
              </a:endParaRPr>
            </a:p>
          </p:txBody>
        </p:sp>
      </p:grpSp>
      <p:grpSp>
        <p:nvGrpSpPr>
          <p:cNvPr id="33" name="SP Agenda Section Highlight" hidden="1">
            <a:extLst>
              <a:ext uri="{FF2B5EF4-FFF2-40B4-BE49-F238E27FC236}">
                <a16:creationId xmlns:a16="http://schemas.microsoft.com/office/drawing/2014/main" id="{769E1169-793C-40A0-9D33-FE2755FA1CE8}"/>
              </a:ext>
            </a:extLst>
          </p:cNvPr>
          <p:cNvGrpSpPr>
            <a:grpSpLocks/>
          </p:cNvGrpSpPr>
          <p:nvPr userDrawn="1"/>
        </p:nvGrpSpPr>
        <p:grpSpPr>
          <a:xfrm>
            <a:off x="509847" y="1973429"/>
            <a:ext cx="11266928" cy="369332"/>
            <a:chOff x="1797664" y="2085631"/>
            <a:chExt cx="8657274" cy="369332"/>
          </a:xfrm>
        </p:grpSpPr>
        <p:sp>
          <p:nvSpPr>
            <p:cNvPr id="34" name="Textbox" hidden="1">
              <a:extLst>
                <a:ext uri="{FF2B5EF4-FFF2-40B4-BE49-F238E27FC236}">
                  <a16:creationId xmlns:a16="http://schemas.microsoft.com/office/drawing/2014/main" id="{ED77B6A4-D6AE-452D-B97F-705ED451BE8C}"/>
                </a:ext>
              </a:extLst>
            </p:cNvPr>
            <p:cNvSpPr txBox="1">
              <a:spLocks/>
            </p:cNvSpPr>
            <p:nvPr userDrawn="1"/>
          </p:nvSpPr>
          <p:spPr>
            <a:xfrm>
              <a:off x="3142381" y="2085631"/>
              <a:ext cx="6818623" cy="369332"/>
            </a:xfrm>
            <a:prstGeom prst="rect">
              <a:avLst/>
            </a:prstGeom>
            <a:noFill/>
          </p:spPr>
          <p:txBody>
            <a:bodyPr wrap="square" lIns="0" rIns="0" rtlCol="0" anchor="ctr">
              <a:noAutofit/>
            </a:bodyPr>
            <a:lstStyle/>
            <a:p>
              <a:pPr defTabSz="7001320">
                <a:tabLst>
                  <a:tab pos="7134678" algn="l"/>
                </a:tabLst>
              </a:pPr>
              <a:r>
                <a:rPr lang="en-US" altLang="zh-CN" sz="1455" b="1" kern="0" dirty="0">
                  <a:solidFill>
                    <a:prstClr val="black"/>
                  </a:solidFill>
                </a:rPr>
                <a:t>&lt;TEXT&gt;</a:t>
              </a:r>
              <a:endParaRPr lang="zh-CN" altLang="en-US" sz="1455" b="1" kern="0" dirty="0">
                <a:solidFill>
                  <a:prstClr val="black"/>
                </a:solidFill>
              </a:endParaRPr>
            </a:p>
          </p:txBody>
        </p:sp>
        <p:sp>
          <p:nvSpPr>
            <p:cNvPr id="35" name="Textbox" descr="{&quot;templafy&quot;:{&quot;id&quot;:&quot;85646ceb-8d74-4ef0-b19f-1d7eaa37b377&quot;}}" hidden="1" title="Translations.SectionN">
              <a:extLst>
                <a:ext uri="{FF2B5EF4-FFF2-40B4-BE49-F238E27FC236}">
                  <a16:creationId xmlns:a16="http://schemas.microsoft.com/office/drawing/2014/main" id="{E170E148-0384-4B4B-A918-27EFC5085CBA}"/>
                </a:ext>
              </a:extLst>
            </p:cNvPr>
            <p:cNvSpPr txBox="1">
              <a:spLocks/>
            </p:cNvSpPr>
            <p:nvPr userDrawn="1"/>
          </p:nvSpPr>
          <p:spPr>
            <a:xfrm>
              <a:off x="1797664" y="2085631"/>
              <a:ext cx="823126" cy="369332"/>
            </a:xfrm>
            <a:prstGeom prst="rect">
              <a:avLst/>
            </a:prstGeom>
            <a:noFill/>
          </p:spPr>
          <p:txBody>
            <a:bodyPr wrap="none" lIns="0" rIns="0" rtlCol="0" anchor="ctr">
              <a:noAutofit/>
            </a:bodyPr>
            <a:lstStyle/>
            <a:p>
              <a:r>
                <a:rPr lang="zh-CN" altLang="en-US" sz="1455" kern="0" dirty="0">
                  <a:solidFill>
                    <a:prstClr val="black"/>
                  </a:solidFill>
                </a:rPr>
                <a:t>Section &lt;N&gt;</a:t>
              </a:r>
            </a:p>
          </p:txBody>
        </p:sp>
        <p:sp>
          <p:nvSpPr>
            <p:cNvPr id="37" name="Textbox" hidden="1">
              <a:extLst>
                <a:ext uri="{FF2B5EF4-FFF2-40B4-BE49-F238E27FC236}">
                  <a16:creationId xmlns:a16="http://schemas.microsoft.com/office/drawing/2014/main" id="{DAB4BF88-1BBB-4C82-8771-6E7B70C05E1E}"/>
                </a:ext>
              </a:extLst>
            </p:cNvPr>
            <p:cNvSpPr txBox="1">
              <a:spLocks/>
            </p:cNvSpPr>
            <p:nvPr userDrawn="1"/>
          </p:nvSpPr>
          <p:spPr>
            <a:xfrm>
              <a:off x="9817944" y="2085631"/>
              <a:ext cx="636994" cy="369332"/>
            </a:xfrm>
            <a:prstGeom prst="rect">
              <a:avLst/>
            </a:prstGeom>
            <a:noFill/>
          </p:spPr>
          <p:txBody>
            <a:bodyPr wrap="none" rtlCol="0" anchor="ctr">
              <a:noAutofit/>
            </a:bodyPr>
            <a:lstStyle/>
            <a:p>
              <a:pPr algn="r"/>
              <a:r>
                <a:rPr lang="en-US" altLang="zh-CN" sz="1455" b="1" kern="0" dirty="0">
                  <a:solidFill>
                    <a:prstClr val="black"/>
                  </a:solidFill>
                </a:rPr>
                <a:t>&lt;P&gt;</a:t>
              </a:r>
              <a:endParaRPr lang="zh-CN" altLang="en-US" sz="1455" b="1" kern="0" dirty="0">
                <a:solidFill>
                  <a:prstClr val="black"/>
                </a:solidFill>
              </a:endParaRPr>
            </a:p>
          </p:txBody>
        </p:sp>
      </p:grpSp>
      <p:grpSp>
        <p:nvGrpSpPr>
          <p:cNvPr id="38" name="SP Agenda Subsection" hidden="1">
            <a:extLst>
              <a:ext uri="{FF2B5EF4-FFF2-40B4-BE49-F238E27FC236}">
                <a16:creationId xmlns:a16="http://schemas.microsoft.com/office/drawing/2014/main" id="{0EB22F6F-6E27-4866-8BAB-D0FEAA9B8D53}"/>
              </a:ext>
            </a:extLst>
          </p:cNvPr>
          <p:cNvGrpSpPr>
            <a:grpSpLocks/>
          </p:cNvGrpSpPr>
          <p:nvPr userDrawn="1"/>
        </p:nvGrpSpPr>
        <p:grpSpPr>
          <a:xfrm>
            <a:off x="2259916" y="2359583"/>
            <a:ext cx="9516858" cy="369332"/>
            <a:chOff x="2055842" y="2085631"/>
            <a:chExt cx="8441058" cy="369332"/>
          </a:xfrm>
        </p:grpSpPr>
        <p:sp>
          <p:nvSpPr>
            <p:cNvPr id="39" name="Textbox" hidden="1">
              <a:extLst>
                <a:ext uri="{FF2B5EF4-FFF2-40B4-BE49-F238E27FC236}">
                  <a16:creationId xmlns:a16="http://schemas.microsoft.com/office/drawing/2014/main" id="{25E25CAA-0727-4AA6-AAF3-CE4D4F1C2FD3}"/>
                </a:ext>
              </a:extLst>
            </p:cNvPr>
            <p:cNvSpPr txBox="1">
              <a:spLocks/>
            </p:cNvSpPr>
            <p:nvPr userDrawn="1"/>
          </p:nvSpPr>
          <p:spPr>
            <a:xfrm>
              <a:off x="3479322" y="2085631"/>
              <a:ext cx="6548119" cy="369332"/>
            </a:xfrm>
            <a:prstGeom prst="rect">
              <a:avLst/>
            </a:prstGeom>
            <a:noFill/>
          </p:spPr>
          <p:txBody>
            <a:bodyPr wrap="square" lIns="0" rIns="0" rtlCol="0" anchor="ctr">
              <a:noAutofit/>
            </a:bodyPr>
            <a:lstStyle/>
            <a:p>
              <a:pPr defTabSz="7001320">
                <a:tabLst>
                  <a:tab pos="7134678" algn="l"/>
                </a:tabLst>
              </a:pPr>
              <a:r>
                <a:rPr lang="en-US" altLang="zh-CN" sz="1455" kern="0" dirty="0">
                  <a:solidFill>
                    <a:prstClr val="black"/>
                  </a:solidFill>
                </a:rPr>
                <a:t>&lt;TEXT&gt;</a:t>
              </a:r>
              <a:endParaRPr lang="zh-CN" altLang="en-US" sz="1455" kern="0" dirty="0">
                <a:solidFill>
                  <a:prstClr val="black"/>
                </a:solidFill>
              </a:endParaRPr>
            </a:p>
          </p:txBody>
        </p:sp>
        <p:sp>
          <p:nvSpPr>
            <p:cNvPr id="40" name="Textbox" descr="{&quot;templafy&quot;:{&quot;id&quot;:&quot;e736f6d1-8774-4210-9298-1ae2770372ba&quot;}}" hidden="1" title="Translations.SectionN">
              <a:extLst>
                <a:ext uri="{FF2B5EF4-FFF2-40B4-BE49-F238E27FC236}">
                  <a16:creationId xmlns:a16="http://schemas.microsoft.com/office/drawing/2014/main" id="{2DFF3FA7-64F2-4739-B0D5-FCD0E142A982}"/>
                </a:ext>
              </a:extLst>
            </p:cNvPr>
            <p:cNvSpPr txBox="1">
              <a:spLocks/>
            </p:cNvSpPr>
            <p:nvPr userDrawn="1"/>
          </p:nvSpPr>
          <p:spPr>
            <a:xfrm>
              <a:off x="2055842" y="2085631"/>
              <a:ext cx="823126" cy="369332"/>
            </a:xfrm>
            <a:prstGeom prst="rect">
              <a:avLst/>
            </a:prstGeom>
            <a:noFill/>
          </p:spPr>
          <p:txBody>
            <a:bodyPr wrap="none" lIns="0" rtlCol="0" anchor="ctr">
              <a:noAutofit/>
            </a:bodyPr>
            <a:lstStyle/>
            <a:p>
              <a:r>
                <a:rPr lang="zh-CN" altLang="en-US" sz="1455" kern="0" dirty="0">
                  <a:solidFill>
                    <a:prstClr val="black"/>
                  </a:solidFill>
                </a:rPr>
                <a:t>Section &lt;N&gt;</a:t>
              </a:r>
            </a:p>
          </p:txBody>
        </p:sp>
        <p:sp>
          <p:nvSpPr>
            <p:cNvPr id="41" name="Textbox" hidden="1">
              <a:extLst>
                <a:ext uri="{FF2B5EF4-FFF2-40B4-BE49-F238E27FC236}">
                  <a16:creationId xmlns:a16="http://schemas.microsoft.com/office/drawing/2014/main" id="{4795564D-E40E-41ED-8453-539F58FC4096}"/>
                </a:ext>
              </a:extLst>
            </p:cNvPr>
            <p:cNvSpPr txBox="1">
              <a:spLocks/>
            </p:cNvSpPr>
            <p:nvPr userDrawn="1"/>
          </p:nvSpPr>
          <p:spPr>
            <a:xfrm>
              <a:off x="9859906" y="2085631"/>
              <a:ext cx="636994" cy="369332"/>
            </a:xfrm>
            <a:prstGeom prst="rect">
              <a:avLst/>
            </a:prstGeom>
            <a:noFill/>
          </p:spPr>
          <p:txBody>
            <a:bodyPr wrap="none" rtlCol="0" anchor="ctr">
              <a:noAutofit/>
            </a:bodyPr>
            <a:lstStyle/>
            <a:p>
              <a:pPr algn="r"/>
              <a:r>
                <a:rPr lang="en-US" altLang="zh-CN" sz="1455" kern="0" dirty="0">
                  <a:solidFill>
                    <a:prstClr val="black"/>
                  </a:solidFill>
                </a:rPr>
                <a:t>&lt;P&gt;</a:t>
              </a:r>
              <a:endParaRPr lang="zh-CN" altLang="en-US" sz="1455" kern="0" dirty="0">
                <a:solidFill>
                  <a:prstClr val="black"/>
                </a:solidFill>
              </a:endParaRPr>
            </a:p>
          </p:txBody>
        </p:sp>
      </p:grpSp>
      <p:grpSp>
        <p:nvGrpSpPr>
          <p:cNvPr id="42" name="SP Agenda Subsection Highlight" hidden="1">
            <a:extLst>
              <a:ext uri="{FF2B5EF4-FFF2-40B4-BE49-F238E27FC236}">
                <a16:creationId xmlns:a16="http://schemas.microsoft.com/office/drawing/2014/main" id="{BE23AB2C-9737-4D6F-BDE9-5A014F9B1400}"/>
              </a:ext>
            </a:extLst>
          </p:cNvPr>
          <p:cNvGrpSpPr>
            <a:grpSpLocks/>
          </p:cNvGrpSpPr>
          <p:nvPr userDrawn="1"/>
        </p:nvGrpSpPr>
        <p:grpSpPr>
          <a:xfrm>
            <a:off x="2260364" y="2745738"/>
            <a:ext cx="9512077" cy="369332"/>
            <a:chOff x="2060082" y="2085631"/>
            <a:chExt cx="8436818" cy="369332"/>
          </a:xfrm>
        </p:grpSpPr>
        <p:sp>
          <p:nvSpPr>
            <p:cNvPr id="43" name="Textbox" hidden="1">
              <a:extLst>
                <a:ext uri="{FF2B5EF4-FFF2-40B4-BE49-F238E27FC236}">
                  <a16:creationId xmlns:a16="http://schemas.microsoft.com/office/drawing/2014/main" id="{9958E42A-378A-4315-A860-24B34E580FA5}"/>
                </a:ext>
              </a:extLst>
            </p:cNvPr>
            <p:cNvSpPr txBox="1">
              <a:spLocks/>
            </p:cNvSpPr>
            <p:nvPr userDrawn="1"/>
          </p:nvSpPr>
          <p:spPr>
            <a:xfrm>
              <a:off x="3479321" y="2085631"/>
              <a:ext cx="6548119" cy="369332"/>
            </a:xfrm>
            <a:prstGeom prst="rect">
              <a:avLst/>
            </a:prstGeom>
            <a:noFill/>
          </p:spPr>
          <p:txBody>
            <a:bodyPr wrap="square" lIns="0" rIns="0" rtlCol="0" anchor="ctr">
              <a:noAutofit/>
            </a:bodyPr>
            <a:lstStyle/>
            <a:p>
              <a:pPr defTabSz="7001320">
                <a:tabLst>
                  <a:tab pos="7134678" algn="l"/>
                </a:tabLst>
              </a:pPr>
              <a:r>
                <a:rPr lang="en-US" altLang="zh-CN" sz="1455" b="1" kern="0" dirty="0">
                  <a:solidFill>
                    <a:prstClr val="black"/>
                  </a:solidFill>
                </a:rPr>
                <a:t>&lt;TEXT&gt;</a:t>
              </a:r>
              <a:endParaRPr lang="zh-CN" altLang="en-US" sz="1455" b="1" kern="0" dirty="0">
                <a:solidFill>
                  <a:prstClr val="black"/>
                </a:solidFill>
              </a:endParaRPr>
            </a:p>
          </p:txBody>
        </p:sp>
        <p:sp>
          <p:nvSpPr>
            <p:cNvPr id="44" name="Textbox" descr="{&quot;templafy&quot;:{&quot;id&quot;:&quot;9cd715ef-17bb-4f6c-81eb-193618a901d5&quot;}}" hidden="1" title="Translations.SectionN">
              <a:extLst>
                <a:ext uri="{FF2B5EF4-FFF2-40B4-BE49-F238E27FC236}">
                  <a16:creationId xmlns:a16="http://schemas.microsoft.com/office/drawing/2014/main" id="{926B43A5-5818-45D0-B312-ABEF98D26B56}"/>
                </a:ext>
              </a:extLst>
            </p:cNvPr>
            <p:cNvSpPr txBox="1">
              <a:spLocks/>
            </p:cNvSpPr>
            <p:nvPr userDrawn="1"/>
          </p:nvSpPr>
          <p:spPr>
            <a:xfrm>
              <a:off x="2060082" y="2085631"/>
              <a:ext cx="823126" cy="369332"/>
            </a:xfrm>
            <a:prstGeom prst="rect">
              <a:avLst/>
            </a:prstGeom>
            <a:noFill/>
          </p:spPr>
          <p:txBody>
            <a:bodyPr wrap="none" lIns="0" rIns="0" rtlCol="0" anchor="ctr">
              <a:noAutofit/>
            </a:bodyPr>
            <a:lstStyle/>
            <a:p>
              <a:r>
                <a:rPr lang="zh-CN" altLang="en-US" sz="1455" kern="0" dirty="0">
                  <a:solidFill>
                    <a:prstClr val="black"/>
                  </a:solidFill>
                </a:rPr>
                <a:t>Section &lt;N&gt;</a:t>
              </a:r>
            </a:p>
          </p:txBody>
        </p:sp>
        <p:sp>
          <p:nvSpPr>
            <p:cNvPr id="46" name="Textbox" hidden="1">
              <a:extLst>
                <a:ext uri="{FF2B5EF4-FFF2-40B4-BE49-F238E27FC236}">
                  <a16:creationId xmlns:a16="http://schemas.microsoft.com/office/drawing/2014/main" id="{10B6B0E4-E93A-4DA2-AA20-F9C87051F010}"/>
                </a:ext>
              </a:extLst>
            </p:cNvPr>
            <p:cNvSpPr txBox="1">
              <a:spLocks/>
            </p:cNvSpPr>
            <p:nvPr userDrawn="1"/>
          </p:nvSpPr>
          <p:spPr>
            <a:xfrm>
              <a:off x="9859906" y="2085631"/>
              <a:ext cx="636994" cy="369332"/>
            </a:xfrm>
            <a:prstGeom prst="rect">
              <a:avLst/>
            </a:prstGeom>
            <a:noFill/>
          </p:spPr>
          <p:txBody>
            <a:bodyPr wrap="none" rtlCol="0" anchor="ctr">
              <a:noAutofit/>
            </a:bodyPr>
            <a:lstStyle/>
            <a:p>
              <a:pPr algn="r"/>
              <a:r>
                <a:rPr lang="en-US" altLang="zh-CN" sz="1455" b="1" kern="0" dirty="0">
                  <a:solidFill>
                    <a:prstClr val="black"/>
                  </a:solidFill>
                </a:rPr>
                <a:t>&lt;P&gt;</a:t>
              </a:r>
              <a:endParaRPr lang="zh-CN" altLang="en-US" sz="1455" b="1" kern="0" dirty="0">
                <a:solidFill>
                  <a:prstClr val="black"/>
                </a:solidFill>
              </a:endParaRPr>
            </a:p>
          </p:txBody>
        </p:sp>
      </p:grpSp>
      <p:grpSp>
        <p:nvGrpSpPr>
          <p:cNvPr id="48" name="PXP_GRIDLINES" hidden="1"/>
          <p:cNvGrpSpPr/>
          <p:nvPr userDrawn="1"/>
        </p:nvGrpSpPr>
        <p:grpSpPr>
          <a:xfrm>
            <a:off x="-8312" y="0"/>
            <a:ext cx="12192506" cy="6858000"/>
            <a:chOff x="-13716" y="0"/>
            <a:chExt cx="10058818" cy="7543800"/>
          </a:xfrm>
        </p:grpSpPr>
        <p:cxnSp>
          <p:nvCxnSpPr>
            <p:cNvPr id="49" name="Straight Connector 48"/>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28" name="text" descr="{&quot;templafy&quot;:{&quot;id&quot;:&quot;bed89c90-2ab3-4648-b643-ea221d50676d&quot;}}" title="Translations.TableOfContents"/>
          <p:cNvSpPr txBox="1"/>
          <p:nvPr userDrawn="1"/>
        </p:nvSpPr>
        <p:spPr>
          <a:xfrm>
            <a:off x="511848" y="1"/>
            <a:ext cx="11139440" cy="857250"/>
          </a:xfrm>
          <a:prstGeom prst="rect">
            <a:avLst/>
          </a:prstGeom>
          <a:noFill/>
        </p:spPr>
        <p:txBody>
          <a:bodyPr wrap="square" lIns="0" tIns="0" rIns="0" bIns="0" rtlCol="0" anchor="b" anchorCtr="0">
            <a:noAutofit/>
          </a:bodyPr>
          <a:lstStyle/>
          <a:p>
            <a:pPr>
              <a:lnSpc>
                <a:spcPct val="95000"/>
              </a:lnSpc>
              <a:spcBef>
                <a:spcPts val="0"/>
              </a:spcBef>
            </a:pPr>
            <a:r>
              <a:rPr lang="en-US" sz="2545" dirty="0">
                <a:solidFill>
                  <a:prstClr val="black"/>
                </a:solidFill>
              </a:rPr>
              <a:t>Table of contents</a:t>
            </a:r>
          </a:p>
        </p:txBody>
      </p:sp>
      <p:pic>
        <p:nvPicPr>
          <p:cNvPr id="27" name="image" descr="{&quot;templafy&quot;:{&quot;id&quot;:&quot;07f9bb92-83d3-4972-876a-921163a66571&quot;}}">
            <a:extLst>
              <a:ext uri="{FF2B5EF4-FFF2-40B4-BE49-F238E27FC236}">
                <a16:creationId xmlns:a16="http://schemas.microsoft.com/office/drawing/2014/main" id="{368C0195-58DB-4A63-97B9-FDC8EB78FB40}"/>
              </a:ext>
            </a:extLst>
          </p:cNvPr>
          <p:cNvPicPr>
            <a:picLocks noChangeAspect="1"/>
          </p:cNvPicPr>
          <p:nvPr userDrawn="1"/>
        </p:nvPicPr>
        <p:blipFill>
          <a:blip r:embed="rId2"/>
          <a:stretch>
            <a:fillRect/>
          </a:stretch>
        </p:blipFill>
        <p:spPr>
          <a:xfrm>
            <a:off x="507077" y="6366066"/>
            <a:ext cx="643091" cy="235636"/>
          </a:xfrm>
          <a:prstGeom prst="rect">
            <a:avLst/>
          </a:prstGeom>
        </p:spPr>
      </p:pic>
    </p:spTree>
    <p:extLst>
      <p:ext uri="{BB962C8B-B14F-4D97-AF65-F5344CB8AC3E}">
        <p14:creationId xmlns:p14="http://schemas.microsoft.com/office/powerpoint/2010/main" val="1122858473"/>
      </p:ext>
    </p:extLst>
  </p:cSld>
  <p:clrMapOvr>
    <a:masterClrMapping/>
  </p:clrMapOvr>
  <p:extLst>
    <p:ext uri="{DCECCB84-F9BA-43D5-87BE-67443E8EF086}">
      <p15:sldGuideLst xmlns:p15="http://schemas.microsoft.com/office/powerpoint/2012/main">
        <p15:guide id="1" orient="horz" pos="2160">
          <p15:clr>
            <a:srgbClr val="FBAE40"/>
          </p15:clr>
        </p15:guide>
        <p15:guide id="2" pos="1552">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SP Divider - do not use">
    <p:spTree>
      <p:nvGrpSpPr>
        <p:cNvPr id="1" name=""/>
        <p:cNvGrpSpPr/>
        <p:nvPr/>
      </p:nvGrpSpPr>
      <p:grpSpPr>
        <a:xfrm>
          <a:off x="0" y="0"/>
          <a:ext cx="0" cy="0"/>
          <a:chOff x="0" y="0"/>
          <a:chExt cx="0" cy="0"/>
        </a:xfrm>
      </p:grpSpPr>
      <p:grpSp>
        <p:nvGrpSpPr>
          <p:cNvPr id="53" name="SP Agenda Subsection" hidden="1">
            <a:extLst>
              <a:ext uri="{FF2B5EF4-FFF2-40B4-BE49-F238E27FC236}">
                <a16:creationId xmlns:a16="http://schemas.microsoft.com/office/drawing/2014/main" id="{361CCAD8-25FD-44CA-9313-BC8287148CDA}"/>
              </a:ext>
            </a:extLst>
          </p:cNvPr>
          <p:cNvGrpSpPr>
            <a:grpSpLocks/>
          </p:cNvGrpSpPr>
          <p:nvPr userDrawn="1"/>
        </p:nvGrpSpPr>
        <p:grpSpPr>
          <a:xfrm>
            <a:off x="519918" y="1660320"/>
            <a:ext cx="9233908" cy="700644"/>
            <a:chOff x="1797664" y="2085631"/>
            <a:chExt cx="8658390" cy="700640"/>
          </a:xfrm>
        </p:grpSpPr>
        <p:sp>
          <p:nvSpPr>
            <p:cNvPr id="54" name="Textbox" hidden="1">
              <a:extLst>
                <a:ext uri="{FF2B5EF4-FFF2-40B4-BE49-F238E27FC236}">
                  <a16:creationId xmlns:a16="http://schemas.microsoft.com/office/drawing/2014/main" id="{4C79E08B-F385-449A-9CA6-8AC2B31DC094}"/>
                </a:ext>
              </a:extLst>
            </p:cNvPr>
            <p:cNvSpPr txBox="1">
              <a:spLocks/>
            </p:cNvSpPr>
            <p:nvPr userDrawn="1"/>
          </p:nvSpPr>
          <p:spPr>
            <a:xfrm>
              <a:off x="1801151" y="2416939"/>
              <a:ext cx="8654903" cy="369332"/>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t" anchorCtr="0">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defTabSz="7001320">
                <a:tabLst>
                  <a:tab pos="7134678" algn="l"/>
                </a:tabLst>
              </a:pPr>
              <a:r>
                <a:rPr lang="en-US" altLang="zh-CN" sz="2545" kern="0" dirty="0">
                  <a:solidFill>
                    <a:prstClr val="black"/>
                  </a:solidFill>
                  <a:ea typeface="+mj-ea"/>
                </a:rPr>
                <a:t>&lt;TEXT&gt;</a:t>
              </a:r>
              <a:endParaRPr lang="zh-CN" altLang="en-US" sz="2545" kern="0" dirty="0">
                <a:solidFill>
                  <a:prstClr val="black"/>
                </a:solidFill>
                <a:ea typeface="+mj-ea"/>
              </a:endParaRPr>
            </a:p>
          </p:txBody>
        </p:sp>
        <p:sp>
          <p:nvSpPr>
            <p:cNvPr id="55" name="Textbox" descr="{&quot;templafy&quot;:{&quot;id&quot;:&quot;08d51bd5-3025-4d05-8881-099b01bf6679&quot;}}" hidden="1" title="Translations.SectionN">
              <a:extLst>
                <a:ext uri="{FF2B5EF4-FFF2-40B4-BE49-F238E27FC236}">
                  <a16:creationId xmlns:a16="http://schemas.microsoft.com/office/drawing/2014/main" id="{7654DC39-0032-4E31-B3B5-96A1A7037DB1}"/>
                </a:ext>
              </a:extLst>
            </p:cNvPr>
            <p:cNvSpPr txBox="1">
              <a:spLocks/>
            </p:cNvSpPr>
            <p:nvPr userDrawn="1"/>
          </p:nvSpPr>
          <p:spPr>
            <a:xfrm>
              <a:off x="1797664" y="2085631"/>
              <a:ext cx="823126" cy="369332"/>
            </a:xfrm>
            <a:prstGeom prst="rect">
              <a:avLst/>
            </a:prstGeom>
            <a:noFill/>
          </p:spPr>
          <p:txBody>
            <a:bodyPr wrap="none" lIns="0" rIns="0"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r>
                <a:rPr lang="zh-CN" altLang="en-US" sz="1636" kern="0" dirty="0">
                  <a:solidFill>
                    <a:srgbClr val="000000"/>
                  </a:solidFill>
                </a:rPr>
                <a:t>Section &lt;N&gt;</a:t>
              </a:r>
            </a:p>
          </p:txBody>
        </p:sp>
        <p:sp>
          <p:nvSpPr>
            <p:cNvPr id="56" name="Textbox" hidden="1">
              <a:extLst>
                <a:ext uri="{FF2B5EF4-FFF2-40B4-BE49-F238E27FC236}">
                  <a16:creationId xmlns:a16="http://schemas.microsoft.com/office/drawing/2014/main" id="{6D76DD7D-5F01-46BC-B260-410DCA1B72C6}"/>
                </a:ext>
              </a:extLst>
            </p:cNvPr>
            <p:cNvSpPr txBox="1">
              <a:spLocks/>
            </p:cNvSpPr>
            <p:nvPr userDrawn="1"/>
          </p:nvSpPr>
          <p:spPr>
            <a:xfrm>
              <a:off x="9817944" y="2085631"/>
              <a:ext cx="636994" cy="369332"/>
            </a:xfrm>
            <a:prstGeom prst="rect">
              <a:avLst/>
            </a:prstGeom>
            <a:noFill/>
          </p:spPr>
          <p:txBody>
            <a:bodyPr wrap="none"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algn="r"/>
              <a:r>
                <a:rPr lang="en-US" altLang="zh-CN" sz="1636" kern="0" dirty="0">
                  <a:solidFill>
                    <a:srgbClr val="000000">
                      <a:alpha val="0"/>
                    </a:srgbClr>
                  </a:solidFill>
                </a:rPr>
                <a:t>&lt;P&gt;</a:t>
              </a:r>
              <a:endParaRPr lang="zh-CN" altLang="en-US" sz="1636" kern="0" dirty="0">
                <a:solidFill>
                  <a:srgbClr val="000000">
                    <a:alpha val="0"/>
                  </a:srgbClr>
                </a:solidFill>
              </a:endParaRPr>
            </a:p>
          </p:txBody>
        </p:sp>
        <p:sp>
          <p:nvSpPr>
            <p:cNvPr id="57" name="Textbox" hidden="1">
              <a:extLst>
                <a:ext uri="{FF2B5EF4-FFF2-40B4-BE49-F238E27FC236}">
                  <a16:creationId xmlns:a16="http://schemas.microsoft.com/office/drawing/2014/main" id="{66A04828-F450-4BB7-8708-16C51FA17691}"/>
                </a:ext>
              </a:extLst>
            </p:cNvPr>
            <p:cNvSpPr txBox="1">
              <a:spLocks/>
            </p:cNvSpPr>
            <p:nvPr userDrawn="1"/>
          </p:nvSpPr>
          <p:spPr>
            <a:xfrm>
              <a:off x="7696160" y="2085631"/>
              <a:ext cx="1257061" cy="369332"/>
            </a:xfrm>
            <a:prstGeom prst="rect">
              <a:avLst/>
            </a:prstGeom>
            <a:noFill/>
          </p:spPr>
          <p:txBody>
            <a:bodyPr wrap="none"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r>
                <a:rPr lang="en-US" altLang="zh-CN" sz="1636" kern="0" dirty="0">
                  <a:solidFill>
                    <a:srgbClr val="000000">
                      <a:alpha val="0"/>
                    </a:srgbClr>
                  </a:solidFill>
                </a:rPr>
                <a:t>&lt;TIMESLOT&gt;</a:t>
              </a:r>
              <a:endParaRPr lang="zh-CN" altLang="en-US" sz="1636" kern="0" dirty="0">
                <a:solidFill>
                  <a:srgbClr val="000000">
                    <a:alpha val="0"/>
                  </a:srgbClr>
                </a:solidFill>
              </a:endParaRPr>
            </a:p>
          </p:txBody>
        </p:sp>
        <p:sp>
          <p:nvSpPr>
            <p:cNvPr id="58" name="Textbox" hidden="1">
              <a:extLst>
                <a:ext uri="{FF2B5EF4-FFF2-40B4-BE49-F238E27FC236}">
                  <a16:creationId xmlns:a16="http://schemas.microsoft.com/office/drawing/2014/main" id="{0B93904D-BFF3-4788-B141-62303A1C3290}"/>
                </a:ext>
              </a:extLst>
            </p:cNvPr>
            <p:cNvSpPr txBox="1">
              <a:spLocks/>
            </p:cNvSpPr>
            <p:nvPr userDrawn="1"/>
          </p:nvSpPr>
          <p:spPr>
            <a:xfrm>
              <a:off x="6209330" y="2085631"/>
              <a:ext cx="1388067" cy="369332"/>
            </a:xfrm>
            <a:prstGeom prst="rect">
              <a:avLst/>
            </a:prstGeom>
            <a:noFill/>
          </p:spPr>
          <p:txBody>
            <a:bodyPr wrap="none"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r>
                <a:rPr lang="en-US" altLang="zh-CN" sz="1636" kern="0" dirty="0">
                  <a:solidFill>
                    <a:srgbClr val="000000">
                      <a:alpha val="0"/>
                    </a:srgbClr>
                  </a:solidFill>
                </a:rPr>
                <a:t>&lt;RESPONSIBLE&gt;</a:t>
              </a:r>
              <a:endParaRPr lang="zh-CN" altLang="en-US" sz="1636" kern="0" dirty="0">
                <a:solidFill>
                  <a:srgbClr val="000000">
                    <a:alpha val="0"/>
                  </a:srgbClr>
                </a:solidFill>
              </a:endParaRPr>
            </a:p>
          </p:txBody>
        </p:sp>
        <p:sp>
          <p:nvSpPr>
            <p:cNvPr id="59" name="Textbox" hidden="1">
              <a:extLst>
                <a:ext uri="{FF2B5EF4-FFF2-40B4-BE49-F238E27FC236}">
                  <a16:creationId xmlns:a16="http://schemas.microsoft.com/office/drawing/2014/main" id="{C5ED85AF-A76A-45F7-89F2-B0EF2721DA08}"/>
                </a:ext>
              </a:extLst>
            </p:cNvPr>
            <p:cNvSpPr txBox="1">
              <a:spLocks/>
            </p:cNvSpPr>
            <p:nvPr userDrawn="1"/>
          </p:nvSpPr>
          <p:spPr>
            <a:xfrm>
              <a:off x="9043221" y="2085631"/>
              <a:ext cx="684723" cy="369332"/>
            </a:xfrm>
            <a:prstGeom prst="rect">
              <a:avLst/>
            </a:prstGeom>
            <a:noFill/>
          </p:spPr>
          <p:txBody>
            <a:bodyPr wrap="none"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r>
                <a:rPr lang="en-US" altLang="zh-CN" sz="1636" kern="0" dirty="0">
                  <a:solidFill>
                    <a:srgbClr val="000000">
                      <a:alpha val="0"/>
                    </a:srgbClr>
                  </a:solidFill>
                </a:rPr>
                <a:t>&lt;DURATION&gt;</a:t>
              </a:r>
              <a:endParaRPr lang="zh-CN" altLang="en-US" sz="1636" kern="0" dirty="0">
                <a:solidFill>
                  <a:srgbClr val="000000">
                    <a:alpha val="0"/>
                  </a:srgbClr>
                </a:solidFill>
              </a:endParaRPr>
            </a:p>
          </p:txBody>
        </p:sp>
      </p:grpSp>
      <p:grpSp>
        <p:nvGrpSpPr>
          <p:cNvPr id="25" name="SP Agenda Section" hidden="1">
            <a:extLst>
              <a:ext uri="{FF2B5EF4-FFF2-40B4-BE49-F238E27FC236}">
                <a16:creationId xmlns:a16="http://schemas.microsoft.com/office/drawing/2014/main" id="{35265F70-19E6-4F49-91AB-ABE1E4D23AF7}"/>
              </a:ext>
            </a:extLst>
          </p:cNvPr>
          <p:cNvGrpSpPr>
            <a:grpSpLocks/>
          </p:cNvGrpSpPr>
          <p:nvPr userDrawn="1"/>
        </p:nvGrpSpPr>
        <p:grpSpPr>
          <a:xfrm>
            <a:off x="519918" y="1660321"/>
            <a:ext cx="9233908" cy="700643"/>
            <a:chOff x="1797664" y="2085631"/>
            <a:chExt cx="8658390" cy="700639"/>
          </a:xfrm>
        </p:grpSpPr>
        <p:sp>
          <p:nvSpPr>
            <p:cNvPr id="26" name="Textbox" hidden="1">
              <a:extLst>
                <a:ext uri="{FF2B5EF4-FFF2-40B4-BE49-F238E27FC236}">
                  <a16:creationId xmlns:a16="http://schemas.microsoft.com/office/drawing/2014/main" id="{69E6AEA5-5497-4056-91C2-D3B282163617}"/>
                </a:ext>
              </a:extLst>
            </p:cNvPr>
            <p:cNvSpPr txBox="1">
              <a:spLocks/>
            </p:cNvSpPr>
            <p:nvPr userDrawn="1"/>
          </p:nvSpPr>
          <p:spPr>
            <a:xfrm>
              <a:off x="1801151" y="2416938"/>
              <a:ext cx="8654903" cy="369332"/>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t" anchorCtr="0">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defTabSz="7001320">
                <a:tabLst>
                  <a:tab pos="7134678" algn="l"/>
                </a:tabLst>
              </a:pPr>
              <a:r>
                <a:rPr lang="en-US" altLang="zh-CN" sz="2545" kern="0" dirty="0">
                  <a:solidFill>
                    <a:prstClr val="black"/>
                  </a:solidFill>
                  <a:ea typeface="+mj-ea"/>
                </a:rPr>
                <a:t>&lt;TEXT&gt;</a:t>
              </a:r>
              <a:endParaRPr lang="zh-CN" altLang="en-US" sz="2545" kern="0" dirty="0">
                <a:solidFill>
                  <a:prstClr val="black"/>
                </a:solidFill>
                <a:ea typeface="+mj-ea"/>
              </a:endParaRPr>
            </a:p>
          </p:txBody>
        </p:sp>
        <p:sp>
          <p:nvSpPr>
            <p:cNvPr id="27" name="Textbox" descr="{&quot;templafy&quot;:{&quot;id&quot;:&quot;f75ce110-4d83-4196-ae60-5cb6234514ea&quot;}}" hidden="1" title="Translations.SectionN">
              <a:extLst>
                <a:ext uri="{FF2B5EF4-FFF2-40B4-BE49-F238E27FC236}">
                  <a16:creationId xmlns:a16="http://schemas.microsoft.com/office/drawing/2014/main" id="{02BB6D8D-10A6-477D-8974-A6F3BEB96B3D}"/>
                </a:ext>
              </a:extLst>
            </p:cNvPr>
            <p:cNvSpPr txBox="1">
              <a:spLocks/>
            </p:cNvSpPr>
            <p:nvPr userDrawn="1"/>
          </p:nvSpPr>
          <p:spPr>
            <a:xfrm>
              <a:off x="1797664" y="2085631"/>
              <a:ext cx="823126" cy="369332"/>
            </a:xfrm>
            <a:prstGeom prst="rect">
              <a:avLst/>
            </a:prstGeom>
            <a:noFill/>
          </p:spPr>
          <p:txBody>
            <a:bodyPr wrap="none" lIns="0" rIns="0"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r>
                <a:rPr lang="zh-CN" altLang="en-US" sz="1636" kern="0" dirty="0">
                  <a:solidFill>
                    <a:srgbClr val="000000"/>
                  </a:solidFill>
                </a:rPr>
                <a:t>Section &lt;N&gt;</a:t>
              </a:r>
            </a:p>
          </p:txBody>
        </p:sp>
        <p:sp>
          <p:nvSpPr>
            <p:cNvPr id="28" name="Textbox" hidden="1">
              <a:extLst>
                <a:ext uri="{FF2B5EF4-FFF2-40B4-BE49-F238E27FC236}">
                  <a16:creationId xmlns:a16="http://schemas.microsoft.com/office/drawing/2014/main" id="{66CDB0E9-1830-4D5C-8123-AA7B2DB2F85B}"/>
                </a:ext>
              </a:extLst>
            </p:cNvPr>
            <p:cNvSpPr txBox="1">
              <a:spLocks/>
            </p:cNvSpPr>
            <p:nvPr userDrawn="1"/>
          </p:nvSpPr>
          <p:spPr>
            <a:xfrm>
              <a:off x="9817944" y="2085631"/>
              <a:ext cx="636994" cy="369332"/>
            </a:xfrm>
            <a:prstGeom prst="rect">
              <a:avLst/>
            </a:prstGeom>
            <a:noFill/>
          </p:spPr>
          <p:txBody>
            <a:bodyPr wrap="none"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algn="r"/>
              <a:r>
                <a:rPr lang="en-US" altLang="zh-CN" sz="1636" kern="0" dirty="0">
                  <a:solidFill>
                    <a:srgbClr val="000000">
                      <a:alpha val="0"/>
                    </a:srgbClr>
                  </a:solidFill>
                </a:rPr>
                <a:t>&lt;P&gt;</a:t>
              </a:r>
              <a:endParaRPr lang="zh-CN" altLang="en-US" sz="1636" kern="0" dirty="0">
                <a:solidFill>
                  <a:srgbClr val="000000">
                    <a:alpha val="0"/>
                  </a:srgbClr>
                </a:solidFill>
              </a:endParaRPr>
            </a:p>
          </p:txBody>
        </p:sp>
        <p:sp>
          <p:nvSpPr>
            <p:cNvPr id="43" name="Textbox" hidden="1">
              <a:extLst>
                <a:ext uri="{FF2B5EF4-FFF2-40B4-BE49-F238E27FC236}">
                  <a16:creationId xmlns:a16="http://schemas.microsoft.com/office/drawing/2014/main" id="{D6AB5928-516C-43CB-8DA7-CB071AFB44A9}"/>
                </a:ext>
              </a:extLst>
            </p:cNvPr>
            <p:cNvSpPr txBox="1">
              <a:spLocks/>
            </p:cNvSpPr>
            <p:nvPr userDrawn="1"/>
          </p:nvSpPr>
          <p:spPr>
            <a:xfrm>
              <a:off x="7696160" y="2085631"/>
              <a:ext cx="1257061" cy="369332"/>
            </a:xfrm>
            <a:prstGeom prst="rect">
              <a:avLst/>
            </a:prstGeom>
            <a:noFill/>
          </p:spPr>
          <p:txBody>
            <a:bodyPr wrap="none"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r>
                <a:rPr lang="en-US" altLang="zh-CN" sz="1636" kern="0" dirty="0">
                  <a:solidFill>
                    <a:srgbClr val="000000">
                      <a:alpha val="0"/>
                    </a:srgbClr>
                  </a:solidFill>
                </a:rPr>
                <a:t>&lt;TIMESLOT&gt;</a:t>
              </a:r>
              <a:endParaRPr lang="zh-CN" altLang="en-US" sz="1636" kern="0" dirty="0">
                <a:solidFill>
                  <a:srgbClr val="000000">
                    <a:alpha val="0"/>
                  </a:srgbClr>
                </a:solidFill>
              </a:endParaRPr>
            </a:p>
          </p:txBody>
        </p:sp>
        <p:sp>
          <p:nvSpPr>
            <p:cNvPr id="44" name="Textbox" hidden="1">
              <a:extLst>
                <a:ext uri="{FF2B5EF4-FFF2-40B4-BE49-F238E27FC236}">
                  <a16:creationId xmlns:a16="http://schemas.microsoft.com/office/drawing/2014/main" id="{9D4820B7-3CB9-407B-9D23-21F1360CC0C6}"/>
                </a:ext>
              </a:extLst>
            </p:cNvPr>
            <p:cNvSpPr txBox="1">
              <a:spLocks/>
            </p:cNvSpPr>
            <p:nvPr userDrawn="1"/>
          </p:nvSpPr>
          <p:spPr>
            <a:xfrm>
              <a:off x="6209330" y="2085631"/>
              <a:ext cx="1388067" cy="369332"/>
            </a:xfrm>
            <a:prstGeom prst="rect">
              <a:avLst/>
            </a:prstGeom>
            <a:noFill/>
          </p:spPr>
          <p:txBody>
            <a:bodyPr wrap="none"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r>
                <a:rPr lang="en-US" altLang="zh-CN" sz="1636" kern="0" dirty="0">
                  <a:solidFill>
                    <a:srgbClr val="000000">
                      <a:alpha val="0"/>
                    </a:srgbClr>
                  </a:solidFill>
                </a:rPr>
                <a:t>&lt;RESPONSIBLE&gt;</a:t>
              </a:r>
              <a:endParaRPr lang="zh-CN" altLang="en-US" sz="1636" kern="0" dirty="0">
                <a:solidFill>
                  <a:srgbClr val="000000">
                    <a:alpha val="0"/>
                  </a:srgbClr>
                </a:solidFill>
              </a:endParaRPr>
            </a:p>
          </p:txBody>
        </p:sp>
        <p:sp>
          <p:nvSpPr>
            <p:cNvPr id="52" name="Textbox" hidden="1">
              <a:extLst>
                <a:ext uri="{FF2B5EF4-FFF2-40B4-BE49-F238E27FC236}">
                  <a16:creationId xmlns:a16="http://schemas.microsoft.com/office/drawing/2014/main" id="{99D559C9-4F5B-4595-AEC2-BDC09BDAF694}"/>
                </a:ext>
              </a:extLst>
            </p:cNvPr>
            <p:cNvSpPr txBox="1">
              <a:spLocks/>
            </p:cNvSpPr>
            <p:nvPr userDrawn="1"/>
          </p:nvSpPr>
          <p:spPr>
            <a:xfrm>
              <a:off x="9043221" y="2085631"/>
              <a:ext cx="684723" cy="369332"/>
            </a:xfrm>
            <a:prstGeom prst="rect">
              <a:avLst/>
            </a:prstGeom>
            <a:noFill/>
          </p:spPr>
          <p:txBody>
            <a:bodyPr wrap="none"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r>
                <a:rPr lang="en-US" altLang="zh-CN" sz="1636" kern="0" dirty="0">
                  <a:solidFill>
                    <a:srgbClr val="000000">
                      <a:alpha val="0"/>
                    </a:srgbClr>
                  </a:solidFill>
                </a:rPr>
                <a:t>&lt;DURATION&gt;</a:t>
              </a:r>
              <a:endParaRPr lang="zh-CN" altLang="en-US" sz="1636" kern="0" dirty="0">
                <a:solidFill>
                  <a:srgbClr val="000000">
                    <a:alpha val="0"/>
                  </a:srgbClr>
                </a:solidFill>
              </a:endParaRPr>
            </a:p>
          </p:txBody>
        </p:sp>
      </p:grpSp>
      <p:grpSp>
        <p:nvGrpSpPr>
          <p:cNvPr id="29" name="PXP_GRIDLINES" hidden="1"/>
          <p:cNvGrpSpPr/>
          <p:nvPr userDrawn="1"/>
        </p:nvGrpSpPr>
        <p:grpSpPr>
          <a:xfrm>
            <a:off x="-8312" y="0"/>
            <a:ext cx="12192506" cy="6858000"/>
            <a:chOff x="-13716" y="0"/>
            <a:chExt cx="10058818" cy="7543800"/>
          </a:xfrm>
        </p:grpSpPr>
        <p:cxnSp>
          <p:nvCxnSpPr>
            <p:cNvPr id="46" name="Straight Connector 45"/>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pic>
        <p:nvPicPr>
          <p:cNvPr id="24" name="image" descr="{&quot;templafy&quot;:{&quot;id&quot;:&quot;07f9bb92-83d3-4972-876a-921163a66571&quot;}}">
            <a:extLst>
              <a:ext uri="{FF2B5EF4-FFF2-40B4-BE49-F238E27FC236}">
                <a16:creationId xmlns:a16="http://schemas.microsoft.com/office/drawing/2014/main" id="{E8A62046-8918-44A9-ADAE-43162BDD28EA}"/>
              </a:ext>
            </a:extLst>
          </p:cNvPr>
          <p:cNvPicPr>
            <a:picLocks noChangeAspect="1"/>
          </p:cNvPicPr>
          <p:nvPr userDrawn="1"/>
        </p:nvPicPr>
        <p:blipFill>
          <a:blip r:embed="rId2"/>
          <a:stretch>
            <a:fillRect/>
          </a:stretch>
        </p:blipFill>
        <p:spPr>
          <a:xfrm>
            <a:off x="507077" y="6366066"/>
            <a:ext cx="643091" cy="235636"/>
          </a:xfrm>
          <a:prstGeom prst="rect">
            <a:avLst/>
          </a:prstGeom>
        </p:spPr>
      </p:pic>
    </p:spTree>
    <p:extLst>
      <p:ext uri="{BB962C8B-B14F-4D97-AF65-F5344CB8AC3E}">
        <p14:creationId xmlns:p14="http://schemas.microsoft.com/office/powerpoint/2010/main" val="242166692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Do not use">
    <p:spTree>
      <p:nvGrpSpPr>
        <p:cNvPr id="1" name=""/>
        <p:cNvGrpSpPr/>
        <p:nvPr/>
      </p:nvGrpSpPr>
      <p:grpSpPr>
        <a:xfrm>
          <a:off x="0" y="0"/>
          <a:ext cx="0" cy="0"/>
          <a:chOff x="0" y="0"/>
          <a:chExt cx="0" cy="0"/>
        </a:xfrm>
      </p:grpSpPr>
      <p:sp>
        <p:nvSpPr>
          <p:cNvPr id="4" name="Rectangle 3"/>
          <p:cNvSpPr/>
          <p:nvPr userDrawn="1"/>
        </p:nvSpPr>
        <p:spPr>
          <a:xfrm>
            <a:off x="267471" y="199160"/>
            <a:ext cx="11682075" cy="6482773"/>
          </a:xfrm>
          <a:prstGeom prst="rect">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000" dirty="0">
              <a:solidFill>
                <a:prstClr val="black"/>
              </a:solidFill>
            </a:endParaRPr>
          </a:p>
        </p:txBody>
      </p:sp>
      <p:sp>
        <p:nvSpPr>
          <p:cNvPr id="5" name="TextBox 4"/>
          <p:cNvSpPr txBox="1"/>
          <p:nvPr userDrawn="1"/>
        </p:nvSpPr>
        <p:spPr>
          <a:xfrm>
            <a:off x="6546274" y="3480955"/>
            <a:ext cx="4677834" cy="3238500"/>
          </a:xfrm>
          <a:prstGeom prst="rect">
            <a:avLst/>
          </a:prstGeom>
          <a:noFill/>
        </p:spPr>
        <p:txBody>
          <a:bodyPr wrap="square" lIns="0" tIns="0" rIns="0" bIns="0" rtlCol="0">
            <a:noAutofit/>
          </a:bodyPr>
          <a:lstStyle/>
          <a:p>
            <a:r>
              <a:rPr lang="en-US" sz="1818" dirty="0">
                <a:solidFill>
                  <a:prstClr val="white"/>
                </a:solidFill>
              </a:rPr>
              <a:t>If you see any layouts after this one, please do not use them. These are not part of our UBS templates.</a:t>
            </a:r>
          </a:p>
          <a:p>
            <a:r>
              <a:rPr lang="en-US" sz="1818" dirty="0">
                <a:solidFill>
                  <a:prstClr val="white"/>
                </a:solidFill>
              </a:rPr>
              <a:t>Due to PowerPoint standard copy/paste functionality, extra undesirable layouts can appear. </a:t>
            </a:r>
            <a:br>
              <a:rPr lang="en-US" sz="1818" dirty="0">
                <a:solidFill>
                  <a:prstClr val="white"/>
                </a:solidFill>
              </a:rPr>
            </a:br>
            <a:br>
              <a:rPr lang="en-US" sz="1818" dirty="0">
                <a:solidFill>
                  <a:prstClr val="white"/>
                </a:solidFill>
              </a:rPr>
            </a:br>
            <a:r>
              <a:rPr lang="en-US" sz="1818" dirty="0">
                <a:solidFill>
                  <a:prstClr val="white"/>
                </a:solidFill>
              </a:rPr>
              <a:t>Also notice: </a:t>
            </a:r>
            <a:br>
              <a:rPr lang="en-US" sz="1818" dirty="0">
                <a:solidFill>
                  <a:prstClr val="white"/>
                </a:solidFill>
              </a:rPr>
            </a:br>
            <a:r>
              <a:rPr lang="en-US" sz="1818" dirty="0">
                <a:solidFill>
                  <a:prstClr val="white"/>
                </a:solidFill>
              </a:rPr>
              <a:t>Layouts after this might contain potential confidential information.</a:t>
            </a:r>
          </a:p>
          <a:p>
            <a:endParaRPr lang="en-US" sz="1000" dirty="0">
              <a:solidFill>
                <a:prstClr val="white"/>
              </a:solidFill>
            </a:endParaRPr>
          </a:p>
        </p:txBody>
      </p:sp>
      <p:sp>
        <p:nvSpPr>
          <p:cNvPr id="6" name="TextBox 5"/>
          <p:cNvSpPr txBox="1"/>
          <p:nvPr userDrawn="1"/>
        </p:nvSpPr>
        <p:spPr>
          <a:xfrm>
            <a:off x="509925" y="4072882"/>
            <a:ext cx="5239712" cy="2542665"/>
          </a:xfrm>
          <a:prstGeom prst="rect">
            <a:avLst/>
          </a:prstGeom>
          <a:noFill/>
          <a:ln w="19050">
            <a:noFill/>
          </a:ln>
        </p:spPr>
        <p:txBody>
          <a:bodyPr wrap="square" lIns="0" tIns="0" rIns="0" bIns="0" rtlCol="0">
            <a:noAutofit/>
          </a:bodyPr>
          <a:lstStyle/>
          <a:p>
            <a:pPr>
              <a:spcBef>
                <a:spcPts val="0"/>
              </a:spcBef>
            </a:pPr>
            <a:r>
              <a:rPr lang="en-US" sz="18182" kern="1400" spc="-273" dirty="0">
                <a:solidFill>
                  <a:prstClr val="white"/>
                </a:solidFill>
              </a:rPr>
              <a:t>use</a:t>
            </a:r>
            <a:endParaRPr lang="en-US" sz="18182" dirty="0">
              <a:solidFill>
                <a:prstClr val="white"/>
              </a:solidFill>
            </a:endParaRPr>
          </a:p>
        </p:txBody>
      </p:sp>
      <p:sp>
        <p:nvSpPr>
          <p:cNvPr id="7" name="TextBox 6"/>
          <p:cNvSpPr txBox="1"/>
          <p:nvPr userDrawn="1"/>
        </p:nvSpPr>
        <p:spPr>
          <a:xfrm>
            <a:off x="508000" y="2046654"/>
            <a:ext cx="5239712" cy="2750482"/>
          </a:xfrm>
          <a:prstGeom prst="rect">
            <a:avLst/>
          </a:prstGeom>
          <a:noFill/>
          <a:ln w="19050">
            <a:noFill/>
          </a:ln>
        </p:spPr>
        <p:txBody>
          <a:bodyPr wrap="square" lIns="0" tIns="0" rIns="0" bIns="0" rtlCol="0">
            <a:noAutofit/>
          </a:bodyPr>
          <a:lstStyle/>
          <a:p>
            <a:pPr>
              <a:spcBef>
                <a:spcPts val="0"/>
              </a:spcBef>
            </a:pPr>
            <a:r>
              <a:rPr lang="en-US" sz="18182" kern="1400" spc="-273" dirty="0">
                <a:solidFill>
                  <a:prstClr val="white"/>
                </a:solidFill>
              </a:rPr>
              <a:t>not</a:t>
            </a:r>
            <a:endParaRPr lang="en-US" sz="18182" dirty="0">
              <a:solidFill>
                <a:prstClr val="white"/>
              </a:solidFill>
            </a:endParaRPr>
          </a:p>
        </p:txBody>
      </p:sp>
      <p:sp>
        <p:nvSpPr>
          <p:cNvPr id="8" name="TextBox 7"/>
          <p:cNvSpPr txBox="1"/>
          <p:nvPr userDrawn="1"/>
        </p:nvSpPr>
        <p:spPr>
          <a:xfrm>
            <a:off x="508001" y="-25978"/>
            <a:ext cx="11143288" cy="2537115"/>
          </a:xfrm>
          <a:prstGeom prst="rect">
            <a:avLst/>
          </a:prstGeom>
          <a:noFill/>
          <a:ln w="19050">
            <a:noFill/>
          </a:ln>
        </p:spPr>
        <p:txBody>
          <a:bodyPr wrap="square" lIns="0" tIns="0" rIns="0" bIns="0" rtlCol="0">
            <a:noAutofit/>
          </a:bodyPr>
          <a:lstStyle/>
          <a:p>
            <a:pPr>
              <a:spcBef>
                <a:spcPts val="0"/>
              </a:spcBef>
            </a:pPr>
            <a:r>
              <a:rPr lang="en-US" sz="18182" kern="1400" spc="-273" dirty="0">
                <a:solidFill>
                  <a:prstClr val="white"/>
                </a:solidFill>
              </a:rPr>
              <a:t>Do</a:t>
            </a:r>
            <a:endParaRPr lang="en-US" sz="18182" dirty="0">
              <a:solidFill>
                <a:prstClr val="white"/>
              </a:solidFill>
            </a:endParaRPr>
          </a:p>
        </p:txBody>
      </p:sp>
    </p:spTree>
    <p:extLst>
      <p:ext uri="{BB962C8B-B14F-4D97-AF65-F5344CB8AC3E}">
        <p14:creationId xmlns:p14="http://schemas.microsoft.com/office/powerpoint/2010/main" val="147223344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1_Blank Slide">
    <p:spTree>
      <p:nvGrpSpPr>
        <p:cNvPr id="1" name=""/>
        <p:cNvGrpSpPr/>
        <p:nvPr/>
      </p:nvGrpSpPr>
      <p:grpSpPr>
        <a:xfrm>
          <a:off x="0" y="0"/>
          <a:ext cx="0" cy="0"/>
          <a:chOff x="0" y="0"/>
          <a:chExt cx="0" cy="0"/>
        </a:xfrm>
      </p:grpSpPr>
      <p:sp>
        <p:nvSpPr>
          <p:cNvPr id="3" name="PAGE HEADING">
            <a:extLst>
              <a:ext uri="{FF2B5EF4-FFF2-40B4-BE49-F238E27FC236}">
                <a16:creationId xmlns:a16="http://schemas.microsoft.com/office/drawing/2014/main" id="{B99E0E8D-C0A6-4D8A-BD3F-6FFF117BD609}"/>
              </a:ext>
            </a:extLst>
          </p:cNvPr>
          <p:cNvSpPr>
            <a:spLocks noGrp="1"/>
          </p:cNvSpPr>
          <p:nvPr>
            <p:ph type="title" hasCustomPrompt="1"/>
          </p:nvPr>
        </p:nvSpPr>
        <p:spPr>
          <a:xfrm>
            <a:off x="509847" y="1"/>
            <a:ext cx="11139261" cy="858694"/>
          </a:xfrm>
        </p:spPr>
        <p:txBody>
          <a:bodyPr/>
          <a:lstStyle>
            <a:lvl1pPr>
              <a:defRPr/>
            </a:lvl1pPr>
          </a:lstStyle>
          <a:p>
            <a:r>
              <a:rPr lang="en-US" dirty="0"/>
              <a:t>&lt;&lt;Page heading&gt;&gt;</a:t>
            </a:r>
          </a:p>
        </p:txBody>
      </p:sp>
      <p:sp>
        <p:nvSpPr>
          <p:cNvPr id="2" name="DraftStamp" hidden="1"/>
          <p:cNvSpPr txBox="1"/>
          <p:nvPr userDrawn="1">
            <p:custDataLst>
              <p:tags r:id="rId1"/>
            </p:custDataLst>
          </p:nvPr>
        </p:nvSpPr>
        <p:spPr>
          <a:xfrm>
            <a:off x="509847" y="230909"/>
            <a:ext cx="1308485"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dirty="0">
                <a:solidFill>
                  <a:srgbClr val="E60000"/>
                </a:solidFill>
                <a:latin typeface="Frutiger 45 Light"/>
              </a:rPr>
              <a:t>Draft</a:t>
            </a:r>
          </a:p>
        </p:txBody>
      </p:sp>
      <p:sp>
        <p:nvSpPr>
          <p:cNvPr id="18" name="Slide Number Textbox"/>
          <p:cNvSpPr txBox="1"/>
          <p:nvPr userDrawn="1"/>
        </p:nvSpPr>
        <p:spPr>
          <a:xfrm>
            <a:off x="11161222" y="6234545"/>
            <a:ext cx="498764" cy="349135"/>
          </a:xfrm>
          <a:prstGeom prst="rect">
            <a:avLst/>
          </a:prstGeom>
          <a:noFill/>
        </p:spPr>
        <p:txBody>
          <a:bodyPr wrap="square" lIns="0" tIns="0" rIns="0" bIns="0" rtlCol="0" anchor="b" anchorCtr="0">
            <a:noAutofit/>
          </a:bodyPr>
          <a:lstStyle/>
          <a:p>
            <a:pPr algn="r"/>
            <a:fld id="{8A23ABA4-7C5F-4A82-88F7-CAC0346A6918}" type="slidenum">
              <a:rPr lang="en-US" sz="636">
                <a:latin typeface="+mn-lt"/>
              </a:rPr>
              <a:pPr algn="r"/>
              <a:t>‹#›</a:t>
            </a:fld>
            <a:endParaRPr lang="en-US" sz="636" dirty="0">
              <a:latin typeface="+mn-lt"/>
            </a:endParaRPr>
          </a:p>
        </p:txBody>
      </p:sp>
    </p:spTree>
    <p:extLst>
      <p:ext uri="{BB962C8B-B14F-4D97-AF65-F5344CB8AC3E}">
        <p14:creationId xmlns:p14="http://schemas.microsoft.com/office/powerpoint/2010/main" val="339016015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2_Blank Slide">
    <p:spTree>
      <p:nvGrpSpPr>
        <p:cNvPr id="1" name=""/>
        <p:cNvGrpSpPr/>
        <p:nvPr/>
      </p:nvGrpSpPr>
      <p:grpSpPr>
        <a:xfrm>
          <a:off x="0" y="0"/>
          <a:ext cx="0" cy="0"/>
          <a:chOff x="0" y="0"/>
          <a:chExt cx="0" cy="0"/>
        </a:xfrm>
      </p:grpSpPr>
      <p:sp>
        <p:nvSpPr>
          <p:cNvPr id="3" name="PAGE HEADING">
            <a:extLst>
              <a:ext uri="{FF2B5EF4-FFF2-40B4-BE49-F238E27FC236}">
                <a16:creationId xmlns:a16="http://schemas.microsoft.com/office/drawing/2014/main" id="{B99E0E8D-C0A6-4D8A-BD3F-6FFF117BD609}"/>
              </a:ext>
            </a:extLst>
          </p:cNvPr>
          <p:cNvSpPr>
            <a:spLocks noGrp="1"/>
          </p:cNvSpPr>
          <p:nvPr>
            <p:ph type="title" hasCustomPrompt="1"/>
          </p:nvPr>
        </p:nvSpPr>
        <p:spPr>
          <a:xfrm>
            <a:off x="509847" y="1"/>
            <a:ext cx="11139261" cy="858694"/>
          </a:xfrm>
        </p:spPr>
        <p:txBody>
          <a:bodyPr/>
          <a:lstStyle>
            <a:lvl1pPr>
              <a:defRPr/>
            </a:lvl1pPr>
          </a:lstStyle>
          <a:p>
            <a:r>
              <a:rPr lang="en-US" dirty="0"/>
              <a:t>&lt;&lt;Page heading&gt;&gt;</a:t>
            </a:r>
          </a:p>
        </p:txBody>
      </p:sp>
      <p:sp>
        <p:nvSpPr>
          <p:cNvPr id="2" name="DraftStamp" hidden="1"/>
          <p:cNvSpPr txBox="1"/>
          <p:nvPr userDrawn="1">
            <p:custDataLst>
              <p:tags r:id="rId1"/>
            </p:custDataLst>
          </p:nvPr>
        </p:nvSpPr>
        <p:spPr>
          <a:xfrm>
            <a:off x="509847" y="230909"/>
            <a:ext cx="1308485"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dirty="0">
                <a:solidFill>
                  <a:srgbClr val="E60000"/>
                </a:solidFill>
                <a:latin typeface="Frutiger 45 Light"/>
              </a:rPr>
              <a:t>Draft</a:t>
            </a:r>
          </a:p>
        </p:txBody>
      </p:sp>
      <p:sp>
        <p:nvSpPr>
          <p:cNvPr id="18" name="Slide Number Textbox"/>
          <p:cNvSpPr txBox="1"/>
          <p:nvPr userDrawn="1"/>
        </p:nvSpPr>
        <p:spPr>
          <a:xfrm>
            <a:off x="11161222" y="6234545"/>
            <a:ext cx="498764" cy="349135"/>
          </a:xfrm>
          <a:prstGeom prst="rect">
            <a:avLst/>
          </a:prstGeom>
          <a:noFill/>
        </p:spPr>
        <p:txBody>
          <a:bodyPr wrap="square" lIns="0" tIns="0" rIns="0" bIns="0" rtlCol="0" anchor="b" anchorCtr="0">
            <a:noAutofit/>
          </a:bodyPr>
          <a:lstStyle/>
          <a:p>
            <a:pPr algn="r"/>
            <a:fld id="{8A23ABA4-7C5F-4A82-88F7-CAC0346A6918}" type="slidenum">
              <a:rPr lang="en-US" sz="636">
                <a:latin typeface="+mn-lt"/>
              </a:rPr>
              <a:pPr algn="r"/>
              <a:t>‹#›</a:t>
            </a:fld>
            <a:endParaRPr lang="en-US" sz="636" dirty="0">
              <a:latin typeface="+mn-lt"/>
            </a:endParaRPr>
          </a:p>
        </p:txBody>
      </p:sp>
    </p:spTree>
    <p:extLst>
      <p:ext uri="{BB962C8B-B14F-4D97-AF65-F5344CB8AC3E}">
        <p14:creationId xmlns:p14="http://schemas.microsoft.com/office/powerpoint/2010/main" val="177542833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cSld name="1_Default Body Slide">
    <p:spTree>
      <p:nvGrpSpPr>
        <p:cNvPr id="1" name=""/>
        <p:cNvGrpSpPr/>
        <p:nvPr/>
      </p:nvGrpSpPr>
      <p:grpSpPr>
        <a:xfrm>
          <a:off x="0" y="0"/>
          <a:ext cx="0" cy="0"/>
          <a:chOff x="0" y="0"/>
          <a:chExt cx="0" cy="0"/>
        </a:xfrm>
      </p:grpSpPr>
      <p:sp>
        <p:nvSpPr>
          <p:cNvPr id="3" name="LAYOUT BODY"/>
          <p:cNvSpPr>
            <a:spLocks noGrp="1"/>
          </p:cNvSpPr>
          <p:nvPr>
            <p:ph idx="1"/>
            <p:custDataLst>
              <p:tags r:id="rId1"/>
            </p:custDataLst>
          </p:nvPr>
        </p:nvSpPr>
        <p:spPr>
          <a:xfrm>
            <a:off x="509847" y="1683861"/>
            <a:ext cx="11139055" cy="4326992"/>
          </a:xfrm>
        </p:spPr>
        <p:txBody>
          <a:bodyPr lIns="0" tIns="0" rIns="0" bIns="0">
            <a:noAutofit/>
          </a:bodyPr>
          <a:lstStyle>
            <a:lvl1pPr marL="213593" indent="-213593">
              <a:buClr>
                <a:schemeClr val="tx2"/>
              </a:buClr>
              <a:buSzPct val="100000"/>
              <a:buFont typeface="Symbol" pitchFamily="18" charset="2"/>
              <a:buChar char="·"/>
              <a:defRPr sz="1636">
                <a:latin typeface="Frutiger 55 Roman"/>
              </a:defRPr>
            </a:lvl1pPr>
            <a:lvl2pPr marL="419971" indent="-215037">
              <a:defRPr sz="1455">
                <a:latin typeface="Frutiger 55 Roman"/>
              </a:defRPr>
            </a:lvl2pPr>
            <a:lvl3pPr marL="626347" indent="-206378">
              <a:buClr>
                <a:schemeClr val="tx1"/>
              </a:buClr>
              <a:buFont typeface="Arial" pitchFamily="34" charset="0"/>
              <a:buChar char="–"/>
              <a:defRPr sz="1455">
                <a:latin typeface="Frutiger 55 Roman"/>
              </a:defRPr>
            </a:lvl3pPr>
            <a:lvl4pPr marL="831281" indent="-204934">
              <a:buSzPct val="84000"/>
              <a:defRPr sz="1455">
                <a:latin typeface="Frutiger 55 Roman"/>
              </a:defRPr>
            </a:lvl4pPr>
            <a:lvl5pPr marL="1047414" indent="-216133">
              <a:buSzPct val="84000"/>
              <a:buFont typeface="Arial" pitchFamily="34" charset="0"/>
              <a:buChar char="–"/>
              <a:defRPr sz="1455">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PAGE HEADING"/>
          <p:cNvSpPr>
            <a:spLocks noGrp="1"/>
          </p:cNvSpPr>
          <p:nvPr>
            <p:ph type="title" hasCustomPrompt="1"/>
            <p:custDataLst>
              <p:tags r:id="rId2"/>
            </p:custDataLst>
          </p:nvPr>
        </p:nvSpPr>
        <p:spPr/>
        <p:txBody>
          <a:bodyPr/>
          <a:lstStyle>
            <a:lvl1pPr>
              <a:defRPr>
                <a:latin typeface="Frutiger 45 Light"/>
              </a:defRPr>
            </a:lvl1pPr>
          </a:lstStyle>
          <a:p>
            <a:pPr lvl="0"/>
            <a:r>
              <a:rPr lang="en-US" dirty="0"/>
              <a:t>&lt;&lt;Page heading&gt;&gt;</a:t>
            </a:r>
          </a:p>
        </p:txBody>
      </p:sp>
      <p:sp>
        <p:nvSpPr>
          <p:cNvPr id="20" name="Slide Number Textbox"/>
          <p:cNvSpPr txBox="1"/>
          <p:nvPr userDrawn="1"/>
        </p:nvSpPr>
        <p:spPr>
          <a:xfrm>
            <a:off x="11161222" y="6234545"/>
            <a:ext cx="498764" cy="349135"/>
          </a:xfrm>
          <a:prstGeom prst="rect">
            <a:avLst/>
          </a:prstGeom>
          <a:noFill/>
        </p:spPr>
        <p:txBody>
          <a:bodyPr vert="horz" wrap="square" lIns="0" tIns="0" rIns="0" bIns="0" rtlCol="0" anchor="b">
            <a:noAutofit/>
          </a:bodyPr>
          <a:lstStyle/>
          <a:p>
            <a:pPr algn="r"/>
            <a:fld id="{C9C5D969-4CAD-4F29-8B51-07B8CBAF6BF4}" type="slidenum">
              <a:rPr lang="en-US" sz="636" smtClean="0"/>
              <a:pPr algn="r"/>
              <a:t>‹#›</a:t>
            </a:fld>
            <a:endParaRPr lang="en-US" sz="636" dirty="0"/>
          </a:p>
        </p:txBody>
      </p:sp>
      <p:grpSp>
        <p:nvGrpSpPr>
          <p:cNvPr id="22" name="PXP_GRIDLINES" hidden="1"/>
          <p:cNvGrpSpPr/>
          <p:nvPr userDrawn="1"/>
        </p:nvGrpSpPr>
        <p:grpSpPr>
          <a:xfrm>
            <a:off x="-37139" y="0"/>
            <a:ext cx="12234040" cy="6858000"/>
            <a:chOff x="-30640" y="0"/>
            <a:chExt cx="10093083" cy="7543800"/>
          </a:xfrm>
        </p:grpSpPr>
        <p:cxnSp>
          <p:nvCxnSpPr>
            <p:cNvPr id="23" name="Straight Connector 2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pic>
        <p:nvPicPr>
          <p:cNvPr id="19" name="image" descr="{&quot;templafy&quot;:{&quot;id&quot;:&quot;07f9bb92-83d3-4972-876a-921163a66571&quot;}}">
            <a:extLst>
              <a:ext uri="{FF2B5EF4-FFF2-40B4-BE49-F238E27FC236}">
                <a16:creationId xmlns:a16="http://schemas.microsoft.com/office/drawing/2014/main" id="{764A0E34-1ACA-4343-A7E0-E2C2DE52EA38}"/>
              </a:ext>
            </a:extLst>
          </p:cNvPr>
          <p:cNvPicPr>
            <a:picLocks noChangeAspect="1"/>
          </p:cNvPicPr>
          <p:nvPr userDrawn="1"/>
        </p:nvPicPr>
        <p:blipFill>
          <a:blip r:embed="rId4"/>
          <a:stretch>
            <a:fillRect/>
          </a:stretch>
        </p:blipFill>
        <p:spPr>
          <a:xfrm>
            <a:off x="507077" y="6366066"/>
            <a:ext cx="643091" cy="235636"/>
          </a:xfrm>
          <a:prstGeom prst="rect">
            <a:avLst/>
          </a:prstGeom>
        </p:spPr>
      </p:pic>
    </p:spTree>
    <p:extLst>
      <p:ext uri="{BB962C8B-B14F-4D97-AF65-F5344CB8AC3E}">
        <p14:creationId xmlns:p14="http://schemas.microsoft.com/office/powerpoint/2010/main" val="244938799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Cover Page (Image A)">
    <p:spTree>
      <p:nvGrpSpPr>
        <p:cNvPr id="1" name=""/>
        <p:cNvGrpSpPr/>
        <p:nvPr/>
      </p:nvGrpSpPr>
      <p:grpSpPr>
        <a:xfrm>
          <a:off x="0" y="0"/>
          <a:ext cx="0" cy="0"/>
          <a:chOff x="0" y="0"/>
          <a:chExt cx="0" cy="0"/>
        </a:xfrm>
      </p:grpSpPr>
      <p:sp>
        <p:nvSpPr>
          <p:cNvPr id="11" name="Picture Placeholder 2"/>
          <p:cNvSpPr>
            <a:spLocks noGrp="1"/>
          </p:cNvSpPr>
          <p:nvPr>
            <p:ph type="pic" sz="quarter" idx="13"/>
          </p:nvPr>
        </p:nvSpPr>
        <p:spPr>
          <a:xfrm>
            <a:off x="266008" y="1280160"/>
            <a:ext cx="11637356" cy="5353396"/>
          </a:xfrm>
          <a:prstGeom prst="rect">
            <a:avLst/>
          </a:prstGeom>
        </p:spPr>
        <p:txBody>
          <a:bodyPr lIns="5004000" bIns="180000" anchor="ctr" anchorCtr="0">
            <a:noAutofit/>
          </a:bodyPr>
          <a:lstStyle>
            <a:lvl1pPr marL="6235" indent="0">
              <a:buNone/>
              <a:defRPr>
                <a:latin typeface="+mn-lt"/>
              </a:defRPr>
            </a:lvl1pPr>
          </a:lstStyle>
          <a:p>
            <a:endParaRPr lang="en-US" dirty="0"/>
          </a:p>
        </p:txBody>
      </p:sp>
      <p:sp>
        <p:nvSpPr>
          <p:cNvPr id="18" name="text" descr="{&quot;templafy&quot;:{&quot;id&quot;:&quot;b73364be-e56a-4bb4-a00d-4afbf861da49&quot;}}" title="Translations.Keyline"/>
          <p:cNvSpPr>
            <a:spLocks noGrp="1"/>
          </p:cNvSpPr>
          <p:nvPr>
            <p:ph type="ctrTitle" hasCustomPrompt="1"/>
            <p:custDataLst>
              <p:tags r:id="rId1"/>
            </p:custDataLst>
          </p:nvPr>
        </p:nvSpPr>
        <p:spPr>
          <a:xfrm>
            <a:off x="509847" y="1796727"/>
            <a:ext cx="9942022" cy="1210909"/>
          </a:xfrm>
          <a:prstGeom prst="rect">
            <a:avLst/>
          </a:prstGeom>
        </p:spPr>
        <p:txBody>
          <a:bodyPr lIns="0" tIns="0" rIns="0" bIns="0" anchor="b" anchorCtr="0">
            <a:noAutofit/>
          </a:bodyPr>
          <a:lstStyle>
            <a:lvl1pPr>
              <a:lnSpc>
                <a:spcPct val="100000"/>
              </a:lnSpc>
              <a:spcAft>
                <a:spcPts val="0"/>
              </a:spcAft>
              <a:defRPr sz="3636">
                <a:latin typeface="+mn-lt"/>
              </a:defRPr>
            </a:lvl1pPr>
          </a:lstStyle>
          <a:p>
            <a:pPr>
              <a:lnSpc>
                <a:spcPct val="100000"/>
              </a:lnSpc>
              <a:spcAft>
                <a:spcPts val="0"/>
              </a:spcAft>
            </a:pPr>
            <a:r>
              <a:rPr lang="en-US"/>
              <a:t>&lt;&lt;Keyline&gt;&gt;</a:t>
            </a:r>
            <a:endParaRPr/>
          </a:p>
        </p:txBody>
      </p:sp>
      <p:sp>
        <p:nvSpPr>
          <p:cNvPr id="17" name="text" descr="{&quot;templafy&quot;:{&quot;id&quot;:&quot;d14a21cc-33c1-44e1-bdd6-33610ae73654&quot;}}" title="Translations.Infoline"/>
          <p:cNvSpPr>
            <a:spLocks noGrp="1"/>
          </p:cNvSpPr>
          <p:nvPr>
            <p:ph type="subTitle" idx="1" hasCustomPrompt="1"/>
            <p:custDataLst>
              <p:tags r:id="rId2"/>
            </p:custDataLst>
          </p:nvPr>
        </p:nvSpPr>
        <p:spPr>
          <a:xfrm>
            <a:off x="509847" y="3108960"/>
            <a:ext cx="9942022" cy="507076"/>
          </a:xfrm>
          <a:prstGeom prst="rect">
            <a:avLst/>
          </a:prstGeom>
        </p:spPr>
        <p:txBody>
          <a:bodyPr lIns="0" tIns="0" rIns="0" bIns="0">
            <a:noAutofit/>
          </a:bodyPr>
          <a:lstStyle>
            <a:lvl1pPr marL="6235" indent="0">
              <a:lnSpc>
                <a:spcPct val="100000"/>
              </a:lnSpc>
              <a:spcBef>
                <a:spcPts val="545"/>
              </a:spcBef>
              <a:spcAft>
                <a:spcPts val="0"/>
              </a:spcAft>
              <a:buFontTx/>
              <a:buNone/>
              <a:defRPr sz="1636">
                <a:latin typeface="+mn-lt"/>
              </a:defRPr>
            </a:lvl1pPr>
          </a:lstStyle>
          <a:p>
            <a:pPr>
              <a:lnSpc>
                <a:spcPct val="100000"/>
              </a:lnSpc>
              <a:spcAft>
                <a:spcPts val="0"/>
              </a:spcAft>
            </a:pPr>
            <a:r>
              <a:rPr lang="en-US"/>
              <a:t>&lt;&lt;Infoline&gt;&gt;</a:t>
            </a:r>
            <a:endParaRPr/>
          </a:p>
        </p:txBody>
      </p:sp>
      <p:sp>
        <p:nvSpPr>
          <p:cNvPr id="38" name="text" descr="{&quot;templafy&quot;:{&quot;id&quot;:&quot;b452f212-153f-4922-bc80-cb9cb5e90fc6&quot;}}" title="Translations.PresentationPresenter"/>
          <p:cNvSpPr>
            <a:spLocks noGrp="1"/>
          </p:cNvSpPr>
          <p:nvPr>
            <p:ph type="body" sz="quarter" idx="11" hasCustomPrompt="1"/>
          </p:nvPr>
        </p:nvSpPr>
        <p:spPr>
          <a:xfrm>
            <a:off x="510546" y="3970525"/>
            <a:ext cx="6223000" cy="249382"/>
          </a:xfrm>
          <a:prstGeom prst="rect">
            <a:avLst/>
          </a:prstGeom>
        </p:spPr>
        <p:txBody>
          <a:bodyPr lIns="0" tIns="0" rIns="0" bIns="0" anchor="b" anchorCtr="0">
            <a:noAutofit/>
          </a:bodyPr>
          <a:lstStyle>
            <a:lvl1pPr marL="6235" indent="0">
              <a:spcBef>
                <a:spcPts val="0"/>
              </a:spcBef>
              <a:buFontTx/>
              <a:buNone/>
              <a:defRPr sz="1455" baseline="0">
                <a:latin typeface="+mn-lt"/>
              </a:defRPr>
            </a:lvl1pPr>
          </a:lstStyle>
          <a:p>
            <a:pPr lvl="0"/>
            <a:r>
              <a:rPr lang="en-US"/>
              <a:t>&lt;&lt;Presentation presenter&gt;&gt;</a:t>
            </a:r>
            <a:endParaRPr/>
          </a:p>
        </p:txBody>
      </p:sp>
      <p:sp>
        <p:nvSpPr>
          <p:cNvPr id="40" name="text" descr="{&quot;templafy&quot;:{&quot;id&quot;:&quot;7f2eace7-764c-4eb1-bebb-0fbdf8bf722c&quot;}}" title="Translations.PresenterFunction"/>
          <p:cNvSpPr>
            <a:spLocks noGrp="1"/>
          </p:cNvSpPr>
          <p:nvPr>
            <p:ph type="body" sz="quarter" idx="12" hasCustomPrompt="1"/>
          </p:nvPr>
        </p:nvSpPr>
        <p:spPr>
          <a:xfrm>
            <a:off x="510546" y="4240818"/>
            <a:ext cx="6223000" cy="249382"/>
          </a:xfrm>
          <a:prstGeom prst="rect">
            <a:avLst/>
          </a:prstGeom>
        </p:spPr>
        <p:txBody>
          <a:bodyPr lIns="0" tIns="0" rIns="0" bIns="0" anchor="t" anchorCtr="0">
            <a:noAutofit/>
          </a:bodyPr>
          <a:lstStyle>
            <a:lvl1pPr marL="6235" indent="0">
              <a:spcBef>
                <a:spcPts val="0"/>
              </a:spcBef>
              <a:buFontTx/>
              <a:buNone/>
              <a:defRPr sz="1455" baseline="0">
                <a:latin typeface="+mn-lt"/>
              </a:defRPr>
            </a:lvl1pPr>
          </a:lstStyle>
          <a:p>
            <a:pPr lvl="0"/>
            <a:r>
              <a:rPr lang="en-US"/>
              <a:t>&lt;&lt;Presenter function&gt;&gt;</a:t>
            </a:r>
            <a:endParaRPr/>
          </a:p>
        </p:txBody>
      </p:sp>
      <p:sp>
        <p:nvSpPr>
          <p:cNvPr id="16" name="text" descr="{&quot;templafy&quot;:{&quot;id&quot;:&quot;97cc6406-fcc7-4c5c-9d4d-4de41c0d6dd6&quot;}}" title="Translations.DatePp"/>
          <p:cNvSpPr>
            <a:spLocks noGrp="1"/>
          </p:cNvSpPr>
          <p:nvPr>
            <p:ph type="body" sz="quarter" idx="10" hasCustomPrompt="1"/>
            <p:custDataLst>
              <p:tags r:id="rId3"/>
            </p:custDataLst>
          </p:nvPr>
        </p:nvSpPr>
        <p:spPr>
          <a:xfrm>
            <a:off x="509847" y="6218183"/>
            <a:ext cx="4333702" cy="273250"/>
          </a:xfrm>
          <a:prstGeom prst="rect">
            <a:avLst/>
          </a:prstGeom>
        </p:spPr>
        <p:txBody>
          <a:bodyPr lIns="0" tIns="0" rIns="0" bIns="0" anchor="b" anchorCtr="0">
            <a:noAutofit/>
          </a:bodyPr>
          <a:lstStyle>
            <a:lvl1pPr marL="6235" indent="0">
              <a:spcBef>
                <a:spcPts val="545"/>
              </a:spcBef>
              <a:buFontTx/>
              <a:buNone/>
              <a:defRPr sz="1000" baseline="0">
                <a:latin typeface="+mn-lt"/>
              </a:defRPr>
            </a:lvl1pPr>
          </a:lstStyle>
          <a:p>
            <a:pPr lvl="0"/>
            <a:r>
              <a:rPr lang="en-US"/>
              <a:t>&lt;&lt;Date&gt;&gt;</a:t>
            </a:r>
            <a:endParaRPr/>
          </a:p>
        </p:txBody>
      </p:sp>
      <p:pic>
        <p:nvPicPr>
          <p:cNvPr id="2" name="image" descr="{&quot;templafy&quot;:{&quot;id&quot;:&quot;fef0b291-09d4-411b-a3ff-89be0bfdf63f&quot;}}"/>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520931" y="366568"/>
            <a:ext cx="1349341" cy="518687"/>
          </a:xfrm>
          <a:prstGeom prst="rect">
            <a:avLst/>
          </a:prstGeom>
        </p:spPr>
      </p:pic>
    </p:spTree>
    <p:extLst>
      <p:ext uri="{BB962C8B-B14F-4D97-AF65-F5344CB8AC3E}">
        <p14:creationId xmlns:p14="http://schemas.microsoft.com/office/powerpoint/2010/main" val="129960292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Cover Page (Image B)">
    <p:spTree>
      <p:nvGrpSpPr>
        <p:cNvPr id="1" name=""/>
        <p:cNvGrpSpPr/>
        <p:nvPr/>
      </p:nvGrpSpPr>
      <p:grpSpPr>
        <a:xfrm>
          <a:off x="0" y="0"/>
          <a:ext cx="0" cy="0"/>
          <a:chOff x="0" y="0"/>
          <a:chExt cx="0" cy="0"/>
        </a:xfrm>
      </p:grpSpPr>
      <p:sp>
        <p:nvSpPr>
          <p:cNvPr id="13" name="Picture Placeholder 6"/>
          <p:cNvSpPr>
            <a:spLocks noGrp="1"/>
          </p:cNvSpPr>
          <p:nvPr>
            <p:ph type="pic" sz="quarter" idx="14"/>
          </p:nvPr>
        </p:nvSpPr>
        <p:spPr>
          <a:xfrm>
            <a:off x="266008" y="3956858"/>
            <a:ext cx="11637356" cy="2676698"/>
          </a:xfrm>
          <a:prstGeom prst="rect">
            <a:avLst/>
          </a:prstGeom>
        </p:spPr>
        <p:txBody>
          <a:bodyPr tIns="648000" anchor="ctr" anchorCtr="0">
            <a:noAutofit/>
          </a:bodyPr>
          <a:lstStyle>
            <a:lvl1pPr marL="6235" indent="0" algn="ctr">
              <a:buNone/>
              <a:defRPr>
                <a:latin typeface="+mn-lt"/>
              </a:defRPr>
            </a:lvl1pPr>
          </a:lstStyle>
          <a:p>
            <a:endParaRPr lang="en-US" dirty="0"/>
          </a:p>
        </p:txBody>
      </p:sp>
      <p:sp>
        <p:nvSpPr>
          <p:cNvPr id="18" name="text" descr="{&quot;templafy&quot;:{&quot;id&quot;:&quot;8c408818-2261-4fe3-8db7-c7b87bb7c045&quot;}}" title="Translations.Keyline"/>
          <p:cNvSpPr>
            <a:spLocks noGrp="1"/>
          </p:cNvSpPr>
          <p:nvPr>
            <p:ph type="ctrTitle" hasCustomPrompt="1"/>
            <p:custDataLst>
              <p:tags r:id="rId1"/>
            </p:custDataLst>
          </p:nvPr>
        </p:nvSpPr>
        <p:spPr>
          <a:xfrm>
            <a:off x="509847" y="1796727"/>
            <a:ext cx="9942022" cy="1210909"/>
          </a:xfrm>
          <a:prstGeom prst="rect">
            <a:avLst/>
          </a:prstGeom>
        </p:spPr>
        <p:txBody>
          <a:bodyPr lIns="0" tIns="0" rIns="0" bIns="0" anchor="b" anchorCtr="0">
            <a:noAutofit/>
          </a:bodyPr>
          <a:lstStyle>
            <a:lvl1pPr>
              <a:lnSpc>
                <a:spcPct val="100000"/>
              </a:lnSpc>
              <a:spcAft>
                <a:spcPts val="0"/>
              </a:spcAft>
              <a:defRPr sz="3636">
                <a:latin typeface="+mn-lt"/>
              </a:defRPr>
            </a:lvl1pPr>
          </a:lstStyle>
          <a:p>
            <a:pPr>
              <a:lnSpc>
                <a:spcPct val="100000"/>
              </a:lnSpc>
              <a:spcAft>
                <a:spcPts val="0"/>
              </a:spcAft>
            </a:pPr>
            <a:r>
              <a:rPr lang="en-US"/>
              <a:t>&lt;&lt;Keyline&gt;&gt;</a:t>
            </a:r>
            <a:endParaRPr/>
          </a:p>
        </p:txBody>
      </p:sp>
      <p:sp>
        <p:nvSpPr>
          <p:cNvPr id="17" name="text" descr="{&quot;templafy&quot;:{&quot;id&quot;:&quot;957d6ec7-02b7-488e-8245-4ec0d1670cd6&quot;}}" title="Translations.Infoline"/>
          <p:cNvSpPr>
            <a:spLocks noGrp="1"/>
          </p:cNvSpPr>
          <p:nvPr>
            <p:ph type="subTitle" idx="1" hasCustomPrompt="1"/>
            <p:custDataLst>
              <p:tags r:id="rId2"/>
            </p:custDataLst>
          </p:nvPr>
        </p:nvSpPr>
        <p:spPr>
          <a:xfrm>
            <a:off x="509847" y="3108960"/>
            <a:ext cx="9942022" cy="507076"/>
          </a:xfrm>
          <a:prstGeom prst="rect">
            <a:avLst/>
          </a:prstGeom>
        </p:spPr>
        <p:txBody>
          <a:bodyPr lIns="0" tIns="0" rIns="0" bIns="0">
            <a:noAutofit/>
          </a:bodyPr>
          <a:lstStyle>
            <a:lvl1pPr marL="6235" indent="0">
              <a:lnSpc>
                <a:spcPct val="100000"/>
              </a:lnSpc>
              <a:spcBef>
                <a:spcPts val="545"/>
              </a:spcBef>
              <a:spcAft>
                <a:spcPts val="0"/>
              </a:spcAft>
              <a:buFontTx/>
              <a:buNone/>
              <a:defRPr sz="1636">
                <a:latin typeface="+mn-lt"/>
              </a:defRPr>
            </a:lvl1pPr>
          </a:lstStyle>
          <a:p>
            <a:pPr>
              <a:lnSpc>
                <a:spcPct val="100000"/>
              </a:lnSpc>
              <a:spcAft>
                <a:spcPts val="0"/>
              </a:spcAft>
            </a:pPr>
            <a:r>
              <a:rPr lang="en-US"/>
              <a:t>&lt;&lt;Infoline&gt;&gt;</a:t>
            </a:r>
            <a:endParaRPr/>
          </a:p>
        </p:txBody>
      </p:sp>
      <p:sp>
        <p:nvSpPr>
          <p:cNvPr id="38" name="text" descr="{&quot;templafy&quot;:{&quot;id&quot;:&quot;581c8c27-2cec-4036-8b89-757d3017c3de&quot;}}" title="Translations.PresentationPresenter"/>
          <p:cNvSpPr>
            <a:spLocks noGrp="1"/>
          </p:cNvSpPr>
          <p:nvPr>
            <p:ph type="body" sz="quarter" idx="11" hasCustomPrompt="1"/>
          </p:nvPr>
        </p:nvSpPr>
        <p:spPr>
          <a:xfrm>
            <a:off x="510546" y="3970525"/>
            <a:ext cx="6223000" cy="249382"/>
          </a:xfrm>
          <a:prstGeom prst="rect">
            <a:avLst/>
          </a:prstGeom>
        </p:spPr>
        <p:txBody>
          <a:bodyPr lIns="0" tIns="0" rIns="0" bIns="0" anchor="b" anchorCtr="0">
            <a:noAutofit/>
          </a:bodyPr>
          <a:lstStyle>
            <a:lvl1pPr marL="6235" indent="0">
              <a:spcBef>
                <a:spcPts val="0"/>
              </a:spcBef>
              <a:buFontTx/>
              <a:buNone/>
              <a:defRPr sz="1455" baseline="0">
                <a:latin typeface="+mn-lt"/>
              </a:defRPr>
            </a:lvl1pPr>
          </a:lstStyle>
          <a:p>
            <a:pPr lvl="0"/>
            <a:r>
              <a:rPr lang="en-US"/>
              <a:t>&lt;&lt;Presentation presenter&gt;&gt;</a:t>
            </a:r>
            <a:endParaRPr/>
          </a:p>
        </p:txBody>
      </p:sp>
      <p:sp>
        <p:nvSpPr>
          <p:cNvPr id="40" name="text" descr="{&quot;templafy&quot;:{&quot;id&quot;:&quot;6c82cd71-6896-486f-86e1-2b699f99b625&quot;}}" title="Translations.PresenterFunction"/>
          <p:cNvSpPr>
            <a:spLocks noGrp="1"/>
          </p:cNvSpPr>
          <p:nvPr>
            <p:ph type="body" sz="quarter" idx="12" hasCustomPrompt="1"/>
          </p:nvPr>
        </p:nvSpPr>
        <p:spPr>
          <a:xfrm>
            <a:off x="510546" y="4240818"/>
            <a:ext cx="6223000" cy="249382"/>
          </a:xfrm>
          <a:prstGeom prst="rect">
            <a:avLst/>
          </a:prstGeom>
        </p:spPr>
        <p:txBody>
          <a:bodyPr lIns="0" tIns="0" rIns="0" bIns="0" anchor="t" anchorCtr="0">
            <a:noAutofit/>
          </a:bodyPr>
          <a:lstStyle>
            <a:lvl1pPr marL="6235" indent="0">
              <a:spcBef>
                <a:spcPts val="0"/>
              </a:spcBef>
              <a:buFontTx/>
              <a:buNone/>
              <a:defRPr sz="1455" baseline="0">
                <a:latin typeface="+mn-lt"/>
              </a:defRPr>
            </a:lvl1pPr>
          </a:lstStyle>
          <a:p>
            <a:pPr lvl="0"/>
            <a:r>
              <a:rPr lang="en-US"/>
              <a:t>&lt;&lt;Presenter function&gt;&gt;</a:t>
            </a:r>
            <a:endParaRPr/>
          </a:p>
        </p:txBody>
      </p:sp>
      <p:sp>
        <p:nvSpPr>
          <p:cNvPr id="11" name="text" descr="{&quot;templafy&quot;:{&quot;id&quot;:&quot;b1c0238e-0645-44ce-9e91-8b1f9226f318&quot;}}" title="Translations.DatePp"/>
          <p:cNvSpPr>
            <a:spLocks noGrp="1"/>
          </p:cNvSpPr>
          <p:nvPr>
            <p:ph type="body" sz="quarter" idx="10" hasCustomPrompt="1"/>
            <p:custDataLst>
              <p:tags r:id="rId3"/>
            </p:custDataLst>
          </p:nvPr>
        </p:nvSpPr>
        <p:spPr>
          <a:xfrm>
            <a:off x="509847" y="6218183"/>
            <a:ext cx="4333702" cy="273250"/>
          </a:xfrm>
          <a:prstGeom prst="rect">
            <a:avLst/>
          </a:prstGeom>
        </p:spPr>
        <p:txBody>
          <a:bodyPr lIns="0" tIns="0" rIns="0" bIns="0" anchor="b" anchorCtr="0">
            <a:noAutofit/>
          </a:bodyPr>
          <a:lstStyle>
            <a:lvl1pPr marL="6235" indent="0">
              <a:spcBef>
                <a:spcPts val="545"/>
              </a:spcBef>
              <a:buFontTx/>
              <a:buNone/>
              <a:defRPr sz="1000" baseline="0">
                <a:latin typeface="+mn-lt"/>
              </a:defRPr>
            </a:lvl1pPr>
          </a:lstStyle>
          <a:p>
            <a:pPr lvl="0"/>
            <a:r>
              <a:rPr lang="en-US"/>
              <a:t>&lt;&lt;Date&gt;&gt;</a:t>
            </a:r>
            <a:endParaRPr/>
          </a:p>
        </p:txBody>
      </p:sp>
      <p:pic>
        <p:nvPicPr>
          <p:cNvPr id="2" name="image" descr="{&quot;templafy&quot;:{&quot;id&quot;:&quot;479a7189-9e1b-4490-82db-40f909dd8296&quot;}}"/>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520931" y="515390"/>
            <a:ext cx="1349341" cy="369865"/>
          </a:xfrm>
          <a:prstGeom prst="rect">
            <a:avLst/>
          </a:prstGeom>
        </p:spPr>
      </p:pic>
      <p:sp>
        <p:nvSpPr>
          <p:cNvPr id="12" name="text" descr="{&quot;templafy&quot;:{&quot;id&quot;:&quot;cffb3e64-2970-4703-9f5b-7876c65400ca&quot;}}" title="Form.Classification.Classification"/>
          <p:cNvSpPr txBox="1">
            <a:spLocks/>
          </p:cNvSpPr>
          <p:nvPr userDrawn="1">
            <p:custDataLst>
              <p:tags r:id="rId4"/>
            </p:custDataLst>
          </p:nvPr>
        </p:nvSpPr>
        <p:spPr>
          <a:xfrm>
            <a:off x="9232854" y="693820"/>
            <a:ext cx="2416233" cy="153888"/>
          </a:xfrm>
          <a:prstGeom prst="rect">
            <a:avLst/>
          </a:prstGeom>
        </p:spPr>
        <p:txBody>
          <a:bodyPr vert="horz" wrap="square" lIns="0" tIns="0" rIns="0" bIns="0" rtlCol="0" anchor="b" anchorCtr="0">
            <a:noAutofit/>
          </a:bodyPr>
          <a:lstStyle>
            <a:lvl1pPr marL="0" indent="0" algn="l" defTabSz="1005505" rtl="0" eaLnBrk="1" latinLnBrk="0" hangingPunct="1">
              <a:spcBef>
                <a:spcPct val="20000"/>
              </a:spcBef>
              <a:buSzPct val="120000"/>
              <a:buFont typeface="Symbol" pitchFamily="18" charset="2"/>
              <a:buNone/>
              <a:defRPr sz="1200" b="0" kern="1200" baseline="0">
                <a:solidFill>
                  <a:schemeClr val="tx1"/>
                </a:solidFill>
                <a:latin typeface="+mn-lt"/>
                <a:ea typeface="+mn-ea"/>
                <a:cs typeface="+mn-cs"/>
              </a:defRPr>
            </a:lvl1pPr>
            <a:lvl2pPr marL="816973" indent="-314218"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2pPr>
            <a:lvl3pPr marL="1256881"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3pPr>
            <a:lvl4pPr marL="1759633"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4pPr>
            <a:lvl5pPr marL="2262384"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5pPr>
            <a:lvl6pPr marL="2765137"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67890"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70641"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73393"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algn="r"/>
            <a:r>
              <a:rPr lang="en-US" sz="1000" dirty="0">
                <a:solidFill>
                  <a:prstClr val="black"/>
                </a:solidFill>
              </a:rPr>
              <a:t>Public</a:t>
            </a:r>
          </a:p>
        </p:txBody>
      </p:sp>
    </p:spTree>
    <p:extLst>
      <p:ext uri="{BB962C8B-B14F-4D97-AF65-F5344CB8AC3E}">
        <p14:creationId xmlns:p14="http://schemas.microsoft.com/office/powerpoint/2010/main" val="385649134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Cover Page (Image C)">
    <p:spTree>
      <p:nvGrpSpPr>
        <p:cNvPr id="1" name=""/>
        <p:cNvGrpSpPr/>
        <p:nvPr/>
      </p:nvGrpSpPr>
      <p:grpSpPr>
        <a:xfrm>
          <a:off x="0" y="0"/>
          <a:ext cx="0" cy="0"/>
          <a:chOff x="0" y="0"/>
          <a:chExt cx="0" cy="0"/>
        </a:xfrm>
      </p:grpSpPr>
      <p:sp>
        <p:nvSpPr>
          <p:cNvPr id="12" name="Picture Placeholder 8"/>
          <p:cNvSpPr>
            <a:spLocks noGrp="1"/>
          </p:cNvSpPr>
          <p:nvPr>
            <p:ph type="pic" sz="quarter" idx="15"/>
          </p:nvPr>
        </p:nvSpPr>
        <p:spPr>
          <a:xfrm>
            <a:off x="6903273" y="1980046"/>
            <a:ext cx="5000092" cy="4653773"/>
          </a:xfrm>
          <a:prstGeom prst="rect">
            <a:avLst/>
          </a:prstGeom>
        </p:spPr>
        <p:txBody>
          <a:bodyPr tIns="648000" anchor="ctr" anchorCtr="0">
            <a:noAutofit/>
          </a:bodyPr>
          <a:lstStyle>
            <a:lvl1pPr marL="6235" indent="0" algn="ctr">
              <a:buNone/>
              <a:defRPr/>
            </a:lvl1pPr>
          </a:lstStyle>
          <a:p>
            <a:endParaRPr lang="en-US" dirty="0"/>
          </a:p>
        </p:txBody>
      </p:sp>
      <p:sp>
        <p:nvSpPr>
          <p:cNvPr id="18" name="text" descr="{&quot;templafy&quot;:{&quot;id&quot;:&quot;517f693d-308c-442d-8d7e-6e8e398be8a6&quot;}}" title="Translations.Keyline"/>
          <p:cNvSpPr>
            <a:spLocks noGrp="1"/>
          </p:cNvSpPr>
          <p:nvPr>
            <p:ph type="ctrTitle" hasCustomPrompt="1"/>
            <p:custDataLst>
              <p:tags r:id="rId1"/>
            </p:custDataLst>
          </p:nvPr>
        </p:nvSpPr>
        <p:spPr>
          <a:xfrm>
            <a:off x="509848" y="1796727"/>
            <a:ext cx="6223000" cy="1210909"/>
          </a:xfrm>
          <a:prstGeom prst="rect">
            <a:avLst/>
          </a:prstGeom>
        </p:spPr>
        <p:txBody>
          <a:bodyPr lIns="0" tIns="0" rIns="0" bIns="0" anchor="b" anchorCtr="0">
            <a:noAutofit/>
          </a:bodyPr>
          <a:lstStyle>
            <a:lvl1pPr>
              <a:lnSpc>
                <a:spcPct val="100000"/>
              </a:lnSpc>
              <a:spcAft>
                <a:spcPts val="0"/>
              </a:spcAft>
              <a:defRPr sz="3636"/>
            </a:lvl1pPr>
          </a:lstStyle>
          <a:p>
            <a:pPr>
              <a:lnSpc>
                <a:spcPct val="100000"/>
              </a:lnSpc>
              <a:spcAft>
                <a:spcPts val="0"/>
              </a:spcAft>
            </a:pPr>
            <a:r>
              <a:rPr lang="en-US"/>
              <a:t>&lt;&lt;Keyline&gt;&gt;</a:t>
            </a:r>
            <a:endParaRPr/>
          </a:p>
        </p:txBody>
      </p:sp>
      <p:sp>
        <p:nvSpPr>
          <p:cNvPr id="17" name="text" descr="{&quot;templafy&quot;:{&quot;id&quot;:&quot;42d01303-1b82-4e52-b032-cf7026cd8338&quot;}}" title="Translations.Infoline"/>
          <p:cNvSpPr>
            <a:spLocks noGrp="1"/>
          </p:cNvSpPr>
          <p:nvPr>
            <p:ph type="subTitle" idx="1" hasCustomPrompt="1"/>
            <p:custDataLst>
              <p:tags r:id="rId2"/>
            </p:custDataLst>
          </p:nvPr>
        </p:nvSpPr>
        <p:spPr>
          <a:xfrm>
            <a:off x="509848" y="3108960"/>
            <a:ext cx="6223000" cy="507076"/>
          </a:xfrm>
          <a:prstGeom prst="rect">
            <a:avLst/>
          </a:prstGeom>
        </p:spPr>
        <p:txBody>
          <a:bodyPr lIns="0" tIns="0" rIns="0" bIns="0">
            <a:noAutofit/>
          </a:bodyPr>
          <a:lstStyle>
            <a:lvl1pPr marL="6235" indent="0">
              <a:lnSpc>
                <a:spcPct val="100000"/>
              </a:lnSpc>
              <a:spcBef>
                <a:spcPts val="545"/>
              </a:spcBef>
              <a:spcAft>
                <a:spcPts val="0"/>
              </a:spcAft>
              <a:buFontTx/>
              <a:buNone/>
              <a:defRPr sz="1636"/>
            </a:lvl1pPr>
          </a:lstStyle>
          <a:p>
            <a:pPr>
              <a:lnSpc>
                <a:spcPct val="100000"/>
              </a:lnSpc>
              <a:spcAft>
                <a:spcPts val="0"/>
              </a:spcAft>
            </a:pPr>
            <a:r>
              <a:rPr lang="en-US"/>
              <a:t>&lt;&lt;Infoline&gt;&gt;</a:t>
            </a:r>
            <a:endParaRPr/>
          </a:p>
        </p:txBody>
      </p:sp>
      <p:sp>
        <p:nvSpPr>
          <p:cNvPr id="38" name="text" descr="{&quot;templafy&quot;:{&quot;id&quot;:&quot;95cb0d2c-c896-4cbe-b268-035323f5aa94&quot;}}" title="Translations.PresentationPresenter"/>
          <p:cNvSpPr>
            <a:spLocks noGrp="1"/>
          </p:cNvSpPr>
          <p:nvPr>
            <p:ph type="body" sz="quarter" idx="11" hasCustomPrompt="1"/>
          </p:nvPr>
        </p:nvSpPr>
        <p:spPr>
          <a:xfrm>
            <a:off x="510546" y="3970525"/>
            <a:ext cx="6223000" cy="249382"/>
          </a:xfrm>
          <a:prstGeom prst="rect">
            <a:avLst/>
          </a:prstGeom>
        </p:spPr>
        <p:txBody>
          <a:bodyPr lIns="0" tIns="0" rIns="0" bIns="0" anchor="b" anchorCtr="0">
            <a:noAutofit/>
          </a:bodyPr>
          <a:lstStyle>
            <a:lvl1pPr marL="6235" indent="0">
              <a:spcBef>
                <a:spcPts val="0"/>
              </a:spcBef>
              <a:buFontTx/>
              <a:buNone/>
              <a:defRPr sz="1455" baseline="0"/>
            </a:lvl1pPr>
          </a:lstStyle>
          <a:p>
            <a:pPr lvl="0"/>
            <a:r>
              <a:rPr lang="en-US"/>
              <a:t>&lt;&lt;Presentation presenter&gt;&gt;</a:t>
            </a:r>
            <a:endParaRPr/>
          </a:p>
        </p:txBody>
      </p:sp>
      <p:sp>
        <p:nvSpPr>
          <p:cNvPr id="40" name="text" descr="{&quot;templafy&quot;:{&quot;id&quot;:&quot;38330571-929f-4514-8cbd-6051a07d9e9f&quot;}}" title="Translations.PresenterFunction"/>
          <p:cNvSpPr>
            <a:spLocks noGrp="1"/>
          </p:cNvSpPr>
          <p:nvPr>
            <p:ph type="body" sz="quarter" idx="12" hasCustomPrompt="1"/>
          </p:nvPr>
        </p:nvSpPr>
        <p:spPr>
          <a:xfrm>
            <a:off x="510546" y="4240818"/>
            <a:ext cx="6223000" cy="249382"/>
          </a:xfrm>
          <a:prstGeom prst="rect">
            <a:avLst/>
          </a:prstGeom>
        </p:spPr>
        <p:txBody>
          <a:bodyPr lIns="0" tIns="0" rIns="0" bIns="0" anchor="t" anchorCtr="0">
            <a:noAutofit/>
          </a:bodyPr>
          <a:lstStyle>
            <a:lvl1pPr marL="6235" indent="0">
              <a:spcBef>
                <a:spcPts val="0"/>
              </a:spcBef>
              <a:buFontTx/>
              <a:buNone/>
              <a:defRPr sz="1455" baseline="0"/>
            </a:lvl1pPr>
          </a:lstStyle>
          <a:p>
            <a:pPr lvl="0"/>
            <a:r>
              <a:rPr lang="en-US"/>
              <a:t>&lt;&lt;Presenter function&gt;&gt;</a:t>
            </a:r>
            <a:endParaRPr/>
          </a:p>
        </p:txBody>
      </p:sp>
      <p:sp>
        <p:nvSpPr>
          <p:cNvPr id="11" name="text" descr="{&quot;templafy&quot;:{&quot;id&quot;:&quot;ad25af92-5428-478b-855c-fe707c316693&quot;}}" title="Translations.DatePp"/>
          <p:cNvSpPr>
            <a:spLocks noGrp="1"/>
          </p:cNvSpPr>
          <p:nvPr>
            <p:ph type="body" sz="quarter" idx="10" hasCustomPrompt="1"/>
            <p:custDataLst>
              <p:tags r:id="rId3"/>
            </p:custDataLst>
          </p:nvPr>
        </p:nvSpPr>
        <p:spPr>
          <a:xfrm>
            <a:off x="509847" y="6218183"/>
            <a:ext cx="4333702" cy="273250"/>
          </a:xfrm>
          <a:prstGeom prst="rect">
            <a:avLst/>
          </a:prstGeom>
        </p:spPr>
        <p:txBody>
          <a:bodyPr lIns="0" tIns="0" rIns="0" bIns="0" anchor="b" anchorCtr="0">
            <a:noAutofit/>
          </a:bodyPr>
          <a:lstStyle>
            <a:lvl1pPr marL="6235" indent="0">
              <a:spcBef>
                <a:spcPts val="545"/>
              </a:spcBef>
              <a:buFontTx/>
              <a:buNone/>
              <a:defRPr sz="1000" baseline="0"/>
            </a:lvl1pPr>
          </a:lstStyle>
          <a:p>
            <a:pPr lvl="0"/>
            <a:r>
              <a:rPr lang="en-US"/>
              <a:t>&lt;&lt;Date&gt;&gt;</a:t>
            </a:r>
            <a:endParaRPr/>
          </a:p>
        </p:txBody>
      </p:sp>
      <p:pic>
        <p:nvPicPr>
          <p:cNvPr id="2" name="image" descr="{&quot;templafy&quot;:{&quot;id&quot;:&quot;b432f3f7-0720-4a0c-a38b-6ea2f82415e6&quot;}}"/>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520931" y="515390"/>
            <a:ext cx="1349341" cy="369865"/>
          </a:xfrm>
          <a:prstGeom prst="rect">
            <a:avLst/>
          </a:prstGeom>
        </p:spPr>
      </p:pic>
      <p:sp>
        <p:nvSpPr>
          <p:cNvPr id="13" name="text" descr="{&quot;templafy&quot;:{&quot;id&quot;:&quot;633511de-7a9a-4614-88b8-ba32608adea2&quot;}}" title="Form.Classification.Classification"/>
          <p:cNvSpPr txBox="1">
            <a:spLocks/>
          </p:cNvSpPr>
          <p:nvPr userDrawn="1">
            <p:custDataLst>
              <p:tags r:id="rId4"/>
            </p:custDataLst>
          </p:nvPr>
        </p:nvSpPr>
        <p:spPr>
          <a:xfrm>
            <a:off x="9232854" y="693820"/>
            <a:ext cx="2416233" cy="153888"/>
          </a:xfrm>
          <a:prstGeom prst="rect">
            <a:avLst/>
          </a:prstGeom>
        </p:spPr>
        <p:txBody>
          <a:bodyPr vert="horz" wrap="square" lIns="0" tIns="0" rIns="0" bIns="0" rtlCol="0" anchor="b" anchorCtr="0">
            <a:noAutofit/>
          </a:bodyPr>
          <a:lstStyle>
            <a:lvl1pPr marL="0" indent="0" algn="l" defTabSz="1005505" rtl="0" eaLnBrk="1" latinLnBrk="0" hangingPunct="1">
              <a:spcBef>
                <a:spcPct val="20000"/>
              </a:spcBef>
              <a:buSzPct val="120000"/>
              <a:buFont typeface="Symbol" pitchFamily="18" charset="2"/>
              <a:buNone/>
              <a:defRPr sz="1200" b="0" kern="1200" baseline="0">
                <a:solidFill>
                  <a:schemeClr val="tx1"/>
                </a:solidFill>
                <a:latin typeface="+mn-lt"/>
                <a:ea typeface="+mn-ea"/>
                <a:cs typeface="+mn-cs"/>
              </a:defRPr>
            </a:lvl1pPr>
            <a:lvl2pPr marL="816973" indent="-314218"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2pPr>
            <a:lvl3pPr marL="1256881"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3pPr>
            <a:lvl4pPr marL="1759633"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4pPr>
            <a:lvl5pPr marL="2262384"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5pPr>
            <a:lvl6pPr marL="2765137"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67890"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70641"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73393"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algn="r"/>
            <a:r>
              <a:rPr lang="en-US" sz="1000" dirty="0">
                <a:solidFill>
                  <a:prstClr val="black"/>
                </a:solidFill>
              </a:rPr>
              <a:t>Confidential</a:t>
            </a:r>
          </a:p>
        </p:txBody>
      </p:sp>
    </p:spTree>
    <p:extLst>
      <p:ext uri="{BB962C8B-B14F-4D97-AF65-F5344CB8AC3E}">
        <p14:creationId xmlns:p14="http://schemas.microsoft.com/office/powerpoint/2010/main" val="2888254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57949E-B9D7-48E7-9846-0E7B30FDA3D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DF0E4F0-4F01-49C0-A622-02B67963B40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777A898-24CB-4677-9783-5BE6A9BCAB6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5E029CC-07FD-48B5-A7BF-4EF516CBF91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0FB50CF-0F46-4E72-AB0A-26EB5527A0C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50BD24F-06C2-4B78-9A38-BB9827D36560}"/>
              </a:ext>
            </a:extLst>
          </p:cNvPr>
          <p:cNvSpPr>
            <a:spLocks noGrp="1"/>
          </p:cNvSpPr>
          <p:nvPr>
            <p:ph type="dt" sz="half" idx="10"/>
          </p:nvPr>
        </p:nvSpPr>
        <p:spPr/>
        <p:txBody>
          <a:bodyPr/>
          <a:lstStyle/>
          <a:p>
            <a:fld id="{38F79F67-ACB7-420E-A3B2-6F4F9BBB8A09}" type="datetimeFigureOut">
              <a:rPr lang="en-US" smtClean="0"/>
              <a:t>6/28/2022</a:t>
            </a:fld>
            <a:endParaRPr lang="en-US"/>
          </a:p>
        </p:txBody>
      </p:sp>
      <p:sp>
        <p:nvSpPr>
          <p:cNvPr id="8" name="Footer Placeholder 7">
            <a:extLst>
              <a:ext uri="{FF2B5EF4-FFF2-40B4-BE49-F238E27FC236}">
                <a16:creationId xmlns:a16="http://schemas.microsoft.com/office/drawing/2014/main" id="{732C7F69-0289-4060-B193-1BF289B012B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1AD92B2-E956-42E9-9882-255D6110C076}"/>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132219478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Default Body Slide">
    <p:spTree>
      <p:nvGrpSpPr>
        <p:cNvPr id="1" name=""/>
        <p:cNvGrpSpPr/>
        <p:nvPr/>
      </p:nvGrpSpPr>
      <p:grpSpPr>
        <a:xfrm>
          <a:off x="0" y="0"/>
          <a:ext cx="0" cy="0"/>
          <a:chOff x="0" y="0"/>
          <a:chExt cx="0" cy="0"/>
        </a:xfrm>
      </p:grpSpPr>
      <p:sp>
        <p:nvSpPr>
          <p:cNvPr id="5" name="LAYOUT BODY">
            <a:extLst>
              <a:ext uri="{FF2B5EF4-FFF2-40B4-BE49-F238E27FC236}">
                <a16:creationId xmlns:a16="http://schemas.microsoft.com/office/drawing/2014/main" id="{36DC4925-9D80-481C-8D18-739F6C90AD8B}"/>
              </a:ext>
            </a:extLst>
          </p:cNvPr>
          <p:cNvSpPr>
            <a:spLocks noGrp="1"/>
          </p:cNvSpPr>
          <p:nvPr>
            <p:ph sz="quarter" idx="15" hasCustomPrompt="1"/>
          </p:nvPr>
        </p:nvSpPr>
        <p:spPr>
          <a:xfrm>
            <a:off x="509847" y="1689969"/>
            <a:ext cx="11141443" cy="3833090"/>
          </a:xfrm>
        </p:spPr>
        <p:txBody>
          <a:bodyPr/>
          <a:lstStyle>
            <a:lvl1pPr>
              <a:defRPr/>
            </a:lvl1pPr>
            <a:lvl5pPr>
              <a:defRPr/>
            </a:lvl5pPr>
            <a:lvl6pPr>
              <a:defRPr/>
            </a:lvl6pPr>
            <a:lvl7pPr>
              <a:defRPr/>
            </a:lvl7pPr>
            <a:lvl8pPr>
              <a:defRPr/>
            </a:lvl8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6</a:t>
            </a:r>
          </a:p>
          <a:p>
            <a:pPr lvl="6"/>
            <a:r>
              <a:rPr lang="en-US" dirty="0"/>
              <a:t>7</a:t>
            </a:r>
          </a:p>
          <a:p>
            <a:pPr lvl="7"/>
            <a:r>
              <a:rPr lang="en-US" dirty="0"/>
              <a:t>8</a:t>
            </a:r>
          </a:p>
          <a:p>
            <a:pPr lvl="8"/>
            <a:r>
              <a:rPr lang="en-US" dirty="0"/>
              <a:t>9</a:t>
            </a:r>
          </a:p>
        </p:txBody>
      </p:sp>
      <p:sp>
        <p:nvSpPr>
          <p:cNvPr id="2" name="text" descr="{&quot;templafy&quot;:{&quot;id&quot;:&quot;c5dcef7c-1d7b-44e4-b377-8baa320b866e&quot;}}" title="Translations.PageHeading"/>
          <p:cNvSpPr>
            <a:spLocks noGrp="1"/>
          </p:cNvSpPr>
          <p:nvPr>
            <p:ph type="title" hasCustomPrompt="1"/>
            <p:custDataLst>
              <p:tags r:id="rId1"/>
            </p:custDataLst>
          </p:nvPr>
        </p:nvSpPr>
        <p:spPr>
          <a:xfrm>
            <a:off x="509849" y="3"/>
            <a:ext cx="11141441" cy="856211"/>
          </a:xfrm>
          <a:prstGeom prst="rect">
            <a:avLst/>
          </a:prstGeom>
        </p:spPr>
        <p:txBody>
          <a:bodyPr lIns="0" tIns="0" rIns="0" bIns="0" anchor="b" anchorCtr="0">
            <a:noAutofit/>
          </a:bodyPr>
          <a:lstStyle>
            <a:lvl1pPr>
              <a:lnSpc>
                <a:spcPct val="95000"/>
              </a:lnSpc>
              <a:defRPr sz="2545" b="0" baseline="0">
                <a:solidFill>
                  <a:schemeClr val="tx1"/>
                </a:solidFill>
                <a:latin typeface="+mn-lt"/>
                <a:ea typeface="Arial Unicode MS" pitchFamily="34" charset="-128"/>
              </a:defRPr>
            </a:lvl1pPr>
          </a:lstStyle>
          <a:p>
            <a:r>
              <a:rPr lang="en-US"/>
              <a:t>&lt;&lt;Page heading&gt;&gt;</a:t>
            </a:r>
            <a:endParaRPr/>
          </a:p>
        </p:txBody>
      </p:sp>
      <p:sp>
        <p:nvSpPr>
          <p:cNvPr id="22" name="text" descr="{&quot;templafy&quot;:{&quot;id&quot;:&quot;b836f157-0c8e-486a-93a0-c29246dbca78&quot;}}" title="Translations.MessageText"/>
          <p:cNvSpPr>
            <a:spLocks noGrp="1"/>
          </p:cNvSpPr>
          <p:nvPr>
            <p:ph type="body" sz="quarter" idx="48" hasCustomPrompt="1"/>
          </p:nvPr>
        </p:nvSpPr>
        <p:spPr>
          <a:xfrm>
            <a:off x="511849" y="1024660"/>
            <a:ext cx="11139441" cy="249382"/>
          </a:xfrm>
          <a:prstGeom prst="rect">
            <a:avLst/>
          </a:prstGeom>
        </p:spPr>
        <p:txBody>
          <a:bodyPr lIns="0" tIns="0" rIns="0" bIns="0"/>
          <a:lstStyle>
            <a:lvl1pPr marL="6235" indent="0">
              <a:spcBef>
                <a:spcPts val="0"/>
              </a:spcBef>
              <a:buFontTx/>
              <a:buNone/>
              <a:defRPr sz="1636"/>
            </a:lvl1pPr>
          </a:lstStyle>
          <a:p>
            <a:pPr lvl="0"/>
            <a:r>
              <a:rPr lang="en-US"/>
              <a:t>&lt;&lt;Message&gt;&gt;</a:t>
            </a:r>
            <a:endParaRPr/>
          </a:p>
        </p:txBody>
      </p:sp>
      <p:sp>
        <p:nvSpPr>
          <p:cNvPr id="19"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1161222" y="6234545"/>
            <a:ext cx="498764" cy="349135"/>
          </a:xfrm>
          <a:prstGeom prst="rect">
            <a:avLst/>
          </a:prstGeom>
          <a:noFill/>
        </p:spPr>
        <p:txBody>
          <a:bodyPr wrap="square" lIns="0" tIns="0" rIns="0" bIns="0" rtlCol="0" anchor="b" anchorCtr="0">
            <a:noAutofit/>
          </a:bodyPr>
          <a:lstStyle/>
          <a:p>
            <a:pPr algn="r"/>
            <a:fld id="{8A23ABA4-7C5F-4A82-88F7-CAC0346A6918}" type="slidenum">
              <a:rPr lang="en-US" sz="636" smtClean="0">
                <a:solidFill>
                  <a:prstClr val="black"/>
                </a:solidFill>
              </a:rPr>
              <a:pPr algn="r"/>
              <a:t>‹#›</a:t>
            </a:fld>
            <a:endParaRPr lang="en-US" sz="636" dirty="0">
              <a:solidFill>
                <a:prstClr val="black"/>
              </a:solidFill>
            </a:endParaRPr>
          </a:p>
        </p:txBody>
      </p:sp>
      <p:grpSp>
        <p:nvGrpSpPr>
          <p:cNvPr id="21" name="PXP_GRIDLINES" hidden="1"/>
          <p:cNvGrpSpPr/>
          <p:nvPr userDrawn="1"/>
        </p:nvGrpSpPr>
        <p:grpSpPr>
          <a:xfrm>
            <a:off x="-8312" y="0"/>
            <a:ext cx="12192506" cy="6858000"/>
            <a:chOff x="-13716" y="0"/>
            <a:chExt cx="10058818" cy="7543800"/>
          </a:xfrm>
        </p:grpSpPr>
        <p:cxnSp>
          <p:nvCxnSpPr>
            <p:cNvPr id="23" name="Straight Connector 22"/>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15" name="LAYOUT BODY"/>
          <p:cNvSpPr/>
          <p:nvPr userDrawn="1"/>
        </p:nvSpPr>
        <p:spPr>
          <a:xfrm>
            <a:off x="525818" y="2894301"/>
            <a:ext cx="11140364"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prstClr val="black"/>
              </a:solidFill>
            </a:endParaRPr>
          </a:p>
        </p:txBody>
      </p:sp>
      <p:pic>
        <p:nvPicPr>
          <p:cNvPr id="16" name="image" descr="{&quot;templafy&quot;:{&quot;id&quot;:&quot;07f9bb92-83d3-4972-876a-921163a66571&quot;}}">
            <a:extLst>
              <a:ext uri="{FF2B5EF4-FFF2-40B4-BE49-F238E27FC236}">
                <a16:creationId xmlns:a16="http://schemas.microsoft.com/office/drawing/2014/main" id="{A015733B-397F-42C4-8F34-EEC9E8FC8F6E}"/>
              </a:ext>
            </a:extLst>
          </p:cNvPr>
          <p:cNvPicPr>
            <a:picLocks noChangeAspect="1"/>
          </p:cNvPicPr>
          <p:nvPr userDrawn="1"/>
        </p:nvPicPr>
        <p:blipFill>
          <a:blip r:embed="rId3"/>
          <a:stretch>
            <a:fillRect/>
          </a:stretch>
        </p:blipFill>
        <p:spPr>
          <a:xfrm>
            <a:off x="507077" y="6366066"/>
            <a:ext cx="643091" cy="235636"/>
          </a:xfrm>
          <a:prstGeom prst="rect">
            <a:avLst/>
          </a:prstGeom>
        </p:spPr>
      </p:pic>
    </p:spTree>
    <p:extLst>
      <p:ext uri="{BB962C8B-B14F-4D97-AF65-F5344CB8AC3E}">
        <p14:creationId xmlns:p14="http://schemas.microsoft.com/office/powerpoint/2010/main" val="21475077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7" name="text" descr="{&quot;templafy&quot;:{&quot;id&quot;:&quot;8c2c1c87-309c-4e1d-92a2-f211c9e39555&quot;}}" title="Translations.PageHeading"/>
          <p:cNvSpPr>
            <a:spLocks noGrp="1"/>
          </p:cNvSpPr>
          <p:nvPr>
            <p:ph type="title" hasCustomPrompt="1"/>
            <p:custDataLst>
              <p:tags r:id="rId1"/>
            </p:custDataLst>
          </p:nvPr>
        </p:nvSpPr>
        <p:spPr>
          <a:xfrm>
            <a:off x="509849" y="3"/>
            <a:ext cx="11141441" cy="856211"/>
          </a:xfrm>
          <a:prstGeom prst="rect">
            <a:avLst/>
          </a:prstGeom>
        </p:spPr>
        <p:txBody>
          <a:bodyPr lIns="0" tIns="0" rIns="0" bIns="0" anchor="b" anchorCtr="0">
            <a:noAutofit/>
          </a:bodyPr>
          <a:lstStyle>
            <a:lvl1pPr>
              <a:lnSpc>
                <a:spcPct val="95000"/>
              </a:lnSpc>
              <a:defRPr sz="2545" b="0" baseline="0">
                <a:solidFill>
                  <a:schemeClr val="tx1"/>
                </a:solidFill>
                <a:latin typeface="+mn-lt"/>
                <a:ea typeface="Arial Unicode MS" pitchFamily="34" charset="-128"/>
              </a:defRPr>
            </a:lvl1pPr>
          </a:lstStyle>
          <a:p>
            <a:r>
              <a:rPr lang="en-US" dirty="0"/>
              <a:t>&lt;&lt;Page heading&gt;&gt;</a:t>
            </a:r>
            <a:endParaRPr dirty="0"/>
          </a:p>
        </p:txBody>
      </p:sp>
      <p:sp>
        <p:nvSpPr>
          <p:cNvPr id="33" name="text" descr="{&quot;templafy&quot;:{&quot;id&quot;:&quot;9a641532-141f-481d-9b3c-1f7d7ea67ae2&quot;}}" title="Translations.MessageText"/>
          <p:cNvSpPr>
            <a:spLocks noGrp="1"/>
          </p:cNvSpPr>
          <p:nvPr>
            <p:ph type="body" sz="quarter" idx="14" hasCustomPrompt="1"/>
          </p:nvPr>
        </p:nvSpPr>
        <p:spPr>
          <a:xfrm>
            <a:off x="511849" y="1024660"/>
            <a:ext cx="11139441" cy="249382"/>
          </a:xfrm>
          <a:prstGeom prst="rect">
            <a:avLst/>
          </a:prstGeom>
        </p:spPr>
        <p:txBody>
          <a:bodyPr lIns="0" tIns="0" rIns="0" bIns="0"/>
          <a:lstStyle>
            <a:lvl1pPr marL="6235" indent="0">
              <a:spcBef>
                <a:spcPts val="0"/>
              </a:spcBef>
              <a:buFontTx/>
              <a:buNone/>
              <a:defRPr sz="1636">
                <a:latin typeface="+mn-lt"/>
              </a:defRPr>
            </a:lvl1pPr>
          </a:lstStyle>
          <a:p>
            <a:pPr lvl="0"/>
            <a:r>
              <a:rPr lang="en-US"/>
              <a:t>&lt;&lt;Message&gt;&gt;</a:t>
            </a:r>
            <a:endParaRPr/>
          </a:p>
        </p:txBody>
      </p:sp>
      <p:sp>
        <p:nvSpPr>
          <p:cNvPr id="34"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0984199" y="6241909"/>
            <a:ext cx="664703" cy="349135"/>
          </a:xfrm>
          <a:prstGeom prst="rect">
            <a:avLst/>
          </a:prstGeom>
          <a:noFill/>
        </p:spPr>
        <p:txBody>
          <a:bodyPr vert="horz" wrap="square" lIns="0" tIns="0" rIns="0" bIns="0" rtlCol="0" anchor="b">
            <a:noAutofit/>
          </a:bodyPr>
          <a:lstStyle/>
          <a:p>
            <a:pPr algn="r"/>
            <a:fld id="{C9C5D969-4CAD-4F29-8B51-07B8CBAF6BF4}" type="slidenum">
              <a:rPr lang="en-US" sz="636" smtClean="0">
                <a:solidFill>
                  <a:prstClr val="black"/>
                </a:solidFill>
              </a:rPr>
              <a:pPr algn="r"/>
              <a:t>‹#›</a:t>
            </a:fld>
            <a:endParaRPr lang="en-US" sz="636" dirty="0">
              <a:solidFill>
                <a:prstClr val="black"/>
              </a:solidFill>
            </a:endParaRPr>
          </a:p>
        </p:txBody>
      </p:sp>
      <p:grpSp>
        <p:nvGrpSpPr>
          <p:cNvPr id="20" name="PXP_GRIDLINES" hidden="1"/>
          <p:cNvGrpSpPr/>
          <p:nvPr userDrawn="1"/>
        </p:nvGrpSpPr>
        <p:grpSpPr>
          <a:xfrm>
            <a:off x="-8312" y="0"/>
            <a:ext cx="12192506" cy="6858000"/>
            <a:chOff x="-13716" y="0"/>
            <a:chExt cx="10058818" cy="7543800"/>
          </a:xfrm>
        </p:grpSpPr>
        <p:cxnSp>
          <p:nvCxnSpPr>
            <p:cNvPr id="21" name="Straight Connector 20"/>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pic>
        <p:nvPicPr>
          <p:cNvPr id="13" name="image" descr="{&quot;templafy&quot;:{&quot;id&quot;:&quot;07f9bb92-83d3-4972-876a-921163a66571&quot;}}">
            <a:extLst>
              <a:ext uri="{FF2B5EF4-FFF2-40B4-BE49-F238E27FC236}">
                <a16:creationId xmlns:a16="http://schemas.microsoft.com/office/drawing/2014/main" id="{71C2B8FF-F8C7-4491-B3DF-01CC372BE886}"/>
              </a:ext>
            </a:extLst>
          </p:cNvPr>
          <p:cNvPicPr>
            <a:picLocks noChangeAspect="1"/>
          </p:cNvPicPr>
          <p:nvPr userDrawn="1"/>
        </p:nvPicPr>
        <p:blipFill>
          <a:blip r:embed="rId3"/>
          <a:stretch>
            <a:fillRect/>
          </a:stretch>
        </p:blipFill>
        <p:spPr>
          <a:xfrm>
            <a:off x="507077" y="6366066"/>
            <a:ext cx="643091" cy="235636"/>
          </a:xfrm>
          <a:prstGeom prst="rect">
            <a:avLst/>
          </a:prstGeom>
        </p:spPr>
      </p:pic>
    </p:spTree>
    <p:extLst>
      <p:ext uri="{BB962C8B-B14F-4D97-AF65-F5344CB8AC3E}">
        <p14:creationId xmlns:p14="http://schemas.microsoft.com/office/powerpoint/2010/main" val="321308280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Large 2x2">
    <p:spTree>
      <p:nvGrpSpPr>
        <p:cNvPr id="1" name=""/>
        <p:cNvGrpSpPr/>
        <p:nvPr/>
      </p:nvGrpSpPr>
      <p:grpSpPr>
        <a:xfrm>
          <a:off x="0" y="0"/>
          <a:ext cx="0" cy="0"/>
          <a:chOff x="0" y="0"/>
          <a:chExt cx="0" cy="0"/>
        </a:xfrm>
      </p:grpSpPr>
      <p:sp>
        <p:nvSpPr>
          <p:cNvPr id="24" name="Slide Number Textbox" hidden="1"/>
          <p:cNvSpPr txBox="1"/>
          <p:nvPr userDrawn="1"/>
        </p:nvSpPr>
        <p:spPr>
          <a:xfrm>
            <a:off x="11161222" y="6234545"/>
            <a:ext cx="498764" cy="349135"/>
          </a:xfrm>
          <a:prstGeom prst="rect">
            <a:avLst/>
          </a:prstGeom>
          <a:noFill/>
        </p:spPr>
        <p:txBody>
          <a:bodyPr wrap="square" lIns="0" tIns="0" rIns="0" bIns="0" rtlCol="0" anchor="b" anchorCtr="0">
            <a:noAutofit/>
          </a:bodyPr>
          <a:lstStyle/>
          <a:p>
            <a:pPr algn="r"/>
            <a:fld id="{8A23ABA4-7C5F-4A82-88F7-CAC0346A6918}" type="slidenum">
              <a:rPr lang="en-US" sz="636" smtClean="0">
                <a:solidFill>
                  <a:prstClr val="black"/>
                </a:solidFill>
              </a:rPr>
              <a:pPr algn="r"/>
              <a:t>‹#›</a:t>
            </a:fld>
            <a:endParaRPr lang="en-US" sz="636" dirty="0">
              <a:solidFill>
                <a:prstClr val="black"/>
              </a:solidFill>
            </a:endParaRPr>
          </a:p>
        </p:txBody>
      </p:sp>
      <p:cxnSp>
        <p:nvCxnSpPr>
          <p:cNvPr id="14" name="THIN BLUE LINE"/>
          <p:cNvCxnSpPr/>
          <p:nvPr/>
        </p:nvCxnSpPr>
        <p:spPr>
          <a:xfrm>
            <a:off x="509847" y="939338"/>
            <a:ext cx="1113905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 descr="{&quot;templafy&quot;:{&quot;id&quot;:&quot;659500a2-f1be-4e6d-9abd-f71500a1e406&quot;}}" title="Translations.PageHeading"/>
          <p:cNvSpPr>
            <a:spLocks noGrp="1"/>
          </p:cNvSpPr>
          <p:nvPr>
            <p:ph type="title" hasCustomPrompt="1"/>
            <p:custDataLst>
              <p:tags r:id="rId1"/>
            </p:custDataLst>
          </p:nvPr>
        </p:nvSpPr>
        <p:spPr>
          <a:xfrm>
            <a:off x="509847" y="3"/>
            <a:ext cx="11139055" cy="856211"/>
          </a:xfrm>
          <a:prstGeom prst="rect">
            <a:avLst/>
          </a:prstGeom>
        </p:spPr>
        <p:txBody>
          <a:bodyPr vert="horz" lIns="0" tIns="0" rIns="0" bIns="0" rtlCol="0" anchor="b" anchorCtr="0">
            <a:normAutofit/>
          </a:bodyPr>
          <a:lstStyle>
            <a:lvl1pPr>
              <a:lnSpc>
                <a:spcPct val="95000"/>
              </a:lnSpc>
              <a:defRPr lang="en-US" dirty="0">
                <a:latin typeface="+mn-lt"/>
              </a:defRPr>
            </a:lvl1pPr>
          </a:lstStyle>
          <a:p>
            <a:pPr lvl="0"/>
            <a:r>
              <a:rPr lang="en-US"/>
              <a:t>&lt;&lt;Page heading&gt;&gt;</a:t>
            </a:r>
            <a:endParaRPr/>
          </a:p>
        </p:txBody>
      </p:sp>
      <p:sp>
        <p:nvSpPr>
          <p:cNvPr id="35" name="text" descr="{&quot;templafy&quot;:{&quot;id&quot;:&quot;e07ab73a-48a2-4890-8c52-7820c8526911&quot;}}" title="Translations.MessageText"/>
          <p:cNvSpPr>
            <a:spLocks noGrp="1"/>
          </p:cNvSpPr>
          <p:nvPr>
            <p:ph type="body" sz="quarter" idx="32" hasCustomPrompt="1"/>
          </p:nvPr>
        </p:nvSpPr>
        <p:spPr>
          <a:xfrm>
            <a:off x="511848" y="1024660"/>
            <a:ext cx="11129356" cy="249382"/>
          </a:xfrm>
          <a:prstGeom prst="rect">
            <a:avLst/>
          </a:prstGeom>
        </p:spPr>
        <p:txBody>
          <a:bodyPr lIns="0" tIns="0" rIns="0" bIns="0"/>
          <a:lstStyle>
            <a:lvl1pPr marL="6235" indent="0">
              <a:spcBef>
                <a:spcPts val="0"/>
              </a:spcBef>
              <a:buFontTx/>
              <a:buNone/>
              <a:defRPr sz="1636">
                <a:latin typeface="+mn-lt"/>
              </a:defRPr>
            </a:lvl1pPr>
          </a:lstStyle>
          <a:p>
            <a:pPr lvl="0"/>
            <a:r>
              <a:rPr lang="en-US"/>
              <a:t>&lt;&lt;Message&gt;&gt;</a:t>
            </a:r>
            <a:endParaRPr/>
          </a:p>
        </p:txBody>
      </p:sp>
      <p:sp>
        <p:nvSpPr>
          <p:cNvPr id="41" name="text" descr="{&quot;templafy&quot;:{&quot;id&quot;:&quot;6f73ff4a-da61-490e-8df6-ce80065d606c&quot;}}" title="Translations.LayoutHeading"/>
          <p:cNvSpPr>
            <a:spLocks noGrp="1"/>
          </p:cNvSpPr>
          <p:nvPr>
            <p:ph type="body" idx="16" hasCustomPrompt="1"/>
            <p:custDataLst>
              <p:tags r:id="rId2"/>
            </p:custDataLst>
          </p:nvPr>
        </p:nvSpPr>
        <p:spPr>
          <a:xfrm>
            <a:off x="510546" y="1688727"/>
            <a:ext cx="5384727" cy="323273"/>
          </a:xfrm>
          <a:prstGeom prst="rect">
            <a:avLst/>
          </a:prstGeom>
          <a:noFill/>
        </p:spPr>
        <p:txBody>
          <a:bodyPr lIns="0" tIns="0" rIns="0" bIns="36564" anchor="t" anchorCtr="0">
            <a:noAutofit/>
          </a:bodyPr>
          <a:lstStyle>
            <a:lvl1pPr marL="0" indent="0">
              <a:spcBef>
                <a:spcPts val="0"/>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42" name="Content Placeholder 10"/>
          <p:cNvSpPr>
            <a:spLocks noGrp="1"/>
          </p:cNvSpPr>
          <p:nvPr>
            <p:ph sz="quarter" idx="19" hasCustomPrompt="1"/>
          </p:nvPr>
        </p:nvSpPr>
        <p:spPr>
          <a:xfrm>
            <a:off x="510546" y="2015543"/>
            <a:ext cx="5384727" cy="1472727"/>
          </a:xfrm>
          <a:prstGeom prst="rect">
            <a:avLst/>
          </a:prstGeom>
          <a:noFill/>
        </p:spPr>
        <p:txBody>
          <a:bodyPr vert="horz" lIns="0" tIns="0" rIns="0" bIns="0" rtlCol="0">
            <a:noAutofit/>
          </a:bodyPr>
          <a:lstStyle>
            <a:lvl1pPr marL="166256">
              <a:defRPr lang="en-US" kern="1200" baseline="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43" name="text" descr="{&quot;templafy&quot;:{&quot;id&quot;:&quot;fd9f72fd-c813-4ca2-adbd-72b7a544d668&quot;}}" title="Translations.Source"/>
          <p:cNvSpPr>
            <a:spLocks noGrp="1"/>
          </p:cNvSpPr>
          <p:nvPr>
            <p:ph type="body" sz="quarter" idx="47" hasCustomPrompt="1"/>
          </p:nvPr>
        </p:nvSpPr>
        <p:spPr>
          <a:xfrm>
            <a:off x="509847" y="3498546"/>
            <a:ext cx="5384727" cy="166909"/>
          </a:xfrm>
        </p:spPr>
        <p:txBody>
          <a:bodyPr/>
          <a:lstStyle>
            <a:lvl1pPr marL="0" indent="0">
              <a:spcBef>
                <a:spcPts val="0"/>
              </a:spcBef>
              <a:buFontTx/>
              <a:buNone/>
              <a:defRPr sz="909">
                <a:latin typeface="+mn-lt"/>
              </a:defRPr>
            </a:lvl1pPr>
            <a:lvl2pPr marL="0" indent="0">
              <a:spcBef>
                <a:spcPts val="0"/>
              </a:spcBef>
              <a:buFontTx/>
              <a:buNone/>
              <a:defRPr sz="727"/>
            </a:lvl2pPr>
            <a:lvl3pPr marL="0" indent="0">
              <a:spcBef>
                <a:spcPts val="0"/>
              </a:spcBef>
              <a:buFontTx/>
              <a:buNone/>
              <a:defRPr sz="727"/>
            </a:lvl3pPr>
            <a:lvl4pPr marL="0" indent="0">
              <a:spcBef>
                <a:spcPts val="0"/>
              </a:spcBef>
              <a:buFontTx/>
              <a:buNone/>
              <a:defRPr sz="727"/>
            </a:lvl4pPr>
            <a:lvl5pPr marL="0" indent="0">
              <a:spcBef>
                <a:spcPts val="0"/>
              </a:spcBef>
              <a:buFontTx/>
              <a:buNone/>
              <a:defRPr sz="727"/>
            </a:lvl5pPr>
          </a:lstStyle>
          <a:p>
            <a:pPr lvl="0"/>
            <a:r>
              <a:rPr lang="en-US"/>
              <a:t>Source</a:t>
            </a:r>
            <a:endParaRPr/>
          </a:p>
        </p:txBody>
      </p:sp>
      <p:sp>
        <p:nvSpPr>
          <p:cNvPr id="52" name="text" descr="{&quot;templafy&quot;:{&quot;id&quot;:&quot;850033cf-20bd-469f-b2ed-809f6725b900&quot;}}" title="Translations.LayoutHeading"/>
          <p:cNvSpPr>
            <a:spLocks noGrp="1"/>
          </p:cNvSpPr>
          <p:nvPr>
            <p:ph type="body" idx="34" hasCustomPrompt="1"/>
            <p:custDataLst>
              <p:tags r:id="rId3"/>
            </p:custDataLst>
          </p:nvPr>
        </p:nvSpPr>
        <p:spPr>
          <a:xfrm>
            <a:off x="509847" y="3721091"/>
            <a:ext cx="5384727" cy="323273"/>
          </a:xfrm>
          <a:prstGeom prst="rect">
            <a:avLst/>
          </a:prstGeom>
          <a:noFill/>
        </p:spPr>
        <p:txBody>
          <a:bodyPr lIns="0" tIns="0" rIns="0" bIns="36564" anchor="t" anchorCtr="0">
            <a:noAutofit/>
          </a:bodyPr>
          <a:lstStyle>
            <a:lvl1pPr marL="0" indent="0">
              <a:spcBef>
                <a:spcPts val="0"/>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53" name="Content Placeholder 10"/>
          <p:cNvSpPr>
            <a:spLocks noGrp="1"/>
          </p:cNvSpPr>
          <p:nvPr>
            <p:ph sz="quarter" idx="35" hasCustomPrompt="1"/>
          </p:nvPr>
        </p:nvSpPr>
        <p:spPr>
          <a:xfrm>
            <a:off x="509847" y="4048364"/>
            <a:ext cx="5384727" cy="1472727"/>
          </a:xfrm>
          <a:prstGeom prst="rect">
            <a:avLst/>
          </a:prstGeom>
          <a:noFill/>
        </p:spPr>
        <p:txBody>
          <a:bodyPr vert="horz" lIns="0" tIns="0" rIns="0" bIns="0" rtlCol="0">
            <a:noAutofit/>
          </a:bodyPr>
          <a:lstStyle>
            <a:lvl1pPr marL="166256">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44" name="text" descr="{&quot;templafy&quot;:{&quot;id&quot;:&quot;11691b94-4cf8-4bf6-a2c2-37a0d2744c13&quot;}}" title="Translations.Source"/>
          <p:cNvSpPr>
            <a:spLocks noGrp="1"/>
          </p:cNvSpPr>
          <p:nvPr>
            <p:ph type="body" sz="quarter" idx="48" hasCustomPrompt="1"/>
          </p:nvPr>
        </p:nvSpPr>
        <p:spPr>
          <a:xfrm>
            <a:off x="509847" y="5530909"/>
            <a:ext cx="5384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59" name="text" descr="{&quot;templafy&quot;:{&quot;id&quot;:&quot;610c3496-d1a5-4d77-9bfc-26dbc43f9749&quot;}}" title="Translations.LayoutHeading"/>
          <p:cNvSpPr>
            <a:spLocks noGrp="1"/>
          </p:cNvSpPr>
          <p:nvPr>
            <p:ph type="body" idx="36" hasCustomPrompt="1"/>
            <p:custDataLst>
              <p:tags r:id="rId4"/>
            </p:custDataLst>
          </p:nvPr>
        </p:nvSpPr>
        <p:spPr>
          <a:xfrm>
            <a:off x="6266182" y="1688727"/>
            <a:ext cx="5384727" cy="323273"/>
          </a:xfrm>
          <a:prstGeom prst="rect">
            <a:avLst/>
          </a:prstGeom>
          <a:noFill/>
        </p:spPr>
        <p:txBody>
          <a:bodyPr lIns="0" tIns="0" rIns="0" bIns="36564" anchor="t" anchorCtr="0">
            <a:noAutofit/>
          </a:bodyPr>
          <a:lstStyle>
            <a:lvl1pPr marL="0" indent="0">
              <a:spcBef>
                <a:spcPts val="0"/>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27" name="Content Placeholder 10"/>
          <p:cNvSpPr>
            <a:spLocks noGrp="1"/>
          </p:cNvSpPr>
          <p:nvPr>
            <p:ph sz="quarter" idx="37" hasCustomPrompt="1"/>
          </p:nvPr>
        </p:nvSpPr>
        <p:spPr>
          <a:xfrm>
            <a:off x="6266182" y="2015543"/>
            <a:ext cx="5384727" cy="1472727"/>
          </a:xfrm>
          <a:prstGeom prst="rect">
            <a:avLst/>
          </a:prstGeom>
          <a:noFill/>
        </p:spPr>
        <p:txBody>
          <a:bodyPr vert="horz" lIns="0" tIns="0" rIns="0" bIns="0" rtlCol="0">
            <a:noAutofit/>
          </a:bodyPr>
          <a:lstStyle>
            <a:lvl1pPr marL="166256">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54" name="text" descr="{&quot;templafy&quot;:{&quot;id&quot;:&quot;7e57f9ec-c0e6-4202-805c-acfa607aebac&quot;}}" title="Translations.Source"/>
          <p:cNvSpPr>
            <a:spLocks noGrp="1"/>
          </p:cNvSpPr>
          <p:nvPr>
            <p:ph type="body" sz="quarter" idx="49" hasCustomPrompt="1"/>
          </p:nvPr>
        </p:nvSpPr>
        <p:spPr>
          <a:xfrm>
            <a:off x="6266561" y="3498546"/>
            <a:ext cx="5384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28" name="text" descr="{&quot;templafy&quot;:{&quot;id&quot;:&quot;f6afd5a3-2bb9-437e-afd8-d0d683918a33&quot;}}" title="Translations.LayoutHeading"/>
          <p:cNvSpPr>
            <a:spLocks noGrp="1"/>
          </p:cNvSpPr>
          <p:nvPr>
            <p:ph type="body" idx="38" hasCustomPrompt="1"/>
            <p:custDataLst>
              <p:tags r:id="rId5"/>
            </p:custDataLst>
          </p:nvPr>
        </p:nvSpPr>
        <p:spPr>
          <a:xfrm>
            <a:off x="6266182" y="3721091"/>
            <a:ext cx="5384727" cy="323273"/>
          </a:xfrm>
          <a:prstGeom prst="rect">
            <a:avLst/>
          </a:prstGeom>
          <a:noFill/>
        </p:spPr>
        <p:txBody>
          <a:bodyPr lIns="0" tIns="0" rIns="0" bIns="36564" anchor="t" anchorCtr="0">
            <a:noAutofit/>
          </a:bodyPr>
          <a:lstStyle>
            <a:lvl1pPr marL="0" indent="0">
              <a:spcBef>
                <a:spcPts val="0"/>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33" name="Content Placeholder 10"/>
          <p:cNvSpPr>
            <a:spLocks noGrp="1"/>
          </p:cNvSpPr>
          <p:nvPr>
            <p:ph sz="quarter" idx="39" hasCustomPrompt="1"/>
          </p:nvPr>
        </p:nvSpPr>
        <p:spPr>
          <a:xfrm>
            <a:off x="6266182" y="4048364"/>
            <a:ext cx="5384727" cy="1472727"/>
          </a:xfrm>
          <a:prstGeom prst="rect">
            <a:avLst/>
          </a:prstGeom>
          <a:noFill/>
        </p:spPr>
        <p:txBody>
          <a:bodyPr vert="horz" lIns="0" tIns="0" rIns="0" bIns="0" rtlCol="0">
            <a:noAutofit/>
          </a:bodyPr>
          <a:lstStyle>
            <a:lvl1pPr marL="166256">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vl4pPr marL="689963">
              <a:defRPr/>
            </a:lvl4pPr>
            <a:lvl5pPr marL="864532">
              <a:defRPr/>
            </a:lvl5pPr>
            <a:lvl6pPr marL="864532">
              <a:defRPr/>
            </a:lvl6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55" name="text" descr="{&quot;templafy&quot;:{&quot;id&quot;:&quot;e7f77444-d37c-4be7-b1e7-68728ab86e40&quot;}}" title="Translations.Source"/>
          <p:cNvSpPr>
            <a:spLocks noGrp="1"/>
          </p:cNvSpPr>
          <p:nvPr>
            <p:ph type="body" sz="quarter" idx="50" hasCustomPrompt="1"/>
          </p:nvPr>
        </p:nvSpPr>
        <p:spPr>
          <a:xfrm>
            <a:off x="6266561" y="5530909"/>
            <a:ext cx="5384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34"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0984199" y="6241909"/>
            <a:ext cx="664703" cy="349135"/>
          </a:xfrm>
          <a:prstGeom prst="rect">
            <a:avLst/>
          </a:prstGeom>
          <a:noFill/>
        </p:spPr>
        <p:txBody>
          <a:bodyPr vert="horz" wrap="square" lIns="0" tIns="0" rIns="0" bIns="0" rtlCol="0" anchor="b">
            <a:noAutofit/>
          </a:bodyPr>
          <a:lstStyle/>
          <a:p>
            <a:pPr algn="r"/>
            <a:fld id="{C9C5D969-4CAD-4F29-8B51-07B8CBAF6BF4}" type="slidenum">
              <a:rPr lang="en-US" sz="636" smtClean="0">
                <a:solidFill>
                  <a:prstClr val="black"/>
                </a:solidFill>
              </a:rPr>
              <a:pPr algn="r"/>
              <a:t>‹#›</a:t>
            </a:fld>
            <a:endParaRPr lang="en-US" sz="636" dirty="0">
              <a:solidFill>
                <a:prstClr val="black"/>
              </a:solidFill>
            </a:endParaRPr>
          </a:p>
        </p:txBody>
      </p:sp>
      <p:grpSp>
        <p:nvGrpSpPr>
          <p:cNvPr id="40" name="PXP_GRIDLINES" hidden="1"/>
          <p:cNvGrpSpPr/>
          <p:nvPr userDrawn="1"/>
        </p:nvGrpSpPr>
        <p:grpSpPr>
          <a:xfrm>
            <a:off x="-8312" y="0"/>
            <a:ext cx="12192506" cy="6858000"/>
            <a:chOff x="-13716" y="0"/>
            <a:chExt cx="10058818" cy="7543800"/>
          </a:xfrm>
        </p:grpSpPr>
        <p:cxnSp>
          <p:nvCxnSpPr>
            <p:cNvPr id="45" name="Straight Connector 44"/>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29" name="LAYOUT BODY" hidden="1"/>
          <p:cNvSpPr/>
          <p:nvPr userDrawn="1"/>
        </p:nvSpPr>
        <p:spPr>
          <a:xfrm>
            <a:off x="525818" y="4452216"/>
            <a:ext cx="5384727"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prstClr val="black"/>
              </a:solidFill>
            </a:endParaRPr>
          </a:p>
        </p:txBody>
      </p:sp>
      <p:pic>
        <p:nvPicPr>
          <p:cNvPr id="30" name="image" descr="{&quot;templafy&quot;:{&quot;id&quot;:&quot;07f9bb92-83d3-4972-876a-921163a66571&quot;}}">
            <a:extLst>
              <a:ext uri="{FF2B5EF4-FFF2-40B4-BE49-F238E27FC236}">
                <a16:creationId xmlns:a16="http://schemas.microsoft.com/office/drawing/2014/main" id="{E345E3E0-7967-4036-B101-C0CC9B5EBD9C}"/>
              </a:ext>
            </a:extLst>
          </p:cNvPr>
          <p:cNvPicPr>
            <a:picLocks noChangeAspect="1"/>
          </p:cNvPicPr>
          <p:nvPr userDrawn="1"/>
        </p:nvPicPr>
        <p:blipFill>
          <a:blip r:embed="rId7"/>
          <a:stretch>
            <a:fillRect/>
          </a:stretch>
        </p:blipFill>
        <p:spPr>
          <a:xfrm>
            <a:off x="507077" y="6366066"/>
            <a:ext cx="643091" cy="235636"/>
          </a:xfrm>
          <a:prstGeom prst="rect">
            <a:avLst/>
          </a:prstGeom>
        </p:spPr>
      </p:pic>
    </p:spTree>
    <p:extLst>
      <p:ext uri="{BB962C8B-B14F-4D97-AF65-F5344CB8AC3E}">
        <p14:creationId xmlns:p14="http://schemas.microsoft.com/office/powerpoint/2010/main" val="178400223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Large 2x1">
    <p:spTree>
      <p:nvGrpSpPr>
        <p:cNvPr id="1" name=""/>
        <p:cNvGrpSpPr/>
        <p:nvPr/>
      </p:nvGrpSpPr>
      <p:grpSpPr>
        <a:xfrm>
          <a:off x="0" y="0"/>
          <a:ext cx="0" cy="0"/>
          <a:chOff x="0" y="0"/>
          <a:chExt cx="0" cy="0"/>
        </a:xfrm>
      </p:grpSpPr>
      <p:cxnSp>
        <p:nvCxnSpPr>
          <p:cNvPr id="14" name="THIN BLUE LINE"/>
          <p:cNvCxnSpPr/>
          <p:nvPr/>
        </p:nvCxnSpPr>
        <p:spPr>
          <a:xfrm>
            <a:off x="509847" y="939338"/>
            <a:ext cx="1113905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 descr="{&quot;templafy&quot;:{&quot;id&quot;:&quot;e6b90f6f-5f9c-4b53-ad99-2182a1a56766&quot;}}" title="Translations.PageHeading"/>
          <p:cNvSpPr>
            <a:spLocks noGrp="1"/>
          </p:cNvSpPr>
          <p:nvPr>
            <p:ph type="title" hasCustomPrompt="1"/>
            <p:custDataLst>
              <p:tags r:id="rId1"/>
            </p:custDataLst>
          </p:nvPr>
        </p:nvSpPr>
        <p:spPr>
          <a:xfrm>
            <a:off x="509847" y="3"/>
            <a:ext cx="11139055" cy="856211"/>
          </a:xfrm>
          <a:prstGeom prst="rect">
            <a:avLst/>
          </a:prstGeom>
        </p:spPr>
        <p:txBody>
          <a:bodyPr vert="horz" lIns="0" tIns="0" rIns="0" bIns="0" rtlCol="0" anchor="b" anchorCtr="0">
            <a:normAutofit/>
          </a:bodyPr>
          <a:lstStyle>
            <a:lvl1pPr>
              <a:lnSpc>
                <a:spcPct val="95000"/>
              </a:lnSpc>
              <a:defRPr lang="en-US" dirty="0">
                <a:latin typeface="+mn-lt"/>
              </a:defRPr>
            </a:lvl1pPr>
          </a:lstStyle>
          <a:p>
            <a:pPr lvl="0"/>
            <a:r>
              <a:rPr lang="en-US" dirty="0"/>
              <a:t>&lt;&lt;Page heading&gt;&gt;</a:t>
            </a:r>
            <a:endParaRPr dirty="0"/>
          </a:p>
        </p:txBody>
      </p:sp>
      <p:sp>
        <p:nvSpPr>
          <p:cNvPr id="34" name="text" descr="{&quot;templafy&quot;:{&quot;id&quot;:&quot;2157ef70-51a3-4af6-8efb-176864a4f9e6&quot;}}" title="Translations.MessageText"/>
          <p:cNvSpPr>
            <a:spLocks noGrp="1"/>
          </p:cNvSpPr>
          <p:nvPr>
            <p:ph type="body" sz="quarter" idx="32" hasCustomPrompt="1"/>
          </p:nvPr>
        </p:nvSpPr>
        <p:spPr>
          <a:xfrm>
            <a:off x="511848" y="1024660"/>
            <a:ext cx="11129356" cy="249382"/>
          </a:xfrm>
          <a:prstGeom prst="rect">
            <a:avLst/>
          </a:prstGeom>
        </p:spPr>
        <p:txBody>
          <a:bodyPr lIns="0" tIns="0" rIns="0" bIns="0"/>
          <a:lstStyle>
            <a:lvl1pPr marL="6235" indent="0">
              <a:spcBef>
                <a:spcPts val="0"/>
              </a:spcBef>
              <a:buFontTx/>
              <a:buNone/>
              <a:defRPr sz="1636">
                <a:latin typeface="+mn-lt"/>
              </a:defRPr>
            </a:lvl1pPr>
          </a:lstStyle>
          <a:p>
            <a:pPr lvl="0"/>
            <a:r>
              <a:rPr lang="en-US"/>
              <a:t>&lt;&lt;Message&gt;&gt;</a:t>
            </a:r>
            <a:endParaRPr/>
          </a:p>
        </p:txBody>
      </p:sp>
      <p:sp>
        <p:nvSpPr>
          <p:cNvPr id="41" name="text" descr="{&quot;templafy&quot;:{&quot;id&quot;:&quot;0267cfcc-9f71-4a5a-84e1-65fe93cf7441&quot;}}" title="Translations.LayoutHeading"/>
          <p:cNvSpPr>
            <a:spLocks noGrp="1"/>
          </p:cNvSpPr>
          <p:nvPr>
            <p:ph type="body" idx="16" hasCustomPrompt="1"/>
            <p:custDataLst>
              <p:tags r:id="rId2"/>
            </p:custDataLst>
          </p:nvPr>
        </p:nvSpPr>
        <p:spPr>
          <a:xfrm>
            <a:off x="510546" y="1688727"/>
            <a:ext cx="5384727" cy="323273"/>
          </a:xfrm>
          <a:prstGeom prst="rect">
            <a:avLst/>
          </a:prstGeom>
          <a:noFill/>
        </p:spPr>
        <p:txBody>
          <a:bodyPr lIns="0" tIns="0" rIns="0" bIns="36564" anchor="t" anchorCtr="0">
            <a:noAutofit/>
          </a:bodyPr>
          <a:lstStyle>
            <a:lvl1pPr marL="0" indent="0">
              <a:spcBef>
                <a:spcPts val="727"/>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42" name="Content Placeholder 10"/>
          <p:cNvSpPr>
            <a:spLocks noGrp="1"/>
          </p:cNvSpPr>
          <p:nvPr>
            <p:ph sz="quarter" idx="19" hasCustomPrompt="1"/>
          </p:nvPr>
        </p:nvSpPr>
        <p:spPr>
          <a:xfrm>
            <a:off x="510546" y="2015543"/>
            <a:ext cx="5384727" cy="3505091"/>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38" name="text" descr="{&quot;templafy&quot;:{&quot;id&quot;:&quot;1ac97bee-5dcc-41a7-b03a-b461006fc37d&quot;}}" title="Translations.Source"/>
          <p:cNvSpPr>
            <a:spLocks noGrp="1"/>
          </p:cNvSpPr>
          <p:nvPr>
            <p:ph type="body" sz="quarter" idx="47" hasCustomPrompt="1"/>
          </p:nvPr>
        </p:nvSpPr>
        <p:spPr>
          <a:xfrm>
            <a:off x="510545" y="5530909"/>
            <a:ext cx="5384727" cy="166909"/>
          </a:xfrm>
        </p:spPr>
        <p:txBody>
          <a:bodyPr/>
          <a:lstStyle>
            <a:lvl1pPr marL="0" indent="0">
              <a:spcBef>
                <a:spcPts val="0"/>
              </a:spcBef>
              <a:buFontTx/>
              <a:buNone/>
              <a:defRPr sz="909">
                <a:latin typeface="+mn-lt"/>
              </a:defRPr>
            </a:lvl1pPr>
            <a:lvl2pPr marL="0" indent="0">
              <a:spcBef>
                <a:spcPts val="0"/>
              </a:spcBef>
              <a:buFontTx/>
              <a:buNone/>
              <a:defRPr sz="727"/>
            </a:lvl2pPr>
            <a:lvl3pPr marL="0" indent="0">
              <a:spcBef>
                <a:spcPts val="0"/>
              </a:spcBef>
              <a:buFontTx/>
              <a:buNone/>
              <a:defRPr sz="727"/>
            </a:lvl3pPr>
            <a:lvl4pPr marL="0" indent="0">
              <a:spcBef>
                <a:spcPts val="0"/>
              </a:spcBef>
              <a:buFontTx/>
              <a:buNone/>
              <a:defRPr sz="727"/>
            </a:lvl4pPr>
            <a:lvl5pPr marL="0" indent="0">
              <a:spcBef>
                <a:spcPts val="0"/>
              </a:spcBef>
              <a:buFontTx/>
              <a:buNone/>
              <a:defRPr sz="727"/>
            </a:lvl5pPr>
          </a:lstStyle>
          <a:p>
            <a:pPr lvl="0"/>
            <a:r>
              <a:rPr lang="en-US"/>
              <a:t>Source</a:t>
            </a:r>
            <a:endParaRPr/>
          </a:p>
        </p:txBody>
      </p:sp>
      <p:sp>
        <p:nvSpPr>
          <p:cNvPr id="59" name="text" descr="{&quot;templafy&quot;:{&quot;id&quot;:&quot;40aed189-5466-4e74-8f42-72e8f6629341&quot;}}" title="Translations.LayoutHeading"/>
          <p:cNvSpPr>
            <a:spLocks noGrp="1"/>
          </p:cNvSpPr>
          <p:nvPr>
            <p:ph type="body" idx="36" hasCustomPrompt="1"/>
            <p:custDataLst>
              <p:tags r:id="rId3"/>
            </p:custDataLst>
          </p:nvPr>
        </p:nvSpPr>
        <p:spPr>
          <a:xfrm>
            <a:off x="6266182" y="1688727"/>
            <a:ext cx="5384727" cy="323273"/>
          </a:xfrm>
          <a:prstGeom prst="rect">
            <a:avLst/>
          </a:prstGeom>
          <a:noFill/>
        </p:spPr>
        <p:txBody>
          <a:bodyPr lIns="0" tIns="0" rIns="0" bIns="36564" anchor="t" anchorCtr="0">
            <a:noAutofit/>
          </a:bodyPr>
          <a:lstStyle>
            <a:lvl1pPr marL="0" indent="0">
              <a:spcBef>
                <a:spcPts val="727"/>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27" name="Content Placeholder 10"/>
          <p:cNvSpPr>
            <a:spLocks noGrp="1"/>
          </p:cNvSpPr>
          <p:nvPr>
            <p:ph sz="quarter" idx="37" hasCustomPrompt="1"/>
          </p:nvPr>
        </p:nvSpPr>
        <p:spPr>
          <a:xfrm>
            <a:off x="6266182" y="2015543"/>
            <a:ext cx="5384727" cy="3505091"/>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39" name="text" descr="{&quot;templafy&quot;:{&quot;id&quot;:&quot;b0996bf5-271c-424f-998c-fdf9ef194e56&quot;}}" title="Translations.Source"/>
          <p:cNvSpPr>
            <a:spLocks noGrp="1"/>
          </p:cNvSpPr>
          <p:nvPr>
            <p:ph type="body" sz="quarter" idx="48" hasCustomPrompt="1"/>
          </p:nvPr>
        </p:nvSpPr>
        <p:spPr>
          <a:xfrm>
            <a:off x="6266561" y="5530909"/>
            <a:ext cx="5384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28"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0984199" y="6241909"/>
            <a:ext cx="664703" cy="349135"/>
          </a:xfrm>
          <a:prstGeom prst="rect">
            <a:avLst/>
          </a:prstGeom>
          <a:noFill/>
        </p:spPr>
        <p:txBody>
          <a:bodyPr vert="horz" wrap="square" lIns="0" tIns="0" rIns="0" bIns="0" rtlCol="0" anchor="b">
            <a:noAutofit/>
          </a:bodyPr>
          <a:lstStyle/>
          <a:p>
            <a:pPr algn="r"/>
            <a:fld id="{C9C5D969-4CAD-4F29-8B51-07B8CBAF6BF4}" type="slidenum">
              <a:rPr lang="en-US" sz="636" smtClean="0">
                <a:solidFill>
                  <a:prstClr val="black"/>
                </a:solidFill>
              </a:rPr>
              <a:pPr algn="r"/>
              <a:t>‹#›</a:t>
            </a:fld>
            <a:endParaRPr lang="en-US" sz="636" dirty="0">
              <a:solidFill>
                <a:prstClr val="black"/>
              </a:solidFill>
            </a:endParaRPr>
          </a:p>
        </p:txBody>
      </p:sp>
      <p:grpSp>
        <p:nvGrpSpPr>
          <p:cNvPr id="30" name="PXP_GRIDLINES" hidden="1"/>
          <p:cNvGrpSpPr/>
          <p:nvPr userDrawn="1"/>
        </p:nvGrpSpPr>
        <p:grpSpPr>
          <a:xfrm>
            <a:off x="-8312" y="0"/>
            <a:ext cx="12192506" cy="6858000"/>
            <a:chOff x="-13716" y="0"/>
            <a:chExt cx="10058818" cy="7543800"/>
          </a:xfrm>
        </p:grpSpPr>
        <p:cxnSp>
          <p:nvCxnSpPr>
            <p:cNvPr id="31" name="Straight Connector 30"/>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21" name="LAYOUT BODY" hidden="1"/>
          <p:cNvSpPr/>
          <p:nvPr userDrawn="1"/>
        </p:nvSpPr>
        <p:spPr>
          <a:xfrm>
            <a:off x="525818" y="2894301"/>
            <a:ext cx="5384727"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prstClr val="black"/>
              </a:solidFill>
            </a:endParaRPr>
          </a:p>
        </p:txBody>
      </p:sp>
      <p:pic>
        <p:nvPicPr>
          <p:cNvPr id="22" name="image" descr="{&quot;templafy&quot;:{&quot;id&quot;:&quot;07f9bb92-83d3-4972-876a-921163a66571&quot;}}">
            <a:extLst>
              <a:ext uri="{FF2B5EF4-FFF2-40B4-BE49-F238E27FC236}">
                <a16:creationId xmlns:a16="http://schemas.microsoft.com/office/drawing/2014/main" id="{CD168893-1D69-4BD4-8846-A102BB5E499B}"/>
              </a:ext>
            </a:extLst>
          </p:cNvPr>
          <p:cNvPicPr>
            <a:picLocks noChangeAspect="1"/>
          </p:cNvPicPr>
          <p:nvPr userDrawn="1"/>
        </p:nvPicPr>
        <p:blipFill>
          <a:blip r:embed="rId5"/>
          <a:stretch>
            <a:fillRect/>
          </a:stretch>
        </p:blipFill>
        <p:spPr>
          <a:xfrm>
            <a:off x="507077" y="6366066"/>
            <a:ext cx="643091" cy="235636"/>
          </a:xfrm>
          <a:prstGeom prst="rect">
            <a:avLst/>
          </a:prstGeom>
        </p:spPr>
      </p:pic>
    </p:spTree>
    <p:extLst>
      <p:ext uri="{BB962C8B-B14F-4D97-AF65-F5344CB8AC3E}">
        <p14:creationId xmlns:p14="http://schemas.microsoft.com/office/powerpoint/2010/main" val="284472648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Large 3x1">
    <p:spTree>
      <p:nvGrpSpPr>
        <p:cNvPr id="1" name=""/>
        <p:cNvGrpSpPr/>
        <p:nvPr/>
      </p:nvGrpSpPr>
      <p:grpSpPr>
        <a:xfrm>
          <a:off x="0" y="0"/>
          <a:ext cx="0" cy="0"/>
          <a:chOff x="0" y="0"/>
          <a:chExt cx="0" cy="0"/>
        </a:xfrm>
      </p:grpSpPr>
      <p:sp>
        <p:nvSpPr>
          <p:cNvPr id="40" name="Slide Number Textbox" hidden="1"/>
          <p:cNvSpPr txBox="1"/>
          <p:nvPr userDrawn="1"/>
        </p:nvSpPr>
        <p:spPr>
          <a:xfrm>
            <a:off x="11161222" y="6234545"/>
            <a:ext cx="498764" cy="349135"/>
          </a:xfrm>
          <a:prstGeom prst="rect">
            <a:avLst/>
          </a:prstGeom>
          <a:noFill/>
        </p:spPr>
        <p:txBody>
          <a:bodyPr wrap="square" lIns="0" tIns="0" rIns="0" bIns="0" rtlCol="0" anchor="b" anchorCtr="0">
            <a:noAutofit/>
          </a:bodyPr>
          <a:lstStyle/>
          <a:p>
            <a:pPr algn="r"/>
            <a:fld id="{8A23ABA4-7C5F-4A82-88F7-CAC0346A6918}" type="slidenum">
              <a:rPr lang="en-US" sz="636" smtClean="0">
                <a:solidFill>
                  <a:prstClr val="black"/>
                </a:solidFill>
              </a:rPr>
              <a:pPr algn="r"/>
              <a:t>‹#›</a:t>
            </a:fld>
            <a:endParaRPr lang="en-US" sz="636" dirty="0">
              <a:solidFill>
                <a:prstClr val="black"/>
              </a:solidFill>
            </a:endParaRPr>
          </a:p>
        </p:txBody>
      </p:sp>
      <p:cxnSp>
        <p:nvCxnSpPr>
          <p:cNvPr id="14" name="THIN BLUE LINE"/>
          <p:cNvCxnSpPr/>
          <p:nvPr/>
        </p:nvCxnSpPr>
        <p:spPr>
          <a:xfrm>
            <a:off x="509847" y="939338"/>
            <a:ext cx="1113905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 descr="{&quot;templafy&quot;:{&quot;id&quot;:&quot;d765dd66-5117-4ef2-b467-67932c0ca7a4&quot;}}" title="Translations.PageHeading"/>
          <p:cNvSpPr>
            <a:spLocks noGrp="1"/>
          </p:cNvSpPr>
          <p:nvPr>
            <p:ph type="title" hasCustomPrompt="1"/>
            <p:custDataLst>
              <p:tags r:id="rId1"/>
            </p:custDataLst>
          </p:nvPr>
        </p:nvSpPr>
        <p:spPr>
          <a:xfrm>
            <a:off x="509847" y="3"/>
            <a:ext cx="11139055" cy="856211"/>
          </a:xfrm>
          <a:prstGeom prst="rect">
            <a:avLst/>
          </a:prstGeom>
        </p:spPr>
        <p:txBody>
          <a:bodyPr vert="horz" lIns="0" tIns="0" rIns="0" bIns="0" rtlCol="0" anchor="b" anchorCtr="0">
            <a:normAutofit/>
          </a:bodyPr>
          <a:lstStyle>
            <a:lvl1pPr>
              <a:lnSpc>
                <a:spcPct val="95000"/>
              </a:lnSpc>
              <a:defRPr lang="en-US" dirty="0">
                <a:latin typeface="+mn-lt"/>
              </a:defRPr>
            </a:lvl1pPr>
          </a:lstStyle>
          <a:p>
            <a:pPr lvl="0"/>
            <a:r>
              <a:rPr lang="en-US"/>
              <a:t>&lt;&lt;Page heading&gt;&gt;</a:t>
            </a:r>
            <a:endParaRPr/>
          </a:p>
        </p:txBody>
      </p:sp>
      <p:sp>
        <p:nvSpPr>
          <p:cNvPr id="35" name="text" descr="{&quot;templafy&quot;:{&quot;id&quot;:&quot;8562a0cf-0ef1-45d5-9eb4-2c0dd205124c&quot;}}" title="Translations.MessageText"/>
          <p:cNvSpPr>
            <a:spLocks noGrp="1"/>
          </p:cNvSpPr>
          <p:nvPr>
            <p:ph type="body" sz="quarter" idx="32" hasCustomPrompt="1"/>
          </p:nvPr>
        </p:nvSpPr>
        <p:spPr>
          <a:xfrm>
            <a:off x="511848" y="1024660"/>
            <a:ext cx="11129356" cy="249382"/>
          </a:xfrm>
          <a:prstGeom prst="rect">
            <a:avLst/>
          </a:prstGeom>
        </p:spPr>
        <p:txBody>
          <a:bodyPr lIns="0" tIns="0" rIns="0" bIns="0"/>
          <a:lstStyle>
            <a:lvl1pPr marL="6235" indent="0">
              <a:spcBef>
                <a:spcPts val="0"/>
              </a:spcBef>
              <a:buFontTx/>
              <a:buNone/>
              <a:defRPr sz="1636">
                <a:latin typeface="+mn-lt"/>
              </a:defRPr>
            </a:lvl1pPr>
          </a:lstStyle>
          <a:p>
            <a:pPr lvl="0"/>
            <a:r>
              <a:rPr lang="en-US"/>
              <a:t>&lt;&lt;Message&gt;&gt;</a:t>
            </a:r>
            <a:endParaRPr/>
          </a:p>
        </p:txBody>
      </p:sp>
      <p:sp>
        <p:nvSpPr>
          <p:cNvPr id="41" name="text" descr="{&quot;templafy&quot;:{&quot;id&quot;:&quot;f099470e-c8bb-4c92-8b0a-da7a2b1fda1e&quot;}}" title="Translations.LayoutHeading"/>
          <p:cNvSpPr>
            <a:spLocks noGrp="1"/>
          </p:cNvSpPr>
          <p:nvPr>
            <p:ph type="body" idx="16" hasCustomPrompt="1"/>
            <p:custDataLst>
              <p:tags r:id="rId2"/>
            </p:custDataLst>
          </p:nvPr>
        </p:nvSpPr>
        <p:spPr>
          <a:xfrm>
            <a:off x="510546" y="1688727"/>
            <a:ext cx="3512161" cy="323273"/>
          </a:xfrm>
          <a:prstGeom prst="rect">
            <a:avLst/>
          </a:prstGeom>
          <a:noFill/>
        </p:spPr>
        <p:txBody>
          <a:bodyPr lIns="0" tIns="0" rIns="0" bIns="36564" anchor="t" anchorCtr="0">
            <a:noAutofit/>
          </a:bodyPr>
          <a:lstStyle>
            <a:lvl1pPr marL="0" indent="0">
              <a:spcBef>
                <a:spcPts val="727"/>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42" name="Content Placeholder 10"/>
          <p:cNvSpPr>
            <a:spLocks noGrp="1"/>
          </p:cNvSpPr>
          <p:nvPr>
            <p:ph sz="quarter" idx="19" hasCustomPrompt="1"/>
          </p:nvPr>
        </p:nvSpPr>
        <p:spPr>
          <a:xfrm>
            <a:off x="510546" y="2015543"/>
            <a:ext cx="3512161" cy="3505091"/>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37" name="text" descr="{&quot;templafy&quot;:{&quot;id&quot;:&quot;e79d0ec3-45ae-4564-aa04-8a26b0db3275&quot;}}" title="Translations.Source"/>
          <p:cNvSpPr>
            <a:spLocks noGrp="1"/>
          </p:cNvSpPr>
          <p:nvPr>
            <p:ph type="body" sz="quarter" idx="47" hasCustomPrompt="1"/>
          </p:nvPr>
        </p:nvSpPr>
        <p:spPr>
          <a:xfrm>
            <a:off x="511847" y="5530909"/>
            <a:ext cx="3512727" cy="166909"/>
          </a:xfrm>
        </p:spPr>
        <p:txBody>
          <a:bodyPr/>
          <a:lstStyle>
            <a:lvl1pPr marL="0" indent="0">
              <a:spcBef>
                <a:spcPts val="0"/>
              </a:spcBef>
              <a:buFontTx/>
              <a:buNone/>
              <a:defRPr sz="909">
                <a:latin typeface="+mn-lt"/>
              </a:defRPr>
            </a:lvl1pPr>
            <a:lvl2pPr marL="0" indent="0">
              <a:spcBef>
                <a:spcPts val="0"/>
              </a:spcBef>
              <a:buFontTx/>
              <a:buNone/>
              <a:defRPr sz="727"/>
            </a:lvl2pPr>
            <a:lvl3pPr marL="0" indent="0">
              <a:spcBef>
                <a:spcPts val="0"/>
              </a:spcBef>
              <a:buFontTx/>
              <a:buNone/>
              <a:defRPr sz="727"/>
            </a:lvl3pPr>
            <a:lvl4pPr marL="0" indent="0">
              <a:spcBef>
                <a:spcPts val="0"/>
              </a:spcBef>
              <a:buFontTx/>
              <a:buNone/>
              <a:defRPr sz="727"/>
            </a:lvl4pPr>
            <a:lvl5pPr marL="0" indent="0">
              <a:spcBef>
                <a:spcPts val="0"/>
              </a:spcBef>
              <a:buFontTx/>
              <a:buNone/>
              <a:defRPr sz="727"/>
            </a:lvl5pPr>
          </a:lstStyle>
          <a:p>
            <a:pPr lvl="0"/>
            <a:r>
              <a:rPr lang="en-US"/>
              <a:t>Source</a:t>
            </a:r>
            <a:endParaRPr/>
          </a:p>
        </p:txBody>
      </p:sp>
      <p:sp>
        <p:nvSpPr>
          <p:cNvPr id="59" name="text" descr="{&quot;templafy&quot;:{&quot;id&quot;:&quot;a7dc809d-e1cb-4d74-a888-98f4145d2192&quot;}}" title="Translations.LayoutHeading"/>
          <p:cNvSpPr>
            <a:spLocks noGrp="1"/>
          </p:cNvSpPr>
          <p:nvPr>
            <p:ph type="body" idx="36" hasCustomPrompt="1"/>
            <p:custDataLst>
              <p:tags r:id="rId3"/>
            </p:custDataLst>
          </p:nvPr>
        </p:nvSpPr>
        <p:spPr>
          <a:xfrm>
            <a:off x="4324365" y="1688727"/>
            <a:ext cx="3512161" cy="323273"/>
          </a:xfrm>
          <a:prstGeom prst="rect">
            <a:avLst/>
          </a:prstGeom>
          <a:noFill/>
        </p:spPr>
        <p:txBody>
          <a:bodyPr lIns="0" tIns="0" rIns="0" bIns="36564" anchor="t" anchorCtr="0">
            <a:noAutofit/>
          </a:bodyPr>
          <a:lstStyle>
            <a:lvl1pPr marL="0" indent="0">
              <a:spcBef>
                <a:spcPts val="727"/>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27" name="Content Placeholder 10"/>
          <p:cNvSpPr>
            <a:spLocks noGrp="1"/>
          </p:cNvSpPr>
          <p:nvPr>
            <p:ph sz="quarter" idx="37" hasCustomPrompt="1"/>
          </p:nvPr>
        </p:nvSpPr>
        <p:spPr>
          <a:xfrm>
            <a:off x="4324365" y="2026200"/>
            <a:ext cx="3512161" cy="3505091"/>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38" name="text" descr="{&quot;templafy&quot;:{&quot;id&quot;:&quot;5b2b4a20-7944-48b9-9326-a637dec9359e&quot;}}" title="Translations.Source"/>
          <p:cNvSpPr>
            <a:spLocks noGrp="1"/>
          </p:cNvSpPr>
          <p:nvPr>
            <p:ph type="body" sz="quarter" idx="48" hasCustomPrompt="1"/>
          </p:nvPr>
        </p:nvSpPr>
        <p:spPr>
          <a:xfrm>
            <a:off x="4324836" y="5530909"/>
            <a:ext cx="3512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28" name="text" descr="{&quot;templafy&quot;:{&quot;id&quot;:&quot;4e0265cd-b153-45a4-883e-31c1b1fe2d2f&quot;}}" title="Translations.LayoutHeading"/>
          <p:cNvSpPr>
            <a:spLocks noGrp="1"/>
          </p:cNvSpPr>
          <p:nvPr>
            <p:ph type="body" idx="38" hasCustomPrompt="1"/>
            <p:custDataLst>
              <p:tags r:id="rId4"/>
            </p:custDataLst>
          </p:nvPr>
        </p:nvSpPr>
        <p:spPr>
          <a:xfrm>
            <a:off x="8138183" y="1688727"/>
            <a:ext cx="3512161" cy="323273"/>
          </a:xfrm>
          <a:prstGeom prst="rect">
            <a:avLst/>
          </a:prstGeom>
          <a:noFill/>
        </p:spPr>
        <p:txBody>
          <a:bodyPr lIns="0" tIns="0" rIns="0" bIns="36564" anchor="t" anchorCtr="0">
            <a:noAutofit/>
          </a:bodyPr>
          <a:lstStyle>
            <a:lvl1pPr marL="0" indent="0">
              <a:spcBef>
                <a:spcPts val="727"/>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33" name="Content Placeholder 10"/>
          <p:cNvSpPr>
            <a:spLocks noGrp="1"/>
          </p:cNvSpPr>
          <p:nvPr>
            <p:ph sz="quarter" idx="39" hasCustomPrompt="1"/>
          </p:nvPr>
        </p:nvSpPr>
        <p:spPr>
          <a:xfrm>
            <a:off x="8138183" y="2026200"/>
            <a:ext cx="3512161" cy="3505091"/>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39" name="text" descr="{&quot;templafy&quot;:{&quot;id&quot;:&quot;6d9c10ee-d2b5-4059-9e93-2fb143ea2bcc&quot;}}" title="Translations.Source"/>
          <p:cNvSpPr>
            <a:spLocks noGrp="1"/>
          </p:cNvSpPr>
          <p:nvPr>
            <p:ph type="body" sz="quarter" idx="49" hasCustomPrompt="1"/>
          </p:nvPr>
        </p:nvSpPr>
        <p:spPr>
          <a:xfrm>
            <a:off x="8139127" y="5530909"/>
            <a:ext cx="3512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34"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0984199" y="6241909"/>
            <a:ext cx="664703" cy="349135"/>
          </a:xfrm>
          <a:prstGeom prst="rect">
            <a:avLst/>
          </a:prstGeom>
          <a:noFill/>
        </p:spPr>
        <p:txBody>
          <a:bodyPr vert="horz" wrap="square" lIns="0" tIns="0" rIns="0" bIns="0" rtlCol="0" anchor="b">
            <a:noAutofit/>
          </a:bodyPr>
          <a:lstStyle/>
          <a:p>
            <a:pPr algn="r"/>
            <a:fld id="{C9C5D969-4CAD-4F29-8B51-07B8CBAF6BF4}" type="slidenum">
              <a:rPr lang="en-US" sz="636" smtClean="0">
                <a:solidFill>
                  <a:prstClr val="black"/>
                </a:solidFill>
              </a:rPr>
              <a:pPr algn="r"/>
              <a:t>‹#›</a:t>
            </a:fld>
            <a:endParaRPr lang="en-US" sz="636" dirty="0">
              <a:solidFill>
                <a:prstClr val="black"/>
              </a:solidFill>
            </a:endParaRPr>
          </a:p>
        </p:txBody>
      </p:sp>
      <p:grpSp>
        <p:nvGrpSpPr>
          <p:cNvPr id="36" name="PXP_GRIDLINES" hidden="1"/>
          <p:cNvGrpSpPr/>
          <p:nvPr userDrawn="1"/>
        </p:nvGrpSpPr>
        <p:grpSpPr>
          <a:xfrm>
            <a:off x="-8312" y="0"/>
            <a:ext cx="12192506" cy="6858000"/>
            <a:chOff x="-13716" y="0"/>
            <a:chExt cx="10058818" cy="7543800"/>
          </a:xfrm>
        </p:grpSpPr>
        <p:cxnSp>
          <p:nvCxnSpPr>
            <p:cNvPr id="43" name="Straight Connector 42"/>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25" name="LAYOUT BODY" hidden="1"/>
          <p:cNvSpPr/>
          <p:nvPr userDrawn="1"/>
        </p:nvSpPr>
        <p:spPr>
          <a:xfrm>
            <a:off x="525819" y="4200586"/>
            <a:ext cx="3511793"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prstClr val="black"/>
              </a:solidFill>
            </a:endParaRPr>
          </a:p>
        </p:txBody>
      </p:sp>
      <p:pic>
        <p:nvPicPr>
          <p:cNvPr id="29" name="image" descr="{&quot;templafy&quot;:{&quot;id&quot;:&quot;07f9bb92-83d3-4972-876a-921163a66571&quot;}}">
            <a:extLst>
              <a:ext uri="{FF2B5EF4-FFF2-40B4-BE49-F238E27FC236}">
                <a16:creationId xmlns:a16="http://schemas.microsoft.com/office/drawing/2014/main" id="{FB72A87C-7013-4CEE-825B-13AF4C5ACD1C}"/>
              </a:ext>
            </a:extLst>
          </p:cNvPr>
          <p:cNvPicPr>
            <a:picLocks noChangeAspect="1"/>
          </p:cNvPicPr>
          <p:nvPr userDrawn="1"/>
        </p:nvPicPr>
        <p:blipFill>
          <a:blip r:embed="rId6"/>
          <a:stretch>
            <a:fillRect/>
          </a:stretch>
        </p:blipFill>
        <p:spPr>
          <a:xfrm>
            <a:off x="507077" y="6366066"/>
            <a:ext cx="643091" cy="235636"/>
          </a:xfrm>
          <a:prstGeom prst="rect">
            <a:avLst/>
          </a:prstGeom>
        </p:spPr>
      </p:pic>
    </p:spTree>
    <p:extLst>
      <p:ext uri="{BB962C8B-B14F-4D97-AF65-F5344CB8AC3E}">
        <p14:creationId xmlns:p14="http://schemas.microsoft.com/office/powerpoint/2010/main" val="258055719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Large 2x(2and1)">
    <p:spTree>
      <p:nvGrpSpPr>
        <p:cNvPr id="1" name=""/>
        <p:cNvGrpSpPr/>
        <p:nvPr/>
      </p:nvGrpSpPr>
      <p:grpSpPr>
        <a:xfrm>
          <a:off x="0" y="0"/>
          <a:ext cx="0" cy="0"/>
          <a:chOff x="0" y="0"/>
          <a:chExt cx="0" cy="0"/>
        </a:xfrm>
      </p:grpSpPr>
      <p:sp>
        <p:nvSpPr>
          <p:cNvPr id="26" name="text" descr="{&quot;templafy&quot;:{&quot;id&quot;:&quot;5b912b93-4460-4800-8801-e144b826081f&quot;}}" title="Translations.PageHeading"/>
          <p:cNvSpPr>
            <a:spLocks noGrp="1"/>
          </p:cNvSpPr>
          <p:nvPr>
            <p:ph type="title" hasCustomPrompt="1"/>
            <p:custDataLst>
              <p:tags r:id="rId1"/>
            </p:custDataLst>
          </p:nvPr>
        </p:nvSpPr>
        <p:spPr>
          <a:xfrm>
            <a:off x="509849" y="3"/>
            <a:ext cx="11141441" cy="856211"/>
          </a:xfrm>
          <a:prstGeom prst="rect">
            <a:avLst/>
          </a:prstGeom>
        </p:spPr>
        <p:txBody>
          <a:bodyPr vert="horz" lIns="0" tIns="0" rIns="0" bIns="0" rtlCol="0" anchor="b" anchorCtr="0">
            <a:noAutofit/>
          </a:bodyPr>
          <a:lstStyle>
            <a:lvl1pPr>
              <a:lnSpc>
                <a:spcPct val="95000"/>
              </a:lnSpc>
              <a:defRPr lang="en-US" dirty="0">
                <a:latin typeface="+mn-lt"/>
              </a:defRPr>
            </a:lvl1pPr>
          </a:lstStyle>
          <a:p>
            <a:pPr lvl="0"/>
            <a:r>
              <a:rPr lang="en-US"/>
              <a:t>&lt;&lt;Page heading&gt;&gt;</a:t>
            </a:r>
            <a:endParaRPr/>
          </a:p>
        </p:txBody>
      </p:sp>
      <p:sp>
        <p:nvSpPr>
          <p:cNvPr id="35" name="text" descr="{&quot;templafy&quot;:{&quot;id&quot;:&quot;43658232-ad69-4602-bc5e-39d1bc408600&quot;}}" title="Translations.MessageText"/>
          <p:cNvSpPr>
            <a:spLocks noGrp="1"/>
          </p:cNvSpPr>
          <p:nvPr>
            <p:ph type="body" sz="quarter" idx="32" hasCustomPrompt="1"/>
          </p:nvPr>
        </p:nvSpPr>
        <p:spPr>
          <a:xfrm>
            <a:off x="511849" y="1024660"/>
            <a:ext cx="11139441" cy="249382"/>
          </a:xfrm>
          <a:prstGeom prst="rect">
            <a:avLst/>
          </a:prstGeom>
        </p:spPr>
        <p:txBody>
          <a:bodyPr lIns="0" tIns="0" rIns="0" bIns="0">
            <a:noAutofit/>
          </a:bodyPr>
          <a:lstStyle>
            <a:lvl1pPr marL="6235" indent="0">
              <a:spcBef>
                <a:spcPts val="0"/>
              </a:spcBef>
              <a:buFontTx/>
              <a:buNone/>
              <a:defRPr sz="1636">
                <a:latin typeface="+mn-lt"/>
              </a:defRPr>
            </a:lvl1pPr>
          </a:lstStyle>
          <a:p>
            <a:pPr lvl="0"/>
            <a:r>
              <a:rPr lang="en-US"/>
              <a:t>&lt;&lt;Message&gt;&gt;</a:t>
            </a:r>
            <a:endParaRPr/>
          </a:p>
        </p:txBody>
      </p:sp>
      <p:sp>
        <p:nvSpPr>
          <p:cNvPr id="41" name="text" descr="{&quot;templafy&quot;:{&quot;id&quot;:&quot;760282af-eefe-40fc-b7b3-58bf2cc969c3&quot;}}" title="Translations.LayoutHeading"/>
          <p:cNvSpPr>
            <a:spLocks noGrp="1"/>
          </p:cNvSpPr>
          <p:nvPr>
            <p:ph type="body" idx="16" hasCustomPrompt="1"/>
            <p:custDataLst>
              <p:tags r:id="rId2"/>
            </p:custDataLst>
          </p:nvPr>
        </p:nvSpPr>
        <p:spPr>
          <a:xfrm>
            <a:off x="510546" y="1688727"/>
            <a:ext cx="5384727" cy="323273"/>
          </a:xfrm>
          <a:prstGeom prst="rect">
            <a:avLst/>
          </a:prstGeom>
          <a:noFill/>
        </p:spPr>
        <p:txBody>
          <a:bodyPr lIns="0" tIns="0" rIns="0" bIns="36564" anchor="t" anchorCtr="0">
            <a:noAutofit/>
          </a:bodyPr>
          <a:lstStyle>
            <a:lvl1pPr marL="0" indent="0">
              <a:spcBef>
                <a:spcPts val="0"/>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33" name="Content Placeholder 10">
            <a:extLst>
              <a:ext uri="{FF2B5EF4-FFF2-40B4-BE49-F238E27FC236}">
                <a16:creationId xmlns:a16="http://schemas.microsoft.com/office/drawing/2014/main" id="{C4C238CF-1D96-4AA7-98C5-3CD010DDBD85}"/>
              </a:ext>
            </a:extLst>
          </p:cNvPr>
          <p:cNvSpPr>
            <a:spLocks noGrp="1"/>
          </p:cNvSpPr>
          <p:nvPr>
            <p:ph sz="quarter" idx="38" hasCustomPrompt="1"/>
          </p:nvPr>
        </p:nvSpPr>
        <p:spPr>
          <a:xfrm>
            <a:off x="509847" y="2019993"/>
            <a:ext cx="5384727" cy="1472727"/>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27" name="text" descr="{&quot;templafy&quot;:{&quot;id&quot;:&quot;062cce03-a9a1-458c-95de-ea8970326eee&quot;}}" title="Translations.Source"/>
          <p:cNvSpPr>
            <a:spLocks noGrp="1"/>
          </p:cNvSpPr>
          <p:nvPr>
            <p:ph type="body" sz="quarter" idx="47" hasCustomPrompt="1"/>
          </p:nvPr>
        </p:nvSpPr>
        <p:spPr>
          <a:xfrm>
            <a:off x="509847" y="3498546"/>
            <a:ext cx="5384727" cy="166909"/>
          </a:xfrm>
        </p:spPr>
        <p:txBody>
          <a:bodyPr/>
          <a:lstStyle>
            <a:lvl1pPr marL="0" indent="0">
              <a:spcBef>
                <a:spcPts val="0"/>
              </a:spcBef>
              <a:buFontTx/>
              <a:buNone/>
              <a:defRPr sz="909">
                <a:latin typeface="+mn-lt"/>
              </a:defRPr>
            </a:lvl1pPr>
            <a:lvl2pPr marL="0" indent="0">
              <a:spcBef>
                <a:spcPts val="0"/>
              </a:spcBef>
              <a:buFontTx/>
              <a:buNone/>
              <a:defRPr sz="727"/>
            </a:lvl2pPr>
            <a:lvl3pPr marL="0" indent="0">
              <a:spcBef>
                <a:spcPts val="0"/>
              </a:spcBef>
              <a:buFontTx/>
              <a:buNone/>
              <a:defRPr sz="727"/>
            </a:lvl3pPr>
            <a:lvl4pPr marL="0" indent="0">
              <a:spcBef>
                <a:spcPts val="0"/>
              </a:spcBef>
              <a:buFontTx/>
              <a:buNone/>
              <a:defRPr sz="727"/>
            </a:lvl4pPr>
            <a:lvl5pPr marL="0" indent="0">
              <a:spcBef>
                <a:spcPts val="0"/>
              </a:spcBef>
              <a:buFontTx/>
              <a:buNone/>
              <a:defRPr sz="727"/>
            </a:lvl5pPr>
          </a:lstStyle>
          <a:p>
            <a:pPr lvl="0"/>
            <a:r>
              <a:rPr lang="en-US"/>
              <a:t>Source</a:t>
            </a:r>
            <a:endParaRPr/>
          </a:p>
        </p:txBody>
      </p:sp>
      <p:sp>
        <p:nvSpPr>
          <p:cNvPr id="52" name="text" descr="{&quot;templafy&quot;:{&quot;id&quot;:&quot;a5728acd-30fc-46fa-80eb-669d92523523&quot;}}" title="Translations.LayoutHeading"/>
          <p:cNvSpPr>
            <a:spLocks noGrp="1"/>
          </p:cNvSpPr>
          <p:nvPr>
            <p:ph type="body" idx="34" hasCustomPrompt="1"/>
            <p:custDataLst>
              <p:tags r:id="rId3"/>
            </p:custDataLst>
          </p:nvPr>
        </p:nvSpPr>
        <p:spPr>
          <a:xfrm>
            <a:off x="509847" y="3721091"/>
            <a:ext cx="5384727" cy="324716"/>
          </a:xfrm>
          <a:prstGeom prst="rect">
            <a:avLst/>
          </a:prstGeom>
          <a:noFill/>
        </p:spPr>
        <p:txBody>
          <a:bodyPr lIns="0" tIns="0" rIns="0" bIns="36564" anchor="t" anchorCtr="0">
            <a:noAutofit/>
          </a:bodyPr>
          <a:lstStyle>
            <a:lvl1pPr marL="0" indent="0">
              <a:spcBef>
                <a:spcPts val="0"/>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53" name="Content Placeholder 10"/>
          <p:cNvSpPr>
            <a:spLocks noGrp="1"/>
          </p:cNvSpPr>
          <p:nvPr>
            <p:ph sz="quarter" idx="35" hasCustomPrompt="1"/>
          </p:nvPr>
        </p:nvSpPr>
        <p:spPr>
          <a:xfrm>
            <a:off x="509847" y="4048127"/>
            <a:ext cx="5384727" cy="1473488"/>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34" name="text" descr="{&quot;templafy&quot;:{&quot;id&quot;:&quot;b2d8dbba-3bae-425d-bad2-d143ffddcd6b&quot;}}" title="Translations.Source"/>
          <p:cNvSpPr>
            <a:spLocks noGrp="1"/>
          </p:cNvSpPr>
          <p:nvPr>
            <p:ph type="body" sz="quarter" idx="48" hasCustomPrompt="1"/>
          </p:nvPr>
        </p:nvSpPr>
        <p:spPr>
          <a:xfrm>
            <a:off x="509847" y="5530909"/>
            <a:ext cx="5384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59" name="text" descr="{&quot;templafy&quot;:{&quot;id&quot;:&quot;434a1390-c483-4b81-8b92-80f366078668&quot;}}" title="Translations.LayoutHeading"/>
          <p:cNvSpPr>
            <a:spLocks noGrp="1"/>
          </p:cNvSpPr>
          <p:nvPr>
            <p:ph type="body" idx="36" hasCustomPrompt="1"/>
            <p:custDataLst>
              <p:tags r:id="rId4"/>
            </p:custDataLst>
          </p:nvPr>
        </p:nvSpPr>
        <p:spPr>
          <a:xfrm>
            <a:off x="6266182" y="1688727"/>
            <a:ext cx="5384727" cy="323273"/>
          </a:xfrm>
          <a:prstGeom prst="rect">
            <a:avLst/>
          </a:prstGeom>
          <a:noFill/>
        </p:spPr>
        <p:txBody>
          <a:bodyPr lIns="0" tIns="0" rIns="0" bIns="36564" anchor="t" anchorCtr="0">
            <a:noAutofit/>
          </a:bodyPr>
          <a:lstStyle>
            <a:lvl1pPr marL="0" indent="0">
              <a:spcBef>
                <a:spcPts val="0"/>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lang="en-US" dirty="0"/>
          </a:p>
        </p:txBody>
      </p:sp>
      <p:sp>
        <p:nvSpPr>
          <p:cNvPr id="58" name="Content Placeholder 10"/>
          <p:cNvSpPr>
            <a:spLocks noGrp="1"/>
          </p:cNvSpPr>
          <p:nvPr>
            <p:ph sz="quarter" idx="37" hasCustomPrompt="1"/>
          </p:nvPr>
        </p:nvSpPr>
        <p:spPr>
          <a:xfrm>
            <a:off x="6266182" y="2016001"/>
            <a:ext cx="5384727" cy="3505614"/>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37" name="text" descr="{&quot;templafy&quot;:{&quot;id&quot;:&quot;a1bf3616-7396-4ccc-bb05-68184a39ae0c&quot;}}" title="Translations.Source"/>
          <p:cNvSpPr>
            <a:spLocks noGrp="1"/>
          </p:cNvSpPr>
          <p:nvPr>
            <p:ph type="body" sz="quarter" idx="49" hasCustomPrompt="1"/>
          </p:nvPr>
        </p:nvSpPr>
        <p:spPr>
          <a:xfrm>
            <a:off x="6266182" y="5530909"/>
            <a:ext cx="5384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28" name="Slide Number Textbox" descr="{&#10;&quot;SkabelonDesign&quot;: {&#10;&quot;textualValue&quot;: &quot;&lt;key1/&gt;&quot;,&#10;&quot;bindingCollection&quot;: {&#10;&quot;key1&quot;: {&quot;SkabelonDesign&quot;:{&quot;type&quot;:&quot;Text&quot;,&quot;binding&quot;:&quot;Module.SlideNumber&quot;}}&#10;}&#10;}&#10;}">
            <a:extLst>
              <a:ext uri="{FF2B5EF4-FFF2-40B4-BE49-F238E27FC236}">
                <a16:creationId xmlns:a16="http://schemas.microsoft.com/office/drawing/2014/main" id="{1AE133D3-CA8E-475E-A6C1-A0208A499CC2}"/>
              </a:ext>
            </a:extLst>
          </p:cNvPr>
          <p:cNvSpPr txBox="1"/>
          <p:nvPr userDrawn="1"/>
        </p:nvSpPr>
        <p:spPr>
          <a:xfrm>
            <a:off x="11161222" y="6234545"/>
            <a:ext cx="498764" cy="349135"/>
          </a:xfrm>
          <a:prstGeom prst="rect">
            <a:avLst/>
          </a:prstGeom>
          <a:noFill/>
        </p:spPr>
        <p:txBody>
          <a:bodyPr wrap="square" lIns="0" tIns="0" rIns="0" bIns="0" rtlCol="0" anchor="b" anchorCtr="0">
            <a:noAutofit/>
          </a:bodyPr>
          <a:lstStyle/>
          <a:p>
            <a:pPr algn="r"/>
            <a:fld id="{8A23ABA4-7C5F-4A82-88F7-CAC0346A6918}" type="slidenum">
              <a:rPr lang="en-US" sz="636" smtClean="0">
                <a:solidFill>
                  <a:prstClr val="black"/>
                </a:solidFill>
              </a:rPr>
              <a:pPr algn="r"/>
              <a:t>‹#›</a:t>
            </a:fld>
            <a:endParaRPr lang="en-US" sz="636" dirty="0">
              <a:solidFill>
                <a:prstClr val="black"/>
              </a:solidFill>
            </a:endParaRPr>
          </a:p>
        </p:txBody>
      </p:sp>
      <p:grpSp>
        <p:nvGrpSpPr>
          <p:cNvPr id="32" name="PXP_GRIDLINES" hidden="1"/>
          <p:cNvGrpSpPr/>
          <p:nvPr userDrawn="1"/>
        </p:nvGrpSpPr>
        <p:grpSpPr>
          <a:xfrm>
            <a:off x="-8312" y="0"/>
            <a:ext cx="12192506" cy="6858000"/>
            <a:chOff x="-13716" y="0"/>
            <a:chExt cx="10058818" cy="7543800"/>
          </a:xfrm>
        </p:grpSpPr>
        <p:cxnSp>
          <p:nvCxnSpPr>
            <p:cNvPr id="36" name="Straight Connector 35"/>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23" name="LAYOUT BODY" hidden="1"/>
          <p:cNvSpPr/>
          <p:nvPr userDrawn="1"/>
        </p:nvSpPr>
        <p:spPr>
          <a:xfrm>
            <a:off x="525817" y="2894301"/>
            <a:ext cx="5384727"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prstClr val="black"/>
              </a:solidFill>
            </a:endParaRPr>
          </a:p>
        </p:txBody>
      </p:sp>
      <p:pic>
        <p:nvPicPr>
          <p:cNvPr id="24" name="image" descr="{&quot;templafy&quot;:{&quot;id&quot;:&quot;07f9bb92-83d3-4972-876a-921163a66571&quot;}}">
            <a:extLst>
              <a:ext uri="{FF2B5EF4-FFF2-40B4-BE49-F238E27FC236}">
                <a16:creationId xmlns:a16="http://schemas.microsoft.com/office/drawing/2014/main" id="{99FF6A33-F8B3-47EC-8546-DB0C18584FAE}"/>
              </a:ext>
            </a:extLst>
          </p:cNvPr>
          <p:cNvPicPr>
            <a:picLocks noChangeAspect="1"/>
          </p:cNvPicPr>
          <p:nvPr userDrawn="1"/>
        </p:nvPicPr>
        <p:blipFill>
          <a:blip r:embed="rId6"/>
          <a:stretch>
            <a:fillRect/>
          </a:stretch>
        </p:blipFill>
        <p:spPr>
          <a:xfrm>
            <a:off x="507077" y="6366066"/>
            <a:ext cx="643091" cy="235636"/>
          </a:xfrm>
          <a:prstGeom prst="rect">
            <a:avLst/>
          </a:prstGeom>
        </p:spPr>
      </p:pic>
    </p:spTree>
    <p:extLst>
      <p:ext uri="{BB962C8B-B14F-4D97-AF65-F5344CB8AC3E}">
        <p14:creationId xmlns:p14="http://schemas.microsoft.com/office/powerpoint/2010/main" val="188997921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Large 2x(1and2)">
    <p:spTree>
      <p:nvGrpSpPr>
        <p:cNvPr id="1" name=""/>
        <p:cNvGrpSpPr/>
        <p:nvPr/>
      </p:nvGrpSpPr>
      <p:grpSpPr>
        <a:xfrm>
          <a:off x="0" y="0"/>
          <a:ext cx="0" cy="0"/>
          <a:chOff x="0" y="0"/>
          <a:chExt cx="0" cy="0"/>
        </a:xfrm>
      </p:grpSpPr>
      <p:sp>
        <p:nvSpPr>
          <p:cNvPr id="26" name="text" descr="{&quot;templafy&quot;:{&quot;id&quot;:&quot;2b969d9b-df92-4ea9-9040-e07bb4f31d97&quot;}}" title="Translations.PageHeading"/>
          <p:cNvSpPr>
            <a:spLocks noGrp="1"/>
          </p:cNvSpPr>
          <p:nvPr>
            <p:ph type="title" hasCustomPrompt="1"/>
            <p:custDataLst>
              <p:tags r:id="rId1"/>
            </p:custDataLst>
          </p:nvPr>
        </p:nvSpPr>
        <p:spPr>
          <a:xfrm>
            <a:off x="509849" y="3"/>
            <a:ext cx="11141441" cy="856211"/>
          </a:xfrm>
          <a:prstGeom prst="rect">
            <a:avLst/>
          </a:prstGeom>
        </p:spPr>
        <p:txBody>
          <a:bodyPr vert="horz" lIns="0" tIns="0" rIns="0" bIns="0" rtlCol="0" anchor="b" anchorCtr="0">
            <a:noAutofit/>
          </a:bodyPr>
          <a:lstStyle>
            <a:lvl1pPr>
              <a:lnSpc>
                <a:spcPct val="95000"/>
              </a:lnSpc>
              <a:defRPr lang="en-US" dirty="0">
                <a:latin typeface="+mn-lt"/>
              </a:defRPr>
            </a:lvl1pPr>
          </a:lstStyle>
          <a:p>
            <a:pPr lvl="0"/>
            <a:r>
              <a:rPr lang="en-US"/>
              <a:t>&lt;&lt;Page heading&gt;&gt;</a:t>
            </a:r>
            <a:endParaRPr/>
          </a:p>
        </p:txBody>
      </p:sp>
      <p:sp>
        <p:nvSpPr>
          <p:cNvPr id="36" name="text" descr="{&quot;templafy&quot;:{&quot;id&quot;:&quot;5822c8dc-e145-4bc6-a848-e393e4606ee8&quot;}}" title="Translations.MessageText"/>
          <p:cNvSpPr>
            <a:spLocks noGrp="1"/>
          </p:cNvSpPr>
          <p:nvPr>
            <p:ph type="body" sz="quarter" idx="32" hasCustomPrompt="1"/>
          </p:nvPr>
        </p:nvSpPr>
        <p:spPr>
          <a:xfrm>
            <a:off x="511847" y="1024660"/>
            <a:ext cx="11139443" cy="249382"/>
          </a:xfrm>
          <a:prstGeom prst="rect">
            <a:avLst/>
          </a:prstGeom>
        </p:spPr>
        <p:txBody>
          <a:bodyPr lIns="0" tIns="0" rIns="0" bIns="0">
            <a:noAutofit/>
          </a:bodyPr>
          <a:lstStyle>
            <a:lvl1pPr marL="6235" indent="0">
              <a:spcBef>
                <a:spcPts val="0"/>
              </a:spcBef>
              <a:buFontTx/>
              <a:buNone/>
              <a:defRPr sz="1636">
                <a:latin typeface="+mn-lt"/>
              </a:defRPr>
            </a:lvl1pPr>
          </a:lstStyle>
          <a:p>
            <a:pPr lvl="0"/>
            <a:r>
              <a:rPr lang="en-US"/>
              <a:t>&lt;&lt;Message&gt;&gt;</a:t>
            </a:r>
            <a:endParaRPr/>
          </a:p>
        </p:txBody>
      </p:sp>
      <p:sp>
        <p:nvSpPr>
          <p:cNvPr id="41" name="text" descr="{&quot;templafy&quot;:{&quot;id&quot;:&quot;946ccf37-13ad-499b-851c-13f5d7ae3c2f&quot;}}" title="Translations.LayoutHeading"/>
          <p:cNvSpPr>
            <a:spLocks noGrp="1"/>
          </p:cNvSpPr>
          <p:nvPr>
            <p:ph type="body" idx="36" hasCustomPrompt="1"/>
            <p:custDataLst>
              <p:tags r:id="rId2"/>
            </p:custDataLst>
          </p:nvPr>
        </p:nvSpPr>
        <p:spPr>
          <a:xfrm>
            <a:off x="509847" y="1688727"/>
            <a:ext cx="5384727" cy="323273"/>
          </a:xfrm>
          <a:prstGeom prst="rect">
            <a:avLst/>
          </a:prstGeom>
          <a:noFill/>
        </p:spPr>
        <p:txBody>
          <a:bodyPr lIns="0" tIns="0" rIns="0" bIns="36564" anchor="t" anchorCtr="0">
            <a:noAutofit/>
          </a:bodyPr>
          <a:lstStyle>
            <a:lvl1pPr marL="0" indent="0">
              <a:spcBef>
                <a:spcPts val="727"/>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40" name="Content Placeholder 10"/>
          <p:cNvSpPr>
            <a:spLocks noGrp="1"/>
          </p:cNvSpPr>
          <p:nvPr>
            <p:ph sz="quarter" idx="37" hasCustomPrompt="1"/>
          </p:nvPr>
        </p:nvSpPr>
        <p:spPr>
          <a:xfrm>
            <a:off x="509847" y="2016000"/>
            <a:ext cx="5384727" cy="3505615"/>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27" name="text" descr="{&quot;templafy&quot;:{&quot;id&quot;:&quot;a2236764-c2d7-474e-bbeb-be064d05f4c2&quot;}}" title="Translations.Source"/>
          <p:cNvSpPr>
            <a:spLocks noGrp="1"/>
          </p:cNvSpPr>
          <p:nvPr>
            <p:ph type="body" sz="quarter" idx="47" hasCustomPrompt="1"/>
          </p:nvPr>
        </p:nvSpPr>
        <p:spPr>
          <a:xfrm>
            <a:off x="509847" y="5530909"/>
            <a:ext cx="5384727" cy="166909"/>
          </a:xfrm>
        </p:spPr>
        <p:txBody>
          <a:bodyPr/>
          <a:lstStyle>
            <a:lvl1pPr marL="0" indent="0">
              <a:spcBef>
                <a:spcPts val="0"/>
              </a:spcBef>
              <a:buFontTx/>
              <a:buNone/>
              <a:defRPr sz="909">
                <a:latin typeface="+mn-lt"/>
              </a:defRPr>
            </a:lvl1pPr>
            <a:lvl2pPr marL="0" indent="0">
              <a:spcBef>
                <a:spcPts val="0"/>
              </a:spcBef>
              <a:buFontTx/>
              <a:buNone/>
              <a:defRPr sz="727"/>
            </a:lvl2pPr>
            <a:lvl3pPr marL="0" indent="0">
              <a:spcBef>
                <a:spcPts val="0"/>
              </a:spcBef>
              <a:buFontTx/>
              <a:buNone/>
              <a:defRPr sz="727"/>
            </a:lvl3pPr>
            <a:lvl4pPr marL="0" indent="0">
              <a:spcBef>
                <a:spcPts val="0"/>
              </a:spcBef>
              <a:buFontTx/>
              <a:buNone/>
              <a:defRPr sz="727"/>
            </a:lvl4pPr>
            <a:lvl5pPr marL="0" indent="0">
              <a:spcBef>
                <a:spcPts val="0"/>
              </a:spcBef>
              <a:buFontTx/>
              <a:buNone/>
              <a:defRPr sz="727"/>
            </a:lvl5pPr>
          </a:lstStyle>
          <a:p>
            <a:pPr lvl="0"/>
            <a:r>
              <a:rPr lang="en-US"/>
              <a:t>Source</a:t>
            </a:r>
            <a:endParaRPr/>
          </a:p>
        </p:txBody>
      </p:sp>
      <p:sp>
        <p:nvSpPr>
          <p:cNvPr id="53" name="text" descr="{&quot;templafy&quot;:{&quot;id&quot;:&quot;88094c47-0052-4dc5-967e-8ba6f23b1c5f&quot;}}" title="Translations.LayoutHeading"/>
          <p:cNvSpPr>
            <a:spLocks noGrp="1"/>
          </p:cNvSpPr>
          <p:nvPr>
            <p:ph type="body" idx="16" hasCustomPrompt="1"/>
            <p:custDataLst>
              <p:tags r:id="rId3"/>
            </p:custDataLst>
          </p:nvPr>
        </p:nvSpPr>
        <p:spPr>
          <a:xfrm>
            <a:off x="6266182" y="1688727"/>
            <a:ext cx="5384727" cy="323273"/>
          </a:xfrm>
          <a:prstGeom prst="rect">
            <a:avLst/>
          </a:prstGeom>
          <a:noFill/>
        </p:spPr>
        <p:txBody>
          <a:bodyPr lIns="0" tIns="0" rIns="0" bIns="36564" anchor="t" anchorCtr="0">
            <a:noAutofit/>
          </a:bodyPr>
          <a:lstStyle>
            <a:lvl1pPr marL="0" indent="0">
              <a:spcBef>
                <a:spcPts val="727"/>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54" name="Content Placeholder 10"/>
          <p:cNvSpPr>
            <a:spLocks noGrp="1"/>
          </p:cNvSpPr>
          <p:nvPr>
            <p:ph sz="quarter" idx="19" hasCustomPrompt="1"/>
          </p:nvPr>
        </p:nvSpPr>
        <p:spPr>
          <a:xfrm>
            <a:off x="6266182" y="2015543"/>
            <a:ext cx="5384727" cy="1472727"/>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28" name="text" descr="{&quot;templafy&quot;:{&quot;id&quot;:&quot;668c1b7d-bd38-4c61-ba9b-78866fa2294f&quot;}}" title="Translations.Source"/>
          <p:cNvSpPr>
            <a:spLocks noGrp="1"/>
          </p:cNvSpPr>
          <p:nvPr>
            <p:ph type="body" sz="quarter" idx="48" hasCustomPrompt="1"/>
          </p:nvPr>
        </p:nvSpPr>
        <p:spPr>
          <a:xfrm>
            <a:off x="6266182" y="3498546"/>
            <a:ext cx="5384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55" name="text" descr="{&quot;templafy&quot;:{&quot;id&quot;:&quot;03ed2208-f15c-43aa-8e46-157271de3444&quot;}}" title="Translations.LayoutHeading"/>
          <p:cNvSpPr>
            <a:spLocks noGrp="1"/>
          </p:cNvSpPr>
          <p:nvPr>
            <p:ph type="body" idx="34" hasCustomPrompt="1"/>
            <p:custDataLst>
              <p:tags r:id="rId4"/>
            </p:custDataLst>
          </p:nvPr>
        </p:nvSpPr>
        <p:spPr>
          <a:xfrm>
            <a:off x="6266182" y="3721091"/>
            <a:ext cx="5384727" cy="324716"/>
          </a:xfrm>
          <a:prstGeom prst="rect">
            <a:avLst/>
          </a:prstGeom>
          <a:noFill/>
        </p:spPr>
        <p:txBody>
          <a:bodyPr lIns="0" tIns="0" rIns="0" bIns="36564" anchor="t" anchorCtr="0">
            <a:noAutofit/>
          </a:bodyPr>
          <a:lstStyle>
            <a:lvl1pPr marL="0" indent="0">
              <a:spcBef>
                <a:spcPts val="727"/>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56" name="Content Placeholder 10"/>
          <p:cNvSpPr>
            <a:spLocks noGrp="1"/>
          </p:cNvSpPr>
          <p:nvPr>
            <p:ph sz="quarter" idx="35" hasCustomPrompt="1"/>
          </p:nvPr>
        </p:nvSpPr>
        <p:spPr>
          <a:xfrm>
            <a:off x="6266182" y="4048127"/>
            <a:ext cx="5384727" cy="1473488"/>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30" name="text" descr="{&quot;templafy&quot;:{&quot;id&quot;:&quot;c1542073-7ca3-4125-b122-55a46b09cdf7&quot;}}" title="Translations.Source"/>
          <p:cNvSpPr>
            <a:spLocks noGrp="1"/>
          </p:cNvSpPr>
          <p:nvPr>
            <p:ph type="body" sz="quarter" idx="49" hasCustomPrompt="1"/>
          </p:nvPr>
        </p:nvSpPr>
        <p:spPr>
          <a:xfrm>
            <a:off x="6266182" y="5530909"/>
            <a:ext cx="5384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24"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1161222" y="6234545"/>
            <a:ext cx="498764" cy="349135"/>
          </a:xfrm>
          <a:prstGeom prst="rect">
            <a:avLst/>
          </a:prstGeom>
          <a:noFill/>
        </p:spPr>
        <p:txBody>
          <a:bodyPr wrap="square" lIns="0" tIns="0" rIns="0" bIns="0" rtlCol="0" anchor="b" anchorCtr="0">
            <a:noAutofit/>
          </a:bodyPr>
          <a:lstStyle/>
          <a:p>
            <a:pPr algn="r"/>
            <a:fld id="{8A23ABA4-7C5F-4A82-88F7-CAC0346A6918}" type="slidenum">
              <a:rPr lang="en-US" sz="636" smtClean="0">
                <a:solidFill>
                  <a:prstClr val="black"/>
                </a:solidFill>
              </a:rPr>
              <a:pPr algn="r"/>
              <a:t>‹#›</a:t>
            </a:fld>
            <a:endParaRPr lang="en-US" sz="636" dirty="0">
              <a:solidFill>
                <a:prstClr val="black"/>
              </a:solidFill>
            </a:endParaRPr>
          </a:p>
        </p:txBody>
      </p:sp>
      <p:grpSp>
        <p:nvGrpSpPr>
          <p:cNvPr id="33" name="PXP_GRIDLINES" hidden="1"/>
          <p:cNvGrpSpPr/>
          <p:nvPr userDrawn="1"/>
        </p:nvGrpSpPr>
        <p:grpSpPr>
          <a:xfrm>
            <a:off x="-8312" y="0"/>
            <a:ext cx="12192506" cy="6858000"/>
            <a:chOff x="-13716" y="0"/>
            <a:chExt cx="10058818" cy="7543800"/>
          </a:xfrm>
        </p:grpSpPr>
        <p:cxnSp>
          <p:nvCxnSpPr>
            <p:cNvPr id="34" name="Straight Connector 33"/>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23" name="LAYOUT BODY"/>
          <p:cNvSpPr/>
          <p:nvPr userDrawn="1"/>
        </p:nvSpPr>
        <p:spPr>
          <a:xfrm>
            <a:off x="525817" y="4446958"/>
            <a:ext cx="5384727"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prstClr val="black"/>
              </a:solidFill>
            </a:endParaRPr>
          </a:p>
        </p:txBody>
      </p:sp>
      <p:pic>
        <p:nvPicPr>
          <p:cNvPr id="25" name="image" descr="{&quot;templafy&quot;:{&quot;id&quot;:&quot;07f9bb92-83d3-4972-876a-921163a66571&quot;}}">
            <a:extLst>
              <a:ext uri="{FF2B5EF4-FFF2-40B4-BE49-F238E27FC236}">
                <a16:creationId xmlns:a16="http://schemas.microsoft.com/office/drawing/2014/main" id="{5852FA23-A0DA-4274-B8F1-3E99B929F9EA}"/>
              </a:ext>
            </a:extLst>
          </p:cNvPr>
          <p:cNvPicPr>
            <a:picLocks noChangeAspect="1"/>
          </p:cNvPicPr>
          <p:nvPr userDrawn="1"/>
        </p:nvPicPr>
        <p:blipFill>
          <a:blip r:embed="rId6"/>
          <a:stretch>
            <a:fillRect/>
          </a:stretch>
        </p:blipFill>
        <p:spPr>
          <a:xfrm>
            <a:off x="507077" y="6366066"/>
            <a:ext cx="643091" cy="235636"/>
          </a:xfrm>
          <a:prstGeom prst="rect">
            <a:avLst/>
          </a:prstGeom>
        </p:spPr>
      </p:pic>
    </p:spTree>
    <p:extLst>
      <p:ext uri="{BB962C8B-B14F-4D97-AF65-F5344CB8AC3E}">
        <p14:creationId xmlns:p14="http://schemas.microsoft.com/office/powerpoint/2010/main" val="261344125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matchingName="Disclaimer Page" preserve="1" userDrawn="1">
  <p:cSld name="Disclaimer Page">
    <p:spTree>
      <p:nvGrpSpPr>
        <p:cNvPr id="1" name=""/>
        <p:cNvGrpSpPr/>
        <p:nvPr/>
      </p:nvGrpSpPr>
      <p:grpSpPr>
        <a:xfrm>
          <a:off x="0" y="0"/>
          <a:ext cx="0" cy="0"/>
          <a:chOff x="0" y="0"/>
          <a:chExt cx="0" cy="0"/>
        </a:xfrm>
      </p:grpSpPr>
      <p:sp>
        <p:nvSpPr>
          <p:cNvPr id="17"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1161222" y="6234545"/>
            <a:ext cx="498764" cy="349135"/>
          </a:xfrm>
          <a:prstGeom prst="rect">
            <a:avLst/>
          </a:prstGeom>
          <a:noFill/>
        </p:spPr>
        <p:txBody>
          <a:bodyPr wrap="square" lIns="0" tIns="0" rIns="0" bIns="0" rtlCol="0" anchor="b" anchorCtr="0">
            <a:noAutofit/>
          </a:bodyPr>
          <a:lstStyle/>
          <a:p>
            <a:pPr algn="r"/>
            <a:fld id="{8A23ABA4-7C5F-4A82-88F7-CAC0346A6918}" type="slidenum">
              <a:rPr lang="en-US" sz="636" smtClean="0">
                <a:solidFill>
                  <a:prstClr val="black"/>
                </a:solidFill>
              </a:rPr>
              <a:pPr algn="r"/>
              <a:t>‹#›</a:t>
            </a:fld>
            <a:endParaRPr lang="en-US" sz="636" dirty="0">
              <a:solidFill>
                <a:prstClr val="black"/>
              </a:solidFill>
            </a:endParaRPr>
          </a:p>
        </p:txBody>
      </p:sp>
      <p:sp>
        <p:nvSpPr>
          <p:cNvPr id="10" name="text" descr="{&quot;templafy&quot;:{&quot;id&quot;:&quot;5661558e-ed9e-4aaa-b896-e68335810c57&quot;}}" title="UserProfile.Language.DisclaimerFax"/>
          <p:cNvSpPr/>
          <p:nvPr userDrawn="1"/>
        </p:nvSpPr>
        <p:spPr>
          <a:xfrm>
            <a:off x="511850" y="1689965"/>
            <a:ext cx="11148137" cy="3832364"/>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spcBef>
                <a:spcPts val="909"/>
              </a:spcBef>
            </a:pPr>
            <a:endParaRPr lang="en-US" sz="818" dirty="0">
              <a:solidFill>
                <a:prstClr val="black"/>
              </a:solidFill>
            </a:endParaRPr>
          </a:p>
        </p:txBody>
      </p:sp>
      <p:grpSp>
        <p:nvGrpSpPr>
          <p:cNvPr id="21" name="PXP_GRIDLINES" hidden="1"/>
          <p:cNvGrpSpPr/>
          <p:nvPr userDrawn="1"/>
        </p:nvGrpSpPr>
        <p:grpSpPr>
          <a:xfrm>
            <a:off x="-8312" y="0"/>
            <a:ext cx="12192506" cy="6858000"/>
            <a:chOff x="-13716" y="0"/>
            <a:chExt cx="10058818" cy="7543800"/>
          </a:xfrm>
        </p:grpSpPr>
        <p:cxnSp>
          <p:nvCxnSpPr>
            <p:cNvPr id="22" name="Straight Connector 21"/>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pic>
        <p:nvPicPr>
          <p:cNvPr id="12" name="image" descr="{&quot;templafy&quot;:{&quot;id&quot;:&quot;07f9bb92-83d3-4972-876a-921163a66571&quot;}}">
            <a:extLst>
              <a:ext uri="{FF2B5EF4-FFF2-40B4-BE49-F238E27FC236}">
                <a16:creationId xmlns:a16="http://schemas.microsoft.com/office/drawing/2014/main" id="{9748E69C-1EAF-486E-B1B9-13F7EBD07FC9}"/>
              </a:ext>
            </a:extLst>
          </p:cNvPr>
          <p:cNvPicPr>
            <a:picLocks noChangeAspect="1"/>
          </p:cNvPicPr>
          <p:nvPr userDrawn="1"/>
        </p:nvPicPr>
        <p:blipFill>
          <a:blip r:embed="rId2"/>
          <a:stretch>
            <a:fillRect/>
          </a:stretch>
        </p:blipFill>
        <p:spPr>
          <a:xfrm>
            <a:off x="507077" y="6366066"/>
            <a:ext cx="643091" cy="235636"/>
          </a:xfrm>
          <a:prstGeom prst="rect">
            <a:avLst/>
          </a:prstGeom>
        </p:spPr>
      </p:pic>
    </p:spTree>
    <p:extLst>
      <p:ext uri="{BB962C8B-B14F-4D97-AF65-F5344CB8AC3E}">
        <p14:creationId xmlns:p14="http://schemas.microsoft.com/office/powerpoint/2010/main" val="124941897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Contact Page">
    <p:spTree>
      <p:nvGrpSpPr>
        <p:cNvPr id="1" name=""/>
        <p:cNvGrpSpPr/>
        <p:nvPr/>
      </p:nvGrpSpPr>
      <p:grpSpPr>
        <a:xfrm>
          <a:off x="0" y="0"/>
          <a:ext cx="0" cy="0"/>
          <a:chOff x="0" y="0"/>
          <a:chExt cx="0" cy="0"/>
        </a:xfrm>
      </p:grpSpPr>
      <p:sp>
        <p:nvSpPr>
          <p:cNvPr id="19"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1161222" y="6234545"/>
            <a:ext cx="498764" cy="349135"/>
          </a:xfrm>
          <a:prstGeom prst="rect">
            <a:avLst/>
          </a:prstGeom>
          <a:noFill/>
        </p:spPr>
        <p:txBody>
          <a:bodyPr wrap="square" lIns="0" tIns="0" rIns="0" bIns="0" rtlCol="0" anchor="b" anchorCtr="0">
            <a:noAutofit/>
          </a:bodyPr>
          <a:lstStyle/>
          <a:p>
            <a:pPr algn="r"/>
            <a:fld id="{8A23ABA4-7C5F-4A82-88F7-CAC0346A6918}" type="slidenum">
              <a:rPr lang="en-US" sz="636" smtClean="0">
                <a:solidFill>
                  <a:prstClr val="black"/>
                </a:solidFill>
              </a:rPr>
              <a:pPr algn="r"/>
              <a:t>‹#›</a:t>
            </a:fld>
            <a:endParaRPr lang="en-US" sz="636" dirty="0">
              <a:solidFill>
                <a:prstClr val="black"/>
              </a:solidFill>
            </a:endParaRPr>
          </a:p>
        </p:txBody>
      </p:sp>
      <p:sp>
        <p:nvSpPr>
          <p:cNvPr id="3" name="text" descr="{&quot;templafy&quot;:{&quot;id&quot;:&quot;d2ec6176-846f-40ef-97e6-e63c214749ff&quot;}}" title="Translations.ContactInformation"/>
          <p:cNvSpPr txBox="1"/>
          <p:nvPr userDrawn="1"/>
        </p:nvSpPr>
        <p:spPr>
          <a:xfrm>
            <a:off x="511848" y="1"/>
            <a:ext cx="11139440" cy="857250"/>
          </a:xfrm>
          <a:prstGeom prst="rect">
            <a:avLst/>
          </a:prstGeom>
          <a:noFill/>
        </p:spPr>
        <p:txBody>
          <a:bodyPr wrap="square" lIns="0" tIns="0" rIns="0" bIns="0" rtlCol="0" anchor="b" anchorCtr="0">
            <a:noAutofit/>
          </a:bodyPr>
          <a:lstStyle/>
          <a:p>
            <a:pPr>
              <a:lnSpc>
                <a:spcPct val="95000"/>
              </a:lnSpc>
              <a:spcBef>
                <a:spcPts val="0"/>
              </a:spcBef>
            </a:pPr>
            <a:r>
              <a:rPr lang="en-US" sz="2545" dirty="0">
                <a:solidFill>
                  <a:prstClr val="black"/>
                </a:solidFill>
              </a:rPr>
              <a:t>Contact information</a:t>
            </a:r>
          </a:p>
        </p:txBody>
      </p:sp>
      <p:sp>
        <p:nvSpPr>
          <p:cNvPr id="8" name="text" descr="{&quot;templafy&quot;:{&quot;id&quot;:&quot;72c0d0eb-863c-40f4-929c-f192076883e8&quot;}}" title="UserProfile.Language.Web"/>
          <p:cNvSpPr/>
          <p:nvPr userDrawn="1"/>
        </p:nvSpPr>
        <p:spPr>
          <a:xfrm>
            <a:off x="512780" y="5553818"/>
            <a:ext cx="7852193" cy="20781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nchorCtr="0"/>
          <a:lstStyle/>
          <a:p>
            <a:pPr>
              <a:spcBef>
                <a:spcPts val="0"/>
              </a:spcBef>
            </a:pPr>
            <a:r>
              <a:rPr lang="en-US" sz="1000" dirty="0">
                <a:solidFill>
                  <a:prstClr val="black"/>
                </a:solidFill>
              </a:rPr>
              <a:t>www.ubs.com</a:t>
            </a:r>
          </a:p>
        </p:txBody>
      </p:sp>
      <p:sp>
        <p:nvSpPr>
          <p:cNvPr id="9" name="text" descr="{&quot;templafy&quot;:{&quot;id&quot;:&quot;e16ac675-fe45-4022-aecb-7dcc4ecc9352&quot;}}" title="UserProfile.Language.CompanyName"/>
          <p:cNvSpPr/>
          <p:nvPr userDrawn="1"/>
        </p:nvSpPr>
        <p:spPr>
          <a:xfrm>
            <a:off x="511849" y="4568727"/>
            <a:ext cx="7852193" cy="163636"/>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spcBef>
                <a:spcPts val="0"/>
              </a:spcBef>
            </a:pPr>
            <a:r>
              <a:rPr lang="en-US" sz="1000" b="1" dirty="0">
                <a:solidFill>
                  <a:prstClr val="black"/>
                </a:solidFill>
              </a:rPr>
              <a:t>UBS Switzerland AG</a:t>
            </a:r>
          </a:p>
        </p:txBody>
      </p:sp>
      <p:sp>
        <p:nvSpPr>
          <p:cNvPr id="10" name="text" descr="{&quot;templafy&quot;:{&quot;id&quot;:&quot;c7a93577-d51f-43d2-a64d-bc3e82881f02&quot;}}" title="UserProfile.Language.FullAddressLine"/>
          <p:cNvSpPr/>
          <p:nvPr userDrawn="1"/>
        </p:nvSpPr>
        <p:spPr>
          <a:xfrm>
            <a:off x="511848" y="4725818"/>
            <a:ext cx="7852193" cy="4840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spcBef>
                <a:spcPts val="0"/>
              </a:spcBef>
            </a:pPr>
            <a:r>
              <a:rPr lang="en-US" sz="1000" dirty="0">
                <a:solidFill>
                  <a:prstClr val="black"/>
                </a:solidFill>
              </a:rPr>
              <a:t>Postfach
8098 Zürich</a:t>
            </a:r>
          </a:p>
        </p:txBody>
      </p:sp>
      <p:sp>
        <p:nvSpPr>
          <p:cNvPr id="11" name="text" descr="{&quot;templafy&quot;:{&quot;id&quot;:&quot;acab0d21-3414-4905-8be8-8c6efef348ee&quot;}}" title="UserProfile.Language.ReceptionPhone"/>
          <p:cNvSpPr/>
          <p:nvPr userDrawn="1"/>
        </p:nvSpPr>
        <p:spPr>
          <a:xfrm>
            <a:off x="511846" y="5337818"/>
            <a:ext cx="7852193" cy="216000"/>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spcBef>
                <a:spcPts val="0"/>
              </a:spcBef>
            </a:pPr>
            <a:r>
              <a:rPr lang="en-US" sz="1000" dirty="0">
                <a:solidFill>
                  <a:prstClr val="black"/>
                </a:solidFill>
              </a:rPr>
              <a:t>+41-44-265 91 11</a:t>
            </a:r>
          </a:p>
        </p:txBody>
      </p:sp>
      <p:sp>
        <p:nvSpPr>
          <p:cNvPr id="12" name="text" descr="{&quot;templafy&quot;:{&quot;id&quot;:&quot;a5799f47-fb4b-44eb-98e3-f29e10cd9884&quot;}}" title="UserProfile.Language.Endorsement"/>
          <p:cNvSpPr/>
          <p:nvPr userDrawn="1"/>
        </p:nvSpPr>
        <p:spPr>
          <a:xfrm>
            <a:off x="512780" y="5838583"/>
            <a:ext cx="7852193" cy="20781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spcBef>
                <a:spcPts val="0"/>
              </a:spcBef>
            </a:pPr>
            <a:endParaRPr lang="en-US" sz="818" dirty="0">
              <a:solidFill>
                <a:prstClr val="black"/>
              </a:solidFill>
            </a:endParaRPr>
          </a:p>
        </p:txBody>
      </p:sp>
      <p:grpSp>
        <p:nvGrpSpPr>
          <p:cNvPr id="26" name="PXP_GRIDLINES" hidden="1"/>
          <p:cNvGrpSpPr/>
          <p:nvPr userDrawn="1"/>
        </p:nvGrpSpPr>
        <p:grpSpPr>
          <a:xfrm>
            <a:off x="-8312" y="0"/>
            <a:ext cx="12192506" cy="6858000"/>
            <a:chOff x="-13716" y="0"/>
            <a:chExt cx="10058818" cy="7543800"/>
          </a:xfrm>
        </p:grpSpPr>
        <p:cxnSp>
          <p:nvCxnSpPr>
            <p:cNvPr id="27" name="Straight Connector 26"/>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pic>
        <p:nvPicPr>
          <p:cNvPr id="17" name="image" descr="{&quot;templafy&quot;:{&quot;id&quot;:&quot;07f9bb92-83d3-4972-876a-921163a66571&quot;}}">
            <a:extLst>
              <a:ext uri="{FF2B5EF4-FFF2-40B4-BE49-F238E27FC236}">
                <a16:creationId xmlns:a16="http://schemas.microsoft.com/office/drawing/2014/main" id="{7EE0D0D0-DFFD-47CC-BA75-5CF55D208254}"/>
              </a:ext>
            </a:extLst>
          </p:cNvPr>
          <p:cNvPicPr>
            <a:picLocks noChangeAspect="1"/>
          </p:cNvPicPr>
          <p:nvPr userDrawn="1"/>
        </p:nvPicPr>
        <p:blipFill>
          <a:blip r:embed="rId2"/>
          <a:stretch>
            <a:fillRect/>
          </a:stretch>
        </p:blipFill>
        <p:spPr>
          <a:xfrm>
            <a:off x="507077" y="6366066"/>
            <a:ext cx="643091" cy="235636"/>
          </a:xfrm>
          <a:prstGeom prst="rect">
            <a:avLst/>
          </a:prstGeom>
        </p:spPr>
      </p:pic>
    </p:spTree>
    <p:extLst>
      <p:ext uri="{BB962C8B-B14F-4D97-AF65-F5344CB8AC3E}">
        <p14:creationId xmlns:p14="http://schemas.microsoft.com/office/powerpoint/2010/main" val="83093380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SP TOC - do not use">
    <p:spTree>
      <p:nvGrpSpPr>
        <p:cNvPr id="1" name=""/>
        <p:cNvGrpSpPr/>
        <p:nvPr/>
      </p:nvGrpSpPr>
      <p:grpSpPr>
        <a:xfrm>
          <a:off x="0" y="0"/>
          <a:ext cx="0" cy="0"/>
          <a:chOff x="0" y="0"/>
          <a:chExt cx="0" cy="0"/>
        </a:xfrm>
      </p:grpSpPr>
      <p:grpSp>
        <p:nvGrpSpPr>
          <p:cNvPr id="29" name="SP Agenda Section" hidden="1"/>
          <p:cNvGrpSpPr/>
          <p:nvPr userDrawn="1"/>
        </p:nvGrpSpPr>
        <p:grpSpPr>
          <a:xfrm>
            <a:off x="510546" y="1587274"/>
            <a:ext cx="11266928" cy="369332"/>
            <a:chOff x="1797664" y="2085631"/>
            <a:chExt cx="8657274" cy="369332"/>
          </a:xfrm>
        </p:grpSpPr>
        <p:sp>
          <p:nvSpPr>
            <p:cNvPr id="30" name="Textbox" hidden="1"/>
            <p:cNvSpPr txBox="1">
              <a:spLocks/>
            </p:cNvSpPr>
            <p:nvPr userDrawn="1"/>
          </p:nvSpPr>
          <p:spPr>
            <a:xfrm>
              <a:off x="3142381" y="2085631"/>
              <a:ext cx="6818623" cy="369332"/>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ctr">
              <a:noAutofit/>
            </a:bodyPr>
            <a:lstStyle/>
            <a:p>
              <a:pPr defTabSz="7001320">
                <a:tabLst>
                  <a:tab pos="7134678" algn="l"/>
                </a:tabLst>
              </a:pPr>
              <a:r>
                <a:rPr lang="en-US" altLang="zh-CN" sz="1455" b="1" kern="0" dirty="0">
                  <a:solidFill>
                    <a:prstClr val="black"/>
                  </a:solidFill>
                </a:rPr>
                <a:t>&lt;TEXT&gt;</a:t>
              </a:r>
              <a:r>
                <a:rPr lang="zh-CN" altLang="en-US" sz="1455" b="1" u="sng" kern="0" dirty="0">
                  <a:solidFill>
                    <a:prstClr val="black"/>
                  </a:solidFill>
                </a:rPr>
                <a:t>                                                                                                                        </a:t>
              </a:r>
            </a:p>
          </p:txBody>
        </p:sp>
        <p:sp>
          <p:nvSpPr>
            <p:cNvPr id="31" name="Textbox" descr="{&quot;templafy&quot;:{&quot;id&quot;:&quot;719cafeb-3282-4272-9bb0-f0bce7aef008&quot;}}" hidden="1" title="Translations.SectionN"/>
            <p:cNvSpPr txBox="1">
              <a:spLocks/>
            </p:cNvSpPr>
            <p:nvPr userDrawn="1"/>
          </p:nvSpPr>
          <p:spPr>
            <a:xfrm>
              <a:off x="1797664" y="2085631"/>
              <a:ext cx="823126" cy="369332"/>
            </a:xfrm>
            <a:prstGeom prst="rect">
              <a:avLst/>
            </a:prstGeom>
            <a:noFill/>
          </p:spPr>
          <p:txBody>
            <a:bodyPr wrap="none" lIns="0" rIns="0" rtlCol="0" anchor="ctr">
              <a:noAutofit/>
            </a:bodyPr>
            <a:lstStyle/>
            <a:p>
              <a:r>
                <a:rPr lang="zh-CN" altLang="en-US" sz="1455" kern="0" dirty="0">
                  <a:solidFill>
                    <a:prstClr val="black"/>
                  </a:solidFill>
                </a:rPr>
                <a:t>Section &lt;N&gt;</a:t>
              </a:r>
            </a:p>
          </p:txBody>
        </p:sp>
        <p:sp>
          <p:nvSpPr>
            <p:cNvPr id="32" name="Textbox" hidden="1"/>
            <p:cNvSpPr txBox="1">
              <a:spLocks/>
            </p:cNvSpPr>
            <p:nvPr userDrawn="1"/>
          </p:nvSpPr>
          <p:spPr>
            <a:xfrm>
              <a:off x="9817944" y="2085631"/>
              <a:ext cx="636994" cy="369332"/>
            </a:xfrm>
            <a:prstGeom prst="rect">
              <a:avLst/>
            </a:prstGeom>
            <a:noFill/>
          </p:spPr>
          <p:txBody>
            <a:bodyPr wrap="none" rtlCol="0" anchor="ctr">
              <a:noAutofit/>
            </a:bodyPr>
            <a:lstStyle/>
            <a:p>
              <a:pPr algn="r"/>
              <a:r>
                <a:rPr lang="en-US" altLang="zh-CN" sz="1455" kern="0" dirty="0">
                  <a:solidFill>
                    <a:prstClr val="black"/>
                  </a:solidFill>
                </a:rPr>
                <a:t>&lt;P&gt;</a:t>
              </a:r>
              <a:endParaRPr lang="zh-CN" altLang="en-US" sz="1455" kern="0" dirty="0">
                <a:solidFill>
                  <a:prstClr val="black"/>
                </a:solidFill>
              </a:endParaRPr>
            </a:p>
          </p:txBody>
        </p:sp>
      </p:grpSp>
      <p:grpSp>
        <p:nvGrpSpPr>
          <p:cNvPr id="33" name="SP Agenda Section Highlight" hidden="1">
            <a:extLst>
              <a:ext uri="{FF2B5EF4-FFF2-40B4-BE49-F238E27FC236}">
                <a16:creationId xmlns:a16="http://schemas.microsoft.com/office/drawing/2014/main" id="{769E1169-793C-40A0-9D33-FE2755FA1CE8}"/>
              </a:ext>
            </a:extLst>
          </p:cNvPr>
          <p:cNvGrpSpPr>
            <a:grpSpLocks/>
          </p:cNvGrpSpPr>
          <p:nvPr userDrawn="1"/>
        </p:nvGrpSpPr>
        <p:grpSpPr>
          <a:xfrm>
            <a:off x="509847" y="1973429"/>
            <a:ext cx="11266928" cy="369332"/>
            <a:chOff x="1797664" y="2085631"/>
            <a:chExt cx="8657274" cy="369332"/>
          </a:xfrm>
        </p:grpSpPr>
        <p:sp>
          <p:nvSpPr>
            <p:cNvPr id="34" name="Textbox" hidden="1">
              <a:extLst>
                <a:ext uri="{FF2B5EF4-FFF2-40B4-BE49-F238E27FC236}">
                  <a16:creationId xmlns:a16="http://schemas.microsoft.com/office/drawing/2014/main" id="{ED77B6A4-D6AE-452D-B97F-705ED451BE8C}"/>
                </a:ext>
              </a:extLst>
            </p:cNvPr>
            <p:cNvSpPr txBox="1">
              <a:spLocks/>
            </p:cNvSpPr>
            <p:nvPr userDrawn="1"/>
          </p:nvSpPr>
          <p:spPr>
            <a:xfrm>
              <a:off x="3142381" y="2085631"/>
              <a:ext cx="6818623" cy="369332"/>
            </a:xfrm>
            <a:prstGeom prst="rect">
              <a:avLst/>
            </a:prstGeom>
            <a:noFill/>
          </p:spPr>
          <p:txBody>
            <a:bodyPr wrap="square" lIns="0" rIns="0" rtlCol="0" anchor="ctr">
              <a:noAutofit/>
            </a:bodyPr>
            <a:lstStyle/>
            <a:p>
              <a:pPr defTabSz="7001320">
                <a:tabLst>
                  <a:tab pos="7134678" algn="l"/>
                </a:tabLst>
              </a:pPr>
              <a:r>
                <a:rPr lang="en-US" altLang="zh-CN" sz="1455" b="1" kern="0" dirty="0">
                  <a:solidFill>
                    <a:prstClr val="black"/>
                  </a:solidFill>
                </a:rPr>
                <a:t>&lt;TEXT&gt;</a:t>
              </a:r>
              <a:endParaRPr lang="zh-CN" altLang="en-US" sz="1455" b="1" kern="0" dirty="0">
                <a:solidFill>
                  <a:prstClr val="black"/>
                </a:solidFill>
              </a:endParaRPr>
            </a:p>
          </p:txBody>
        </p:sp>
        <p:sp>
          <p:nvSpPr>
            <p:cNvPr id="35" name="Textbox" descr="{&quot;templafy&quot;:{&quot;id&quot;:&quot;85646ceb-8d74-4ef0-b19f-1d7eaa37b377&quot;}}" hidden="1" title="Translations.SectionN">
              <a:extLst>
                <a:ext uri="{FF2B5EF4-FFF2-40B4-BE49-F238E27FC236}">
                  <a16:creationId xmlns:a16="http://schemas.microsoft.com/office/drawing/2014/main" id="{E170E148-0384-4B4B-A918-27EFC5085CBA}"/>
                </a:ext>
              </a:extLst>
            </p:cNvPr>
            <p:cNvSpPr txBox="1">
              <a:spLocks/>
            </p:cNvSpPr>
            <p:nvPr userDrawn="1"/>
          </p:nvSpPr>
          <p:spPr>
            <a:xfrm>
              <a:off x="1797664" y="2085631"/>
              <a:ext cx="823126" cy="369332"/>
            </a:xfrm>
            <a:prstGeom prst="rect">
              <a:avLst/>
            </a:prstGeom>
            <a:noFill/>
          </p:spPr>
          <p:txBody>
            <a:bodyPr wrap="none" lIns="0" rIns="0" rtlCol="0" anchor="ctr">
              <a:noAutofit/>
            </a:bodyPr>
            <a:lstStyle/>
            <a:p>
              <a:r>
                <a:rPr lang="zh-CN" altLang="en-US" sz="1455" kern="0" dirty="0">
                  <a:solidFill>
                    <a:prstClr val="black"/>
                  </a:solidFill>
                </a:rPr>
                <a:t>Section &lt;N&gt;</a:t>
              </a:r>
            </a:p>
          </p:txBody>
        </p:sp>
        <p:sp>
          <p:nvSpPr>
            <p:cNvPr id="37" name="Textbox" hidden="1">
              <a:extLst>
                <a:ext uri="{FF2B5EF4-FFF2-40B4-BE49-F238E27FC236}">
                  <a16:creationId xmlns:a16="http://schemas.microsoft.com/office/drawing/2014/main" id="{DAB4BF88-1BBB-4C82-8771-6E7B70C05E1E}"/>
                </a:ext>
              </a:extLst>
            </p:cNvPr>
            <p:cNvSpPr txBox="1">
              <a:spLocks/>
            </p:cNvSpPr>
            <p:nvPr userDrawn="1"/>
          </p:nvSpPr>
          <p:spPr>
            <a:xfrm>
              <a:off x="9817944" y="2085631"/>
              <a:ext cx="636994" cy="369332"/>
            </a:xfrm>
            <a:prstGeom prst="rect">
              <a:avLst/>
            </a:prstGeom>
            <a:noFill/>
          </p:spPr>
          <p:txBody>
            <a:bodyPr wrap="none" rtlCol="0" anchor="ctr">
              <a:noAutofit/>
            </a:bodyPr>
            <a:lstStyle/>
            <a:p>
              <a:pPr algn="r"/>
              <a:r>
                <a:rPr lang="en-US" altLang="zh-CN" sz="1455" b="1" kern="0" dirty="0">
                  <a:solidFill>
                    <a:prstClr val="black"/>
                  </a:solidFill>
                </a:rPr>
                <a:t>&lt;P&gt;</a:t>
              </a:r>
              <a:endParaRPr lang="zh-CN" altLang="en-US" sz="1455" b="1" kern="0" dirty="0">
                <a:solidFill>
                  <a:prstClr val="black"/>
                </a:solidFill>
              </a:endParaRPr>
            </a:p>
          </p:txBody>
        </p:sp>
      </p:grpSp>
      <p:grpSp>
        <p:nvGrpSpPr>
          <p:cNvPr id="38" name="SP Agenda Subsection" hidden="1">
            <a:extLst>
              <a:ext uri="{FF2B5EF4-FFF2-40B4-BE49-F238E27FC236}">
                <a16:creationId xmlns:a16="http://schemas.microsoft.com/office/drawing/2014/main" id="{0EB22F6F-6E27-4866-8BAB-D0FEAA9B8D53}"/>
              </a:ext>
            </a:extLst>
          </p:cNvPr>
          <p:cNvGrpSpPr>
            <a:grpSpLocks/>
          </p:cNvGrpSpPr>
          <p:nvPr userDrawn="1"/>
        </p:nvGrpSpPr>
        <p:grpSpPr>
          <a:xfrm>
            <a:off x="2259916" y="2359583"/>
            <a:ext cx="9516858" cy="369332"/>
            <a:chOff x="2055842" y="2085631"/>
            <a:chExt cx="8441058" cy="369332"/>
          </a:xfrm>
        </p:grpSpPr>
        <p:sp>
          <p:nvSpPr>
            <p:cNvPr id="39" name="Textbox" hidden="1">
              <a:extLst>
                <a:ext uri="{FF2B5EF4-FFF2-40B4-BE49-F238E27FC236}">
                  <a16:creationId xmlns:a16="http://schemas.microsoft.com/office/drawing/2014/main" id="{25E25CAA-0727-4AA6-AAF3-CE4D4F1C2FD3}"/>
                </a:ext>
              </a:extLst>
            </p:cNvPr>
            <p:cNvSpPr txBox="1">
              <a:spLocks/>
            </p:cNvSpPr>
            <p:nvPr userDrawn="1"/>
          </p:nvSpPr>
          <p:spPr>
            <a:xfrm>
              <a:off x="3479322" y="2085631"/>
              <a:ext cx="6548119" cy="369332"/>
            </a:xfrm>
            <a:prstGeom prst="rect">
              <a:avLst/>
            </a:prstGeom>
            <a:noFill/>
          </p:spPr>
          <p:txBody>
            <a:bodyPr wrap="square" lIns="0" rIns="0" rtlCol="0" anchor="ctr">
              <a:noAutofit/>
            </a:bodyPr>
            <a:lstStyle/>
            <a:p>
              <a:pPr defTabSz="7001320">
                <a:tabLst>
                  <a:tab pos="7134678" algn="l"/>
                </a:tabLst>
              </a:pPr>
              <a:r>
                <a:rPr lang="en-US" altLang="zh-CN" sz="1455" kern="0" dirty="0">
                  <a:solidFill>
                    <a:prstClr val="black"/>
                  </a:solidFill>
                </a:rPr>
                <a:t>&lt;TEXT&gt;</a:t>
              </a:r>
              <a:endParaRPr lang="zh-CN" altLang="en-US" sz="1455" kern="0" dirty="0">
                <a:solidFill>
                  <a:prstClr val="black"/>
                </a:solidFill>
              </a:endParaRPr>
            </a:p>
          </p:txBody>
        </p:sp>
        <p:sp>
          <p:nvSpPr>
            <p:cNvPr id="40" name="Textbox" descr="{&quot;templafy&quot;:{&quot;id&quot;:&quot;e736f6d1-8774-4210-9298-1ae2770372ba&quot;}}" hidden="1" title="Translations.SectionN">
              <a:extLst>
                <a:ext uri="{FF2B5EF4-FFF2-40B4-BE49-F238E27FC236}">
                  <a16:creationId xmlns:a16="http://schemas.microsoft.com/office/drawing/2014/main" id="{2DFF3FA7-64F2-4739-B0D5-FCD0E142A982}"/>
                </a:ext>
              </a:extLst>
            </p:cNvPr>
            <p:cNvSpPr txBox="1">
              <a:spLocks/>
            </p:cNvSpPr>
            <p:nvPr userDrawn="1"/>
          </p:nvSpPr>
          <p:spPr>
            <a:xfrm>
              <a:off x="2055842" y="2085631"/>
              <a:ext cx="823126" cy="369332"/>
            </a:xfrm>
            <a:prstGeom prst="rect">
              <a:avLst/>
            </a:prstGeom>
            <a:noFill/>
          </p:spPr>
          <p:txBody>
            <a:bodyPr wrap="none" lIns="0" rtlCol="0" anchor="ctr">
              <a:noAutofit/>
            </a:bodyPr>
            <a:lstStyle/>
            <a:p>
              <a:r>
                <a:rPr lang="zh-CN" altLang="en-US" sz="1455" kern="0" dirty="0">
                  <a:solidFill>
                    <a:prstClr val="black"/>
                  </a:solidFill>
                </a:rPr>
                <a:t>Section &lt;N&gt;</a:t>
              </a:r>
            </a:p>
          </p:txBody>
        </p:sp>
        <p:sp>
          <p:nvSpPr>
            <p:cNvPr id="41" name="Textbox" hidden="1">
              <a:extLst>
                <a:ext uri="{FF2B5EF4-FFF2-40B4-BE49-F238E27FC236}">
                  <a16:creationId xmlns:a16="http://schemas.microsoft.com/office/drawing/2014/main" id="{4795564D-E40E-41ED-8453-539F58FC4096}"/>
                </a:ext>
              </a:extLst>
            </p:cNvPr>
            <p:cNvSpPr txBox="1">
              <a:spLocks/>
            </p:cNvSpPr>
            <p:nvPr userDrawn="1"/>
          </p:nvSpPr>
          <p:spPr>
            <a:xfrm>
              <a:off x="9859906" y="2085631"/>
              <a:ext cx="636994" cy="369332"/>
            </a:xfrm>
            <a:prstGeom prst="rect">
              <a:avLst/>
            </a:prstGeom>
            <a:noFill/>
          </p:spPr>
          <p:txBody>
            <a:bodyPr wrap="none" rtlCol="0" anchor="ctr">
              <a:noAutofit/>
            </a:bodyPr>
            <a:lstStyle/>
            <a:p>
              <a:pPr algn="r"/>
              <a:r>
                <a:rPr lang="en-US" altLang="zh-CN" sz="1455" kern="0" dirty="0">
                  <a:solidFill>
                    <a:prstClr val="black"/>
                  </a:solidFill>
                </a:rPr>
                <a:t>&lt;P&gt;</a:t>
              </a:r>
              <a:endParaRPr lang="zh-CN" altLang="en-US" sz="1455" kern="0" dirty="0">
                <a:solidFill>
                  <a:prstClr val="black"/>
                </a:solidFill>
              </a:endParaRPr>
            </a:p>
          </p:txBody>
        </p:sp>
      </p:grpSp>
      <p:grpSp>
        <p:nvGrpSpPr>
          <p:cNvPr id="42" name="SP Agenda Subsection Highlight" hidden="1">
            <a:extLst>
              <a:ext uri="{FF2B5EF4-FFF2-40B4-BE49-F238E27FC236}">
                <a16:creationId xmlns:a16="http://schemas.microsoft.com/office/drawing/2014/main" id="{BE23AB2C-9737-4D6F-BDE9-5A014F9B1400}"/>
              </a:ext>
            </a:extLst>
          </p:cNvPr>
          <p:cNvGrpSpPr>
            <a:grpSpLocks/>
          </p:cNvGrpSpPr>
          <p:nvPr userDrawn="1"/>
        </p:nvGrpSpPr>
        <p:grpSpPr>
          <a:xfrm>
            <a:off x="2260364" y="2745738"/>
            <a:ext cx="9512077" cy="369332"/>
            <a:chOff x="2060082" y="2085631"/>
            <a:chExt cx="8436818" cy="369332"/>
          </a:xfrm>
        </p:grpSpPr>
        <p:sp>
          <p:nvSpPr>
            <p:cNvPr id="43" name="Textbox" hidden="1">
              <a:extLst>
                <a:ext uri="{FF2B5EF4-FFF2-40B4-BE49-F238E27FC236}">
                  <a16:creationId xmlns:a16="http://schemas.microsoft.com/office/drawing/2014/main" id="{9958E42A-378A-4315-A860-24B34E580FA5}"/>
                </a:ext>
              </a:extLst>
            </p:cNvPr>
            <p:cNvSpPr txBox="1">
              <a:spLocks/>
            </p:cNvSpPr>
            <p:nvPr userDrawn="1"/>
          </p:nvSpPr>
          <p:spPr>
            <a:xfrm>
              <a:off x="3479321" y="2085631"/>
              <a:ext cx="6548119" cy="369332"/>
            </a:xfrm>
            <a:prstGeom prst="rect">
              <a:avLst/>
            </a:prstGeom>
            <a:noFill/>
          </p:spPr>
          <p:txBody>
            <a:bodyPr wrap="square" lIns="0" rIns="0" rtlCol="0" anchor="ctr">
              <a:noAutofit/>
            </a:bodyPr>
            <a:lstStyle/>
            <a:p>
              <a:pPr defTabSz="7001320">
                <a:tabLst>
                  <a:tab pos="7134678" algn="l"/>
                </a:tabLst>
              </a:pPr>
              <a:r>
                <a:rPr lang="en-US" altLang="zh-CN" sz="1455" b="1" kern="0" dirty="0">
                  <a:solidFill>
                    <a:prstClr val="black"/>
                  </a:solidFill>
                </a:rPr>
                <a:t>&lt;TEXT&gt;</a:t>
              </a:r>
              <a:endParaRPr lang="zh-CN" altLang="en-US" sz="1455" b="1" kern="0" dirty="0">
                <a:solidFill>
                  <a:prstClr val="black"/>
                </a:solidFill>
              </a:endParaRPr>
            </a:p>
          </p:txBody>
        </p:sp>
        <p:sp>
          <p:nvSpPr>
            <p:cNvPr id="44" name="Textbox" descr="{&quot;templafy&quot;:{&quot;id&quot;:&quot;9cd715ef-17bb-4f6c-81eb-193618a901d5&quot;}}" hidden="1" title="Translations.SectionN">
              <a:extLst>
                <a:ext uri="{FF2B5EF4-FFF2-40B4-BE49-F238E27FC236}">
                  <a16:creationId xmlns:a16="http://schemas.microsoft.com/office/drawing/2014/main" id="{926B43A5-5818-45D0-B312-ABEF98D26B56}"/>
                </a:ext>
              </a:extLst>
            </p:cNvPr>
            <p:cNvSpPr txBox="1">
              <a:spLocks/>
            </p:cNvSpPr>
            <p:nvPr userDrawn="1"/>
          </p:nvSpPr>
          <p:spPr>
            <a:xfrm>
              <a:off x="2060082" y="2085631"/>
              <a:ext cx="823126" cy="369332"/>
            </a:xfrm>
            <a:prstGeom prst="rect">
              <a:avLst/>
            </a:prstGeom>
            <a:noFill/>
          </p:spPr>
          <p:txBody>
            <a:bodyPr wrap="none" lIns="0" rIns="0" rtlCol="0" anchor="ctr">
              <a:noAutofit/>
            </a:bodyPr>
            <a:lstStyle/>
            <a:p>
              <a:r>
                <a:rPr lang="zh-CN" altLang="en-US" sz="1455" kern="0" dirty="0">
                  <a:solidFill>
                    <a:prstClr val="black"/>
                  </a:solidFill>
                </a:rPr>
                <a:t>Section &lt;N&gt;</a:t>
              </a:r>
            </a:p>
          </p:txBody>
        </p:sp>
        <p:sp>
          <p:nvSpPr>
            <p:cNvPr id="46" name="Textbox" hidden="1">
              <a:extLst>
                <a:ext uri="{FF2B5EF4-FFF2-40B4-BE49-F238E27FC236}">
                  <a16:creationId xmlns:a16="http://schemas.microsoft.com/office/drawing/2014/main" id="{10B6B0E4-E93A-4DA2-AA20-F9C87051F010}"/>
                </a:ext>
              </a:extLst>
            </p:cNvPr>
            <p:cNvSpPr txBox="1">
              <a:spLocks/>
            </p:cNvSpPr>
            <p:nvPr userDrawn="1"/>
          </p:nvSpPr>
          <p:spPr>
            <a:xfrm>
              <a:off x="9859906" y="2085631"/>
              <a:ext cx="636994" cy="369332"/>
            </a:xfrm>
            <a:prstGeom prst="rect">
              <a:avLst/>
            </a:prstGeom>
            <a:noFill/>
          </p:spPr>
          <p:txBody>
            <a:bodyPr wrap="none" rtlCol="0" anchor="ctr">
              <a:noAutofit/>
            </a:bodyPr>
            <a:lstStyle/>
            <a:p>
              <a:pPr algn="r"/>
              <a:r>
                <a:rPr lang="en-US" altLang="zh-CN" sz="1455" b="1" kern="0" dirty="0">
                  <a:solidFill>
                    <a:prstClr val="black"/>
                  </a:solidFill>
                </a:rPr>
                <a:t>&lt;P&gt;</a:t>
              </a:r>
              <a:endParaRPr lang="zh-CN" altLang="en-US" sz="1455" b="1" kern="0" dirty="0">
                <a:solidFill>
                  <a:prstClr val="black"/>
                </a:solidFill>
              </a:endParaRPr>
            </a:p>
          </p:txBody>
        </p:sp>
      </p:grpSp>
      <p:grpSp>
        <p:nvGrpSpPr>
          <p:cNvPr id="48" name="PXP_GRIDLINES" hidden="1"/>
          <p:cNvGrpSpPr/>
          <p:nvPr userDrawn="1"/>
        </p:nvGrpSpPr>
        <p:grpSpPr>
          <a:xfrm>
            <a:off x="-8312" y="0"/>
            <a:ext cx="12192506" cy="6858000"/>
            <a:chOff x="-13716" y="0"/>
            <a:chExt cx="10058818" cy="7543800"/>
          </a:xfrm>
        </p:grpSpPr>
        <p:cxnSp>
          <p:nvCxnSpPr>
            <p:cNvPr id="49" name="Straight Connector 48"/>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28" name="text" descr="{&quot;templafy&quot;:{&quot;id&quot;:&quot;bed89c90-2ab3-4648-b643-ea221d50676d&quot;}}" title="Translations.TableOfContents"/>
          <p:cNvSpPr txBox="1"/>
          <p:nvPr userDrawn="1"/>
        </p:nvSpPr>
        <p:spPr>
          <a:xfrm>
            <a:off x="511848" y="1"/>
            <a:ext cx="11139440" cy="857250"/>
          </a:xfrm>
          <a:prstGeom prst="rect">
            <a:avLst/>
          </a:prstGeom>
          <a:noFill/>
        </p:spPr>
        <p:txBody>
          <a:bodyPr wrap="square" lIns="0" tIns="0" rIns="0" bIns="0" rtlCol="0" anchor="b" anchorCtr="0">
            <a:noAutofit/>
          </a:bodyPr>
          <a:lstStyle/>
          <a:p>
            <a:pPr>
              <a:lnSpc>
                <a:spcPct val="95000"/>
              </a:lnSpc>
              <a:spcBef>
                <a:spcPts val="0"/>
              </a:spcBef>
            </a:pPr>
            <a:r>
              <a:rPr lang="en-US" sz="2545" dirty="0">
                <a:solidFill>
                  <a:prstClr val="black"/>
                </a:solidFill>
              </a:rPr>
              <a:t>Table of contents</a:t>
            </a:r>
          </a:p>
        </p:txBody>
      </p:sp>
      <p:pic>
        <p:nvPicPr>
          <p:cNvPr id="27" name="image" descr="{&quot;templafy&quot;:{&quot;id&quot;:&quot;07f9bb92-83d3-4972-876a-921163a66571&quot;}}">
            <a:extLst>
              <a:ext uri="{FF2B5EF4-FFF2-40B4-BE49-F238E27FC236}">
                <a16:creationId xmlns:a16="http://schemas.microsoft.com/office/drawing/2014/main" id="{368C0195-58DB-4A63-97B9-FDC8EB78FB40}"/>
              </a:ext>
            </a:extLst>
          </p:cNvPr>
          <p:cNvPicPr>
            <a:picLocks noChangeAspect="1"/>
          </p:cNvPicPr>
          <p:nvPr userDrawn="1"/>
        </p:nvPicPr>
        <p:blipFill>
          <a:blip r:embed="rId2"/>
          <a:stretch>
            <a:fillRect/>
          </a:stretch>
        </p:blipFill>
        <p:spPr>
          <a:xfrm>
            <a:off x="507077" y="6366066"/>
            <a:ext cx="643091" cy="235636"/>
          </a:xfrm>
          <a:prstGeom prst="rect">
            <a:avLst/>
          </a:prstGeom>
        </p:spPr>
      </p:pic>
    </p:spTree>
    <p:extLst>
      <p:ext uri="{BB962C8B-B14F-4D97-AF65-F5344CB8AC3E}">
        <p14:creationId xmlns:p14="http://schemas.microsoft.com/office/powerpoint/2010/main" val="232489474"/>
      </p:ext>
    </p:extLst>
  </p:cSld>
  <p:clrMapOvr>
    <a:masterClrMapping/>
  </p:clrMapOvr>
  <p:extLst>
    <p:ext uri="{DCECCB84-F9BA-43D5-87BE-67443E8EF086}">
      <p15:sldGuideLst xmlns:p15="http://schemas.microsoft.com/office/powerpoint/2012/main">
        <p15:guide id="1" orient="horz" pos="2160">
          <p15:clr>
            <a:srgbClr val="FBAE40"/>
          </p15:clr>
        </p15:guide>
        <p15:guide id="2" pos="1552">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A3FC9C-7A07-4C90-A4DF-19D594CA8CD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B7199A6-617C-4957-85D6-B91661723DA7}"/>
              </a:ext>
            </a:extLst>
          </p:cNvPr>
          <p:cNvSpPr>
            <a:spLocks noGrp="1"/>
          </p:cNvSpPr>
          <p:nvPr>
            <p:ph type="dt" sz="half" idx="10"/>
          </p:nvPr>
        </p:nvSpPr>
        <p:spPr/>
        <p:txBody>
          <a:bodyPr/>
          <a:lstStyle/>
          <a:p>
            <a:fld id="{38F79F67-ACB7-420E-A3B2-6F4F9BBB8A09}" type="datetimeFigureOut">
              <a:rPr lang="en-US" smtClean="0"/>
              <a:t>6/28/2022</a:t>
            </a:fld>
            <a:endParaRPr lang="en-US"/>
          </a:p>
        </p:txBody>
      </p:sp>
      <p:sp>
        <p:nvSpPr>
          <p:cNvPr id="4" name="Footer Placeholder 3">
            <a:extLst>
              <a:ext uri="{FF2B5EF4-FFF2-40B4-BE49-F238E27FC236}">
                <a16:creationId xmlns:a16="http://schemas.microsoft.com/office/drawing/2014/main" id="{B7A3603E-7D40-4B09-8BD7-F4C054419CE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DA1734F-629A-4C41-9E72-B0C7FD7CD69E}"/>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128740832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SP Divider - do not use">
    <p:spTree>
      <p:nvGrpSpPr>
        <p:cNvPr id="1" name=""/>
        <p:cNvGrpSpPr/>
        <p:nvPr/>
      </p:nvGrpSpPr>
      <p:grpSpPr>
        <a:xfrm>
          <a:off x="0" y="0"/>
          <a:ext cx="0" cy="0"/>
          <a:chOff x="0" y="0"/>
          <a:chExt cx="0" cy="0"/>
        </a:xfrm>
      </p:grpSpPr>
      <p:grpSp>
        <p:nvGrpSpPr>
          <p:cNvPr id="53" name="SP Agenda Subsection" hidden="1">
            <a:extLst>
              <a:ext uri="{FF2B5EF4-FFF2-40B4-BE49-F238E27FC236}">
                <a16:creationId xmlns:a16="http://schemas.microsoft.com/office/drawing/2014/main" id="{361CCAD8-25FD-44CA-9313-BC8287148CDA}"/>
              </a:ext>
            </a:extLst>
          </p:cNvPr>
          <p:cNvGrpSpPr>
            <a:grpSpLocks/>
          </p:cNvGrpSpPr>
          <p:nvPr userDrawn="1"/>
        </p:nvGrpSpPr>
        <p:grpSpPr>
          <a:xfrm>
            <a:off x="519918" y="1660320"/>
            <a:ext cx="9233908" cy="700644"/>
            <a:chOff x="1797664" y="2085631"/>
            <a:chExt cx="8658390" cy="700640"/>
          </a:xfrm>
        </p:grpSpPr>
        <p:sp>
          <p:nvSpPr>
            <p:cNvPr id="54" name="Textbox" hidden="1">
              <a:extLst>
                <a:ext uri="{FF2B5EF4-FFF2-40B4-BE49-F238E27FC236}">
                  <a16:creationId xmlns:a16="http://schemas.microsoft.com/office/drawing/2014/main" id="{4C79E08B-F385-449A-9CA6-8AC2B31DC094}"/>
                </a:ext>
              </a:extLst>
            </p:cNvPr>
            <p:cNvSpPr txBox="1">
              <a:spLocks/>
            </p:cNvSpPr>
            <p:nvPr userDrawn="1"/>
          </p:nvSpPr>
          <p:spPr>
            <a:xfrm>
              <a:off x="1801151" y="2416939"/>
              <a:ext cx="8654903" cy="369332"/>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t" anchorCtr="0">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defTabSz="7001320">
                <a:tabLst>
                  <a:tab pos="7134678" algn="l"/>
                </a:tabLst>
              </a:pPr>
              <a:r>
                <a:rPr lang="en-US" altLang="zh-CN" sz="2545" kern="0" dirty="0">
                  <a:solidFill>
                    <a:prstClr val="black"/>
                  </a:solidFill>
                  <a:ea typeface="+mj-ea"/>
                </a:rPr>
                <a:t>&lt;TEXT&gt;</a:t>
              </a:r>
              <a:endParaRPr lang="zh-CN" altLang="en-US" sz="2545" kern="0" dirty="0">
                <a:solidFill>
                  <a:prstClr val="black"/>
                </a:solidFill>
                <a:ea typeface="+mj-ea"/>
              </a:endParaRPr>
            </a:p>
          </p:txBody>
        </p:sp>
        <p:sp>
          <p:nvSpPr>
            <p:cNvPr id="55" name="Textbox" descr="{&quot;templafy&quot;:{&quot;id&quot;:&quot;08d51bd5-3025-4d05-8881-099b01bf6679&quot;}}" hidden="1" title="Translations.SectionN">
              <a:extLst>
                <a:ext uri="{FF2B5EF4-FFF2-40B4-BE49-F238E27FC236}">
                  <a16:creationId xmlns:a16="http://schemas.microsoft.com/office/drawing/2014/main" id="{7654DC39-0032-4E31-B3B5-96A1A7037DB1}"/>
                </a:ext>
              </a:extLst>
            </p:cNvPr>
            <p:cNvSpPr txBox="1">
              <a:spLocks/>
            </p:cNvSpPr>
            <p:nvPr userDrawn="1"/>
          </p:nvSpPr>
          <p:spPr>
            <a:xfrm>
              <a:off x="1797664" y="2085631"/>
              <a:ext cx="823126" cy="369332"/>
            </a:xfrm>
            <a:prstGeom prst="rect">
              <a:avLst/>
            </a:prstGeom>
            <a:noFill/>
          </p:spPr>
          <p:txBody>
            <a:bodyPr wrap="none" lIns="0" rIns="0"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r>
                <a:rPr lang="zh-CN" altLang="en-US" sz="1636" kern="0" dirty="0">
                  <a:solidFill>
                    <a:srgbClr val="000000"/>
                  </a:solidFill>
                </a:rPr>
                <a:t>Section &lt;N&gt;</a:t>
              </a:r>
            </a:p>
          </p:txBody>
        </p:sp>
        <p:sp>
          <p:nvSpPr>
            <p:cNvPr id="56" name="Textbox" hidden="1">
              <a:extLst>
                <a:ext uri="{FF2B5EF4-FFF2-40B4-BE49-F238E27FC236}">
                  <a16:creationId xmlns:a16="http://schemas.microsoft.com/office/drawing/2014/main" id="{6D76DD7D-5F01-46BC-B260-410DCA1B72C6}"/>
                </a:ext>
              </a:extLst>
            </p:cNvPr>
            <p:cNvSpPr txBox="1">
              <a:spLocks/>
            </p:cNvSpPr>
            <p:nvPr userDrawn="1"/>
          </p:nvSpPr>
          <p:spPr>
            <a:xfrm>
              <a:off x="9817944" y="2085631"/>
              <a:ext cx="636994" cy="369332"/>
            </a:xfrm>
            <a:prstGeom prst="rect">
              <a:avLst/>
            </a:prstGeom>
            <a:noFill/>
          </p:spPr>
          <p:txBody>
            <a:bodyPr wrap="none"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algn="r"/>
              <a:r>
                <a:rPr lang="en-US" altLang="zh-CN" sz="1636" kern="0" dirty="0">
                  <a:solidFill>
                    <a:srgbClr val="000000">
                      <a:alpha val="0"/>
                    </a:srgbClr>
                  </a:solidFill>
                </a:rPr>
                <a:t>&lt;P&gt;</a:t>
              </a:r>
              <a:endParaRPr lang="zh-CN" altLang="en-US" sz="1636" kern="0" dirty="0">
                <a:solidFill>
                  <a:srgbClr val="000000">
                    <a:alpha val="0"/>
                  </a:srgbClr>
                </a:solidFill>
              </a:endParaRPr>
            </a:p>
          </p:txBody>
        </p:sp>
        <p:sp>
          <p:nvSpPr>
            <p:cNvPr id="57" name="Textbox" hidden="1">
              <a:extLst>
                <a:ext uri="{FF2B5EF4-FFF2-40B4-BE49-F238E27FC236}">
                  <a16:creationId xmlns:a16="http://schemas.microsoft.com/office/drawing/2014/main" id="{66A04828-F450-4BB7-8708-16C51FA17691}"/>
                </a:ext>
              </a:extLst>
            </p:cNvPr>
            <p:cNvSpPr txBox="1">
              <a:spLocks/>
            </p:cNvSpPr>
            <p:nvPr userDrawn="1"/>
          </p:nvSpPr>
          <p:spPr>
            <a:xfrm>
              <a:off x="7696160" y="2085631"/>
              <a:ext cx="1257061" cy="369332"/>
            </a:xfrm>
            <a:prstGeom prst="rect">
              <a:avLst/>
            </a:prstGeom>
            <a:noFill/>
          </p:spPr>
          <p:txBody>
            <a:bodyPr wrap="none"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r>
                <a:rPr lang="en-US" altLang="zh-CN" sz="1636" kern="0" dirty="0">
                  <a:solidFill>
                    <a:srgbClr val="000000">
                      <a:alpha val="0"/>
                    </a:srgbClr>
                  </a:solidFill>
                </a:rPr>
                <a:t>&lt;TIMESLOT&gt;</a:t>
              </a:r>
              <a:endParaRPr lang="zh-CN" altLang="en-US" sz="1636" kern="0" dirty="0">
                <a:solidFill>
                  <a:srgbClr val="000000">
                    <a:alpha val="0"/>
                  </a:srgbClr>
                </a:solidFill>
              </a:endParaRPr>
            </a:p>
          </p:txBody>
        </p:sp>
        <p:sp>
          <p:nvSpPr>
            <p:cNvPr id="58" name="Textbox" hidden="1">
              <a:extLst>
                <a:ext uri="{FF2B5EF4-FFF2-40B4-BE49-F238E27FC236}">
                  <a16:creationId xmlns:a16="http://schemas.microsoft.com/office/drawing/2014/main" id="{0B93904D-BFF3-4788-B141-62303A1C3290}"/>
                </a:ext>
              </a:extLst>
            </p:cNvPr>
            <p:cNvSpPr txBox="1">
              <a:spLocks/>
            </p:cNvSpPr>
            <p:nvPr userDrawn="1"/>
          </p:nvSpPr>
          <p:spPr>
            <a:xfrm>
              <a:off x="6209330" y="2085631"/>
              <a:ext cx="1388067" cy="369332"/>
            </a:xfrm>
            <a:prstGeom prst="rect">
              <a:avLst/>
            </a:prstGeom>
            <a:noFill/>
          </p:spPr>
          <p:txBody>
            <a:bodyPr wrap="none"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r>
                <a:rPr lang="en-US" altLang="zh-CN" sz="1636" kern="0" dirty="0">
                  <a:solidFill>
                    <a:srgbClr val="000000">
                      <a:alpha val="0"/>
                    </a:srgbClr>
                  </a:solidFill>
                </a:rPr>
                <a:t>&lt;RESPONSIBLE&gt;</a:t>
              </a:r>
              <a:endParaRPr lang="zh-CN" altLang="en-US" sz="1636" kern="0" dirty="0">
                <a:solidFill>
                  <a:srgbClr val="000000">
                    <a:alpha val="0"/>
                  </a:srgbClr>
                </a:solidFill>
              </a:endParaRPr>
            </a:p>
          </p:txBody>
        </p:sp>
        <p:sp>
          <p:nvSpPr>
            <p:cNvPr id="59" name="Textbox" hidden="1">
              <a:extLst>
                <a:ext uri="{FF2B5EF4-FFF2-40B4-BE49-F238E27FC236}">
                  <a16:creationId xmlns:a16="http://schemas.microsoft.com/office/drawing/2014/main" id="{C5ED85AF-A76A-45F7-89F2-B0EF2721DA08}"/>
                </a:ext>
              </a:extLst>
            </p:cNvPr>
            <p:cNvSpPr txBox="1">
              <a:spLocks/>
            </p:cNvSpPr>
            <p:nvPr userDrawn="1"/>
          </p:nvSpPr>
          <p:spPr>
            <a:xfrm>
              <a:off x="9043221" y="2085631"/>
              <a:ext cx="684723" cy="369332"/>
            </a:xfrm>
            <a:prstGeom prst="rect">
              <a:avLst/>
            </a:prstGeom>
            <a:noFill/>
          </p:spPr>
          <p:txBody>
            <a:bodyPr wrap="none"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r>
                <a:rPr lang="en-US" altLang="zh-CN" sz="1636" kern="0" dirty="0">
                  <a:solidFill>
                    <a:srgbClr val="000000">
                      <a:alpha val="0"/>
                    </a:srgbClr>
                  </a:solidFill>
                </a:rPr>
                <a:t>&lt;DURATION&gt;</a:t>
              </a:r>
              <a:endParaRPr lang="zh-CN" altLang="en-US" sz="1636" kern="0" dirty="0">
                <a:solidFill>
                  <a:srgbClr val="000000">
                    <a:alpha val="0"/>
                  </a:srgbClr>
                </a:solidFill>
              </a:endParaRPr>
            </a:p>
          </p:txBody>
        </p:sp>
      </p:grpSp>
      <p:grpSp>
        <p:nvGrpSpPr>
          <p:cNvPr id="25" name="SP Agenda Section" hidden="1">
            <a:extLst>
              <a:ext uri="{FF2B5EF4-FFF2-40B4-BE49-F238E27FC236}">
                <a16:creationId xmlns:a16="http://schemas.microsoft.com/office/drawing/2014/main" id="{35265F70-19E6-4F49-91AB-ABE1E4D23AF7}"/>
              </a:ext>
            </a:extLst>
          </p:cNvPr>
          <p:cNvGrpSpPr>
            <a:grpSpLocks/>
          </p:cNvGrpSpPr>
          <p:nvPr userDrawn="1"/>
        </p:nvGrpSpPr>
        <p:grpSpPr>
          <a:xfrm>
            <a:off x="519918" y="1660321"/>
            <a:ext cx="9233908" cy="700643"/>
            <a:chOff x="1797664" y="2085631"/>
            <a:chExt cx="8658390" cy="700639"/>
          </a:xfrm>
        </p:grpSpPr>
        <p:sp>
          <p:nvSpPr>
            <p:cNvPr id="26" name="Textbox" hidden="1">
              <a:extLst>
                <a:ext uri="{FF2B5EF4-FFF2-40B4-BE49-F238E27FC236}">
                  <a16:creationId xmlns:a16="http://schemas.microsoft.com/office/drawing/2014/main" id="{69E6AEA5-5497-4056-91C2-D3B282163617}"/>
                </a:ext>
              </a:extLst>
            </p:cNvPr>
            <p:cNvSpPr txBox="1">
              <a:spLocks/>
            </p:cNvSpPr>
            <p:nvPr userDrawn="1"/>
          </p:nvSpPr>
          <p:spPr>
            <a:xfrm>
              <a:off x="1801151" y="2416938"/>
              <a:ext cx="8654903" cy="369332"/>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t" anchorCtr="0">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defTabSz="7001320">
                <a:tabLst>
                  <a:tab pos="7134678" algn="l"/>
                </a:tabLst>
              </a:pPr>
              <a:r>
                <a:rPr lang="en-US" altLang="zh-CN" sz="2545" kern="0" dirty="0">
                  <a:solidFill>
                    <a:prstClr val="black"/>
                  </a:solidFill>
                  <a:ea typeface="+mj-ea"/>
                </a:rPr>
                <a:t>&lt;TEXT&gt;</a:t>
              </a:r>
              <a:endParaRPr lang="zh-CN" altLang="en-US" sz="2545" kern="0" dirty="0">
                <a:solidFill>
                  <a:prstClr val="black"/>
                </a:solidFill>
                <a:ea typeface="+mj-ea"/>
              </a:endParaRPr>
            </a:p>
          </p:txBody>
        </p:sp>
        <p:sp>
          <p:nvSpPr>
            <p:cNvPr id="27" name="Textbox" descr="{&quot;templafy&quot;:{&quot;id&quot;:&quot;f75ce110-4d83-4196-ae60-5cb6234514ea&quot;}}" hidden="1" title="Translations.SectionN">
              <a:extLst>
                <a:ext uri="{FF2B5EF4-FFF2-40B4-BE49-F238E27FC236}">
                  <a16:creationId xmlns:a16="http://schemas.microsoft.com/office/drawing/2014/main" id="{02BB6D8D-10A6-477D-8974-A6F3BEB96B3D}"/>
                </a:ext>
              </a:extLst>
            </p:cNvPr>
            <p:cNvSpPr txBox="1">
              <a:spLocks/>
            </p:cNvSpPr>
            <p:nvPr userDrawn="1"/>
          </p:nvSpPr>
          <p:spPr>
            <a:xfrm>
              <a:off x="1797664" y="2085631"/>
              <a:ext cx="823126" cy="369332"/>
            </a:xfrm>
            <a:prstGeom prst="rect">
              <a:avLst/>
            </a:prstGeom>
            <a:noFill/>
          </p:spPr>
          <p:txBody>
            <a:bodyPr wrap="none" lIns="0" rIns="0"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r>
                <a:rPr lang="zh-CN" altLang="en-US" sz="1636" kern="0" dirty="0">
                  <a:solidFill>
                    <a:srgbClr val="000000"/>
                  </a:solidFill>
                </a:rPr>
                <a:t>Section &lt;N&gt;</a:t>
              </a:r>
            </a:p>
          </p:txBody>
        </p:sp>
        <p:sp>
          <p:nvSpPr>
            <p:cNvPr id="28" name="Textbox" hidden="1">
              <a:extLst>
                <a:ext uri="{FF2B5EF4-FFF2-40B4-BE49-F238E27FC236}">
                  <a16:creationId xmlns:a16="http://schemas.microsoft.com/office/drawing/2014/main" id="{66CDB0E9-1830-4D5C-8123-AA7B2DB2F85B}"/>
                </a:ext>
              </a:extLst>
            </p:cNvPr>
            <p:cNvSpPr txBox="1">
              <a:spLocks/>
            </p:cNvSpPr>
            <p:nvPr userDrawn="1"/>
          </p:nvSpPr>
          <p:spPr>
            <a:xfrm>
              <a:off x="9817944" y="2085631"/>
              <a:ext cx="636994" cy="369332"/>
            </a:xfrm>
            <a:prstGeom prst="rect">
              <a:avLst/>
            </a:prstGeom>
            <a:noFill/>
          </p:spPr>
          <p:txBody>
            <a:bodyPr wrap="none"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algn="r"/>
              <a:r>
                <a:rPr lang="en-US" altLang="zh-CN" sz="1636" kern="0" dirty="0">
                  <a:solidFill>
                    <a:srgbClr val="000000">
                      <a:alpha val="0"/>
                    </a:srgbClr>
                  </a:solidFill>
                </a:rPr>
                <a:t>&lt;P&gt;</a:t>
              </a:r>
              <a:endParaRPr lang="zh-CN" altLang="en-US" sz="1636" kern="0" dirty="0">
                <a:solidFill>
                  <a:srgbClr val="000000">
                    <a:alpha val="0"/>
                  </a:srgbClr>
                </a:solidFill>
              </a:endParaRPr>
            </a:p>
          </p:txBody>
        </p:sp>
        <p:sp>
          <p:nvSpPr>
            <p:cNvPr id="43" name="Textbox" hidden="1">
              <a:extLst>
                <a:ext uri="{FF2B5EF4-FFF2-40B4-BE49-F238E27FC236}">
                  <a16:creationId xmlns:a16="http://schemas.microsoft.com/office/drawing/2014/main" id="{D6AB5928-516C-43CB-8DA7-CB071AFB44A9}"/>
                </a:ext>
              </a:extLst>
            </p:cNvPr>
            <p:cNvSpPr txBox="1">
              <a:spLocks/>
            </p:cNvSpPr>
            <p:nvPr userDrawn="1"/>
          </p:nvSpPr>
          <p:spPr>
            <a:xfrm>
              <a:off x="7696160" y="2085631"/>
              <a:ext cx="1257061" cy="369332"/>
            </a:xfrm>
            <a:prstGeom prst="rect">
              <a:avLst/>
            </a:prstGeom>
            <a:noFill/>
          </p:spPr>
          <p:txBody>
            <a:bodyPr wrap="none"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r>
                <a:rPr lang="en-US" altLang="zh-CN" sz="1636" kern="0" dirty="0">
                  <a:solidFill>
                    <a:srgbClr val="000000">
                      <a:alpha val="0"/>
                    </a:srgbClr>
                  </a:solidFill>
                </a:rPr>
                <a:t>&lt;TIMESLOT&gt;</a:t>
              </a:r>
              <a:endParaRPr lang="zh-CN" altLang="en-US" sz="1636" kern="0" dirty="0">
                <a:solidFill>
                  <a:srgbClr val="000000">
                    <a:alpha val="0"/>
                  </a:srgbClr>
                </a:solidFill>
              </a:endParaRPr>
            </a:p>
          </p:txBody>
        </p:sp>
        <p:sp>
          <p:nvSpPr>
            <p:cNvPr id="44" name="Textbox" hidden="1">
              <a:extLst>
                <a:ext uri="{FF2B5EF4-FFF2-40B4-BE49-F238E27FC236}">
                  <a16:creationId xmlns:a16="http://schemas.microsoft.com/office/drawing/2014/main" id="{9D4820B7-3CB9-407B-9D23-21F1360CC0C6}"/>
                </a:ext>
              </a:extLst>
            </p:cNvPr>
            <p:cNvSpPr txBox="1">
              <a:spLocks/>
            </p:cNvSpPr>
            <p:nvPr userDrawn="1"/>
          </p:nvSpPr>
          <p:spPr>
            <a:xfrm>
              <a:off x="6209330" y="2085631"/>
              <a:ext cx="1388067" cy="369332"/>
            </a:xfrm>
            <a:prstGeom prst="rect">
              <a:avLst/>
            </a:prstGeom>
            <a:noFill/>
          </p:spPr>
          <p:txBody>
            <a:bodyPr wrap="none"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r>
                <a:rPr lang="en-US" altLang="zh-CN" sz="1636" kern="0" dirty="0">
                  <a:solidFill>
                    <a:srgbClr val="000000">
                      <a:alpha val="0"/>
                    </a:srgbClr>
                  </a:solidFill>
                </a:rPr>
                <a:t>&lt;RESPONSIBLE&gt;</a:t>
              </a:r>
              <a:endParaRPr lang="zh-CN" altLang="en-US" sz="1636" kern="0" dirty="0">
                <a:solidFill>
                  <a:srgbClr val="000000">
                    <a:alpha val="0"/>
                  </a:srgbClr>
                </a:solidFill>
              </a:endParaRPr>
            </a:p>
          </p:txBody>
        </p:sp>
        <p:sp>
          <p:nvSpPr>
            <p:cNvPr id="52" name="Textbox" hidden="1">
              <a:extLst>
                <a:ext uri="{FF2B5EF4-FFF2-40B4-BE49-F238E27FC236}">
                  <a16:creationId xmlns:a16="http://schemas.microsoft.com/office/drawing/2014/main" id="{99D559C9-4F5B-4595-AEC2-BDC09BDAF694}"/>
                </a:ext>
              </a:extLst>
            </p:cNvPr>
            <p:cNvSpPr txBox="1">
              <a:spLocks/>
            </p:cNvSpPr>
            <p:nvPr userDrawn="1"/>
          </p:nvSpPr>
          <p:spPr>
            <a:xfrm>
              <a:off x="9043221" y="2085631"/>
              <a:ext cx="684723" cy="369332"/>
            </a:xfrm>
            <a:prstGeom prst="rect">
              <a:avLst/>
            </a:prstGeom>
            <a:noFill/>
          </p:spPr>
          <p:txBody>
            <a:bodyPr wrap="none"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r>
                <a:rPr lang="en-US" altLang="zh-CN" sz="1636" kern="0" dirty="0">
                  <a:solidFill>
                    <a:srgbClr val="000000">
                      <a:alpha val="0"/>
                    </a:srgbClr>
                  </a:solidFill>
                </a:rPr>
                <a:t>&lt;DURATION&gt;</a:t>
              </a:r>
              <a:endParaRPr lang="zh-CN" altLang="en-US" sz="1636" kern="0" dirty="0">
                <a:solidFill>
                  <a:srgbClr val="000000">
                    <a:alpha val="0"/>
                  </a:srgbClr>
                </a:solidFill>
              </a:endParaRPr>
            </a:p>
          </p:txBody>
        </p:sp>
      </p:grpSp>
      <p:grpSp>
        <p:nvGrpSpPr>
          <p:cNvPr id="29" name="PXP_GRIDLINES" hidden="1"/>
          <p:cNvGrpSpPr/>
          <p:nvPr userDrawn="1"/>
        </p:nvGrpSpPr>
        <p:grpSpPr>
          <a:xfrm>
            <a:off x="-8312" y="0"/>
            <a:ext cx="12192506" cy="6858000"/>
            <a:chOff x="-13716" y="0"/>
            <a:chExt cx="10058818" cy="7543800"/>
          </a:xfrm>
        </p:grpSpPr>
        <p:cxnSp>
          <p:nvCxnSpPr>
            <p:cNvPr id="46" name="Straight Connector 45"/>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pic>
        <p:nvPicPr>
          <p:cNvPr id="24" name="image" descr="{&quot;templafy&quot;:{&quot;id&quot;:&quot;07f9bb92-83d3-4972-876a-921163a66571&quot;}}">
            <a:extLst>
              <a:ext uri="{FF2B5EF4-FFF2-40B4-BE49-F238E27FC236}">
                <a16:creationId xmlns:a16="http://schemas.microsoft.com/office/drawing/2014/main" id="{E8A62046-8918-44A9-ADAE-43162BDD28EA}"/>
              </a:ext>
            </a:extLst>
          </p:cNvPr>
          <p:cNvPicPr>
            <a:picLocks noChangeAspect="1"/>
          </p:cNvPicPr>
          <p:nvPr userDrawn="1"/>
        </p:nvPicPr>
        <p:blipFill>
          <a:blip r:embed="rId2"/>
          <a:stretch>
            <a:fillRect/>
          </a:stretch>
        </p:blipFill>
        <p:spPr>
          <a:xfrm>
            <a:off x="507077" y="6366066"/>
            <a:ext cx="643091" cy="235636"/>
          </a:xfrm>
          <a:prstGeom prst="rect">
            <a:avLst/>
          </a:prstGeom>
        </p:spPr>
      </p:pic>
    </p:spTree>
    <p:extLst>
      <p:ext uri="{BB962C8B-B14F-4D97-AF65-F5344CB8AC3E}">
        <p14:creationId xmlns:p14="http://schemas.microsoft.com/office/powerpoint/2010/main" val="66338366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Do not use">
    <p:spTree>
      <p:nvGrpSpPr>
        <p:cNvPr id="1" name=""/>
        <p:cNvGrpSpPr/>
        <p:nvPr/>
      </p:nvGrpSpPr>
      <p:grpSpPr>
        <a:xfrm>
          <a:off x="0" y="0"/>
          <a:ext cx="0" cy="0"/>
          <a:chOff x="0" y="0"/>
          <a:chExt cx="0" cy="0"/>
        </a:xfrm>
      </p:grpSpPr>
      <p:sp>
        <p:nvSpPr>
          <p:cNvPr id="4" name="Rectangle 3"/>
          <p:cNvSpPr/>
          <p:nvPr userDrawn="1"/>
        </p:nvSpPr>
        <p:spPr>
          <a:xfrm>
            <a:off x="267471" y="199160"/>
            <a:ext cx="11682075" cy="6482773"/>
          </a:xfrm>
          <a:prstGeom prst="rect">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000" dirty="0">
              <a:solidFill>
                <a:prstClr val="black"/>
              </a:solidFill>
            </a:endParaRPr>
          </a:p>
        </p:txBody>
      </p:sp>
      <p:sp>
        <p:nvSpPr>
          <p:cNvPr id="5" name="TextBox 4"/>
          <p:cNvSpPr txBox="1"/>
          <p:nvPr userDrawn="1"/>
        </p:nvSpPr>
        <p:spPr>
          <a:xfrm>
            <a:off x="6546274" y="3480955"/>
            <a:ext cx="4677834" cy="3238500"/>
          </a:xfrm>
          <a:prstGeom prst="rect">
            <a:avLst/>
          </a:prstGeom>
          <a:noFill/>
        </p:spPr>
        <p:txBody>
          <a:bodyPr wrap="square" lIns="0" tIns="0" rIns="0" bIns="0" rtlCol="0">
            <a:noAutofit/>
          </a:bodyPr>
          <a:lstStyle/>
          <a:p>
            <a:r>
              <a:rPr lang="en-US" sz="1818" dirty="0">
                <a:solidFill>
                  <a:prstClr val="white"/>
                </a:solidFill>
              </a:rPr>
              <a:t>If you see any layouts after this one, please do not use them. These are not part of our UBS templates.</a:t>
            </a:r>
          </a:p>
          <a:p>
            <a:r>
              <a:rPr lang="en-US" sz="1818" dirty="0">
                <a:solidFill>
                  <a:prstClr val="white"/>
                </a:solidFill>
              </a:rPr>
              <a:t>Due to PowerPoint standard copy/paste functionality, extra undesirable layouts can appear. </a:t>
            </a:r>
            <a:br>
              <a:rPr lang="en-US" sz="1818" dirty="0">
                <a:solidFill>
                  <a:prstClr val="white"/>
                </a:solidFill>
              </a:rPr>
            </a:br>
            <a:br>
              <a:rPr lang="en-US" sz="1818" dirty="0">
                <a:solidFill>
                  <a:prstClr val="white"/>
                </a:solidFill>
              </a:rPr>
            </a:br>
            <a:r>
              <a:rPr lang="en-US" sz="1818" dirty="0">
                <a:solidFill>
                  <a:prstClr val="white"/>
                </a:solidFill>
              </a:rPr>
              <a:t>Also notice: </a:t>
            </a:r>
            <a:br>
              <a:rPr lang="en-US" sz="1818" dirty="0">
                <a:solidFill>
                  <a:prstClr val="white"/>
                </a:solidFill>
              </a:rPr>
            </a:br>
            <a:r>
              <a:rPr lang="en-US" sz="1818" dirty="0">
                <a:solidFill>
                  <a:prstClr val="white"/>
                </a:solidFill>
              </a:rPr>
              <a:t>Layouts after this might contain potential confidential information.</a:t>
            </a:r>
          </a:p>
          <a:p>
            <a:endParaRPr lang="en-US" sz="1000" dirty="0">
              <a:solidFill>
                <a:prstClr val="white"/>
              </a:solidFill>
            </a:endParaRPr>
          </a:p>
        </p:txBody>
      </p:sp>
      <p:sp>
        <p:nvSpPr>
          <p:cNvPr id="6" name="TextBox 5"/>
          <p:cNvSpPr txBox="1"/>
          <p:nvPr userDrawn="1"/>
        </p:nvSpPr>
        <p:spPr>
          <a:xfrm>
            <a:off x="509925" y="4072882"/>
            <a:ext cx="5239712" cy="2542665"/>
          </a:xfrm>
          <a:prstGeom prst="rect">
            <a:avLst/>
          </a:prstGeom>
          <a:noFill/>
          <a:ln w="19050">
            <a:noFill/>
          </a:ln>
        </p:spPr>
        <p:txBody>
          <a:bodyPr wrap="square" lIns="0" tIns="0" rIns="0" bIns="0" rtlCol="0">
            <a:noAutofit/>
          </a:bodyPr>
          <a:lstStyle/>
          <a:p>
            <a:pPr>
              <a:spcBef>
                <a:spcPts val="0"/>
              </a:spcBef>
            </a:pPr>
            <a:r>
              <a:rPr lang="en-US" sz="18182" kern="1400" spc="-273" dirty="0">
                <a:solidFill>
                  <a:prstClr val="white"/>
                </a:solidFill>
              </a:rPr>
              <a:t>use</a:t>
            </a:r>
            <a:endParaRPr lang="en-US" sz="18182" dirty="0">
              <a:solidFill>
                <a:prstClr val="white"/>
              </a:solidFill>
            </a:endParaRPr>
          </a:p>
        </p:txBody>
      </p:sp>
      <p:sp>
        <p:nvSpPr>
          <p:cNvPr id="7" name="TextBox 6"/>
          <p:cNvSpPr txBox="1"/>
          <p:nvPr userDrawn="1"/>
        </p:nvSpPr>
        <p:spPr>
          <a:xfrm>
            <a:off x="508000" y="2046654"/>
            <a:ext cx="5239712" cy="2750482"/>
          </a:xfrm>
          <a:prstGeom prst="rect">
            <a:avLst/>
          </a:prstGeom>
          <a:noFill/>
          <a:ln w="19050">
            <a:noFill/>
          </a:ln>
        </p:spPr>
        <p:txBody>
          <a:bodyPr wrap="square" lIns="0" tIns="0" rIns="0" bIns="0" rtlCol="0">
            <a:noAutofit/>
          </a:bodyPr>
          <a:lstStyle/>
          <a:p>
            <a:pPr>
              <a:spcBef>
                <a:spcPts val="0"/>
              </a:spcBef>
            </a:pPr>
            <a:r>
              <a:rPr lang="en-US" sz="18182" kern="1400" spc="-273" dirty="0">
                <a:solidFill>
                  <a:prstClr val="white"/>
                </a:solidFill>
              </a:rPr>
              <a:t>not</a:t>
            </a:r>
            <a:endParaRPr lang="en-US" sz="18182" dirty="0">
              <a:solidFill>
                <a:prstClr val="white"/>
              </a:solidFill>
            </a:endParaRPr>
          </a:p>
        </p:txBody>
      </p:sp>
      <p:sp>
        <p:nvSpPr>
          <p:cNvPr id="8" name="TextBox 7"/>
          <p:cNvSpPr txBox="1"/>
          <p:nvPr userDrawn="1"/>
        </p:nvSpPr>
        <p:spPr>
          <a:xfrm>
            <a:off x="508001" y="-25978"/>
            <a:ext cx="11143288" cy="2537115"/>
          </a:xfrm>
          <a:prstGeom prst="rect">
            <a:avLst/>
          </a:prstGeom>
          <a:noFill/>
          <a:ln w="19050">
            <a:noFill/>
          </a:ln>
        </p:spPr>
        <p:txBody>
          <a:bodyPr wrap="square" lIns="0" tIns="0" rIns="0" bIns="0" rtlCol="0">
            <a:noAutofit/>
          </a:bodyPr>
          <a:lstStyle/>
          <a:p>
            <a:pPr>
              <a:spcBef>
                <a:spcPts val="0"/>
              </a:spcBef>
            </a:pPr>
            <a:r>
              <a:rPr lang="en-US" sz="18182" kern="1400" spc="-273" dirty="0">
                <a:solidFill>
                  <a:prstClr val="white"/>
                </a:solidFill>
              </a:rPr>
              <a:t>Do</a:t>
            </a:r>
            <a:endParaRPr lang="en-US" sz="18182" dirty="0">
              <a:solidFill>
                <a:prstClr val="white"/>
              </a:solidFill>
            </a:endParaRPr>
          </a:p>
        </p:txBody>
      </p:sp>
    </p:spTree>
    <p:extLst>
      <p:ext uri="{BB962C8B-B14F-4D97-AF65-F5344CB8AC3E}">
        <p14:creationId xmlns:p14="http://schemas.microsoft.com/office/powerpoint/2010/main" val="537321450"/>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cSld name="1_Default Body Slide">
    <p:spTree>
      <p:nvGrpSpPr>
        <p:cNvPr id="1" name=""/>
        <p:cNvGrpSpPr/>
        <p:nvPr/>
      </p:nvGrpSpPr>
      <p:grpSpPr>
        <a:xfrm>
          <a:off x="0" y="0"/>
          <a:ext cx="0" cy="0"/>
          <a:chOff x="0" y="0"/>
          <a:chExt cx="0" cy="0"/>
        </a:xfrm>
      </p:grpSpPr>
      <p:sp>
        <p:nvSpPr>
          <p:cNvPr id="3" name="LAYOUT BODY"/>
          <p:cNvSpPr>
            <a:spLocks noGrp="1"/>
          </p:cNvSpPr>
          <p:nvPr>
            <p:ph idx="1"/>
            <p:custDataLst>
              <p:tags r:id="rId1"/>
            </p:custDataLst>
          </p:nvPr>
        </p:nvSpPr>
        <p:spPr>
          <a:xfrm>
            <a:off x="509847" y="1683861"/>
            <a:ext cx="11139055" cy="4326992"/>
          </a:xfrm>
        </p:spPr>
        <p:txBody>
          <a:bodyPr lIns="0" tIns="0" rIns="0" bIns="0">
            <a:noAutofit/>
          </a:bodyPr>
          <a:lstStyle>
            <a:lvl1pPr marL="213593" indent="-213593">
              <a:buClr>
                <a:schemeClr val="tx2"/>
              </a:buClr>
              <a:buSzPct val="100000"/>
              <a:buFont typeface="Symbol" pitchFamily="18" charset="2"/>
              <a:buChar char="·"/>
              <a:defRPr sz="1636">
                <a:latin typeface="Frutiger 55 Roman"/>
              </a:defRPr>
            </a:lvl1pPr>
            <a:lvl2pPr marL="419971" indent="-215037">
              <a:defRPr sz="1455">
                <a:latin typeface="Frutiger 55 Roman"/>
              </a:defRPr>
            </a:lvl2pPr>
            <a:lvl3pPr marL="626347" indent="-206378">
              <a:buClr>
                <a:schemeClr val="tx1"/>
              </a:buClr>
              <a:buFont typeface="Arial" pitchFamily="34" charset="0"/>
              <a:buChar char="–"/>
              <a:defRPr sz="1455">
                <a:latin typeface="Frutiger 55 Roman"/>
              </a:defRPr>
            </a:lvl3pPr>
            <a:lvl4pPr marL="831281" indent="-204934">
              <a:buSzPct val="84000"/>
              <a:defRPr sz="1455">
                <a:latin typeface="Frutiger 55 Roman"/>
              </a:defRPr>
            </a:lvl4pPr>
            <a:lvl5pPr marL="1047414" indent="-216133">
              <a:buSzPct val="84000"/>
              <a:buFont typeface="Arial" pitchFamily="34" charset="0"/>
              <a:buChar char="–"/>
              <a:defRPr sz="1455">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PAGE HEADING"/>
          <p:cNvSpPr>
            <a:spLocks noGrp="1"/>
          </p:cNvSpPr>
          <p:nvPr>
            <p:ph type="title" hasCustomPrompt="1"/>
            <p:custDataLst>
              <p:tags r:id="rId2"/>
            </p:custDataLst>
          </p:nvPr>
        </p:nvSpPr>
        <p:spPr/>
        <p:txBody>
          <a:bodyPr/>
          <a:lstStyle>
            <a:lvl1pPr>
              <a:defRPr>
                <a:latin typeface="Frutiger 45 Light"/>
              </a:defRPr>
            </a:lvl1pPr>
          </a:lstStyle>
          <a:p>
            <a:pPr lvl="0"/>
            <a:r>
              <a:rPr lang="en-US" dirty="0"/>
              <a:t>&lt;&lt;Page heading&gt;&gt;</a:t>
            </a:r>
          </a:p>
        </p:txBody>
      </p:sp>
      <p:sp>
        <p:nvSpPr>
          <p:cNvPr id="20" name="Slide Number Textbox"/>
          <p:cNvSpPr txBox="1"/>
          <p:nvPr userDrawn="1"/>
        </p:nvSpPr>
        <p:spPr>
          <a:xfrm>
            <a:off x="11161222" y="6234545"/>
            <a:ext cx="498764" cy="349135"/>
          </a:xfrm>
          <a:prstGeom prst="rect">
            <a:avLst/>
          </a:prstGeom>
          <a:noFill/>
        </p:spPr>
        <p:txBody>
          <a:bodyPr vert="horz" wrap="square" lIns="0" tIns="0" rIns="0" bIns="0" rtlCol="0" anchor="b">
            <a:noAutofit/>
          </a:bodyPr>
          <a:lstStyle/>
          <a:p>
            <a:pPr algn="r"/>
            <a:fld id="{C9C5D969-4CAD-4F29-8B51-07B8CBAF6BF4}" type="slidenum">
              <a:rPr lang="en-US" sz="636" smtClean="0"/>
              <a:pPr algn="r"/>
              <a:t>‹#›</a:t>
            </a:fld>
            <a:endParaRPr lang="en-US" sz="636" dirty="0"/>
          </a:p>
        </p:txBody>
      </p:sp>
      <p:grpSp>
        <p:nvGrpSpPr>
          <p:cNvPr id="22" name="PXP_GRIDLINES" hidden="1"/>
          <p:cNvGrpSpPr/>
          <p:nvPr userDrawn="1"/>
        </p:nvGrpSpPr>
        <p:grpSpPr>
          <a:xfrm>
            <a:off x="-37139" y="0"/>
            <a:ext cx="12234040" cy="6858000"/>
            <a:chOff x="-30640" y="0"/>
            <a:chExt cx="10093083" cy="7543800"/>
          </a:xfrm>
        </p:grpSpPr>
        <p:cxnSp>
          <p:nvCxnSpPr>
            <p:cNvPr id="23" name="Straight Connector 2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pic>
        <p:nvPicPr>
          <p:cNvPr id="19" name="image" descr="{&quot;templafy&quot;:{&quot;id&quot;:&quot;07f9bb92-83d3-4972-876a-921163a66571&quot;}}">
            <a:extLst>
              <a:ext uri="{FF2B5EF4-FFF2-40B4-BE49-F238E27FC236}">
                <a16:creationId xmlns:a16="http://schemas.microsoft.com/office/drawing/2014/main" id="{764A0E34-1ACA-4343-A7E0-E2C2DE52EA38}"/>
              </a:ext>
            </a:extLst>
          </p:cNvPr>
          <p:cNvPicPr>
            <a:picLocks noChangeAspect="1"/>
          </p:cNvPicPr>
          <p:nvPr userDrawn="1"/>
        </p:nvPicPr>
        <p:blipFill>
          <a:blip r:embed="rId4"/>
          <a:stretch>
            <a:fillRect/>
          </a:stretch>
        </p:blipFill>
        <p:spPr>
          <a:xfrm>
            <a:off x="507077" y="6366066"/>
            <a:ext cx="643091" cy="235636"/>
          </a:xfrm>
          <a:prstGeom prst="rect">
            <a:avLst/>
          </a:prstGeom>
        </p:spPr>
      </p:pic>
    </p:spTree>
    <p:extLst>
      <p:ext uri="{BB962C8B-B14F-4D97-AF65-F5344CB8AC3E}">
        <p14:creationId xmlns:p14="http://schemas.microsoft.com/office/powerpoint/2010/main" val="43234663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cSld name="2_Default Body Slide">
    <p:spTree>
      <p:nvGrpSpPr>
        <p:cNvPr id="1" name=""/>
        <p:cNvGrpSpPr/>
        <p:nvPr/>
      </p:nvGrpSpPr>
      <p:grpSpPr>
        <a:xfrm>
          <a:off x="0" y="0"/>
          <a:ext cx="0" cy="0"/>
          <a:chOff x="0" y="0"/>
          <a:chExt cx="0" cy="0"/>
        </a:xfrm>
      </p:grpSpPr>
      <p:sp>
        <p:nvSpPr>
          <p:cNvPr id="3" name="LAYOUT BODY"/>
          <p:cNvSpPr>
            <a:spLocks noGrp="1"/>
          </p:cNvSpPr>
          <p:nvPr>
            <p:ph idx="1"/>
            <p:custDataLst>
              <p:tags r:id="rId1"/>
            </p:custDataLst>
          </p:nvPr>
        </p:nvSpPr>
        <p:spPr>
          <a:xfrm>
            <a:off x="509847" y="1683861"/>
            <a:ext cx="11139055" cy="4326992"/>
          </a:xfrm>
        </p:spPr>
        <p:txBody>
          <a:bodyPr lIns="0" tIns="0" rIns="0" bIns="0">
            <a:noAutofit/>
          </a:bodyPr>
          <a:lstStyle>
            <a:lvl1pPr marL="213593" indent="-213593">
              <a:buClr>
                <a:schemeClr val="tx2"/>
              </a:buClr>
              <a:buSzPct val="100000"/>
              <a:buFont typeface="Symbol" pitchFamily="18" charset="2"/>
              <a:buChar char="·"/>
              <a:defRPr sz="1636">
                <a:latin typeface="Frutiger 55 Roman"/>
              </a:defRPr>
            </a:lvl1pPr>
            <a:lvl2pPr marL="419971" indent="-215037">
              <a:defRPr sz="1455">
                <a:latin typeface="Frutiger 55 Roman"/>
              </a:defRPr>
            </a:lvl2pPr>
            <a:lvl3pPr marL="626347" indent="-206378">
              <a:buClr>
                <a:schemeClr val="tx1"/>
              </a:buClr>
              <a:buFont typeface="Arial" pitchFamily="34" charset="0"/>
              <a:buChar char="–"/>
              <a:defRPr sz="1455">
                <a:latin typeface="Frutiger 55 Roman"/>
              </a:defRPr>
            </a:lvl3pPr>
            <a:lvl4pPr marL="831281" indent="-204934">
              <a:buSzPct val="84000"/>
              <a:defRPr sz="1455">
                <a:latin typeface="Frutiger 55 Roman"/>
              </a:defRPr>
            </a:lvl4pPr>
            <a:lvl5pPr marL="1047414" indent="-216133">
              <a:buSzPct val="84000"/>
              <a:buFont typeface="Arial" pitchFamily="34" charset="0"/>
              <a:buChar char="–"/>
              <a:defRPr sz="1455">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PAGE HEADING"/>
          <p:cNvSpPr>
            <a:spLocks noGrp="1"/>
          </p:cNvSpPr>
          <p:nvPr>
            <p:ph type="title" hasCustomPrompt="1"/>
            <p:custDataLst>
              <p:tags r:id="rId2"/>
            </p:custDataLst>
          </p:nvPr>
        </p:nvSpPr>
        <p:spPr/>
        <p:txBody>
          <a:bodyPr/>
          <a:lstStyle>
            <a:lvl1pPr>
              <a:defRPr>
                <a:latin typeface="Frutiger 45 Light"/>
              </a:defRPr>
            </a:lvl1pPr>
          </a:lstStyle>
          <a:p>
            <a:pPr lvl="0"/>
            <a:r>
              <a:rPr lang="en-US" dirty="0"/>
              <a:t>&lt;&lt;Page heading&gt;&gt;</a:t>
            </a:r>
          </a:p>
        </p:txBody>
      </p:sp>
      <p:sp>
        <p:nvSpPr>
          <p:cNvPr id="20" name="Slide Number Textbox"/>
          <p:cNvSpPr txBox="1"/>
          <p:nvPr userDrawn="1"/>
        </p:nvSpPr>
        <p:spPr>
          <a:xfrm>
            <a:off x="11161222" y="6234545"/>
            <a:ext cx="498764" cy="349135"/>
          </a:xfrm>
          <a:prstGeom prst="rect">
            <a:avLst/>
          </a:prstGeom>
          <a:noFill/>
        </p:spPr>
        <p:txBody>
          <a:bodyPr vert="horz" wrap="square" lIns="0" tIns="0" rIns="0" bIns="0" rtlCol="0" anchor="b">
            <a:noAutofit/>
          </a:bodyPr>
          <a:lstStyle/>
          <a:p>
            <a:pPr algn="r"/>
            <a:fld id="{C9C5D969-4CAD-4F29-8B51-07B8CBAF6BF4}" type="slidenum">
              <a:rPr lang="en-US" sz="636" smtClean="0"/>
              <a:pPr algn="r"/>
              <a:t>‹#›</a:t>
            </a:fld>
            <a:endParaRPr lang="en-US" sz="636" dirty="0"/>
          </a:p>
        </p:txBody>
      </p:sp>
      <p:grpSp>
        <p:nvGrpSpPr>
          <p:cNvPr id="22" name="PXP_GRIDLINES" hidden="1"/>
          <p:cNvGrpSpPr/>
          <p:nvPr userDrawn="1"/>
        </p:nvGrpSpPr>
        <p:grpSpPr>
          <a:xfrm>
            <a:off x="-37139" y="0"/>
            <a:ext cx="12234040" cy="6858000"/>
            <a:chOff x="-30640" y="0"/>
            <a:chExt cx="10093083" cy="7543800"/>
          </a:xfrm>
        </p:grpSpPr>
        <p:cxnSp>
          <p:nvCxnSpPr>
            <p:cNvPr id="23" name="Straight Connector 2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pic>
        <p:nvPicPr>
          <p:cNvPr id="19" name="image" descr="{&quot;templafy&quot;:{&quot;id&quot;:&quot;07f9bb92-83d3-4972-876a-921163a66571&quot;}}">
            <a:extLst>
              <a:ext uri="{FF2B5EF4-FFF2-40B4-BE49-F238E27FC236}">
                <a16:creationId xmlns:a16="http://schemas.microsoft.com/office/drawing/2014/main" id="{60AA819D-C295-4D93-8D8D-35BB85914E26}"/>
              </a:ext>
            </a:extLst>
          </p:cNvPr>
          <p:cNvPicPr>
            <a:picLocks noChangeAspect="1"/>
          </p:cNvPicPr>
          <p:nvPr userDrawn="1"/>
        </p:nvPicPr>
        <p:blipFill>
          <a:blip r:embed="rId4"/>
          <a:stretch>
            <a:fillRect/>
          </a:stretch>
        </p:blipFill>
        <p:spPr>
          <a:xfrm>
            <a:off x="507077" y="6366066"/>
            <a:ext cx="643091" cy="235636"/>
          </a:xfrm>
          <a:prstGeom prst="rect">
            <a:avLst/>
          </a:prstGeom>
        </p:spPr>
      </p:pic>
    </p:spTree>
    <p:extLst>
      <p:ext uri="{BB962C8B-B14F-4D97-AF65-F5344CB8AC3E}">
        <p14:creationId xmlns:p14="http://schemas.microsoft.com/office/powerpoint/2010/main" val="332862004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1_Blank Slide">
    <p:spTree>
      <p:nvGrpSpPr>
        <p:cNvPr id="1" name=""/>
        <p:cNvGrpSpPr/>
        <p:nvPr/>
      </p:nvGrpSpPr>
      <p:grpSpPr>
        <a:xfrm>
          <a:off x="0" y="0"/>
          <a:ext cx="0" cy="0"/>
          <a:chOff x="0" y="0"/>
          <a:chExt cx="0" cy="0"/>
        </a:xfrm>
      </p:grpSpPr>
      <p:sp>
        <p:nvSpPr>
          <p:cNvPr id="3" name="PAGE HEADING">
            <a:extLst>
              <a:ext uri="{FF2B5EF4-FFF2-40B4-BE49-F238E27FC236}">
                <a16:creationId xmlns:a16="http://schemas.microsoft.com/office/drawing/2014/main" id="{B99E0E8D-C0A6-4D8A-BD3F-6FFF117BD609}"/>
              </a:ext>
            </a:extLst>
          </p:cNvPr>
          <p:cNvSpPr>
            <a:spLocks noGrp="1"/>
          </p:cNvSpPr>
          <p:nvPr>
            <p:ph type="title" hasCustomPrompt="1"/>
          </p:nvPr>
        </p:nvSpPr>
        <p:spPr>
          <a:xfrm>
            <a:off x="509847" y="1"/>
            <a:ext cx="11139261" cy="858694"/>
          </a:xfrm>
        </p:spPr>
        <p:txBody>
          <a:bodyPr/>
          <a:lstStyle>
            <a:lvl1pPr>
              <a:defRPr/>
            </a:lvl1pPr>
          </a:lstStyle>
          <a:p>
            <a:r>
              <a:rPr lang="en-US" dirty="0"/>
              <a:t>&lt;&lt;Page heading&gt;&gt;</a:t>
            </a:r>
          </a:p>
        </p:txBody>
      </p:sp>
      <p:sp>
        <p:nvSpPr>
          <p:cNvPr id="2" name="DraftStamp" hidden="1"/>
          <p:cNvSpPr txBox="1"/>
          <p:nvPr userDrawn="1">
            <p:custDataLst>
              <p:tags r:id="rId1"/>
            </p:custDataLst>
          </p:nvPr>
        </p:nvSpPr>
        <p:spPr>
          <a:xfrm>
            <a:off x="509847" y="230909"/>
            <a:ext cx="1308485"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dirty="0">
                <a:solidFill>
                  <a:srgbClr val="E60000"/>
                </a:solidFill>
                <a:latin typeface="Frutiger 45 Light"/>
              </a:rPr>
              <a:t>Draft</a:t>
            </a:r>
          </a:p>
        </p:txBody>
      </p:sp>
      <p:sp>
        <p:nvSpPr>
          <p:cNvPr id="18" name="Slide Number Textbox"/>
          <p:cNvSpPr txBox="1"/>
          <p:nvPr userDrawn="1"/>
        </p:nvSpPr>
        <p:spPr>
          <a:xfrm>
            <a:off x="11161222" y="6234545"/>
            <a:ext cx="498764" cy="349135"/>
          </a:xfrm>
          <a:prstGeom prst="rect">
            <a:avLst/>
          </a:prstGeom>
          <a:noFill/>
        </p:spPr>
        <p:txBody>
          <a:bodyPr wrap="square" lIns="0" tIns="0" rIns="0" bIns="0" rtlCol="0" anchor="b" anchorCtr="0">
            <a:noAutofit/>
          </a:bodyPr>
          <a:lstStyle/>
          <a:p>
            <a:pPr algn="r"/>
            <a:fld id="{8A23ABA4-7C5F-4A82-88F7-CAC0346A6918}" type="slidenum">
              <a:rPr lang="en-US" sz="636">
                <a:latin typeface="+mn-lt"/>
              </a:rPr>
              <a:pPr algn="r"/>
              <a:t>‹#›</a:t>
            </a:fld>
            <a:endParaRPr lang="en-US" sz="636" dirty="0">
              <a:latin typeface="+mn-lt"/>
            </a:endParaRPr>
          </a:p>
        </p:txBody>
      </p:sp>
    </p:spTree>
    <p:extLst>
      <p:ext uri="{BB962C8B-B14F-4D97-AF65-F5344CB8AC3E}">
        <p14:creationId xmlns:p14="http://schemas.microsoft.com/office/powerpoint/2010/main" val="13925650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E59C40C-39ED-4E5F-B7F9-B71F783EE934}"/>
              </a:ext>
            </a:extLst>
          </p:cNvPr>
          <p:cNvSpPr>
            <a:spLocks noGrp="1"/>
          </p:cNvSpPr>
          <p:nvPr>
            <p:ph type="dt" sz="half" idx="10"/>
          </p:nvPr>
        </p:nvSpPr>
        <p:spPr/>
        <p:txBody>
          <a:bodyPr/>
          <a:lstStyle/>
          <a:p>
            <a:fld id="{38F79F67-ACB7-420E-A3B2-6F4F9BBB8A09}" type="datetimeFigureOut">
              <a:rPr lang="en-US" smtClean="0"/>
              <a:t>6/28/2022</a:t>
            </a:fld>
            <a:endParaRPr lang="en-US"/>
          </a:p>
        </p:txBody>
      </p:sp>
      <p:sp>
        <p:nvSpPr>
          <p:cNvPr id="3" name="Footer Placeholder 2">
            <a:extLst>
              <a:ext uri="{FF2B5EF4-FFF2-40B4-BE49-F238E27FC236}">
                <a16:creationId xmlns:a16="http://schemas.microsoft.com/office/drawing/2014/main" id="{D3625278-ECCA-438E-A692-F79EB55657C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4F374DB-DFCC-42F7-AF7D-694330EE659B}"/>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40713703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E0838F-5506-4304-9769-F37A5390D32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9615BC2-A689-42EC-A2DD-5A3EF9A80F5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A9C9DEE-4C37-4CF8-9804-A6F69346993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70138FF-BAF9-4706-8323-B5CD4BD48FEF}"/>
              </a:ext>
            </a:extLst>
          </p:cNvPr>
          <p:cNvSpPr>
            <a:spLocks noGrp="1"/>
          </p:cNvSpPr>
          <p:nvPr>
            <p:ph type="dt" sz="half" idx="10"/>
          </p:nvPr>
        </p:nvSpPr>
        <p:spPr/>
        <p:txBody>
          <a:bodyPr/>
          <a:lstStyle/>
          <a:p>
            <a:fld id="{38F79F67-ACB7-420E-A3B2-6F4F9BBB8A09}" type="datetimeFigureOut">
              <a:rPr lang="en-US" smtClean="0"/>
              <a:t>6/28/2022</a:t>
            </a:fld>
            <a:endParaRPr lang="en-US"/>
          </a:p>
        </p:txBody>
      </p:sp>
      <p:sp>
        <p:nvSpPr>
          <p:cNvPr id="6" name="Footer Placeholder 5">
            <a:extLst>
              <a:ext uri="{FF2B5EF4-FFF2-40B4-BE49-F238E27FC236}">
                <a16:creationId xmlns:a16="http://schemas.microsoft.com/office/drawing/2014/main" id="{291C193B-8B4E-4B65-8C35-861D46BDB4F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36D86C4-8FB8-4F4F-B9DF-CE7831D6FB23}"/>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37040615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588A10-EC75-40BC-A6CA-D0AE96EFCAD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270B46F-E2A4-4E98-8D4F-21D548F321F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E8951D9-3258-4D89-92BF-ACCA6ADB286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C2DA73F-C763-49BA-9D5D-4BD4E2A9DE88}"/>
              </a:ext>
            </a:extLst>
          </p:cNvPr>
          <p:cNvSpPr>
            <a:spLocks noGrp="1"/>
          </p:cNvSpPr>
          <p:nvPr>
            <p:ph type="dt" sz="half" idx="10"/>
          </p:nvPr>
        </p:nvSpPr>
        <p:spPr/>
        <p:txBody>
          <a:bodyPr/>
          <a:lstStyle/>
          <a:p>
            <a:fld id="{38F79F67-ACB7-420E-A3B2-6F4F9BBB8A09}" type="datetimeFigureOut">
              <a:rPr lang="en-US" smtClean="0"/>
              <a:t>6/28/2022</a:t>
            </a:fld>
            <a:endParaRPr lang="en-US"/>
          </a:p>
        </p:txBody>
      </p:sp>
      <p:sp>
        <p:nvSpPr>
          <p:cNvPr id="6" name="Footer Placeholder 5">
            <a:extLst>
              <a:ext uri="{FF2B5EF4-FFF2-40B4-BE49-F238E27FC236}">
                <a16:creationId xmlns:a16="http://schemas.microsoft.com/office/drawing/2014/main" id="{3E650BB4-7959-4076-BAC2-397EC1AE6A6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BE86224-B5E5-4657-90F8-3F4567450B8D}"/>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24672171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6" Type="http://schemas.openxmlformats.org/officeDocument/2006/relationships/theme" Target="../theme/theme2.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tags" Target="../tags/tag145.xml"/><Relationship Id="rId39" Type="http://schemas.openxmlformats.org/officeDocument/2006/relationships/tags" Target="../tags/tag158.xml"/><Relationship Id="rId21" Type="http://schemas.openxmlformats.org/officeDocument/2006/relationships/tags" Target="../tags/tag140.xml"/><Relationship Id="rId34" Type="http://schemas.openxmlformats.org/officeDocument/2006/relationships/tags" Target="../tags/tag153.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tags" Target="../tags/tag144.xml"/><Relationship Id="rId33" Type="http://schemas.openxmlformats.org/officeDocument/2006/relationships/tags" Target="../tags/tag152.xml"/><Relationship Id="rId38" Type="http://schemas.openxmlformats.org/officeDocument/2006/relationships/tags" Target="../tags/tag157.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tags" Target="../tags/tag139.xml"/><Relationship Id="rId29" Type="http://schemas.openxmlformats.org/officeDocument/2006/relationships/tags" Target="../tags/tag148.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tags" Target="../tags/tag143.xml"/><Relationship Id="rId32" Type="http://schemas.openxmlformats.org/officeDocument/2006/relationships/tags" Target="../tags/tag151.xml"/><Relationship Id="rId37" Type="http://schemas.openxmlformats.org/officeDocument/2006/relationships/tags" Target="../tags/tag156.xml"/><Relationship Id="rId40" Type="http://schemas.openxmlformats.org/officeDocument/2006/relationships/tags" Target="../tags/tag159.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tags" Target="../tags/tag142.xml"/><Relationship Id="rId28" Type="http://schemas.openxmlformats.org/officeDocument/2006/relationships/tags" Target="../tags/tag147.xml"/><Relationship Id="rId36" Type="http://schemas.openxmlformats.org/officeDocument/2006/relationships/tags" Target="../tags/tag155.xml"/><Relationship Id="rId10" Type="http://schemas.openxmlformats.org/officeDocument/2006/relationships/slideLayout" Target="../slideLayouts/slideLayout38.xml"/><Relationship Id="rId19" Type="http://schemas.openxmlformats.org/officeDocument/2006/relationships/theme" Target="../theme/theme3.xml"/><Relationship Id="rId31" Type="http://schemas.openxmlformats.org/officeDocument/2006/relationships/tags" Target="../tags/tag150.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tags" Target="../tags/tag141.xml"/><Relationship Id="rId27" Type="http://schemas.openxmlformats.org/officeDocument/2006/relationships/tags" Target="../tags/tag146.xml"/><Relationship Id="rId30" Type="http://schemas.openxmlformats.org/officeDocument/2006/relationships/tags" Target="../tags/tag149.xml"/><Relationship Id="rId35" Type="http://schemas.openxmlformats.org/officeDocument/2006/relationships/tags" Target="../tags/tag154.xml"/><Relationship Id="rId8" Type="http://schemas.openxmlformats.org/officeDocument/2006/relationships/slideLayout" Target="../slideLayouts/slideLayout36.xml"/><Relationship Id="rId3"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13" Type="http://schemas.openxmlformats.org/officeDocument/2006/relationships/slideLayout" Target="../slideLayouts/slideLayout59.xml"/><Relationship Id="rId18" Type="http://schemas.openxmlformats.org/officeDocument/2006/relationships/slideLayout" Target="../slideLayouts/slideLayout64.xml"/><Relationship Id="rId26" Type="http://schemas.openxmlformats.org/officeDocument/2006/relationships/tags" Target="../tags/tag203.xml"/><Relationship Id="rId39" Type="http://schemas.openxmlformats.org/officeDocument/2006/relationships/tags" Target="../tags/tag216.xml"/><Relationship Id="rId21" Type="http://schemas.openxmlformats.org/officeDocument/2006/relationships/tags" Target="../tags/tag198.xml"/><Relationship Id="rId34" Type="http://schemas.openxmlformats.org/officeDocument/2006/relationships/tags" Target="../tags/tag211.xml"/><Relationship Id="rId7" Type="http://schemas.openxmlformats.org/officeDocument/2006/relationships/slideLayout" Target="../slideLayouts/slideLayout53.xml"/><Relationship Id="rId12" Type="http://schemas.openxmlformats.org/officeDocument/2006/relationships/slideLayout" Target="../slideLayouts/slideLayout58.xml"/><Relationship Id="rId17" Type="http://schemas.openxmlformats.org/officeDocument/2006/relationships/slideLayout" Target="../slideLayouts/slideLayout63.xml"/><Relationship Id="rId25" Type="http://schemas.openxmlformats.org/officeDocument/2006/relationships/tags" Target="../tags/tag202.xml"/><Relationship Id="rId33" Type="http://schemas.openxmlformats.org/officeDocument/2006/relationships/tags" Target="../tags/tag210.xml"/><Relationship Id="rId38" Type="http://schemas.openxmlformats.org/officeDocument/2006/relationships/tags" Target="../tags/tag215.xml"/><Relationship Id="rId2" Type="http://schemas.openxmlformats.org/officeDocument/2006/relationships/slideLayout" Target="../slideLayouts/slideLayout48.xml"/><Relationship Id="rId16" Type="http://schemas.openxmlformats.org/officeDocument/2006/relationships/slideLayout" Target="../slideLayouts/slideLayout62.xml"/><Relationship Id="rId20" Type="http://schemas.openxmlformats.org/officeDocument/2006/relationships/tags" Target="../tags/tag197.xml"/><Relationship Id="rId29" Type="http://schemas.openxmlformats.org/officeDocument/2006/relationships/tags" Target="../tags/tag206.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24" Type="http://schemas.openxmlformats.org/officeDocument/2006/relationships/tags" Target="../tags/tag201.xml"/><Relationship Id="rId32" Type="http://schemas.openxmlformats.org/officeDocument/2006/relationships/tags" Target="../tags/tag209.xml"/><Relationship Id="rId37" Type="http://schemas.openxmlformats.org/officeDocument/2006/relationships/tags" Target="../tags/tag214.xml"/><Relationship Id="rId40" Type="http://schemas.openxmlformats.org/officeDocument/2006/relationships/tags" Target="../tags/tag217.xml"/><Relationship Id="rId5" Type="http://schemas.openxmlformats.org/officeDocument/2006/relationships/slideLayout" Target="../slideLayouts/slideLayout51.xml"/><Relationship Id="rId15" Type="http://schemas.openxmlformats.org/officeDocument/2006/relationships/slideLayout" Target="../slideLayouts/slideLayout61.xml"/><Relationship Id="rId23" Type="http://schemas.openxmlformats.org/officeDocument/2006/relationships/tags" Target="../tags/tag200.xml"/><Relationship Id="rId28" Type="http://schemas.openxmlformats.org/officeDocument/2006/relationships/tags" Target="../tags/tag205.xml"/><Relationship Id="rId36" Type="http://schemas.openxmlformats.org/officeDocument/2006/relationships/tags" Target="../tags/tag213.xml"/><Relationship Id="rId10" Type="http://schemas.openxmlformats.org/officeDocument/2006/relationships/slideLayout" Target="../slideLayouts/slideLayout56.xml"/><Relationship Id="rId19" Type="http://schemas.openxmlformats.org/officeDocument/2006/relationships/theme" Target="../theme/theme4.xml"/><Relationship Id="rId31" Type="http://schemas.openxmlformats.org/officeDocument/2006/relationships/tags" Target="../tags/tag208.xml"/><Relationship Id="rId4" Type="http://schemas.openxmlformats.org/officeDocument/2006/relationships/slideLayout" Target="../slideLayouts/slideLayout50.xml"/><Relationship Id="rId9" Type="http://schemas.openxmlformats.org/officeDocument/2006/relationships/slideLayout" Target="../slideLayouts/slideLayout55.xml"/><Relationship Id="rId14" Type="http://schemas.openxmlformats.org/officeDocument/2006/relationships/slideLayout" Target="../slideLayouts/slideLayout60.xml"/><Relationship Id="rId22" Type="http://schemas.openxmlformats.org/officeDocument/2006/relationships/tags" Target="../tags/tag199.xml"/><Relationship Id="rId27" Type="http://schemas.openxmlformats.org/officeDocument/2006/relationships/tags" Target="../tags/tag204.xml"/><Relationship Id="rId30" Type="http://schemas.openxmlformats.org/officeDocument/2006/relationships/tags" Target="../tags/tag207.xml"/><Relationship Id="rId35" Type="http://schemas.openxmlformats.org/officeDocument/2006/relationships/tags" Target="../tags/tag212.xml"/><Relationship Id="rId8" Type="http://schemas.openxmlformats.org/officeDocument/2006/relationships/slideLayout" Target="../slideLayouts/slideLayout54.xml"/><Relationship Id="rId3" Type="http://schemas.openxmlformats.org/officeDocument/2006/relationships/slideLayout" Target="../slideLayouts/slideLayout4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6F6EC74-99EB-49C9-BFBE-BF3E422177D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EFFDBB2-451C-427A-9EC0-24EC2B84176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B6CB623-6219-41B8-86A0-CF840A32C90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F79F67-ACB7-420E-A3B2-6F4F9BBB8A09}" type="datetimeFigureOut">
              <a:rPr lang="en-US" smtClean="0"/>
              <a:t>6/28/2022</a:t>
            </a:fld>
            <a:endParaRPr lang="en-US"/>
          </a:p>
        </p:txBody>
      </p:sp>
      <p:sp>
        <p:nvSpPr>
          <p:cNvPr id="5" name="Footer Placeholder 4">
            <a:extLst>
              <a:ext uri="{FF2B5EF4-FFF2-40B4-BE49-F238E27FC236}">
                <a16:creationId xmlns:a16="http://schemas.microsoft.com/office/drawing/2014/main" id="{8452495C-B621-4686-9989-2889FDC7832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EB4AF32-E865-44A2-9EFD-CBC378B2BAC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5EADAA-B0B5-44E5-8FB6-BC7A111C0052}" type="slidenum">
              <a:rPr lang="en-US" smtClean="0"/>
              <a:t>‹#›</a:t>
            </a:fld>
            <a:endParaRPr lang="en-US"/>
          </a:p>
        </p:txBody>
      </p:sp>
    </p:spTree>
    <p:extLst>
      <p:ext uri="{BB962C8B-B14F-4D97-AF65-F5344CB8AC3E}">
        <p14:creationId xmlns:p14="http://schemas.microsoft.com/office/powerpoint/2010/main" val="365328780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p:cNvSpPr>
            <a:spLocks noGrp="1"/>
          </p:cNvSpPr>
          <p:nvPr>
            <p:ph type="body" idx="1"/>
          </p:nvPr>
        </p:nvSpPr>
        <p:spPr>
          <a:xfrm>
            <a:off x="509847" y="1687485"/>
            <a:ext cx="11139055" cy="4330931"/>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 name="Title Placeholder"/>
          <p:cNvSpPr>
            <a:spLocks noGrp="1"/>
          </p:cNvSpPr>
          <p:nvPr>
            <p:ph type="title"/>
          </p:nvPr>
        </p:nvSpPr>
        <p:spPr>
          <a:xfrm>
            <a:off x="509847" y="5"/>
            <a:ext cx="11139055" cy="856211"/>
          </a:xfrm>
          <a:prstGeom prst="rect">
            <a:avLst/>
          </a:prstGeom>
        </p:spPr>
        <p:txBody>
          <a:bodyPr vert="horz" lIns="0" tIns="0" rIns="0" bIns="0" rtlCol="0" anchor="b" anchorCtr="0">
            <a:normAutofit/>
          </a:bodyPr>
          <a:lstStyle/>
          <a:p>
            <a:r>
              <a:rPr lang="en-US" dirty="0"/>
              <a:t>Click to edit Master title style</a:t>
            </a:r>
          </a:p>
        </p:txBody>
      </p:sp>
    </p:spTree>
    <p:extLst>
      <p:ext uri="{BB962C8B-B14F-4D97-AF65-F5344CB8AC3E}">
        <p14:creationId xmlns:p14="http://schemas.microsoft.com/office/powerpoint/2010/main" val="2829131232"/>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 id="2147483688" r:id="rId14"/>
    <p:sldLayoutId id="2147483689" r:id="rId15"/>
  </p:sldLayoutIdLst>
  <p:hf hdr="0" ftr="0" dt="0"/>
  <p:txStyles>
    <p:titleStyle>
      <a:lvl1pPr algn="l" defTabSz="1085242" rtl="0" eaLnBrk="1" latinLnBrk="0" hangingPunct="1">
        <a:lnSpc>
          <a:spcPts val="3463"/>
        </a:lnSpc>
        <a:spcBef>
          <a:spcPct val="0"/>
        </a:spcBef>
        <a:buNone/>
        <a:defRPr sz="3467" kern="1200">
          <a:solidFill>
            <a:schemeClr val="tx1"/>
          </a:solidFill>
          <a:latin typeface="Frutiger 45 Light" panose="020B0603020202020204" pitchFamily="34" charset="0"/>
          <a:ea typeface="+mj-ea"/>
          <a:cs typeface="+mj-cs"/>
        </a:defRPr>
      </a:lvl1pPr>
    </p:titleStyle>
    <p:bodyStyle>
      <a:lvl1pPr marL="253586" indent="-253586" algn="l" defTabSz="1085242" rtl="0" eaLnBrk="1" latinLnBrk="0" hangingPunct="1">
        <a:spcBef>
          <a:spcPts val="1515"/>
        </a:spcBef>
        <a:buClr>
          <a:schemeClr val="tx2"/>
        </a:buClr>
        <a:buSzPct val="100000"/>
        <a:buFont typeface="Symbol" pitchFamily="18" charset="2"/>
        <a:buChar char="·"/>
        <a:defRPr sz="2000" b="0" kern="1200">
          <a:solidFill>
            <a:schemeClr val="tx1"/>
          </a:solidFill>
          <a:latin typeface="+mn-lt"/>
          <a:ea typeface="+mn-ea"/>
          <a:cs typeface="+mn-cs"/>
        </a:defRPr>
      </a:lvl1pPr>
      <a:lvl2pPr marL="493458" indent="-239879" algn="l" defTabSz="1085242" rtl="0" eaLnBrk="1" latinLnBrk="0" hangingPunct="1">
        <a:spcBef>
          <a:spcPts val="757"/>
        </a:spcBef>
        <a:buClr>
          <a:schemeClr val="tx1"/>
        </a:buClr>
        <a:buFont typeface="Arial" pitchFamily="34" charset="0"/>
        <a:buChar char="–"/>
        <a:defRPr sz="1867" kern="1200">
          <a:solidFill>
            <a:schemeClr val="tx1"/>
          </a:solidFill>
          <a:latin typeface="+mn-lt"/>
          <a:ea typeface="+mn-ea"/>
          <a:cs typeface="+mn-cs"/>
        </a:defRPr>
      </a:lvl2pPr>
      <a:lvl3pPr marL="747035" indent="-253586" algn="l" defTabSz="1085242" rtl="0" eaLnBrk="1" latinLnBrk="0" hangingPunct="1">
        <a:spcBef>
          <a:spcPts val="757"/>
        </a:spcBef>
        <a:buClr>
          <a:schemeClr val="tx1"/>
        </a:buClr>
        <a:buFont typeface="Arial" pitchFamily="34" charset="0"/>
        <a:buChar char="–"/>
        <a:defRPr sz="1867" kern="1200">
          <a:solidFill>
            <a:schemeClr val="tx1"/>
          </a:solidFill>
          <a:latin typeface="+mn-lt"/>
          <a:ea typeface="+mn-ea"/>
          <a:cs typeface="+mn-cs"/>
        </a:defRPr>
      </a:lvl3pPr>
      <a:lvl4pPr marL="986910" indent="-239879" algn="l" defTabSz="1085242" rtl="0" eaLnBrk="1" latinLnBrk="0" hangingPunct="1">
        <a:spcBef>
          <a:spcPts val="324"/>
        </a:spcBef>
        <a:buClr>
          <a:schemeClr val="tx1"/>
        </a:buClr>
        <a:buSzPct val="84000"/>
        <a:buFont typeface="Arial" pitchFamily="34" charset="0"/>
        <a:buChar char="–"/>
        <a:defRPr sz="1867" kern="1200">
          <a:solidFill>
            <a:schemeClr val="tx1"/>
          </a:solidFill>
          <a:latin typeface="+mn-lt"/>
          <a:ea typeface="+mn-ea"/>
          <a:cs typeface="+mn-cs"/>
        </a:defRPr>
      </a:lvl4pPr>
      <a:lvl5pPr marL="1240490" indent="-253586" algn="l" defTabSz="1085242" rtl="0" eaLnBrk="1" latinLnBrk="0" hangingPunct="1">
        <a:spcBef>
          <a:spcPts val="324"/>
        </a:spcBef>
        <a:buClr>
          <a:schemeClr val="tx1"/>
        </a:buClr>
        <a:buSzPct val="84000"/>
        <a:buFont typeface="Arial" pitchFamily="34" charset="0"/>
        <a:buChar char="–"/>
        <a:defRPr sz="1867" kern="1200">
          <a:solidFill>
            <a:schemeClr val="tx1"/>
          </a:solidFill>
          <a:latin typeface="+mn-lt"/>
          <a:ea typeface="+mn-ea"/>
          <a:cs typeface="+mn-cs"/>
        </a:defRPr>
      </a:lvl5pPr>
      <a:lvl6pPr marL="1243501" indent="-256602" algn="l" defTabSz="1085242" rtl="0" eaLnBrk="1" latinLnBrk="0" hangingPunct="1">
        <a:spcBef>
          <a:spcPts val="324"/>
        </a:spcBef>
        <a:buClr>
          <a:schemeClr val="tx1"/>
        </a:buClr>
        <a:buSzPct val="84000"/>
        <a:buFont typeface="Frutiger 55 Roman" pitchFamily="34" charset="0"/>
        <a:buChar char="–"/>
        <a:defRPr sz="1867" kern="1200">
          <a:solidFill>
            <a:schemeClr val="tx1"/>
          </a:solidFill>
          <a:latin typeface="+mn-lt"/>
          <a:ea typeface="+mn-ea"/>
          <a:cs typeface="+mn-cs"/>
        </a:defRPr>
      </a:lvl6pPr>
      <a:lvl7pPr marL="1243501" indent="-256602" algn="l" defTabSz="1085242" rtl="0" eaLnBrk="1" latinLnBrk="0" hangingPunct="1">
        <a:spcBef>
          <a:spcPts val="324"/>
        </a:spcBef>
        <a:buClr>
          <a:schemeClr val="tx1"/>
        </a:buClr>
        <a:buSzPct val="84000"/>
        <a:buFont typeface="Frutiger 55 Roman" pitchFamily="34" charset="0"/>
        <a:buChar char="–"/>
        <a:defRPr sz="1867" kern="1200">
          <a:solidFill>
            <a:schemeClr val="tx1"/>
          </a:solidFill>
          <a:latin typeface="+mn-lt"/>
          <a:ea typeface="+mn-ea"/>
          <a:cs typeface="+mn-cs"/>
        </a:defRPr>
      </a:lvl7pPr>
      <a:lvl8pPr marL="1243501" indent="-256602" algn="l" defTabSz="1085242" rtl="0" eaLnBrk="1" latinLnBrk="0" hangingPunct="1">
        <a:spcBef>
          <a:spcPts val="324"/>
        </a:spcBef>
        <a:buClr>
          <a:schemeClr val="tx1"/>
        </a:buClr>
        <a:buSzPct val="84000"/>
        <a:buFont typeface="Frutiger 55 Roman" pitchFamily="34" charset="0"/>
        <a:buChar char="–"/>
        <a:defRPr sz="1867" kern="1200">
          <a:solidFill>
            <a:schemeClr val="tx1"/>
          </a:solidFill>
          <a:latin typeface="+mn-lt"/>
          <a:ea typeface="+mn-ea"/>
          <a:cs typeface="+mn-cs"/>
        </a:defRPr>
      </a:lvl8pPr>
      <a:lvl9pPr marL="1243501" indent="-256602" algn="l" defTabSz="1085242" rtl="0" eaLnBrk="1" latinLnBrk="0" hangingPunct="1">
        <a:spcBef>
          <a:spcPts val="324"/>
        </a:spcBef>
        <a:buClr>
          <a:schemeClr val="tx1"/>
        </a:buClr>
        <a:buSzPct val="84000"/>
        <a:buFont typeface="Frutiger 55 Roman" pitchFamily="34" charset="0"/>
        <a:buChar char="–"/>
        <a:defRPr sz="1867" kern="1200">
          <a:solidFill>
            <a:schemeClr val="tx1"/>
          </a:solidFill>
          <a:latin typeface="+mn-lt"/>
          <a:ea typeface="+mn-ea"/>
          <a:cs typeface="+mn-cs"/>
        </a:defRPr>
      </a:lvl9pPr>
    </p:bodyStyle>
    <p:otherStyle>
      <a:defPPr>
        <a:defRPr lang="en-US"/>
      </a:defPPr>
      <a:lvl1pPr marL="0" algn="l" defTabSz="1085242" rtl="0" eaLnBrk="1" latinLnBrk="0" hangingPunct="1">
        <a:defRPr sz="2133" kern="1200">
          <a:solidFill>
            <a:schemeClr val="tx1"/>
          </a:solidFill>
          <a:latin typeface="+mn-lt"/>
          <a:ea typeface="+mn-ea"/>
          <a:cs typeface="+mn-cs"/>
        </a:defRPr>
      </a:lvl1pPr>
      <a:lvl2pPr marL="542621" algn="l" defTabSz="1085242" rtl="0" eaLnBrk="1" latinLnBrk="0" hangingPunct="1">
        <a:defRPr sz="2133" kern="1200">
          <a:solidFill>
            <a:schemeClr val="tx1"/>
          </a:solidFill>
          <a:latin typeface="+mn-lt"/>
          <a:ea typeface="+mn-ea"/>
          <a:cs typeface="+mn-cs"/>
        </a:defRPr>
      </a:lvl2pPr>
      <a:lvl3pPr marL="1085242" algn="l" defTabSz="1085242" rtl="0" eaLnBrk="1" latinLnBrk="0" hangingPunct="1">
        <a:defRPr sz="2133" kern="1200">
          <a:solidFill>
            <a:schemeClr val="tx1"/>
          </a:solidFill>
          <a:latin typeface="+mn-lt"/>
          <a:ea typeface="+mn-ea"/>
          <a:cs typeface="+mn-cs"/>
        </a:defRPr>
      </a:lvl3pPr>
      <a:lvl4pPr marL="1627861" algn="l" defTabSz="1085242" rtl="0" eaLnBrk="1" latinLnBrk="0" hangingPunct="1">
        <a:defRPr sz="2133" kern="1200">
          <a:solidFill>
            <a:schemeClr val="tx1"/>
          </a:solidFill>
          <a:latin typeface="+mn-lt"/>
          <a:ea typeface="+mn-ea"/>
          <a:cs typeface="+mn-cs"/>
        </a:defRPr>
      </a:lvl4pPr>
      <a:lvl5pPr marL="2170478" algn="l" defTabSz="1085242" rtl="0" eaLnBrk="1" latinLnBrk="0" hangingPunct="1">
        <a:defRPr sz="2133" kern="1200">
          <a:solidFill>
            <a:schemeClr val="tx1"/>
          </a:solidFill>
          <a:latin typeface="+mn-lt"/>
          <a:ea typeface="+mn-ea"/>
          <a:cs typeface="+mn-cs"/>
        </a:defRPr>
      </a:lvl5pPr>
      <a:lvl6pPr marL="2713092" algn="l" defTabSz="1085242" rtl="0" eaLnBrk="1" latinLnBrk="0" hangingPunct="1">
        <a:defRPr sz="2133" kern="1200">
          <a:solidFill>
            <a:schemeClr val="tx1"/>
          </a:solidFill>
          <a:latin typeface="+mn-lt"/>
          <a:ea typeface="+mn-ea"/>
          <a:cs typeface="+mn-cs"/>
        </a:defRPr>
      </a:lvl6pPr>
      <a:lvl7pPr marL="3255713" algn="l" defTabSz="1085242" rtl="0" eaLnBrk="1" latinLnBrk="0" hangingPunct="1">
        <a:defRPr sz="2133" kern="1200">
          <a:solidFill>
            <a:schemeClr val="tx1"/>
          </a:solidFill>
          <a:latin typeface="+mn-lt"/>
          <a:ea typeface="+mn-ea"/>
          <a:cs typeface="+mn-cs"/>
        </a:defRPr>
      </a:lvl7pPr>
      <a:lvl8pPr marL="3798320" algn="l" defTabSz="1085242" rtl="0" eaLnBrk="1" latinLnBrk="0" hangingPunct="1">
        <a:defRPr sz="2133" kern="1200">
          <a:solidFill>
            <a:schemeClr val="tx1"/>
          </a:solidFill>
          <a:latin typeface="+mn-lt"/>
          <a:ea typeface="+mn-ea"/>
          <a:cs typeface="+mn-cs"/>
        </a:defRPr>
      </a:lvl8pPr>
      <a:lvl9pPr marL="4340953" algn="l" defTabSz="1085242" rtl="0" eaLnBrk="1" latinLnBrk="0" hangingPunct="1">
        <a:defRPr sz="2133"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Placeholder"/>
          <p:cNvSpPr>
            <a:spLocks noGrp="1"/>
          </p:cNvSpPr>
          <p:nvPr>
            <p:ph type="title"/>
          </p:nvPr>
        </p:nvSpPr>
        <p:spPr>
          <a:xfrm>
            <a:off x="509848" y="0"/>
            <a:ext cx="11141441" cy="856211"/>
          </a:xfrm>
          <a:prstGeom prst="rect">
            <a:avLst/>
          </a:prstGeom>
        </p:spPr>
        <p:txBody>
          <a:bodyPr vert="horz" lIns="0" tIns="0" rIns="0" bIns="0" rtlCol="0" anchor="b" anchorCtr="0">
            <a:noAutofit/>
          </a:bodyPr>
          <a:lstStyle/>
          <a:p>
            <a:r>
              <a:rPr lang="en-US" dirty="0"/>
              <a:t>&lt;&lt;Page heading&gt;&gt;</a:t>
            </a:r>
          </a:p>
        </p:txBody>
      </p:sp>
      <p:sp>
        <p:nvSpPr>
          <p:cNvPr id="7" name="Text Placeholder 6">
            <a:extLst>
              <a:ext uri="{FF2B5EF4-FFF2-40B4-BE49-F238E27FC236}">
                <a16:creationId xmlns:a16="http://schemas.microsoft.com/office/drawing/2014/main" id="{BF159EFB-68C8-409D-A1E7-BB9C38064FE8}"/>
              </a:ext>
            </a:extLst>
          </p:cNvPr>
          <p:cNvSpPr>
            <a:spLocks noGrp="1"/>
          </p:cNvSpPr>
          <p:nvPr>
            <p:ph type="body" idx="1"/>
          </p:nvPr>
        </p:nvSpPr>
        <p:spPr>
          <a:xfrm>
            <a:off x="510546" y="1689967"/>
            <a:ext cx="11139665" cy="4358409"/>
          </a:xfrm>
          <a:prstGeom prst="rect">
            <a:avLst/>
          </a:prstGeom>
        </p:spPr>
        <p:txBody>
          <a:bodyPr vert="horz" lIns="0" tIns="0" rIns="0" bIns="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6</a:t>
            </a:r>
          </a:p>
          <a:p>
            <a:pPr lvl="6"/>
            <a:r>
              <a:rPr lang="en-US" dirty="0"/>
              <a:t>7</a:t>
            </a:r>
          </a:p>
          <a:p>
            <a:pPr lvl="7"/>
            <a:r>
              <a:rPr lang="en-US" dirty="0"/>
              <a:t>8</a:t>
            </a:r>
          </a:p>
          <a:p>
            <a:pPr lvl="8"/>
            <a:r>
              <a:rPr lang="en-US" dirty="0"/>
              <a:t>9</a:t>
            </a:r>
          </a:p>
        </p:txBody>
      </p:sp>
      <p:grpSp>
        <p:nvGrpSpPr>
          <p:cNvPr id="5" name="Harvey 8" hidden="1"/>
          <p:cNvGrpSpPr>
            <a:grpSpLocks/>
          </p:cNvGrpSpPr>
          <p:nvPr userDrawn="1">
            <p:custDataLst>
              <p:tags r:id="rId20"/>
            </p:custDataLst>
          </p:nvPr>
        </p:nvGrpSpPr>
        <p:grpSpPr>
          <a:xfrm>
            <a:off x="12345939" y="0"/>
            <a:ext cx="354676" cy="266007"/>
            <a:chOff x="0" y="0"/>
            <a:chExt cx="914400" cy="914400"/>
          </a:xfrm>
          <a:solidFill>
            <a:schemeClr val="tx1"/>
          </a:solidFill>
        </p:grpSpPr>
        <p:sp>
          <p:nvSpPr>
            <p:cNvPr id="6" name="Harvey 0/8 [0]" hidden="1"/>
            <p:cNvSpPr>
              <a:spLocks noChangeAspect="1"/>
            </p:cNvSpPr>
            <p:nvPr>
              <p:custDataLst>
                <p:tags r:id="rId32"/>
              </p:custDataLst>
            </p:nvPr>
          </p:nvSpPr>
          <p:spPr>
            <a:xfrm>
              <a:off x="0" y="0"/>
              <a:ext cx="914400" cy="914400"/>
            </a:xfrm>
            <a:custGeom>
              <a:avLst/>
              <a:gdLst/>
              <a:ahLst/>
              <a:cxnLst/>
              <a:rect l="l" t="t" r="r" b="b"/>
              <a:pathLst>
                <a:path w="635000" h="635000" fill="none">
                  <a:moveTo>
                    <a:pt x="317500" y="0"/>
                  </a:moveTo>
                  <a:arcTo wR="317500" hR="317500" stAng="-5400000" swAng="216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8" name="Harvey 1/8 [1]" hidden="1"/>
            <p:cNvSpPr>
              <a:spLocks noChangeAspect="1"/>
            </p:cNvSpPr>
            <p:nvPr>
              <p:custDataLst>
                <p:tags r:id="rId33"/>
              </p:custDataLst>
            </p:nvPr>
          </p:nvSpPr>
          <p:spPr>
            <a:xfrm>
              <a:off x="0" y="0"/>
              <a:ext cx="914400" cy="914400"/>
            </a:xfrm>
            <a:custGeom>
              <a:avLst/>
              <a:gdLst/>
              <a:ahLst/>
              <a:cxnLst/>
              <a:rect l="l" t="t" r="r" b="b"/>
              <a:pathLst>
                <a:path w="635000" h="635000">
                  <a:moveTo>
                    <a:pt x="317500" y="0"/>
                  </a:moveTo>
                  <a:arcTo wR="317500" hR="317500" stAng="16200000" swAng="2700000"/>
                  <a:lnTo>
                    <a:pt x="317500" y="317500"/>
                  </a:lnTo>
                  <a:close/>
                </a:path>
                <a:path w="635000" h="635000" fill="none">
                  <a:moveTo>
                    <a:pt x="542006" y="92993"/>
                  </a:moveTo>
                  <a:arcTo wR="317500" hR="317500" stAng="-2700000" swAng="189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9" name="Harvey 2/8 [2]" hidden="1"/>
            <p:cNvSpPr>
              <a:spLocks noChangeAspect="1"/>
            </p:cNvSpPr>
            <p:nvPr>
              <p:custDataLst>
                <p:tags r:id="rId34"/>
              </p:custDataLst>
            </p:nvPr>
          </p:nvSpPr>
          <p:spPr>
            <a:xfrm>
              <a:off x="0" y="0"/>
              <a:ext cx="914400" cy="914400"/>
            </a:xfrm>
            <a:custGeom>
              <a:avLst/>
              <a:gdLst/>
              <a:ahLst/>
              <a:cxnLst/>
              <a:rect l="l" t="t" r="r" b="b"/>
              <a:pathLst>
                <a:path w="635000" h="635000">
                  <a:moveTo>
                    <a:pt x="317500" y="0"/>
                  </a:moveTo>
                  <a:arcTo wR="317500" hR="317500" stAng="16200000" swAng="5400000"/>
                  <a:lnTo>
                    <a:pt x="317500" y="317500"/>
                  </a:lnTo>
                  <a:close/>
                </a:path>
                <a:path w="635000" h="635000" fill="none">
                  <a:moveTo>
                    <a:pt x="635000" y="317500"/>
                  </a:moveTo>
                  <a:arcTo wR="317500" hR="317500" stAng="0" swAng="162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10" name="Harvey 3/8 [3]" hidden="1"/>
            <p:cNvSpPr>
              <a:spLocks noChangeAspect="1"/>
            </p:cNvSpPr>
            <p:nvPr>
              <p:custDataLst>
                <p:tags r:id="rId35"/>
              </p:custDataLst>
            </p:nvPr>
          </p:nvSpPr>
          <p:spPr>
            <a:xfrm>
              <a:off x="0" y="0"/>
              <a:ext cx="914400" cy="914400"/>
            </a:xfrm>
            <a:custGeom>
              <a:avLst/>
              <a:gdLst/>
              <a:ahLst/>
              <a:cxnLst/>
              <a:rect l="l" t="t" r="r" b="b"/>
              <a:pathLst>
                <a:path w="635000" h="635000">
                  <a:moveTo>
                    <a:pt x="317500" y="0"/>
                  </a:moveTo>
                  <a:arcTo wR="317500" hR="317500" stAng="16200000" swAng="8100000"/>
                  <a:lnTo>
                    <a:pt x="317500" y="317500"/>
                  </a:lnTo>
                  <a:close/>
                </a:path>
                <a:path w="635000" h="635000" fill="none">
                  <a:moveTo>
                    <a:pt x="542006" y="542006"/>
                  </a:moveTo>
                  <a:arcTo wR="317500" hR="317500" stAng="2700000" swAng="135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12" name="Harvey 4/8 [4]" hidden="1"/>
            <p:cNvSpPr>
              <a:spLocks noChangeAspect="1"/>
            </p:cNvSpPr>
            <p:nvPr>
              <p:custDataLst>
                <p:tags r:id="rId36"/>
              </p:custDataLst>
            </p:nvPr>
          </p:nvSpPr>
          <p:spPr>
            <a:xfrm>
              <a:off x="0" y="0"/>
              <a:ext cx="914400" cy="914400"/>
            </a:xfrm>
            <a:custGeom>
              <a:avLst/>
              <a:gdLst/>
              <a:ahLst/>
              <a:cxnLst/>
              <a:rect l="l" t="t" r="r" b="b"/>
              <a:pathLst>
                <a:path w="635000" h="635000">
                  <a:moveTo>
                    <a:pt x="317500" y="0"/>
                  </a:moveTo>
                  <a:arcTo wR="317500" hR="317500" stAng="16200000" swAng="10800000"/>
                  <a:lnTo>
                    <a:pt x="317500" y="317500"/>
                  </a:lnTo>
                  <a:close/>
                </a:path>
                <a:path w="635000" h="635000" fill="none">
                  <a:moveTo>
                    <a:pt x="317500" y="635000"/>
                  </a:moveTo>
                  <a:arcTo wR="317500" hR="317500" stAng="5400000" swAng="108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13" name="Harvey 5/8 [5]" hidden="1"/>
            <p:cNvSpPr>
              <a:spLocks noChangeAspect="1"/>
            </p:cNvSpPr>
            <p:nvPr>
              <p:custDataLst>
                <p:tags r:id="rId37"/>
              </p:custDataLst>
            </p:nvPr>
          </p:nvSpPr>
          <p:spPr>
            <a:xfrm>
              <a:off x="0" y="0"/>
              <a:ext cx="914400" cy="914400"/>
            </a:xfrm>
            <a:custGeom>
              <a:avLst/>
              <a:gdLst/>
              <a:ahLst/>
              <a:cxnLst/>
              <a:rect l="l" t="t" r="r" b="b"/>
              <a:pathLst>
                <a:path w="635000" h="635000">
                  <a:moveTo>
                    <a:pt x="317500" y="0"/>
                  </a:moveTo>
                  <a:arcTo wR="317500" hR="317500" stAng="16200000" swAng="13500000"/>
                  <a:lnTo>
                    <a:pt x="317500" y="317500"/>
                  </a:lnTo>
                  <a:close/>
                </a:path>
                <a:path w="635000" h="635000" fill="none">
                  <a:moveTo>
                    <a:pt x="92993" y="542006"/>
                  </a:moveTo>
                  <a:arcTo wR="317500" hR="317500" stAng="8100000" swAng="81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14" name="Harvey 6/8 [6]" hidden="1"/>
            <p:cNvSpPr>
              <a:spLocks noChangeAspect="1"/>
            </p:cNvSpPr>
            <p:nvPr>
              <p:custDataLst>
                <p:tags r:id="rId38"/>
              </p:custDataLst>
            </p:nvPr>
          </p:nvSpPr>
          <p:spPr>
            <a:xfrm>
              <a:off x="0" y="0"/>
              <a:ext cx="914400" cy="914400"/>
            </a:xfrm>
            <a:custGeom>
              <a:avLst/>
              <a:gdLst/>
              <a:ahLst/>
              <a:cxnLst/>
              <a:rect l="l" t="t" r="r" b="b"/>
              <a:pathLst>
                <a:path w="635000" h="635000">
                  <a:moveTo>
                    <a:pt x="317500" y="0"/>
                  </a:moveTo>
                  <a:arcTo wR="317500" hR="317500" stAng="16200000" swAng="16200000"/>
                  <a:lnTo>
                    <a:pt x="317500" y="317500"/>
                  </a:lnTo>
                  <a:close/>
                </a:path>
                <a:path w="635000" h="635000" fill="none">
                  <a:moveTo>
                    <a:pt x="0" y="317500"/>
                  </a:moveTo>
                  <a:arcTo wR="317500" hR="317500" stAng="10800000" swAng="54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15" name="Harvey 7/8 [7]" hidden="1"/>
            <p:cNvSpPr>
              <a:spLocks noChangeAspect="1"/>
            </p:cNvSpPr>
            <p:nvPr>
              <p:custDataLst>
                <p:tags r:id="rId39"/>
              </p:custDataLst>
            </p:nvPr>
          </p:nvSpPr>
          <p:spPr>
            <a:xfrm>
              <a:off x="0" y="0"/>
              <a:ext cx="914400" cy="914400"/>
            </a:xfrm>
            <a:custGeom>
              <a:avLst/>
              <a:gdLst/>
              <a:ahLst/>
              <a:cxnLst/>
              <a:rect l="l" t="t" r="r" b="b"/>
              <a:pathLst>
                <a:path w="635000" h="635000">
                  <a:moveTo>
                    <a:pt x="317500" y="0"/>
                  </a:moveTo>
                  <a:arcTo wR="317500" hR="317500" stAng="16200000" swAng="18900000"/>
                  <a:lnTo>
                    <a:pt x="317500" y="317500"/>
                  </a:lnTo>
                  <a:close/>
                </a:path>
                <a:path w="635000" h="635000" fill="none">
                  <a:moveTo>
                    <a:pt x="92993" y="92993"/>
                  </a:moveTo>
                  <a:arcTo wR="317500" hR="317500" stAng="13500000" swAng="27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16" name="Harvey 8/8 [8]" hidden="1"/>
            <p:cNvSpPr>
              <a:spLocks noChangeAspect="1"/>
            </p:cNvSpPr>
            <p:nvPr>
              <p:custDataLst>
                <p:tags r:id="rId40"/>
              </p:custDataLst>
            </p:nvPr>
          </p:nvSpPr>
          <p:spPr>
            <a:xfrm>
              <a:off x="0" y="0"/>
              <a:ext cx="914400" cy="914400"/>
            </a:xfrm>
            <a:custGeom>
              <a:avLst/>
              <a:gdLst/>
              <a:ahLst/>
              <a:cxnLst/>
              <a:rect l="l" t="t" r="r" b="b"/>
              <a:pathLst>
                <a:path w="635000" h="635000">
                  <a:moveTo>
                    <a:pt x="317500" y="0"/>
                  </a:moveTo>
                  <a:arcTo wR="317500" hR="317500" stAng="16200000" swAng="21600000"/>
                  <a:close/>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grpSp>
      <p:grpSp>
        <p:nvGrpSpPr>
          <p:cNvPr id="17" name="Harvey 4" hidden="1"/>
          <p:cNvGrpSpPr>
            <a:grpSpLocks/>
          </p:cNvGrpSpPr>
          <p:nvPr userDrawn="1">
            <p:custDataLst>
              <p:tags r:id="rId21"/>
            </p:custDataLst>
          </p:nvPr>
        </p:nvGrpSpPr>
        <p:grpSpPr>
          <a:xfrm>
            <a:off x="12345939" y="0"/>
            <a:ext cx="354676" cy="266007"/>
            <a:chOff x="0" y="0"/>
            <a:chExt cx="914400" cy="914400"/>
          </a:xfrm>
          <a:solidFill>
            <a:schemeClr val="tx1"/>
          </a:solidFill>
        </p:grpSpPr>
        <p:sp>
          <p:nvSpPr>
            <p:cNvPr id="18" name="Harvey 0/4 [0]" hidden="1"/>
            <p:cNvSpPr>
              <a:spLocks noChangeAspect="1"/>
            </p:cNvSpPr>
            <p:nvPr>
              <p:custDataLst>
                <p:tags r:id="rId27"/>
              </p:custDataLst>
            </p:nvPr>
          </p:nvSpPr>
          <p:spPr>
            <a:xfrm>
              <a:off x="0" y="0"/>
              <a:ext cx="914400" cy="914400"/>
            </a:xfrm>
            <a:custGeom>
              <a:avLst/>
              <a:gdLst/>
              <a:ahLst/>
              <a:cxnLst/>
              <a:rect l="l" t="t" r="r" b="b"/>
              <a:pathLst>
                <a:path w="635000" h="635000" fill="none">
                  <a:moveTo>
                    <a:pt x="317500" y="0"/>
                  </a:moveTo>
                  <a:arcTo wR="317500" hR="317500" stAng="-5400000" swAng="216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19" name="Harvey 1/4 [1]" hidden="1"/>
            <p:cNvSpPr>
              <a:spLocks noChangeAspect="1"/>
            </p:cNvSpPr>
            <p:nvPr>
              <p:custDataLst>
                <p:tags r:id="rId28"/>
              </p:custDataLst>
            </p:nvPr>
          </p:nvSpPr>
          <p:spPr>
            <a:xfrm>
              <a:off x="0" y="0"/>
              <a:ext cx="914400" cy="914400"/>
            </a:xfrm>
            <a:custGeom>
              <a:avLst/>
              <a:gdLst/>
              <a:ahLst/>
              <a:cxnLst/>
              <a:rect l="l" t="t" r="r" b="b"/>
              <a:pathLst>
                <a:path w="635000" h="635000">
                  <a:moveTo>
                    <a:pt x="317500" y="0"/>
                  </a:moveTo>
                  <a:arcTo wR="317500" hR="317500" stAng="16200000" swAng="5400000"/>
                  <a:lnTo>
                    <a:pt x="317500" y="317500"/>
                  </a:lnTo>
                  <a:close/>
                </a:path>
                <a:path w="635000" h="635000" fill="none">
                  <a:moveTo>
                    <a:pt x="635000" y="317500"/>
                  </a:moveTo>
                  <a:arcTo wR="317500" hR="317500" stAng="0" swAng="162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20" name="Harvey 2/4 [2]" hidden="1"/>
            <p:cNvSpPr>
              <a:spLocks noChangeAspect="1"/>
            </p:cNvSpPr>
            <p:nvPr>
              <p:custDataLst>
                <p:tags r:id="rId29"/>
              </p:custDataLst>
            </p:nvPr>
          </p:nvSpPr>
          <p:spPr>
            <a:xfrm>
              <a:off x="0" y="0"/>
              <a:ext cx="914400" cy="914400"/>
            </a:xfrm>
            <a:custGeom>
              <a:avLst/>
              <a:gdLst/>
              <a:ahLst/>
              <a:cxnLst/>
              <a:rect l="l" t="t" r="r" b="b"/>
              <a:pathLst>
                <a:path w="635000" h="635000">
                  <a:moveTo>
                    <a:pt x="317500" y="0"/>
                  </a:moveTo>
                  <a:arcTo wR="317500" hR="317500" stAng="16200000" swAng="10800000"/>
                  <a:lnTo>
                    <a:pt x="317500" y="317500"/>
                  </a:lnTo>
                  <a:close/>
                </a:path>
                <a:path w="635000" h="635000" fill="none">
                  <a:moveTo>
                    <a:pt x="317500" y="635000"/>
                  </a:moveTo>
                  <a:arcTo wR="317500" hR="317500" stAng="5400000" swAng="108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21" name="Harvey 3/4 [3]" hidden="1"/>
            <p:cNvSpPr>
              <a:spLocks noChangeAspect="1"/>
            </p:cNvSpPr>
            <p:nvPr>
              <p:custDataLst>
                <p:tags r:id="rId30"/>
              </p:custDataLst>
            </p:nvPr>
          </p:nvSpPr>
          <p:spPr>
            <a:xfrm>
              <a:off x="0" y="0"/>
              <a:ext cx="914400" cy="914400"/>
            </a:xfrm>
            <a:custGeom>
              <a:avLst/>
              <a:gdLst/>
              <a:ahLst/>
              <a:cxnLst/>
              <a:rect l="l" t="t" r="r" b="b"/>
              <a:pathLst>
                <a:path w="635000" h="635000">
                  <a:moveTo>
                    <a:pt x="317500" y="0"/>
                  </a:moveTo>
                  <a:arcTo wR="317500" hR="317500" stAng="16200000" swAng="16200000"/>
                  <a:lnTo>
                    <a:pt x="317500" y="317500"/>
                  </a:lnTo>
                  <a:close/>
                </a:path>
                <a:path w="635000" h="635000" fill="none">
                  <a:moveTo>
                    <a:pt x="0" y="317500"/>
                  </a:moveTo>
                  <a:arcTo wR="317500" hR="317500" stAng="10800000" swAng="54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22" name="Harvey 4/4 [4]" hidden="1"/>
            <p:cNvSpPr>
              <a:spLocks noChangeAspect="1"/>
            </p:cNvSpPr>
            <p:nvPr>
              <p:custDataLst>
                <p:tags r:id="rId31"/>
              </p:custDataLst>
            </p:nvPr>
          </p:nvSpPr>
          <p:spPr>
            <a:xfrm>
              <a:off x="0" y="0"/>
              <a:ext cx="914400" cy="914400"/>
            </a:xfrm>
            <a:custGeom>
              <a:avLst/>
              <a:gdLst/>
              <a:ahLst/>
              <a:cxnLst/>
              <a:rect l="l" t="t" r="r" b="b"/>
              <a:pathLst>
                <a:path w="635000" h="635000">
                  <a:moveTo>
                    <a:pt x="317500" y="0"/>
                  </a:moveTo>
                  <a:arcTo wR="317500" hR="317500" stAng="16200000" swAng="21600000"/>
                  <a:close/>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grpSp>
      <p:grpSp>
        <p:nvGrpSpPr>
          <p:cNvPr id="23" name="Harvey 3" hidden="1"/>
          <p:cNvGrpSpPr>
            <a:grpSpLocks/>
          </p:cNvGrpSpPr>
          <p:nvPr userDrawn="1">
            <p:custDataLst>
              <p:tags r:id="rId22"/>
            </p:custDataLst>
          </p:nvPr>
        </p:nvGrpSpPr>
        <p:grpSpPr>
          <a:xfrm>
            <a:off x="12345939" y="0"/>
            <a:ext cx="354676" cy="266007"/>
            <a:chOff x="0" y="0"/>
            <a:chExt cx="914400" cy="914400"/>
          </a:xfrm>
          <a:solidFill>
            <a:schemeClr val="tx1"/>
          </a:solidFill>
        </p:grpSpPr>
        <p:sp>
          <p:nvSpPr>
            <p:cNvPr id="24" name="Harvey 0/3 [0]" hidden="1"/>
            <p:cNvSpPr>
              <a:spLocks noChangeAspect="1"/>
            </p:cNvSpPr>
            <p:nvPr>
              <p:custDataLst>
                <p:tags r:id="rId23"/>
              </p:custDataLst>
            </p:nvPr>
          </p:nvSpPr>
          <p:spPr>
            <a:xfrm>
              <a:off x="0" y="0"/>
              <a:ext cx="914400" cy="914400"/>
            </a:xfrm>
            <a:custGeom>
              <a:avLst/>
              <a:gdLst/>
              <a:ahLst/>
              <a:cxnLst/>
              <a:rect l="l" t="t" r="r" b="b"/>
              <a:pathLst>
                <a:path w="635000" h="635000" fill="none">
                  <a:moveTo>
                    <a:pt x="317500" y="0"/>
                  </a:moveTo>
                  <a:arcTo wR="317500" hR="317500" stAng="-5400000" swAng="21600000"/>
                </a:path>
              </a:pathLst>
            </a:custGeom>
            <a:grp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25" name="Harvey 1/3 [1]" hidden="1"/>
            <p:cNvSpPr>
              <a:spLocks noChangeAspect="1"/>
            </p:cNvSpPr>
            <p:nvPr>
              <p:custDataLst>
                <p:tags r:id="rId24"/>
              </p:custDataLst>
            </p:nvPr>
          </p:nvSpPr>
          <p:spPr>
            <a:xfrm>
              <a:off x="0" y="0"/>
              <a:ext cx="914400" cy="914400"/>
            </a:xfrm>
            <a:custGeom>
              <a:avLst/>
              <a:gdLst/>
              <a:ahLst/>
              <a:cxnLst/>
              <a:rect l="l" t="t" r="r" b="b"/>
              <a:pathLst>
                <a:path w="635000" h="635000">
                  <a:moveTo>
                    <a:pt x="317500" y="0"/>
                  </a:moveTo>
                  <a:arcTo wR="317500" hR="317500" stAng="16200000" swAng="7200000"/>
                  <a:lnTo>
                    <a:pt x="317500" y="317500"/>
                  </a:lnTo>
                  <a:close/>
                </a:path>
                <a:path w="635000" h="635000" fill="none">
                  <a:moveTo>
                    <a:pt x="592463" y="476249"/>
                  </a:moveTo>
                  <a:arcTo wR="317500" hR="317500" stAng="1800000" swAng="144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26" name="Harvey 2/3 [2]" hidden="1"/>
            <p:cNvSpPr>
              <a:spLocks noChangeAspect="1"/>
            </p:cNvSpPr>
            <p:nvPr>
              <p:custDataLst>
                <p:tags r:id="rId25"/>
              </p:custDataLst>
            </p:nvPr>
          </p:nvSpPr>
          <p:spPr>
            <a:xfrm>
              <a:off x="0" y="0"/>
              <a:ext cx="914400" cy="914400"/>
            </a:xfrm>
            <a:custGeom>
              <a:avLst/>
              <a:gdLst/>
              <a:ahLst/>
              <a:cxnLst/>
              <a:rect l="l" t="t" r="r" b="b"/>
              <a:pathLst>
                <a:path w="635000" h="635000">
                  <a:moveTo>
                    <a:pt x="317500" y="0"/>
                  </a:moveTo>
                  <a:arcTo wR="317500" hR="317500" stAng="16200000" swAng="14400000"/>
                  <a:lnTo>
                    <a:pt x="317500" y="317500"/>
                  </a:lnTo>
                  <a:close/>
                </a:path>
                <a:path w="635000" h="635000" fill="none">
                  <a:moveTo>
                    <a:pt x="42536" y="476250"/>
                  </a:moveTo>
                  <a:arcTo wR="317500" hR="317500" stAng="9000000" swAng="72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27" name="Harvey 3/3 [3]" hidden="1"/>
            <p:cNvSpPr>
              <a:spLocks noChangeAspect="1"/>
            </p:cNvSpPr>
            <p:nvPr>
              <p:custDataLst>
                <p:tags r:id="rId26"/>
              </p:custDataLst>
            </p:nvPr>
          </p:nvSpPr>
          <p:spPr>
            <a:xfrm>
              <a:off x="0" y="0"/>
              <a:ext cx="914400" cy="914400"/>
            </a:xfrm>
            <a:custGeom>
              <a:avLst/>
              <a:gdLst/>
              <a:ahLst/>
              <a:cxnLst/>
              <a:rect l="l" t="t" r="r" b="b"/>
              <a:pathLst>
                <a:path w="635000" h="635000">
                  <a:moveTo>
                    <a:pt x="317500" y="0"/>
                  </a:moveTo>
                  <a:arcTo wR="317500" hR="317500" stAng="16200000" swAng="21600000"/>
                  <a:close/>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grpSp>
      <p:sp>
        <p:nvSpPr>
          <p:cNvPr id="28" name="Content [Comment]" hidden="1">
            <a:extLst>
              <a:ext uri="{FF2B5EF4-FFF2-40B4-BE49-F238E27FC236}">
                <a16:creationId xmlns:a16="http://schemas.microsoft.com/office/drawing/2014/main" id="{4F5AB7C8-16D4-49A6-A5E4-DF4BA243C8EC}"/>
              </a:ext>
            </a:extLst>
          </p:cNvPr>
          <p:cNvSpPr/>
          <p:nvPr userDrawn="1"/>
        </p:nvSpPr>
        <p:spPr>
          <a:xfrm>
            <a:off x="11876878" y="105946"/>
            <a:ext cx="2738309" cy="831273"/>
          </a:xfrm>
          <a:prstGeom prst="wedgeRectCallout">
            <a:avLst/>
          </a:prstGeom>
          <a:solidFill>
            <a:srgbClr val="DFAD22"/>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chemeClr val="tx1">
                    <a:lumMod val="100000"/>
                    <a:alpha val="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000" dirty="0">
                <a:solidFill>
                  <a:srgbClr val="000000"/>
                </a:solidFill>
              </a:rPr>
              <a:t>&lt;initials&gt;, &lt;date&gt;yyyy.MM.dd hh:mm&lt;/date&gt;:</a:t>
            </a:r>
          </a:p>
        </p:txBody>
      </p:sp>
      <p:sp>
        <p:nvSpPr>
          <p:cNvPr id="29" name="Formatting [Comment]" hidden="1">
            <a:extLst>
              <a:ext uri="{FF2B5EF4-FFF2-40B4-BE49-F238E27FC236}">
                <a16:creationId xmlns:a16="http://schemas.microsoft.com/office/drawing/2014/main" id="{4F5AB7C8-16D4-49A6-A5E4-DF4BA243C8EC}"/>
              </a:ext>
            </a:extLst>
          </p:cNvPr>
          <p:cNvSpPr/>
          <p:nvPr userDrawn="1"/>
        </p:nvSpPr>
        <p:spPr>
          <a:xfrm>
            <a:off x="11876878" y="105946"/>
            <a:ext cx="2738309" cy="831273"/>
          </a:xfrm>
          <a:prstGeom prst="wedgeRectCallout">
            <a:avLst/>
          </a:prstGeom>
          <a:solidFill>
            <a:srgbClr val="DFAD22"/>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chemeClr val="tx1">
                    <a:lumMod val="100000"/>
                    <a:alpha val="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000" dirty="0">
                <a:solidFill>
                  <a:prstClr val="black"/>
                </a:solidFill>
              </a:rPr>
              <a:t>&lt;initials&gt;, &lt;date&gt;yyyy.MM.dd hh:mm&lt;/date&gt;:</a:t>
            </a:r>
          </a:p>
        </p:txBody>
      </p:sp>
      <p:sp>
        <p:nvSpPr>
          <p:cNvPr id="30" name="Dummy [Sticker]" hidden="1">
            <a:extLst>
              <a:ext uri="{FF2B5EF4-FFF2-40B4-BE49-F238E27FC236}">
                <a16:creationId xmlns:a16="http://schemas.microsoft.com/office/drawing/2014/main" id="{2437763D-C811-465D-9A4E-4D6021FB1746}"/>
              </a:ext>
            </a:extLst>
          </p:cNvPr>
          <p:cNvSpPr/>
          <p:nvPr userDrawn="1"/>
        </p:nvSpPr>
        <p:spPr>
          <a:xfrm>
            <a:off x="12370359" y="171989"/>
            <a:ext cx="2165768"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464749">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Dummy data</a:t>
            </a:r>
          </a:p>
        </p:txBody>
      </p:sp>
      <p:sp>
        <p:nvSpPr>
          <p:cNvPr id="31" name="Update [Sticker]" hidden="1">
            <a:extLst>
              <a:ext uri="{FF2B5EF4-FFF2-40B4-BE49-F238E27FC236}">
                <a16:creationId xmlns:a16="http://schemas.microsoft.com/office/drawing/2014/main" id="{ABC4F7ED-21BD-4B46-86D3-DDD87E7E79F4}"/>
              </a:ext>
            </a:extLst>
          </p:cNvPr>
          <p:cNvSpPr>
            <a:spLocks/>
          </p:cNvSpPr>
          <p:nvPr userDrawn="1"/>
        </p:nvSpPr>
        <p:spPr>
          <a:xfrm>
            <a:off x="12370359" y="171989"/>
            <a:ext cx="2165768"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464749">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Update data</a:t>
            </a:r>
          </a:p>
        </p:txBody>
      </p:sp>
      <p:sp>
        <p:nvSpPr>
          <p:cNvPr id="32" name="Responsible [Sticker]" hidden="1">
            <a:extLst>
              <a:ext uri="{FF2B5EF4-FFF2-40B4-BE49-F238E27FC236}">
                <a16:creationId xmlns:a16="http://schemas.microsoft.com/office/drawing/2014/main" id="{F6CA93B9-0D84-4AF4-97F4-92BA05D085E6}"/>
              </a:ext>
            </a:extLst>
          </p:cNvPr>
          <p:cNvSpPr>
            <a:spLocks/>
          </p:cNvSpPr>
          <p:nvPr userDrawn="1"/>
        </p:nvSpPr>
        <p:spPr>
          <a:xfrm>
            <a:off x="12370359" y="171989"/>
            <a:ext cx="2165768"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464749">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Responsible:</a:t>
            </a:r>
          </a:p>
          <a:p>
            <a:pPr algn="ctr"/>
            <a:endParaRPr lang="en-US" sz="1636" dirty="0">
              <a:solidFill>
                <a:srgbClr val="FFFFFF"/>
              </a:solidFill>
            </a:endParaRPr>
          </a:p>
        </p:txBody>
      </p:sp>
      <p:sp>
        <p:nvSpPr>
          <p:cNvPr id="33" name="Final [Sticker]" hidden="1">
            <a:extLst>
              <a:ext uri="{FF2B5EF4-FFF2-40B4-BE49-F238E27FC236}">
                <a16:creationId xmlns:a16="http://schemas.microsoft.com/office/drawing/2014/main" id="{8EE2AD89-1185-4603-8CA7-C1A54E90AFBA}"/>
              </a:ext>
            </a:extLst>
          </p:cNvPr>
          <p:cNvSpPr>
            <a:spLocks/>
          </p:cNvSpPr>
          <p:nvPr userDrawn="1"/>
        </p:nvSpPr>
        <p:spPr>
          <a:xfrm>
            <a:off x="12370359" y="171989"/>
            <a:ext cx="2165768"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464749">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Final</a:t>
            </a:r>
          </a:p>
        </p:txBody>
      </p:sp>
      <p:sp>
        <p:nvSpPr>
          <p:cNvPr id="34" name="Draft [Sticker]" hidden="1">
            <a:extLst>
              <a:ext uri="{FF2B5EF4-FFF2-40B4-BE49-F238E27FC236}">
                <a16:creationId xmlns:a16="http://schemas.microsoft.com/office/drawing/2014/main" id="{201CF74D-2104-4625-A368-DCB3CD3E5C78}"/>
              </a:ext>
            </a:extLst>
          </p:cNvPr>
          <p:cNvSpPr>
            <a:spLocks/>
          </p:cNvSpPr>
          <p:nvPr userDrawn="1"/>
        </p:nvSpPr>
        <p:spPr>
          <a:xfrm>
            <a:off x="12370359" y="171989"/>
            <a:ext cx="2165768"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464749">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Draft</a:t>
            </a:r>
          </a:p>
        </p:txBody>
      </p:sp>
      <p:sp>
        <p:nvSpPr>
          <p:cNvPr id="35" name="Discussion [Sticker]" hidden="1">
            <a:extLst>
              <a:ext uri="{FF2B5EF4-FFF2-40B4-BE49-F238E27FC236}">
                <a16:creationId xmlns:a16="http://schemas.microsoft.com/office/drawing/2014/main" id="{5CC188B5-E87E-4C31-B7E5-B92D268B37B2}"/>
              </a:ext>
            </a:extLst>
          </p:cNvPr>
          <p:cNvSpPr>
            <a:spLocks/>
          </p:cNvSpPr>
          <p:nvPr userDrawn="1"/>
        </p:nvSpPr>
        <p:spPr>
          <a:xfrm>
            <a:off x="12370359" y="171989"/>
            <a:ext cx="2165768"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FFFFFF">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For discussion</a:t>
            </a:r>
          </a:p>
        </p:txBody>
      </p:sp>
      <p:sp>
        <p:nvSpPr>
          <p:cNvPr id="36" name="Internal [Sticker]" hidden="1">
            <a:extLst>
              <a:ext uri="{FF2B5EF4-FFF2-40B4-BE49-F238E27FC236}">
                <a16:creationId xmlns:a16="http://schemas.microsoft.com/office/drawing/2014/main" id="{012224C2-AC3C-4AD1-8667-6EB32285CFB8}"/>
              </a:ext>
            </a:extLst>
          </p:cNvPr>
          <p:cNvSpPr>
            <a:spLocks/>
          </p:cNvSpPr>
          <p:nvPr userDrawn="1"/>
        </p:nvSpPr>
        <p:spPr>
          <a:xfrm>
            <a:off x="12370359" y="171989"/>
            <a:ext cx="2165768"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464749">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0"/>
              </a:spcBef>
            </a:pPr>
            <a:r>
              <a:rPr lang="en-US" sz="1636" dirty="0">
                <a:solidFill>
                  <a:srgbClr val="FFFFFF"/>
                </a:solidFill>
              </a:rPr>
              <a:t>Internal use </a:t>
            </a:r>
          </a:p>
          <a:p>
            <a:pPr algn="ctr">
              <a:spcBef>
                <a:spcPts val="0"/>
              </a:spcBef>
            </a:pPr>
            <a:r>
              <a:rPr lang="en-US" sz="1636" dirty="0">
                <a:solidFill>
                  <a:srgbClr val="FFFFFF"/>
                </a:solidFill>
              </a:rPr>
              <a:t>only</a:t>
            </a:r>
          </a:p>
        </p:txBody>
      </p:sp>
      <p:sp>
        <p:nvSpPr>
          <p:cNvPr id="37" name="Backup [Sticker]" hidden="1">
            <a:extLst>
              <a:ext uri="{FF2B5EF4-FFF2-40B4-BE49-F238E27FC236}">
                <a16:creationId xmlns:a16="http://schemas.microsoft.com/office/drawing/2014/main" id="{849C0275-96AC-43E8-95B3-C35C9077E5C2}"/>
              </a:ext>
            </a:extLst>
          </p:cNvPr>
          <p:cNvSpPr>
            <a:spLocks/>
          </p:cNvSpPr>
          <p:nvPr userDrawn="1"/>
        </p:nvSpPr>
        <p:spPr>
          <a:xfrm>
            <a:off x="12370359" y="171989"/>
            <a:ext cx="2165768"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7B7D80">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Backup</a:t>
            </a:r>
          </a:p>
        </p:txBody>
      </p:sp>
      <p:sp>
        <p:nvSpPr>
          <p:cNvPr id="38" name="Footnote [Placeholder]" hidden="1">
            <a:extLst>
              <a:ext uri="{FF2B5EF4-FFF2-40B4-BE49-F238E27FC236}">
                <a16:creationId xmlns:a16="http://schemas.microsoft.com/office/drawing/2014/main" id="{92C85C98-EC3A-43F3-A873-8CDA3866EF21}"/>
              </a:ext>
            </a:extLst>
          </p:cNvPr>
          <p:cNvSpPr/>
          <p:nvPr userDrawn="1"/>
        </p:nvSpPr>
        <p:spPr>
          <a:xfrm>
            <a:off x="1728000" y="6447261"/>
            <a:ext cx="8757818" cy="139910"/>
          </a:xfrm>
          <a:prstGeom prst="rect">
            <a:avLst/>
          </a:prstGeom>
        </p:spPr>
        <p:txBody>
          <a:bodyPr wrap="square" lIns="0" tIns="0" rIns="0" bIns="0" anchor="b" anchorCtr="0">
            <a:spAutoFit/>
          </a:bodyPr>
          <a:lstStyle/>
          <a:p>
            <a:pPr defTabSz="914105" eaLnBrk="1" fontAlgn="auto" hangingPunct="1">
              <a:spcBef>
                <a:spcPts val="0"/>
              </a:spcBef>
              <a:spcAft>
                <a:spcPts val="0"/>
              </a:spcAft>
            </a:pPr>
            <a:r>
              <a:rPr sz="909" dirty="0">
                <a:solidFill>
                  <a:prstClr val="black"/>
                </a:solidFill>
              </a:rPr>
              <a:t>(n)</a:t>
            </a:r>
            <a:endParaRPr lang="en-US" sz="909" dirty="0">
              <a:solidFill>
                <a:prstClr val="black"/>
              </a:solidFill>
            </a:endParaRPr>
          </a:p>
        </p:txBody>
      </p:sp>
    </p:spTree>
    <p:extLst>
      <p:ext uri="{BB962C8B-B14F-4D97-AF65-F5344CB8AC3E}">
        <p14:creationId xmlns:p14="http://schemas.microsoft.com/office/powerpoint/2010/main" val="678575644"/>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8" r:id="rId16"/>
    <p:sldLayoutId id="2147483709" r:id="rId17"/>
    <p:sldLayoutId id="2147483746" r:id="rId18"/>
  </p:sldLayoutIdLst>
  <p:hf hdr="0" ftr="0" dt="0"/>
  <p:txStyles>
    <p:titleStyle>
      <a:lvl1pPr algn="l" defTabSz="914105" rtl="0" eaLnBrk="1" latinLnBrk="0" hangingPunct="1">
        <a:lnSpc>
          <a:spcPct val="95000"/>
        </a:lnSpc>
        <a:spcBef>
          <a:spcPct val="0"/>
        </a:spcBef>
        <a:buNone/>
        <a:defRPr lang="en-US" sz="2545" b="0" kern="1200" baseline="0" dirty="0">
          <a:solidFill>
            <a:schemeClr val="tx1"/>
          </a:solidFill>
          <a:latin typeface="+mn-lt"/>
          <a:ea typeface="Arial Unicode MS" pitchFamily="34" charset="-128"/>
          <a:cs typeface="+mj-cs"/>
        </a:defRPr>
      </a:lvl1pPr>
    </p:titleStyle>
    <p:bodyStyle>
      <a:lvl1pPr marL="166256" marR="0" indent="-166256" algn="l" defTabSz="914105" rtl="0" eaLnBrk="1" fontAlgn="auto" latinLnBrk="0" hangingPunct="1">
        <a:lnSpc>
          <a:spcPct val="100000"/>
        </a:lnSpc>
        <a:spcBef>
          <a:spcPts val="727"/>
        </a:spcBef>
        <a:spcAft>
          <a:spcPts val="0"/>
        </a:spcAft>
        <a:buClrTx/>
        <a:buSzPct val="75000"/>
        <a:buFont typeface="Wingdings 2" panose="05020102010507070707" pitchFamily="18" charset="2"/>
        <a:buChar char=""/>
        <a:tabLst/>
        <a:defRPr lang="en-US" sz="1455" b="0" kern="0" baseline="0" dirty="0" smtClean="0">
          <a:solidFill>
            <a:schemeClr val="tx1"/>
          </a:solidFill>
          <a:latin typeface="+mn-lt"/>
          <a:ea typeface="+mn-ea"/>
          <a:cs typeface="+mn-cs"/>
        </a:defRPr>
      </a:lvl1pPr>
      <a:lvl2pPr marL="340367" marR="0" indent="-166256" algn="l" defTabSz="914105" rtl="0" eaLnBrk="1" fontAlgn="auto" latinLnBrk="0" hangingPunct="1">
        <a:lnSpc>
          <a:spcPct val="100000"/>
        </a:lnSpc>
        <a:spcBef>
          <a:spcPts val="727"/>
        </a:spcBef>
        <a:spcAft>
          <a:spcPts val="0"/>
        </a:spcAft>
        <a:buClrTx/>
        <a:buSzTx/>
        <a:buFont typeface="Arial" panose="020B0604020202020204" pitchFamily="34" charset="0"/>
        <a:buChar char="–"/>
        <a:tabLst/>
        <a:defRPr lang="en-US" sz="1455" kern="0" baseline="0" dirty="0" smtClean="0">
          <a:solidFill>
            <a:schemeClr val="tx1"/>
          </a:solidFill>
          <a:latin typeface="+mn-lt"/>
          <a:ea typeface="+mn-ea"/>
          <a:cs typeface="+mn-cs"/>
        </a:defRPr>
      </a:lvl2pPr>
      <a:lvl3pPr marL="515394" marR="0" indent="-166256" algn="l" defTabSz="914105" rtl="0" eaLnBrk="1" fontAlgn="auto" latinLnBrk="0" hangingPunct="1">
        <a:lnSpc>
          <a:spcPct val="100000"/>
        </a:lnSpc>
        <a:spcBef>
          <a:spcPts val="727"/>
        </a:spcBef>
        <a:spcAft>
          <a:spcPts val="0"/>
        </a:spcAft>
        <a:buClrTx/>
        <a:buSzTx/>
        <a:buFont typeface="Arial" panose="020B0604020202020204" pitchFamily="34" charset="0"/>
        <a:buChar char="–"/>
        <a:tabLst/>
        <a:defRPr lang="en-US" sz="1455" kern="0" baseline="0" dirty="0" smtClean="0">
          <a:solidFill>
            <a:schemeClr val="tx1"/>
          </a:solidFill>
          <a:latin typeface="+mn-lt"/>
          <a:ea typeface="+mn-ea"/>
          <a:cs typeface="+mn-cs"/>
        </a:defRPr>
      </a:lvl3pPr>
      <a:lvl4pPr marL="689963" marR="0" indent="-165968" algn="l" defTabSz="914105" rtl="0" eaLnBrk="1" fontAlgn="auto" latinLnBrk="0" hangingPunct="1">
        <a:lnSpc>
          <a:spcPct val="100000"/>
        </a:lnSpc>
        <a:spcBef>
          <a:spcPts val="727"/>
        </a:spcBef>
        <a:spcAft>
          <a:spcPts val="0"/>
        </a:spcAft>
        <a:buClr>
          <a:schemeClr val="tx1"/>
        </a:buClr>
        <a:buSzPct val="100000"/>
        <a:buFont typeface="Arial" panose="020B0604020202020204" pitchFamily="34" charset="0"/>
        <a:buChar char="–"/>
        <a:tabLst/>
        <a:defRPr lang="en-US" sz="1455" kern="0" baseline="0" dirty="0" smtClean="0">
          <a:solidFill>
            <a:schemeClr val="tx1"/>
          </a:solidFill>
          <a:latin typeface="+mn-lt"/>
          <a:ea typeface="+mn-ea"/>
          <a:cs typeface="+mn-cs"/>
        </a:defRPr>
      </a:lvl4pPr>
      <a:lvl5pPr marL="864532" marR="0" indent="-165968" algn="l" defTabSz="914105" rtl="0" eaLnBrk="1" fontAlgn="auto" latinLnBrk="0" hangingPunct="1">
        <a:lnSpc>
          <a:spcPct val="100000"/>
        </a:lnSpc>
        <a:spcBef>
          <a:spcPts val="727"/>
        </a:spcBef>
        <a:spcAft>
          <a:spcPts val="0"/>
        </a:spcAft>
        <a:buClr>
          <a:schemeClr val="tx1"/>
        </a:buClr>
        <a:buSzPct val="100000"/>
        <a:buFont typeface="Arial" panose="020B0604020202020204" pitchFamily="34" charset="0"/>
        <a:buChar char="–"/>
        <a:tabLst/>
        <a:defRPr lang="en-US" sz="1455" kern="0" baseline="0" dirty="0" smtClean="0">
          <a:solidFill>
            <a:schemeClr val="tx1"/>
          </a:solidFill>
          <a:latin typeface="+mn-lt"/>
          <a:ea typeface="+mn-ea"/>
          <a:cs typeface="+mn-cs"/>
        </a:defRPr>
      </a:lvl5pPr>
      <a:lvl6pPr marL="864532" marR="0" indent="-165968" algn="l" defTabSz="914105" rtl="0" eaLnBrk="1" fontAlgn="auto" latinLnBrk="0" hangingPunct="1">
        <a:lnSpc>
          <a:spcPct val="100000"/>
        </a:lnSpc>
        <a:spcBef>
          <a:spcPts val="727"/>
        </a:spcBef>
        <a:spcAft>
          <a:spcPts val="0"/>
        </a:spcAft>
        <a:buClr>
          <a:schemeClr val="tx1"/>
        </a:buClr>
        <a:buSzPct val="100000"/>
        <a:buFont typeface="Arial" panose="020B0604020202020204" pitchFamily="34" charset="0"/>
        <a:buChar char="–"/>
        <a:tabLst/>
        <a:defRPr lang="en-US" sz="1455" b="0" kern="0" baseline="0" dirty="0" smtClean="0">
          <a:solidFill>
            <a:schemeClr val="tx1"/>
          </a:solidFill>
          <a:latin typeface="+mn-lt"/>
          <a:ea typeface="+mn-ea"/>
          <a:cs typeface="+mn-cs"/>
        </a:defRPr>
      </a:lvl6pPr>
      <a:lvl7pPr marL="0" marR="0" indent="0" algn="l" defTabSz="914105" rtl="0" eaLnBrk="1" fontAlgn="auto" latinLnBrk="0" hangingPunct="1">
        <a:lnSpc>
          <a:spcPct val="100000"/>
        </a:lnSpc>
        <a:spcBef>
          <a:spcPts val="727"/>
        </a:spcBef>
        <a:spcAft>
          <a:spcPts val="0"/>
        </a:spcAft>
        <a:buClr>
          <a:schemeClr val="tx1"/>
        </a:buClr>
        <a:buSzPct val="100000"/>
        <a:buFont typeface="Arial" panose="020B0604020202020204" pitchFamily="34" charset="0"/>
        <a:buChar char="‫"/>
        <a:tabLst/>
        <a:defRPr lang="en-US" sz="1455" b="1" kern="0" baseline="0" dirty="0" smtClean="0">
          <a:solidFill>
            <a:schemeClr val="tx1"/>
          </a:solidFill>
          <a:latin typeface="+mn-lt"/>
          <a:ea typeface="+mn-ea"/>
          <a:cs typeface="+mn-cs"/>
        </a:defRPr>
      </a:lvl7pPr>
      <a:lvl8pPr marL="0" marR="0" indent="0" algn="l" defTabSz="914105" rtl="0" eaLnBrk="1" fontAlgn="auto" latinLnBrk="0" hangingPunct="1">
        <a:lnSpc>
          <a:spcPct val="100000"/>
        </a:lnSpc>
        <a:spcBef>
          <a:spcPts val="727"/>
        </a:spcBef>
        <a:spcAft>
          <a:spcPts val="0"/>
        </a:spcAft>
        <a:buClr>
          <a:schemeClr val="tx1"/>
        </a:buClr>
        <a:buSzPct val="100000"/>
        <a:buFont typeface="Arial" panose="020B0604020202020204" pitchFamily="34" charset="0"/>
        <a:buChar char="‫"/>
        <a:tabLst/>
        <a:defRPr lang="en-US" sz="1455" kern="0" baseline="0" dirty="0" smtClean="0">
          <a:solidFill>
            <a:srgbClr val="464749"/>
          </a:solidFill>
          <a:latin typeface="+mn-lt"/>
          <a:ea typeface="+mn-ea"/>
          <a:cs typeface="+mn-cs"/>
        </a:defRPr>
      </a:lvl8pPr>
      <a:lvl9pPr marL="0" marR="0" indent="0" algn="l" defTabSz="914105" rtl="0" eaLnBrk="1" fontAlgn="auto" latinLnBrk="0" hangingPunct="1">
        <a:lnSpc>
          <a:spcPct val="100000"/>
        </a:lnSpc>
        <a:spcBef>
          <a:spcPts val="727"/>
        </a:spcBef>
        <a:spcAft>
          <a:spcPts val="0"/>
        </a:spcAft>
        <a:buClr>
          <a:schemeClr val="tx1"/>
        </a:buClr>
        <a:buSzPct val="100000"/>
        <a:buFont typeface="Arial" panose="020B0604020202020204" pitchFamily="34" charset="0"/>
        <a:buChar char="‫"/>
        <a:tabLst/>
        <a:defRPr lang="en-US" sz="1455" kern="0" baseline="0" dirty="0" smtClean="0">
          <a:solidFill>
            <a:srgbClr val="A43725"/>
          </a:solidFill>
          <a:latin typeface="+mn-lt"/>
          <a:ea typeface="+mn-ea"/>
          <a:cs typeface="+mn-cs"/>
        </a:defRPr>
      </a:lvl9pPr>
    </p:bodyStyle>
    <p:otherStyle>
      <a:defPPr>
        <a:defRPr lang="en-US"/>
      </a:defPPr>
      <a:lvl1pPr marL="0" algn="l" defTabSz="914105" rtl="0" eaLnBrk="1" latinLnBrk="0" hangingPunct="1">
        <a:defRPr sz="1818" kern="1200">
          <a:solidFill>
            <a:schemeClr val="tx1"/>
          </a:solidFill>
          <a:latin typeface="+mn-lt"/>
          <a:ea typeface="+mn-ea"/>
          <a:cs typeface="+mn-cs"/>
        </a:defRPr>
      </a:lvl1pPr>
      <a:lvl2pPr marL="457053" algn="l" defTabSz="914105" rtl="0" eaLnBrk="1" latinLnBrk="0" hangingPunct="1">
        <a:defRPr sz="1818" kern="1200">
          <a:solidFill>
            <a:schemeClr val="tx1"/>
          </a:solidFill>
          <a:latin typeface="+mn-lt"/>
          <a:ea typeface="+mn-ea"/>
          <a:cs typeface="+mn-cs"/>
        </a:defRPr>
      </a:lvl2pPr>
      <a:lvl3pPr marL="914105" algn="l" defTabSz="914105" rtl="0" eaLnBrk="1" latinLnBrk="0" hangingPunct="1">
        <a:defRPr sz="1818" kern="1200">
          <a:solidFill>
            <a:schemeClr val="tx1"/>
          </a:solidFill>
          <a:latin typeface="+mn-lt"/>
          <a:ea typeface="+mn-ea"/>
          <a:cs typeface="+mn-cs"/>
        </a:defRPr>
      </a:lvl3pPr>
      <a:lvl4pPr marL="1371156" algn="l" defTabSz="914105" rtl="0" eaLnBrk="1" latinLnBrk="0" hangingPunct="1">
        <a:defRPr sz="1818" kern="1200">
          <a:solidFill>
            <a:schemeClr val="tx1"/>
          </a:solidFill>
          <a:latin typeface="+mn-lt"/>
          <a:ea typeface="+mn-ea"/>
          <a:cs typeface="+mn-cs"/>
        </a:defRPr>
      </a:lvl4pPr>
      <a:lvl5pPr marL="1828208" algn="l" defTabSz="914105" rtl="0" eaLnBrk="1" latinLnBrk="0" hangingPunct="1">
        <a:defRPr sz="1818" kern="1200">
          <a:solidFill>
            <a:schemeClr val="tx1"/>
          </a:solidFill>
          <a:latin typeface="+mn-lt"/>
          <a:ea typeface="+mn-ea"/>
          <a:cs typeface="+mn-cs"/>
        </a:defRPr>
      </a:lvl5pPr>
      <a:lvl6pPr marL="2285260" algn="l" defTabSz="914105" rtl="0" eaLnBrk="1" latinLnBrk="0" hangingPunct="1">
        <a:defRPr sz="1818" kern="1200">
          <a:solidFill>
            <a:schemeClr val="tx1"/>
          </a:solidFill>
          <a:latin typeface="+mn-lt"/>
          <a:ea typeface="+mn-ea"/>
          <a:cs typeface="+mn-cs"/>
        </a:defRPr>
      </a:lvl6pPr>
      <a:lvl7pPr marL="2742311" algn="l" defTabSz="914105" rtl="0" eaLnBrk="1" latinLnBrk="0" hangingPunct="1">
        <a:defRPr sz="1818" kern="1200">
          <a:solidFill>
            <a:schemeClr val="tx1"/>
          </a:solidFill>
          <a:latin typeface="+mn-lt"/>
          <a:ea typeface="+mn-ea"/>
          <a:cs typeface="+mn-cs"/>
        </a:defRPr>
      </a:lvl7pPr>
      <a:lvl8pPr marL="3199364" algn="l" defTabSz="914105" rtl="0" eaLnBrk="1" latinLnBrk="0" hangingPunct="1">
        <a:defRPr sz="1818" kern="1200">
          <a:solidFill>
            <a:schemeClr val="tx1"/>
          </a:solidFill>
          <a:latin typeface="+mn-lt"/>
          <a:ea typeface="+mn-ea"/>
          <a:cs typeface="+mn-cs"/>
        </a:defRPr>
      </a:lvl8pPr>
      <a:lvl9pPr marL="3656415" algn="l" defTabSz="914105" rtl="0" eaLnBrk="1" latinLnBrk="0" hangingPunct="1">
        <a:defRPr sz="1818"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Placeholder"/>
          <p:cNvSpPr>
            <a:spLocks noGrp="1"/>
          </p:cNvSpPr>
          <p:nvPr>
            <p:ph type="title"/>
          </p:nvPr>
        </p:nvSpPr>
        <p:spPr>
          <a:xfrm>
            <a:off x="509848" y="0"/>
            <a:ext cx="11141441" cy="856211"/>
          </a:xfrm>
          <a:prstGeom prst="rect">
            <a:avLst/>
          </a:prstGeom>
        </p:spPr>
        <p:txBody>
          <a:bodyPr vert="horz" lIns="0" tIns="0" rIns="0" bIns="0" rtlCol="0" anchor="b" anchorCtr="0">
            <a:noAutofit/>
          </a:bodyPr>
          <a:lstStyle/>
          <a:p>
            <a:r>
              <a:rPr lang="en-US" dirty="0"/>
              <a:t>&lt;&lt;Page heading&gt;&gt;</a:t>
            </a:r>
          </a:p>
        </p:txBody>
      </p:sp>
      <p:sp>
        <p:nvSpPr>
          <p:cNvPr id="7" name="Text Placeholder 6">
            <a:extLst>
              <a:ext uri="{FF2B5EF4-FFF2-40B4-BE49-F238E27FC236}">
                <a16:creationId xmlns:a16="http://schemas.microsoft.com/office/drawing/2014/main" id="{BF159EFB-68C8-409D-A1E7-BB9C38064FE8}"/>
              </a:ext>
            </a:extLst>
          </p:cNvPr>
          <p:cNvSpPr>
            <a:spLocks noGrp="1"/>
          </p:cNvSpPr>
          <p:nvPr>
            <p:ph type="body" idx="1"/>
          </p:nvPr>
        </p:nvSpPr>
        <p:spPr>
          <a:xfrm>
            <a:off x="510546" y="1689967"/>
            <a:ext cx="11139665" cy="4358409"/>
          </a:xfrm>
          <a:prstGeom prst="rect">
            <a:avLst/>
          </a:prstGeom>
        </p:spPr>
        <p:txBody>
          <a:bodyPr vert="horz" lIns="0" tIns="0" rIns="0" bIns="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6</a:t>
            </a:r>
          </a:p>
          <a:p>
            <a:pPr lvl="6"/>
            <a:r>
              <a:rPr lang="en-US" dirty="0"/>
              <a:t>7</a:t>
            </a:r>
          </a:p>
          <a:p>
            <a:pPr lvl="7"/>
            <a:r>
              <a:rPr lang="en-US" dirty="0"/>
              <a:t>8</a:t>
            </a:r>
          </a:p>
          <a:p>
            <a:pPr lvl="8"/>
            <a:r>
              <a:rPr lang="en-US" dirty="0"/>
              <a:t>9</a:t>
            </a:r>
          </a:p>
        </p:txBody>
      </p:sp>
      <p:grpSp>
        <p:nvGrpSpPr>
          <p:cNvPr id="5" name="Harvey 8" hidden="1"/>
          <p:cNvGrpSpPr>
            <a:grpSpLocks/>
          </p:cNvGrpSpPr>
          <p:nvPr userDrawn="1">
            <p:custDataLst>
              <p:tags r:id="rId20"/>
            </p:custDataLst>
          </p:nvPr>
        </p:nvGrpSpPr>
        <p:grpSpPr>
          <a:xfrm>
            <a:off x="12345939" y="0"/>
            <a:ext cx="354676" cy="266007"/>
            <a:chOff x="0" y="0"/>
            <a:chExt cx="914400" cy="914400"/>
          </a:xfrm>
          <a:solidFill>
            <a:schemeClr val="tx1"/>
          </a:solidFill>
        </p:grpSpPr>
        <p:sp>
          <p:nvSpPr>
            <p:cNvPr id="6" name="Harvey 0/8 [0]" hidden="1"/>
            <p:cNvSpPr>
              <a:spLocks noChangeAspect="1"/>
            </p:cNvSpPr>
            <p:nvPr>
              <p:custDataLst>
                <p:tags r:id="rId32"/>
              </p:custDataLst>
            </p:nvPr>
          </p:nvSpPr>
          <p:spPr>
            <a:xfrm>
              <a:off x="0" y="0"/>
              <a:ext cx="914400" cy="914400"/>
            </a:xfrm>
            <a:custGeom>
              <a:avLst/>
              <a:gdLst/>
              <a:ahLst/>
              <a:cxnLst/>
              <a:rect l="l" t="t" r="r" b="b"/>
              <a:pathLst>
                <a:path w="635000" h="635000" fill="none">
                  <a:moveTo>
                    <a:pt x="317500" y="0"/>
                  </a:moveTo>
                  <a:arcTo wR="317500" hR="317500" stAng="-5400000" swAng="216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8" name="Harvey 1/8 [1]" hidden="1"/>
            <p:cNvSpPr>
              <a:spLocks noChangeAspect="1"/>
            </p:cNvSpPr>
            <p:nvPr>
              <p:custDataLst>
                <p:tags r:id="rId33"/>
              </p:custDataLst>
            </p:nvPr>
          </p:nvSpPr>
          <p:spPr>
            <a:xfrm>
              <a:off x="0" y="0"/>
              <a:ext cx="914400" cy="914400"/>
            </a:xfrm>
            <a:custGeom>
              <a:avLst/>
              <a:gdLst/>
              <a:ahLst/>
              <a:cxnLst/>
              <a:rect l="l" t="t" r="r" b="b"/>
              <a:pathLst>
                <a:path w="635000" h="635000">
                  <a:moveTo>
                    <a:pt x="317500" y="0"/>
                  </a:moveTo>
                  <a:arcTo wR="317500" hR="317500" stAng="16200000" swAng="2700000"/>
                  <a:lnTo>
                    <a:pt x="317500" y="317500"/>
                  </a:lnTo>
                  <a:close/>
                </a:path>
                <a:path w="635000" h="635000" fill="none">
                  <a:moveTo>
                    <a:pt x="542006" y="92993"/>
                  </a:moveTo>
                  <a:arcTo wR="317500" hR="317500" stAng="-2700000" swAng="189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9" name="Harvey 2/8 [2]" hidden="1"/>
            <p:cNvSpPr>
              <a:spLocks noChangeAspect="1"/>
            </p:cNvSpPr>
            <p:nvPr>
              <p:custDataLst>
                <p:tags r:id="rId34"/>
              </p:custDataLst>
            </p:nvPr>
          </p:nvSpPr>
          <p:spPr>
            <a:xfrm>
              <a:off x="0" y="0"/>
              <a:ext cx="914400" cy="914400"/>
            </a:xfrm>
            <a:custGeom>
              <a:avLst/>
              <a:gdLst/>
              <a:ahLst/>
              <a:cxnLst/>
              <a:rect l="l" t="t" r="r" b="b"/>
              <a:pathLst>
                <a:path w="635000" h="635000">
                  <a:moveTo>
                    <a:pt x="317500" y="0"/>
                  </a:moveTo>
                  <a:arcTo wR="317500" hR="317500" stAng="16200000" swAng="5400000"/>
                  <a:lnTo>
                    <a:pt x="317500" y="317500"/>
                  </a:lnTo>
                  <a:close/>
                </a:path>
                <a:path w="635000" h="635000" fill="none">
                  <a:moveTo>
                    <a:pt x="635000" y="317500"/>
                  </a:moveTo>
                  <a:arcTo wR="317500" hR="317500" stAng="0" swAng="162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10" name="Harvey 3/8 [3]" hidden="1"/>
            <p:cNvSpPr>
              <a:spLocks noChangeAspect="1"/>
            </p:cNvSpPr>
            <p:nvPr>
              <p:custDataLst>
                <p:tags r:id="rId35"/>
              </p:custDataLst>
            </p:nvPr>
          </p:nvSpPr>
          <p:spPr>
            <a:xfrm>
              <a:off x="0" y="0"/>
              <a:ext cx="914400" cy="914400"/>
            </a:xfrm>
            <a:custGeom>
              <a:avLst/>
              <a:gdLst/>
              <a:ahLst/>
              <a:cxnLst/>
              <a:rect l="l" t="t" r="r" b="b"/>
              <a:pathLst>
                <a:path w="635000" h="635000">
                  <a:moveTo>
                    <a:pt x="317500" y="0"/>
                  </a:moveTo>
                  <a:arcTo wR="317500" hR="317500" stAng="16200000" swAng="8100000"/>
                  <a:lnTo>
                    <a:pt x="317500" y="317500"/>
                  </a:lnTo>
                  <a:close/>
                </a:path>
                <a:path w="635000" h="635000" fill="none">
                  <a:moveTo>
                    <a:pt x="542006" y="542006"/>
                  </a:moveTo>
                  <a:arcTo wR="317500" hR="317500" stAng="2700000" swAng="135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12" name="Harvey 4/8 [4]" hidden="1"/>
            <p:cNvSpPr>
              <a:spLocks noChangeAspect="1"/>
            </p:cNvSpPr>
            <p:nvPr>
              <p:custDataLst>
                <p:tags r:id="rId36"/>
              </p:custDataLst>
            </p:nvPr>
          </p:nvSpPr>
          <p:spPr>
            <a:xfrm>
              <a:off x="0" y="0"/>
              <a:ext cx="914400" cy="914400"/>
            </a:xfrm>
            <a:custGeom>
              <a:avLst/>
              <a:gdLst/>
              <a:ahLst/>
              <a:cxnLst/>
              <a:rect l="l" t="t" r="r" b="b"/>
              <a:pathLst>
                <a:path w="635000" h="635000">
                  <a:moveTo>
                    <a:pt x="317500" y="0"/>
                  </a:moveTo>
                  <a:arcTo wR="317500" hR="317500" stAng="16200000" swAng="10800000"/>
                  <a:lnTo>
                    <a:pt x="317500" y="317500"/>
                  </a:lnTo>
                  <a:close/>
                </a:path>
                <a:path w="635000" h="635000" fill="none">
                  <a:moveTo>
                    <a:pt x="317500" y="635000"/>
                  </a:moveTo>
                  <a:arcTo wR="317500" hR="317500" stAng="5400000" swAng="108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13" name="Harvey 5/8 [5]" hidden="1"/>
            <p:cNvSpPr>
              <a:spLocks noChangeAspect="1"/>
            </p:cNvSpPr>
            <p:nvPr>
              <p:custDataLst>
                <p:tags r:id="rId37"/>
              </p:custDataLst>
            </p:nvPr>
          </p:nvSpPr>
          <p:spPr>
            <a:xfrm>
              <a:off x="0" y="0"/>
              <a:ext cx="914400" cy="914400"/>
            </a:xfrm>
            <a:custGeom>
              <a:avLst/>
              <a:gdLst/>
              <a:ahLst/>
              <a:cxnLst/>
              <a:rect l="l" t="t" r="r" b="b"/>
              <a:pathLst>
                <a:path w="635000" h="635000">
                  <a:moveTo>
                    <a:pt x="317500" y="0"/>
                  </a:moveTo>
                  <a:arcTo wR="317500" hR="317500" stAng="16200000" swAng="13500000"/>
                  <a:lnTo>
                    <a:pt x="317500" y="317500"/>
                  </a:lnTo>
                  <a:close/>
                </a:path>
                <a:path w="635000" h="635000" fill="none">
                  <a:moveTo>
                    <a:pt x="92993" y="542006"/>
                  </a:moveTo>
                  <a:arcTo wR="317500" hR="317500" stAng="8100000" swAng="81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14" name="Harvey 6/8 [6]" hidden="1"/>
            <p:cNvSpPr>
              <a:spLocks noChangeAspect="1"/>
            </p:cNvSpPr>
            <p:nvPr>
              <p:custDataLst>
                <p:tags r:id="rId38"/>
              </p:custDataLst>
            </p:nvPr>
          </p:nvSpPr>
          <p:spPr>
            <a:xfrm>
              <a:off x="0" y="0"/>
              <a:ext cx="914400" cy="914400"/>
            </a:xfrm>
            <a:custGeom>
              <a:avLst/>
              <a:gdLst/>
              <a:ahLst/>
              <a:cxnLst/>
              <a:rect l="l" t="t" r="r" b="b"/>
              <a:pathLst>
                <a:path w="635000" h="635000">
                  <a:moveTo>
                    <a:pt x="317500" y="0"/>
                  </a:moveTo>
                  <a:arcTo wR="317500" hR="317500" stAng="16200000" swAng="16200000"/>
                  <a:lnTo>
                    <a:pt x="317500" y="317500"/>
                  </a:lnTo>
                  <a:close/>
                </a:path>
                <a:path w="635000" h="635000" fill="none">
                  <a:moveTo>
                    <a:pt x="0" y="317500"/>
                  </a:moveTo>
                  <a:arcTo wR="317500" hR="317500" stAng="10800000" swAng="54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15" name="Harvey 7/8 [7]" hidden="1"/>
            <p:cNvSpPr>
              <a:spLocks noChangeAspect="1"/>
            </p:cNvSpPr>
            <p:nvPr>
              <p:custDataLst>
                <p:tags r:id="rId39"/>
              </p:custDataLst>
            </p:nvPr>
          </p:nvSpPr>
          <p:spPr>
            <a:xfrm>
              <a:off x="0" y="0"/>
              <a:ext cx="914400" cy="914400"/>
            </a:xfrm>
            <a:custGeom>
              <a:avLst/>
              <a:gdLst/>
              <a:ahLst/>
              <a:cxnLst/>
              <a:rect l="l" t="t" r="r" b="b"/>
              <a:pathLst>
                <a:path w="635000" h="635000">
                  <a:moveTo>
                    <a:pt x="317500" y="0"/>
                  </a:moveTo>
                  <a:arcTo wR="317500" hR="317500" stAng="16200000" swAng="18900000"/>
                  <a:lnTo>
                    <a:pt x="317500" y="317500"/>
                  </a:lnTo>
                  <a:close/>
                </a:path>
                <a:path w="635000" h="635000" fill="none">
                  <a:moveTo>
                    <a:pt x="92993" y="92993"/>
                  </a:moveTo>
                  <a:arcTo wR="317500" hR="317500" stAng="13500000" swAng="27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16" name="Harvey 8/8 [8]" hidden="1"/>
            <p:cNvSpPr>
              <a:spLocks noChangeAspect="1"/>
            </p:cNvSpPr>
            <p:nvPr>
              <p:custDataLst>
                <p:tags r:id="rId40"/>
              </p:custDataLst>
            </p:nvPr>
          </p:nvSpPr>
          <p:spPr>
            <a:xfrm>
              <a:off x="0" y="0"/>
              <a:ext cx="914400" cy="914400"/>
            </a:xfrm>
            <a:custGeom>
              <a:avLst/>
              <a:gdLst/>
              <a:ahLst/>
              <a:cxnLst/>
              <a:rect l="l" t="t" r="r" b="b"/>
              <a:pathLst>
                <a:path w="635000" h="635000">
                  <a:moveTo>
                    <a:pt x="317500" y="0"/>
                  </a:moveTo>
                  <a:arcTo wR="317500" hR="317500" stAng="16200000" swAng="21600000"/>
                  <a:close/>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grpSp>
      <p:grpSp>
        <p:nvGrpSpPr>
          <p:cNvPr id="17" name="Harvey 4" hidden="1"/>
          <p:cNvGrpSpPr>
            <a:grpSpLocks/>
          </p:cNvGrpSpPr>
          <p:nvPr userDrawn="1">
            <p:custDataLst>
              <p:tags r:id="rId21"/>
            </p:custDataLst>
          </p:nvPr>
        </p:nvGrpSpPr>
        <p:grpSpPr>
          <a:xfrm>
            <a:off x="12345939" y="0"/>
            <a:ext cx="354676" cy="266007"/>
            <a:chOff x="0" y="0"/>
            <a:chExt cx="914400" cy="914400"/>
          </a:xfrm>
          <a:solidFill>
            <a:schemeClr val="tx1"/>
          </a:solidFill>
        </p:grpSpPr>
        <p:sp>
          <p:nvSpPr>
            <p:cNvPr id="18" name="Harvey 0/4 [0]" hidden="1"/>
            <p:cNvSpPr>
              <a:spLocks noChangeAspect="1"/>
            </p:cNvSpPr>
            <p:nvPr>
              <p:custDataLst>
                <p:tags r:id="rId27"/>
              </p:custDataLst>
            </p:nvPr>
          </p:nvSpPr>
          <p:spPr>
            <a:xfrm>
              <a:off x="0" y="0"/>
              <a:ext cx="914400" cy="914400"/>
            </a:xfrm>
            <a:custGeom>
              <a:avLst/>
              <a:gdLst/>
              <a:ahLst/>
              <a:cxnLst/>
              <a:rect l="l" t="t" r="r" b="b"/>
              <a:pathLst>
                <a:path w="635000" h="635000" fill="none">
                  <a:moveTo>
                    <a:pt x="317500" y="0"/>
                  </a:moveTo>
                  <a:arcTo wR="317500" hR="317500" stAng="-5400000" swAng="216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19" name="Harvey 1/4 [1]" hidden="1"/>
            <p:cNvSpPr>
              <a:spLocks noChangeAspect="1"/>
            </p:cNvSpPr>
            <p:nvPr>
              <p:custDataLst>
                <p:tags r:id="rId28"/>
              </p:custDataLst>
            </p:nvPr>
          </p:nvSpPr>
          <p:spPr>
            <a:xfrm>
              <a:off x="0" y="0"/>
              <a:ext cx="914400" cy="914400"/>
            </a:xfrm>
            <a:custGeom>
              <a:avLst/>
              <a:gdLst/>
              <a:ahLst/>
              <a:cxnLst/>
              <a:rect l="l" t="t" r="r" b="b"/>
              <a:pathLst>
                <a:path w="635000" h="635000">
                  <a:moveTo>
                    <a:pt x="317500" y="0"/>
                  </a:moveTo>
                  <a:arcTo wR="317500" hR="317500" stAng="16200000" swAng="5400000"/>
                  <a:lnTo>
                    <a:pt x="317500" y="317500"/>
                  </a:lnTo>
                  <a:close/>
                </a:path>
                <a:path w="635000" h="635000" fill="none">
                  <a:moveTo>
                    <a:pt x="635000" y="317500"/>
                  </a:moveTo>
                  <a:arcTo wR="317500" hR="317500" stAng="0" swAng="162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20" name="Harvey 2/4 [2]" hidden="1"/>
            <p:cNvSpPr>
              <a:spLocks noChangeAspect="1"/>
            </p:cNvSpPr>
            <p:nvPr>
              <p:custDataLst>
                <p:tags r:id="rId29"/>
              </p:custDataLst>
            </p:nvPr>
          </p:nvSpPr>
          <p:spPr>
            <a:xfrm>
              <a:off x="0" y="0"/>
              <a:ext cx="914400" cy="914400"/>
            </a:xfrm>
            <a:custGeom>
              <a:avLst/>
              <a:gdLst/>
              <a:ahLst/>
              <a:cxnLst/>
              <a:rect l="l" t="t" r="r" b="b"/>
              <a:pathLst>
                <a:path w="635000" h="635000">
                  <a:moveTo>
                    <a:pt x="317500" y="0"/>
                  </a:moveTo>
                  <a:arcTo wR="317500" hR="317500" stAng="16200000" swAng="10800000"/>
                  <a:lnTo>
                    <a:pt x="317500" y="317500"/>
                  </a:lnTo>
                  <a:close/>
                </a:path>
                <a:path w="635000" h="635000" fill="none">
                  <a:moveTo>
                    <a:pt x="317500" y="635000"/>
                  </a:moveTo>
                  <a:arcTo wR="317500" hR="317500" stAng="5400000" swAng="108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21" name="Harvey 3/4 [3]" hidden="1"/>
            <p:cNvSpPr>
              <a:spLocks noChangeAspect="1"/>
            </p:cNvSpPr>
            <p:nvPr>
              <p:custDataLst>
                <p:tags r:id="rId30"/>
              </p:custDataLst>
            </p:nvPr>
          </p:nvSpPr>
          <p:spPr>
            <a:xfrm>
              <a:off x="0" y="0"/>
              <a:ext cx="914400" cy="914400"/>
            </a:xfrm>
            <a:custGeom>
              <a:avLst/>
              <a:gdLst/>
              <a:ahLst/>
              <a:cxnLst/>
              <a:rect l="l" t="t" r="r" b="b"/>
              <a:pathLst>
                <a:path w="635000" h="635000">
                  <a:moveTo>
                    <a:pt x="317500" y="0"/>
                  </a:moveTo>
                  <a:arcTo wR="317500" hR="317500" stAng="16200000" swAng="16200000"/>
                  <a:lnTo>
                    <a:pt x="317500" y="317500"/>
                  </a:lnTo>
                  <a:close/>
                </a:path>
                <a:path w="635000" h="635000" fill="none">
                  <a:moveTo>
                    <a:pt x="0" y="317500"/>
                  </a:moveTo>
                  <a:arcTo wR="317500" hR="317500" stAng="10800000" swAng="54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22" name="Harvey 4/4 [4]" hidden="1"/>
            <p:cNvSpPr>
              <a:spLocks noChangeAspect="1"/>
            </p:cNvSpPr>
            <p:nvPr>
              <p:custDataLst>
                <p:tags r:id="rId31"/>
              </p:custDataLst>
            </p:nvPr>
          </p:nvSpPr>
          <p:spPr>
            <a:xfrm>
              <a:off x="0" y="0"/>
              <a:ext cx="914400" cy="914400"/>
            </a:xfrm>
            <a:custGeom>
              <a:avLst/>
              <a:gdLst/>
              <a:ahLst/>
              <a:cxnLst/>
              <a:rect l="l" t="t" r="r" b="b"/>
              <a:pathLst>
                <a:path w="635000" h="635000">
                  <a:moveTo>
                    <a:pt x="317500" y="0"/>
                  </a:moveTo>
                  <a:arcTo wR="317500" hR="317500" stAng="16200000" swAng="21600000"/>
                  <a:close/>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grpSp>
      <p:grpSp>
        <p:nvGrpSpPr>
          <p:cNvPr id="23" name="Harvey 3" hidden="1"/>
          <p:cNvGrpSpPr>
            <a:grpSpLocks/>
          </p:cNvGrpSpPr>
          <p:nvPr userDrawn="1">
            <p:custDataLst>
              <p:tags r:id="rId22"/>
            </p:custDataLst>
          </p:nvPr>
        </p:nvGrpSpPr>
        <p:grpSpPr>
          <a:xfrm>
            <a:off x="12345939" y="0"/>
            <a:ext cx="354676" cy="266007"/>
            <a:chOff x="0" y="0"/>
            <a:chExt cx="914400" cy="914400"/>
          </a:xfrm>
          <a:solidFill>
            <a:schemeClr val="tx1"/>
          </a:solidFill>
        </p:grpSpPr>
        <p:sp>
          <p:nvSpPr>
            <p:cNvPr id="24" name="Harvey 0/3 [0]" hidden="1"/>
            <p:cNvSpPr>
              <a:spLocks noChangeAspect="1"/>
            </p:cNvSpPr>
            <p:nvPr>
              <p:custDataLst>
                <p:tags r:id="rId23"/>
              </p:custDataLst>
            </p:nvPr>
          </p:nvSpPr>
          <p:spPr>
            <a:xfrm>
              <a:off x="0" y="0"/>
              <a:ext cx="914400" cy="914400"/>
            </a:xfrm>
            <a:custGeom>
              <a:avLst/>
              <a:gdLst/>
              <a:ahLst/>
              <a:cxnLst/>
              <a:rect l="l" t="t" r="r" b="b"/>
              <a:pathLst>
                <a:path w="635000" h="635000" fill="none">
                  <a:moveTo>
                    <a:pt x="317500" y="0"/>
                  </a:moveTo>
                  <a:arcTo wR="317500" hR="317500" stAng="-5400000" swAng="21600000"/>
                </a:path>
              </a:pathLst>
            </a:custGeom>
            <a:grp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25" name="Harvey 1/3 [1]" hidden="1"/>
            <p:cNvSpPr>
              <a:spLocks noChangeAspect="1"/>
            </p:cNvSpPr>
            <p:nvPr>
              <p:custDataLst>
                <p:tags r:id="rId24"/>
              </p:custDataLst>
            </p:nvPr>
          </p:nvSpPr>
          <p:spPr>
            <a:xfrm>
              <a:off x="0" y="0"/>
              <a:ext cx="914400" cy="914400"/>
            </a:xfrm>
            <a:custGeom>
              <a:avLst/>
              <a:gdLst/>
              <a:ahLst/>
              <a:cxnLst/>
              <a:rect l="l" t="t" r="r" b="b"/>
              <a:pathLst>
                <a:path w="635000" h="635000">
                  <a:moveTo>
                    <a:pt x="317500" y="0"/>
                  </a:moveTo>
                  <a:arcTo wR="317500" hR="317500" stAng="16200000" swAng="7200000"/>
                  <a:lnTo>
                    <a:pt x="317500" y="317500"/>
                  </a:lnTo>
                  <a:close/>
                </a:path>
                <a:path w="635000" h="635000" fill="none">
                  <a:moveTo>
                    <a:pt x="592463" y="476249"/>
                  </a:moveTo>
                  <a:arcTo wR="317500" hR="317500" stAng="1800000" swAng="144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26" name="Harvey 2/3 [2]" hidden="1"/>
            <p:cNvSpPr>
              <a:spLocks noChangeAspect="1"/>
            </p:cNvSpPr>
            <p:nvPr>
              <p:custDataLst>
                <p:tags r:id="rId25"/>
              </p:custDataLst>
            </p:nvPr>
          </p:nvSpPr>
          <p:spPr>
            <a:xfrm>
              <a:off x="0" y="0"/>
              <a:ext cx="914400" cy="914400"/>
            </a:xfrm>
            <a:custGeom>
              <a:avLst/>
              <a:gdLst/>
              <a:ahLst/>
              <a:cxnLst/>
              <a:rect l="l" t="t" r="r" b="b"/>
              <a:pathLst>
                <a:path w="635000" h="635000">
                  <a:moveTo>
                    <a:pt x="317500" y="0"/>
                  </a:moveTo>
                  <a:arcTo wR="317500" hR="317500" stAng="16200000" swAng="14400000"/>
                  <a:lnTo>
                    <a:pt x="317500" y="317500"/>
                  </a:lnTo>
                  <a:close/>
                </a:path>
                <a:path w="635000" h="635000" fill="none">
                  <a:moveTo>
                    <a:pt x="42536" y="476250"/>
                  </a:moveTo>
                  <a:arcTo wR="317500" hR="317500" stAng="9000000" swAng="72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27" name="Harvey 3/3 [3]" hidden="1"/>
            <p:cNvSpPr>
              <a:spLocks noChangeAspect="1"/>
            </p:cNvSpPr>
            <p:nvPr>
              <p:custDataLst>
                <p:tags r:id="rId26"/>
              </p:custDataLst>
            </p:nvPr>
          </p:nvSpPr>
          <p:spPr>
            <a:xfrm>
              <a:off x="0" y="0"/>
              <a:ext cx="914400" cy="914400"/>
            </a:xfrm>
            <a:custGeom>
              <a:avLst/>
              <a:gdLst/>
              <a:ahLst/>
              <a:cxnLst/>
              <a:rect l="l" t="t" r="r" b="b"/>
              <a:pathLst>
                <a:path w="635000" h="635000">
                  <a:moveTo>
                    <a:pt x="317500" y="0"/>
                  </a:moveTo>
                  <a:arcTo wR="317500" hR="317500" stAng="16200000" swAng="21600000"/>
                  <a:close/>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grpSp>
      <p:sp>
        <p:nvSpPr>
          <p:cNvPr id="28" name="Content [Comment]" hidden="1">
            <a:extLst>
              <a:ext uri="{FF2B5EF4-FFF2-40B4-BE49-F238E27FC236}">
                <a16:creationId xmlns:a16="http://schemas.microsoft.com/office/drawing/2014/main" id="{4F5AB7C8-16D4-49A6-A5E4-DF4BA243C8EC}"/>
              </a:ext>
            </a:extLst>
          </p:cNvPr>
          <p:cNvSpPr/>
          <p:nvPr userDrawn="1"/>
        </p:nvSpPr>
        <p:spPr>
          <a:xfrm>
            <a:off x="11876878" y="105946"/>
            <a:ext cx="2738309" cy="831273"/>
          </a:xfrm>
          <a:prstGeom prst="wedgeRectCallout">
            <a:avLst/>
          </a:prstGeom>
          <a:solidFill>
            <a:srgbClr val="DFAD22"/>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chemeClr val="tx1">
                    <a:lumMod val="100000"/>
                    <a:alpha val="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000" dirty="0">
                <a:solidFill>
                  <a:srgbClr val="000000"/>
                </a:solidFill>
              </a:rPr>
              <a:t>&lt;initials&gt;, &lt;date&gt;yyyy.MM.dd hh:mm&lt;/date&gt;:</a:t>
            </a:r>
          </a:p>
        </p:txBody>
      </p:sp>
      <p:sp>
        <p:nvSpPr>
          <p:cNvPr id="29" name="Formatting [Comment]" hidden="1">
            <a:extLst>
              <a:ext uri="{FF2B5EF4-FFF2-40B4-BE49-F238E27FC236}">
                <a16:creationId xmlns:a16="http://schemas.microsoft.com/office/drawing/2014/main" id="{4F5AB7C8-16D4-49A6-A5E4-DF4BA243C8EC}"/>
              </a:ext>
            </a:extLst>
          </p:cNvPr>
          <p:cNvSpPr/>
          <p:nvPr userDrawn="1"/>
        </p:nvSpPr>
        <p:spPr>
          <a:xfrm>
            <a:off x="11876878" y="105946"/>
            <a:ext cx="2738309" cy="831273"/>
          </a:xfrm>
          <a:prstGeom prst="wedgeRectCallout">
            <a:avLst/>
          </a:prstGeom>
          <a:solidFill>
            <a:srgbClr val="DFAD22"/>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chemeClr val="tx1">
                    <a:lumMod val="100000"/>
                    <a:alpha val="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000" dirty="0">
                <a:solidFill>
                  <a:prstClr val="black"/>
                </a:solidFill>
              </a:rPr>
              <a:t>&lt;initials&gt;, &lt;date&gt;yyyy.MM.dd hh:mm&lt;/date&gt;:</a:t>
            </a:r>
          </a:p>
        </p:txBody>
      </p:sp>
      <p:sp>
        <p:nvSpPr>
          <p:cNvPr id="30" name="Dummy [Sticker]" hidden="1">
            <a:extLst>
              <a:ext uri="{FF2B5EF4-FFF2-40B4-BE49-F238E27FC236}">
                <a16:creationId xmlns:a16="http://schemas.microsoft.com/office/drawing/2014/main" id="{2437763D-C811-465D-9A4E-4D6021FB1746}"/>
              </a:ext>
            </a:extLst>
          </p:cNvPr>
          <p:cNvSpPr/>
          <p:nvPr userDrawn="1"/>
        </p:nvSpPr>
        <p:spPr>
          <a:xfrm>
            <a:off x="12370359" y="171989"/>
            <a:ext cx="2165768"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464749">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Dummy data</a:t>
            </a:r>
          </a:p>
        </p:txBody>
      </p:sp>
      <p:sp>
        <p:nvSpPr>
          <p:cNvPr id="31" name="Update [Sticker]" hidden="1">
            <a:extLst>
              <a:ext uri="{FF2B5EF4-FFF2-40B4-BE49-F238E27FC236}">
                <a16:creationId xmlns:a16="http://schemas.microsoft.com/office/drawing/2014/main" id="{ABC4F7ED-21BD-4B46-86D3-DDD87E7E79F4}"/>
              </a:ext>
            </a:extLst>
          </p:cNvPr>
          <p:cNvSpPr>
            <a:spLocks/>
          </p:cNvSpPr>
          <p:nvPr userDrawn="1"/>
        </p:nvSpPr>
        <p:spPr>
          <a:xfrm>
            <a:off x="12370359" y="171989"/>
            <a:ext cx="2165768"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464749">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Update data</a:t>
            </a:r>
          </a:p>
        </p:txBody>
      </p:sp>
      <p:sp>
        <p:nvSpPr>
          <p:cNvPr id="32" name="Responsible [Sticker]" hidden="1">
            <a:extLst>
              <a:ext uri="{FF2B5EF4-FFF2-40B4-BE49-F238E27FC236}">
                <a16:creationId xmlns:a16="http://schemas.microsoft.com/office/drawing/2014/main" id="{F6CA93B9-0D84-4AF4-97F4-92BA05D085E6}"/>
              </a:ext>
            </a:extLst>
          </p:cNvPr>
          <p:cNvSpPr>
            <a:spLocks/>
          </p:cNvSpPr>
          <p:nvPr userDrawn="1"/>
        </p:nvSpPr>
        <p:spPr>
          <a:xfrm>
            <a:off x="12370359" y="171989"/>
            <a:ext cx="2165768"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464749">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Responsible:</a:t>
            </a:r>
          </a:p>
          <a:p>
            <a:pPr algn="ctr"/>
            <a:endParaRPr lang="en-US" sz="1636" dirty="0">
              <a:solidFill>
                <a:srgbClr val="FFFFFF"/>
              </a:solidFill>
            </a:endParaRPr>
          </a:p>
        </p:txBody>
      </p:sp>
      <p:sp>
        <p:nvSpPr>
          <p:cNvPr id="33" name="Final [Sticker]" hidden="1">
            <a:extLst>
              <a:ext uri="{FF2B5EF4-FFF2-40B4-BE49-F238E27FC236}">
                <a16:creationId xmlns:a16="http://schemas.microsoft.com/office/drawing/2014/main" id="{8EE2AD89-1185-4603-8CA7-C1A54E90AFBA}"/>
              </a:ext>
            </a:extLst>
          </p:cNvPr>
          <p:cNvSpPr>
            <a:spLocks/>
          </p:cNvSpPr>
          <p:nvPr userDrawn="1"/>
        </p:nvSpPr>
        <p:spPr>
          <a:xfrm>
            <a:off x="12370359" y="171989"/>
            <a:ext cx="2165768"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464749">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Final</a:t>
            </a:r>
          </a:p>
        </p:txBody>
      </p:sp>
      <p:sp>
        <p:nvSpPr>
          <p:cNvPr id="34" name="Draft [Sticker]" hidden="1">
            <a:extLst>
              <a:ext uri="{FF2B5EF4-FFF2-40B4-BE49-F238E27FC236}">
                <a16:creationId xmlns:a16="http://schemas.microsoft.com/office/drawing/2014/main" id="{201CF74D-2104-4625-A368-DCB3CD3E5C78}"/>
              </a:ext>
            </a:extLst>
          </p:cNvPr>
          <p:cNvSpPr>
            <a:spLocks/>
          </p:cNvSpPr>
          <p:nvPr userDrawn="1"/>
        </p:nvSpPr>
        <p:spPr>
          <a:xfrm>
            <a:off x="12370359" y="171989"/>
            <a:ext cx="2165768"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464749">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Draft</a:t>
            </a:r>
          </a:p>
        </p:txBody>
      </p:sp>
      <p:sp>
        <p:nvSpPr>
          <p:cNvPr id="35" name="Discussion [Sticker]" hidden="1">
            <a:extLst>
              <a:ext uri="{FF2B5EF4-FFF2-40B4-BE49-F238E27FC236}">
                <a16:creationId xmlns:a16="http://schemas.microsoft.com/office/drawing/2014/main" id="{5CC188B5-E87E-4C31-B7E5-B92D268B37B2}"/>
              </a:ext>
            </a:extLst>
          </p:cNvPr>
          <p:cNvSpPr>
            <a:spLocks/>
          </p:cNvSpPr>
          <p:nvPr userDrawn="1"/>
        </p:nvSpPr>
        <p:spPr>
          <a:xfrm>
            <a:off x="12370359" y="171989"/>
            <a:ext cx="2165768"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FFFFFF">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For discussion</a:t>
            </a:r>
          </a:p>
        </p:txBody>
      </p:sp>
      <p:sp>
        <p:nvSpPr>
          <p:cNvPr id="36" name="Internal [Sticker]" hidden="1">
            <a:extLst>
              <a:ext uri="{FF2B5EF4-FFF2-40B4-BE49-F238E27FC236}">
                <a16:creationId xmlns:a16="http://schemas.microsoft.com/office/drawing/2014/main" id="{012224C2-AC3C-4AD1-8667-6EB32285CFB8}"/>
              </a:ext>
            </a:extLst>
          </p:cNvPr>
          <p:cNvSpPr>
            <a:spLocks/>
          </p:cNvSpPr>
          <p:nvPr userDrawn="1"/>
        </p:nvSpPr>
        <p:spPr>
          <a:xfrm>
            <a:off x="12370359" y="171989"/>
            <a:ext cx="2165768"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464749">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0"/>
              </a:spcBef>
            </a:pPr>
            <a:r>
              <a:rPr lang="en-US" sz="1636" dirty="0">
                <a:solidFill>
                  <a:srgbClr val="FFFFFF"/>
                </a:solidFill>
              </a:rPr>
              <a:t>Internal use </a:t>
            </a:r>
          </a:p>
          <a:p>
            <a:pPr algn="ctr">
              <a:spcBef>
                <a:spcPts val="0"/>
              </a:spcBef>
            </a:pPr>
            <a:r>
              <a:rPr lang="en-US" sz="1636" dirty="0">
                <a:solidFill>
                  <a:srgbClr val="FFFFFF"/>
                </a:solidFill>
              </a:rPr>
              <a:t>only</a:t>
            </a:r>
          </a:p>
        </p:txBody>
      </p:sp>
      <p:sp>
        <p:nvSpPr>
          <p:cNvPr id="37" name="Backup [Sticker]" hidden="1">
            <a:extLst>
              <a:ext uri="{FF2B5EF4-FFF2-40B4-BE49-F238E27FC236}">
                <a16:creationId xmlns:a16="http://schemas.microsoft.com/office/drawing/2014/main" id="{849C0275-96AC-43E8-95B3-C35C9077E5C2}"/>
              </a:ext>
            </a:extLst>
          </p:cNvPr>
          <p:cNvSpPr>
            <a:spLocks/>
          </p:cNvSpPr>
          <p:nvPr userDrawn="1"/>
        </p:nvSpPr>
        <p:spPr>
          <a:xfrm>
            <a:off x="12370359" y="171989"/>
            <a:ext cx="2165768"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7B7D80">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Backup</a:t>
            </a:r>
          </a:p>
        </p:txBody>
      </p:sp>
      <p:sp>
        <p:nvSpPr>
          <p:cNvPr id="38" name="Footnote [Placeholder]" hidden="1">
            <a:extLst>
              <a:ext uri="{FF2B5EF4-FFF2-40B4-BE49-F238E27FC236}">
                <a16:creationId xmlns:a16="http://schemas.microsoft.com/office/drawing/2014/main" id="{92C85C98-EC3A-43F3-A873-8CDA3866EF21}"/>
              </a:ext>
            </a:extLst>
          </p:cNvPr>
          <p:cNvSpPr/>
          <p:nvPr userDrawn="1"/>
        </p:nvSpPr>
        <p:spPr>
          <a:xfrm>
            <a:off x="1728000" y="6447261"/>
            <a:ext cx="8757818" cy="139910"/>
          </a:xfrm>
          <a:prstGeom prst="rect">
            <a:avLst/>
          </a:prstGeom>
        </p:spPr>
        <p:txBody>
          <a:bodyPr wrap="square" lIns="0" tIns="0" rIns="0" bIns="0" anchor="b" anchorCtr="0">
            <a:spAutoFit/>
          </a:bodyPr>
          <a:lstStyle/>
          <a:p>
            <a:pPr defTabSz="914105" eaLnBrk="1" fontAlgn="auto" hangingPunct="1">
              <a:spcBef>
                <a:spcPts val="0"/>
              </a:spcBef>
              <a:spcAft>
                <a:spcPts val="0"/>
              </a:spcAft>
            </a:pPr>
            <a:r>
              <a:rPr sz="909" dirty="0">
                <a:solidFill>
                  <a:prstClr val="black"/>
                </a:solidFill>
              </a:rPr>
              <a:t>(n)</a:t>
            </a:r>
            <a:endParaRPr lang="en-US" sz="909" dirty="0">
              <a:solidFill>
                <a:prstClr val="black"/>
              </a:solidFill>
            </a:endParaRPr>
          </a:p>
        </p:txBody>
      </p:sp>
    </p:spTree>
    <p:extLst>
      <p:ext uri="{BB962C8B-B14F-4D97-AF65-F5344CB8AC3E}">
        <p14:creationId xmlns:p14="http://schemas.microsoft.com/office/powerpoint/2010/main" val="348041331"/>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 id="2147483740" r:id="rId13"/>
    <p:sldLayoutId id="2147483741" r:id="rId14"/>
    <p:sldLayoutId id="2147483742" r:id="rId15"/>
    <p:sldLayoutId id="2147483743" r:id="rId16"/>
    <p:sldLayoutId id="2147483744" r:id="rId17"/>
    <p:sldLayoutId id="2147483745" r:id="rId18"/>
  </p:sldLayoutIdLst>
  <p:hf hdr="0" ftr="0" dt="0"/>
  <p:txStyles>
    <p:titleStyle>
      <a:lvl1pPr algn="l" defTabSz="914105" rtl="0" eaLnBrk="1" latinLnBrk="0" hangingPunct="1">
        <a:lnSpc>
          <a:spcPct val="95000"/>
        </a:lnSpc>
        <a:spcBef>
          <a:spcPct val="0"/>
        </a:spcBef>
        <a:buNone/>
        <a:defRPr lang="en-US" sz="2545" b="0" kern="1200" baseline="0" dirty="0">
          <a:solidFill>
            <a:schemeClr val="tx1"/>
          </a:solidFill>
          <a:latin typeface="+mn-lt"/>
          <a:ea typeface="Arial Unicode MS" pitchFamily="34" charset="-128"/>
          <a:cs typeface="+mj-cs"/>
        </a:defRPr>
      </a:lvl1pPr>
    </p:titleStyle>
    <p:bodyStyle>
      <a:lvl1pPr marL="166256" marR="0" indent="-166256" algn="l" defTabSz="914105" rtl="0" eaLnBrk="1" fontAlgn="auto" latinLnBrk="0" hangingPunct="1">
        <a:lnSpc>
          <a:spcPct val="100000"/>
        </a:lnSpc>
        <a:spcBef>
          <a:spcPts val="727"/>
        </a:spcBef>
        <a:spcAft>
          <a:spcPts val="0"/>
        </a:spcAft>
        <a:buClrTx/>
        <a:buSzPct val="75000"/>
        <a:buFont typeface="Wingdings 2" panose="05020102010507070707" pitchFamily="18" charset="2"/>
        <a:buChar char=""/>
        <a:tabLst/>
        <a:defRPr lang="en-US" sz="1455" b="0" kern="0" baseline="0" dirty="0" smtClean="0">
          <a:solidFill>
            <a:schemeClr val="tx1"/>
          </a:solidFill>
          <a:latin typeface="+mn-lt"/>
          <a:ea typeface="+mn-ea"/>
          <a:cs typeface="+mn-cs"/>
        </a:defRPr>
      </a:lvl1pPr>
      <a:lvl2pPr marL="340367" marR="0" indent="-166256" algn="l" defTabSz="914105" rtl="0" eaLnBrk="1" fontAlgn="auto" latinLnBrk="0" hangingPunct="1">
        <a:lnSpc>
          <a:spcPct val="100000"/>
        </a:lnSpc>
        <a:spcBef>
          <a:spcPts val="727"/>
        </a:spcBef>
        <a:spcAft>
          <a:spcPts val="0"/>
        </a:spcAft>
        <a:buClrTx/>
        <a:buSzTx/>
        <a:buFont typeface="Arial" panose="020B0604020202020204" pitchFamily="34" charset="0"/>
        <a:buChar char="–"/>
        <a:tabLst/>
        <a:defRPr lang="en-US" sz="1455" kern="0" baseline="0" dirty="0" smtClean="0">
          <a:solidFill>
            <a:schemeClr val="tx1"/>
          </a:solidFill>
          <a:latin typeface="+mn-lt"/>
          <a:ea typeface="+mn-ea"/>
          <a:cs typeface="+mn-cs"/>
        </a:defRPr>
      </a:lvl2pPr>
      <a:lvl3pPr marL="515394" marR="0" indent="-166256" algn="l" defTabSz="914105" rtl="0" eaLnBrk="1" fontAlgn="auto" latinLnBrk="0" hangingPunct="1">
        <a:lnSpc>
          <a:spcPct val="100000"/>
        </a:lnSpc>
        <a:spcBef>
          <a:spcPts val="727"/>
        </a:spcBef>
        <a:spcAft>
          <a:spcPts val="0"/>
        </a:spcAft>
        <a:buClrTx/>
        <a:buSzTx/>
        <a:buFont typeface="Arial" panose="020B0604020202020204" pitchFamily="34" charset="0"/>
        <a:buChar char="–"/>
        <a:tabLst/>
        <a:defRPr lang="en-US" sz="1455" kern="0" baseline="0" dirty="0" smtClean="0">
          <a:solidFill>
            <a:schemeClr val="tx1"/>
          </a:solidFill>
          <a:latin typeface="+mn-lt"/>
          <a:ea typeface="+mn-ea"/>
          <a:cs typeface="+mn-cs"/>
        </a:defRPr>
      </a:lvl3pPr>
      <a:lvl4pPr marL="689963" marR="0" indent="-165968" algn="l" defTabSz="914105" rtl="0" eaLnBrk="1" fontAlgn="auto" latinLnBrk="0" hangingPunct="1">
        <a:lnSpc>
          <a:spcPct val="100000"/>
        </a:lnSpc>
        <a:spcBef>
          <a:spcPts val="727"/>
        </a:spcBef>
        <a:spcAft>
          <a:spcPts val="0"/>
        </a:spcAft>
        <a:buClr>
          <a:schemeClr val="tx1"/>
        </a:buClr>
        <a:buSzPct val="100000"/>
        <a:buFont typeface="Arial" panose="020B0604020202020204" pitchFamily="34" charset="0"/>
        <a:buChar char="–"/>
        <a:tabLst/>
        <a:defRPr lang="en-US" sz="1455" kern="0" baseline="0" dirty="0" smtClean="0">
          <a:solidFill>
            <a:schemeClr val="tx1"/>
          </a:solidFill>
          <a:latin typeface="+mn-lt"/>
          <a:ea typeface="+mn-ea"/>
          <a:cs typeface="+mn-cs"/>
        </a:defRPr>
      </a:lvl4pPr>
      <a:lvl5pPr marL="864532" marR="0" indent="-165968" algn="l" defTabSz="914105" rtl="0" eaLnBrk="1" fontAlgn="auto" latinLnBrk="0" hangingPunct="1">
        <a:lnSpc>
          <a:spcPct val="100000"/>
        </a:lnSpc>
        <a:spcBef>
          <a:spcPts val="727"/>
        </a:spcBef>
        <a:spcAft>
          <a:spcPts val="0"/>
        </a:spcAft>
        <a:buClr>
          <a:schemeClr val="tx1"/>
        </a:buClr>
        <a:buSzPct val="100000"/>
        <a:buFont typeface="Arial" panose="020B0604020202020204" pitchFamily="34" charset="0"/>
        <a:buChar char="–"/>
        <a:tabLst/>
        <a:defRPr lang="en-US" sz="1455" kern="0" baseline="0" dirty="0" smtClean="0">
          <a:solidFill>
            <a:schemeClr val="tx1"/>
          </a:solidFill>
          <a:latin typeface="+mn-lt"/>
          <a:ea typeface="+mn-ea"/>
          <a:cs typeface="+mn-cs"/>
        </a:defRPr>
      </a:lvl5pPr>
      <a:lvl6pPr marL="864532" marR="0" indent="-165968" algn="l" defTabSz="914105" rtl="0" eaLnBrk="1" fontAlgn="auto" latinLnBrk="0" hangingPunct="1">
        <a:lnSpc>
          <a:spcPct val="100000"/>
        </a:lnSpc>
        <a:spcBef>
          <a:spcPts val="727"/>
        </a:spcBef>
        <a:spcAft>
          <a:spcPts val="0"/>
        </a:spcAft>
        <a:buClr>
          <a:schemeClr val="tx1"/>
        </a:buClr>
        <a:buSzPct val="100000"/>
        <a:buFont typeface="Arial" panose="020B0604020202020204" pitchFamily="34" charset="0"/>
        <a:buChar char="–"/>
        <a:tabLst/>
        <a:defRPr lang="en-US" sz="1455" b="0" kern="0" baseline="0" dirty="0" smtClean="0">
          <a:solidFill>
            <a:schemeClr val="tx1"/>
          </a:solidFill>
          <a:latin typeface="+mn-lt"/>
          <a:ea typeface="+mn-ea"/>
          <a:cs typeface="+mn-cs"/>
        </a:defRPr>
      </a:lvl6pPr>
      <a:lvl7pPr marL="0" marR="0" indent="0" algn="l" defTabSz="914105" rtl="0" eaLnBrk="1" fontAlgn="auto" latinLnBrk="0" hangingPunct="1">
        <a:lnSpc>
          <a:spcPct val="100000"/>
        </a:lnSpc>
        <a:spcBef>
          <a:spcPts val="727"/>
        </a:spcBef>
        <a:spcAft>
          <a:spcPts val="0"/>
        </a:spcAft>
        <a:buClr>
          <a:schemeClr val="tx1"/>
        </a:buClr>
        <a:buSzPct val="100000"/>
        <a:buFont typeface="Arial" panose="020B0604020202020204" pitchFamily="34" charset="0"/>
        <a:buChar char="‫"/>
        <a:tabLst/>
        <a:defRPr lang="en-US" sz="1455" b="1" kern="0" baseline="0" dirty="0" smtClean="0">
          <a:solidFill>
            <a:schemeClr val="tx1"/>
          </a:solidFill>
          <a:latin typeface="+mn-lt"/>
          <a:ea typeface="+mn-ea"/>
          <a:cs typeface="+mn-cs"/>
        </a:defRPr>
      </a:lvl7pPr>
      <a:lvl8pPr marL="0" marR="0" indent="0" algn="l" defTabSz="914105" rtl="0" eaLnBrk="1" fontAlgn="auto" latinLnBrk="0" hangingPunct="1">
        <a:lnSpc>
          <a:spcPct val="100000"/>
        </a:lnSpc>
        <a:spcBef>
          <a:spcPts val="727"/>
        </a:spcBef>
        <a:spcAft>
          <a:spcPts val="0"/>
        </a:spcAft>
        <a:buClr>
          <a:schemeClr val="tx1"/>
        </a:buClr>
        <a:buSzPct val="100000"/>
        <a:buFont typeface="Arial" panose="020B0604020202020204" pitchFamily="34" charset="0"/>
        <a:buChar char="‫"/>
        <a:tabLst/>
        <a:defRPr lang="en-US" sz="1455" kern="0" baseline="0" dirty="0" smtClean="0">
          <a:solidFill>
            <a:srgbClr val="464749"/>
          </a:solidFill>
          <a:latin typeface="+mn-lt"/>
          <a:ea typeface="+mn-ea"/>
          <a:cs typeface="+mn-cs"/>
        </a:defRPr>
      </a:lvl8pPr>
      <a:lvl9pPr marL="0" marR="0" indent="0" algn="l" defTabSz="914105" rtl="0" eaLnBrk="1" fontAlgn="auto" latinLnBrk="0" hangingPunct="1">
        <a:lnSpc>
          <a:spcPct val="100000"/>
        </a:lnSpc>
        <a:spcBef>
          <a:spcPts val="727"/>
        </a:spcBef>
        <a:spcAft>
          <a:spcPts val="0"/>
        </a:spcAft>
        <a:buClr>
          <a:schemeClr val="tx1"/>
        </a:buClr>
        <a:buSzPct val="100000"/>
        <a:buFont typeface="Arial" panose="020B0604020202020204" pitchFamily="34" charset="0"/>
        <a:buChar char="‫"/>
        <a:tabLst/>
        <a:defRPr lang="en-US" sz="1455" kern="0" baseline="0" dirty="0" smtClean="0">
          <a:solidFill>
            <a:srgbClr val="A43725"/>
          </a:solidFill>
          <a:latin typeface="+mn-lt"/>
          <a:ea typeface="+mn-ea"/>
          <a:cs typeface="+mn-cs"/>
        </a:defRPr>
      </a:lvl9pPr>
    </p:bodyStyle>
    <p:otherStyle>
      <a:defPPr>
        <a:defRPr lang="en-US"/>
      </a:defPPr>
      <a:lvl1pPr marL="0" algn="l" defTabSz="914105" rtl="0" eaLnBrk="1" latinLnBrk="0" hangingPunct="1">
        <a:defRPr sz="1818" kern="1200">
          <a:solidFill>
            <a:schemeClr val="tx1"/>
          </a:solidFill>
          <a:latin typeface="+mn-lt"/>
          <a:ea typeface="+mn-ea"/>
          <a:cs typeface="+mn-cs"/>
        </a:defRPr>
      </a:lvl1pPr>
      <a:lvl2pPr marL="457053" algn="l" defTabSz="914105" rtl="0" eaLnBrk="1" latinLnBrk="0" hangingPunct="1">
        <a:defRPr sz="1818" kern="1200">
          <a:solidFill>
            <a:schemeClr val="tx1"/>
          </a:solidFill>
          <a:latin typeface="+mn-lt"/>
          <a:ea typeface="+mn-ea"/>
          <a:cs typeface="+mn-cs"/>
        </a:defRPr>
      </a:lvl2pPr>
      <a:lvl3pPr marL="914105" algn="l" defTabSz="914105" rtl="0" eaLnBrk="1" latinLnBrk="0" hangingPunct="1">
        <a:defRPr sz="1818" kern="1200">
          <a:solidFill>
            <a:schemeClr val="tx1"/>
          </a:solidFill>
          <a:latin typeface="+mn-lt"/>
          <a:ea typeface="+mn-ea"/>
          <a:cs typeface="+mn-cs"/>
        </a:defRPr>
      </a:lvl3pPr>
      <a:lvl4pPr marL="1371156" algn="l" defTabSz="914105" rtl="0" eaLnBrk="1" latinLnBrk="0" hangingPunct="1">
        <a:defRPr sz="1818" kern="1200">
          <a:solidFill>
            <a:schemeClr val="tx1"/>
          </a:solidFill>
          <a:latin typeface="+mn-lt"/>
          <a:ea typeface="+mn-ea"/>
          <a:cs typeface="+mn-cs"/>
        </a:defRPr>
      </a:lvl4pPr>
      <a:lvl5pPr marL="1828208" algn="l" defTabSz="914105" rtl="0" eaLnBrk="1" latinLnBrk="0" hangingPunct="1">
        <a:defRPr sz="1818" kern="1200">
          <a:solidFill>
            <a:schemeClr val="tx1"/>
          </a:solidFill>
          <a:latin typeface="+mn-lt"/>
          <a:ea typeface="+mn-ea"/>
          <a:cs typeface="+mn-cs"/>
        </a:defRPr>
      </a:lvl5pPr>
      <a:lvl6pPr marL="2285260" algn="l" defTabSz="914105" rtl="0" eaLnBrk="1" latinLnBrk="0" hangingPunct="1">
        <a:defRPr sz="1818" kern="1200">
          <a:solidFill>
            <a:schemeClr val="tx1"/>
          </a:solidFill>
          <a:latin typeface="+mn-lt"/>
          <a:ea typeface="+mn-ea"/>
          <a:cs typeface="+mn-cs"/>
        </a:defRPr>
      </a:lvl6pPr>
      <a:lvl7pPr marL="2742311" algn="l" defTabSz="914105" rtl="0" eaLnBrk="1" latinLnBrk="0" hangingPunct="1">
        <a:defRPr sz="1818" kern="1200">
          <a:solidFill>
            <a:schemeClr val="tx1"/>
          </a:solidFill>
          <a:latin typeface="+mn-lt"/>
          <a:ea typeface="+mn-ea"/>
          <a:cs typeface="+mn-cs"/>
        </a:defRPr>
      </a:lvl7pPr>
      <a:lvl8pPr marL="3199364" algn="l" defTabSz="914105" rtl="0" eaLnBrk="1" latinLnBrk="0" hangingPunct="1">
        <a:defRPr sz="1818" kern="1200">
          <a:solidFill>
            <a:schemeClr val="tx1"/>
          </a:solidFill>
          <a:latin typeface="+mn-lt"/>
          <a:ea typeface="+mn-ea"/>
          <a:cs typeface="+mn-cs"/>
        </a:defRPr>
      </a:lvl8pPr>
      <a:lvl9pPr marL="3656415" algn="l" defTabSz="914105" rtl="0" eaLnBrk="1" latinLnBrk="0" hangingPunct="1">
        <a:defRPr sz="1818"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2.xml"/><Relationship Id="rId1" Type="http://schemas.openxmlformats.org/officeDocument/2006/relationships/tags" Target="../tags/tag256.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tags" Target="../tags/tag267.xml"/><Relationship Id="rId2" Type="http://schemas.openxmlformats.org/officeDocument/2006/relationships/tags" Target="../tags/tag266.xml"/><Relationship Id="rId1" Type="http://schemas.openxmlformats.org/officeDocument/2006/relationships/tags" Target="../tags/tag265.xml"/><Relationship Id="rId5" Type="http://schemas.openxmlformats.org/officeDocument/2006/relationships/notesSlide" Target="../notesSlides/notesSlide4.xml"/><Relationship Id="rId4" Type="http://schemas.openxmlformats.org/officeDocument/2006/relationships/slideLayout" Target="../slideLayouts/slideLayout46.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62.xml"/><Relationship Id="rId2" Type="http://schemas.openxmlformats.org/officeDocument/2006/relationships/tags" Target="../tags/tag269.xml"/><Relationship Id="rId1" Type="http://schemas.openxmlformats.org/officeDocument/2006/relationships/tags" Target="../tags/tag268.xml"/><Relationship Id="rId6" Type="http://schemas.openxmlformats.org/officeDocument/2006/relationships/chart" Target="../charts/chart3.xml"/><Relationship Id="rId5" Type="http://schemas.openxmlformats.org/officeDocument/2006/relationships/chart" Target="../charts/chart2.xml"/><Relationship Id="rId4" Type="http://schemas.openxmlformats.org/officeDocument/2006/relationships/notesSlide" Target="../notesSlides/notesSlide5.xml"/></Relationships>
</file>

<file path=ppt/slides/_rels/slide13.xml.rels><?xml version="1.0" encoding="UTF-8" standalone="yes"?>
<Relationships xmlns="http://schemas.openxmlformats.org/package/2006/relationships"><Relationship Id="rId8" Type="http://schemas.openxmlformats.org/officeDocument/2006/relationships/chart" Target="../charts/chart4.xml"/><Relationship Id="rId3" Type="http://schemas.openxmlformats.org/officeDocument/2006/relationships/tags" Target="../tags/tag272.xml"/><Relationship Id="rId7" Type="http://schemas.openxmlformats.org/officeDocument/2006/relationships/notesSlide" Target="../notesSlides/notesSlide6.xml"/><Relationship Id="rId2" Type="http://schemas.openxmlformats.org/officeDocument/2006/relationships/tags" Target="../tags/tag271.xml"/><Relationship Id="rId1" Type="http://schemas.openxmlformats.org/officeDocument/2006/relationships/tags" Target="../tags/tag270.xml"/><Relationship Id="rId6" Type="http://schemas.openxmlformats.org/officeDocument/2006/relationships/slideLayout" Target="../slideLayouts/slideLayout63.xml"/><Relationship Id="rId5" Type="http://schemas.openxmlformats.org/officeDocument/2006/relationships/tags" Target="../tags/tag274.xml"/><Relationship Id="rId4" Type="http://schemas.openxmlformats.org/officeDocument/2006/relationships/tags" Target="../tags/tag273.xml"/><Relationship Id="rId9" Type="http://schemas.openxmlformats.org/officeDocument/2006/relationships/chart" Target="../charts/chart5.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tags" Target="../tags/tag277.xml"/><Relationship Id="rId7" Type="http://schemas.openxmlformats.org/officeDocument/2006/relationships/chart" Target="../charts/chart6.xml"/><Relationship Id="rId2" Type="http://schemas.openxmlformats.org/officeDocument/2006/relationships/tags" Target="../tags/tag276.xml"/><Relationship Id="rId1" Type="http://schemas.openxmlformats.org/officeDocument/2006/relationships/tags" Target="../tags/tag275.xml"/><Relationship Id="rId6" Type="http://schemas.openxmlformats.org/officeDocument/2006/relationships/notesSlide" Target="../notesSlides/notesSlide8.xml"/><Relationship Id="rId5" Type="http://schemas.openxmlformats.org/officeDocument/2006/relationships/slideLayout" Target="../slideLayouts/slideLayout63.xml"/><Relationship Id="rId4" Type="http://schemas.openxmlformats.org/officeDocument/2006/relationships/tags" Target="../tags/tag278.xml"/></Relationships>
</file>

<file path=ppt/slides/_rels/slide16.xml.rels><?xml version="1.0" encoding="UTF-8" standalone="yes"?>
<Relationships xmlns="http://schemas.openxmlformats.org/package/2006/relationships"><Relationship Id="rId3" Type="http://schemas.openxmlformats.org/officeDocument/2006/relationships/tags" Target="../tags/tag281.xml"/><Relationship Id="rId7" Type="http://schemas.openxmlformats.org/officeDocument/2006/relationships/chart" Target="../charts/chart7.xml"/><Relationship Id="rId2" Type="http://schemas.openxmlformats.org/officeDocument/2006/relationships/tags" Target="../tags/tag280.xml"/><Relationship Id="rId1" Type="http://schemas.openxmlformats.org/officeDocument/2006/relationships/tags" Target="../tags/tag279.xml"/><Relationship Id="rId6" Type="http://schemas.openxmlformats.org/officeDocument/2006/relationships/notesSlide" Target="../notesSlides/notesSlide9.xml"/><Relationship Id="rId5" Type="http://schemas.openxmlformats.org/officeDocument/2006/relationships/slideLayout" Target="../slideLayouts/slideLayout63.xml"/><Relationship Id="rId4" Type="http://schemas.openxmlformats.org/officeDocument/2006/relationships/tags" Target="../tags/tag282.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63.xml"/><Relationship Id="rId2" Type="http://schemas.openxmlformats.org/officeDocument/2006/relationships/tags" Target="../tags/tag284.xml"/><Relationship Id="rId1" Type="http://schemas.openxmlformats.org/officeDocument/2006/relationships/tags" Target="../tags/tag283.xml"/><Relationship Id="rId4" Type="http://schemas.openxmlformats.org/officeDocument/2006/relationships/chart" Target="../charts/chart8.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13.xml"/><Relationship Id="rId5" Type="http://schemas.openxmlformats.org/officeDocument/2006/relationships/image" Target="../media/image11.png"/><Relationship Id="rId4" Type="http://schemas.openxmlformats.org/officeDocument/2006/relationships/image" Target="../media/image12.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6.xml"/><Relationship Id="rId1" Type="http://schemas.openxmlformats.org/officeDocument/2006/relationships/tags" Target="../tags/tag285.xml"/><Relationship Id="rId6" Type="http://schemas.openxmlformats.org/officeDocument/2006/relationships/hyperlink" Target="https://www.ubs.com/global/en/wealth-management/chief-investment-office/disclaimer.html" TargetMode="External"/><Relationship Id="rId5" Type="http://schemas.openxmlformats.org/officeDocument/2006/relationships/hyperlink" Target="http://www.ubs.com/workingwithus" TargetMode="External"/><Relationship Id="rId4" Type="http://schemas.openxmlformats.org/officeDocument/2006/relationships/hyperlink" Target="http://www.ubs.com/cio-disclaimer"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44.xml"/><Relationship Id="rId1" Type="http://schemas.openxmlformats.org/officeDocument/2006/relationships/tags" Target="../tags/tag286.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44.xml"/><Relationship Id="rId1" Type="http://schemas.openxmlformats.org/officeDocument/2006/relationships/tags" Target="../tags/tag287.xml"/><Relationship Id="rId5" Type="http://schemas.openxmlformats.org/officeDocument/2006/relationships/hyperlink" Target="https://www.theocc.com/about/publications/character-risks.jsp" TargetMode="External"/><Relationship Id="rId4" Type="http://schemas.openxmlformats.org/officeDocument/2006/relationships/hyperlink" Target="http://www.ubs.com/research" TargetMode="Externa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45.xml"/><Relationship Id="rId1" Type="http://schemas.openxmlformats.org/officeDocument/2006/relationships/tags" Target="../tags/tag288.xml"/><Relationship Id="rId4" Type="http://schemas.openxmlformats.org/officeDocument/2006/relationships/hyperlink" Target="https://www.ubs.com/global/en/wealth-management/chief-investment-office/country-disclaimer-gr.html"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32.xml"/><Relationship Id="rId2" Type="http://schemas.openxmlformats.org/officeDocument/2006/relationships/tags" Target="../tags/tag257.xml"/><Relationship Id="rId1" Type="http://schemas.openxmlformats.org/officeDocument/2006/relationships/vmlDrawing" Target="../drawings/vmlDrawing1.vml"/><Relationship Id="rId5" Type="http://schemas.openxmlformats.org/officeDocument/2006/relationships/image" Target="../media/image6.emf"/><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32.xml"/><Relationship Id="rId1" Type="http://schemas.openxmlformats.org/officeDocument/2006/relationships/tags" Target="../tags/tag258.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44.xml"/><Relationship Id="rId2" Type="http://schemas.openxmlformats.org/officeDocument/2006/relationships/tags" Target="../tags/tag259.xml"/><Relationship Id="rId1" Type="http://schemas.openxmlformats.org/officeDocument/2006/relationships/vmlDrawing" Target="../drawings/vmlDrawing2.vml"/><Relationship Id="rId6" Type="http://schemas.openxmlformats.org/officeDocument/2006/relationships/image" Target="../media/image8.emf"/><Relationship Id="rId5" Type="http://schemas.openxmlformats.org/officeDocument/2006/relationships/oleObject" Target="../embeddings/oleObject2.bin"/><Relationship Id="rId4" Type="http://schemas.openxmlformats.org/officeDocument/2006/relationships/notesSlide" Target="../notesSlides/notesSlide1.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32.xml"/><Relationship Id="rId1" Type="http://schemas.openxmlformats.org/officeDocument/2006/relationships/tags" Target="../tags/tag260.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32.xml"/><Relationship Id="rId1" Type="http://schemas.openxmlformats.org/officeDocument/2006/relationships/tags" Target="../tags/tag261.xml"/></Relationships>
</file>

<file path=ppt/slides/_rels/slide9.xml.rels><?xml version="1.0" encoding="UTF-8" standalone="yes"?>
<Relationships xmlns="http://schemas.openxmlformats.org/package/2006/relationships"><Relationship Id="rId3" Type="http://schemas.openxmlformats.org/officeDocument/2006/relationships/tags" Target="../tags/tag264.xml"/><Relationship Id="rId2" Type="http://schemas.openxmlformats.org/officeDocument/2006/relationships/tags" Target="../tags/tag263.xml"/><Relationship Id="rId1" Type="http://schemas.openxmlformats.org/officeDocument/2006/relationships/tags" Target="../tags/tag262.xml"/><Relationship Id="rId6" Type="http://schemas.openxmlformats.org/officeDocument/2006/relationships/chart" Target="../charts/chart1.xml"/><Relationship Id="rId5" Type="http://schemas.openxmlformats.org/officeDocument/2006/relationships/notesSlide" Target="../notesSlides/notesSlide2.xml"/><Relationship Id="rId4" Type="http://schemas.openxmlformats.org/officeDocument/2006/relationships/slideLayout" Target="../slideLayouts/slideLayout4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Keys"/>
          <p:cNvPicPr>
            <a:picLocks noChangeAspect="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659000" y="4067086"/>
            <a:ext cx="2303806" cy="2497678"/>
          </a:xfrm>
          <a:prstGeom prst="rect">
            <a:avLst/>
          </a:prstGeom>
        </p:spPr>
      </p:pic>
      <p:sp>
        <p:nvSpPr>
          <p:cNvPr id="13" name="PRESENTATION TITLE"/>
          <p:cNvSpPr txBox="1">
            <a:spLocks/>
          </p:cNvSpPr>
          <p:nvPr>
            <p:custDataLst>
              <p:tags r:id="rId1"/>
            </p:custDataLst>
          </p:nvPr>
        </p:nvSpPr>
        <p:spPr>
          <a:xfrm>
            <a:off x="11093438" y="1615403"/>
            <a:ext cx="6775443" cy="908866"/>
          </a:xfrm>
          <a:prstGeom prst="rect">
            <a:avLst/>
          </a:prstGeom>
        </p:spPr>
        <p:txBody>
          <a:bodyPr vert="horz" lIns="0" tIns="0" rIns="0" bIns="0" rtlCol="0" anchor="b" anchorCtr="0">
            <a:noAutofit/>
          </a:bodyPr>
          <a:lstStyle>
            <a:lvl1pPr algn="l" defTabSz="906205" rtl="0" eaLnBrk="1" latinLnBrk="0" hangingPunct="1">
              <a:lnSpc>
                <a:spcPts val="3818"/>
              </a:lnSpc>
              <a:spcBef>
                <a:spcPts val="3818"/>
              </a:spcBef>
              <a:buNone/>
              <a:defRPr sz="3600" kern="1200" baseline="0">
                <a:solidFill>
                  <a:schemeClr val="tx1"/>
                </a:solidFill>
                <a:latin typeface="Frutiger 45 Light"/>
                <a:ea typeface="Arial Unicode MS" pitchFamily="34" charset="-128"/>
                <a:cs typeface="+mj-cs"/>
              </a:defRPr>
            </a:lvl1pPr>
          </a:lstStyle>
          <a:p>
            <a:pPr marL="0" marR="0" lvl="0" indent="0" algn="l" defTabSz="906205" rtl="0" eaLnBrk="1" fontAlgn="auto" latinLnBrk="0" hangingPunct="1">
              <a:lnSpc>
                <a:spcPts val="3818"/>
              </a:lnSpc>
              <a:spcBef>
                <a:spcPts val="3818"/>
              </a:spcBef>
              <a:spcAft>
                <a:spcPts val="0"/>
              </a:spcAft>
              <a:buClrTx/>
              <a:buSzTx/>
              <a:buFontTx/>
              <a:buNone/>
              <a:tabLst/>
              <a:defRPr/>
            </a:pPr>
            <a:endParaRPr kumimoji="0" lang="de-CH" sz="2545" b="0" i="0" u="none" strike="noStrike" kern="1200" cap="none" spc="0" normalizeH="0" baseline="0" noProof="0" dirty="0">
              <a:ln>
                <a:noFill/>
              </a:ln>
              <a:solidFill>
                <a:prstClr val="black"/>
              </a:solidFill>
              <a:effectLst/>
              <a:uLnTx/>
              <a:uFillTx/>
              <a:latin typeface="Frutiger 45 Light"/>
              <a:ea typeface="Arial Unicode MS" pitchFamily="34" charset="-128"/>
              <a:cs typeface="+mj-cs"/>
            </a:endParaRPr>
          </a:p>
        </p:txBody>
      </p:sp>
      <p:sp>
        <p:nvSpPr>
          <p:cNvPr id="14" name="Title 4"/>
          <p:cNvSpPr>
            <a:spLocks noGrp="1"/>
          </p:cNvSpPr>
          <p:nvPr>
            <p:ph type="ctrTitle"/>
          </p:nvPr>
        </p:nvSpPr>
        <p:spPr>
          <a:xfrm>
            <a:off x="3588190" y="2058078"/>
            <a:ext cx="7867210" cy="855805"/>
          </a:xfrm>
        </p:spPr>
        <p:txBody>
          <a:bodyPr/>
          <a:lstStyle/>
          <a:p>
            <a:pPr>
              <a:lnSpc>
                <a:spcPct val="100000"/>
              </a:lnSpc>
              <a:spcBef>
                <a:spcPts val="5400"/>
              </a:spcBef>
              <a:spcAft>
                <a:spcPts val="3000"/>
              </a:spcAft>
            </a:pPr>
            <a:r>
              <a:rPr lang="de-CH" sz="2400" dirty="0"/>
              <a:t>Global CIO livestream</a:t>
            </a:r>
            <a:br>
              <a:rPr lang="de-CH" sz="4000" dirty="0"/>
            </a:br>
            <a:r>
              <a:rPr lang="en-US" sz="3200" dirty="0"/>
              <a:t>Mid-year outlook</a:t>
            </a:r>
            <a:endParaRPr lang="de-CH" sz="4000" dirty="0"/>
          </a:p>
        </p:txBody>
      </p:sp>
      <p:sp>
        <p:nvSpPr>
          <p:cNvPr id="15" name="Text Placeholder 5"/>
          <p:cNvSpPr>
            <a:spLocks noGrp="1"/>
          </p:cNvSpPr>
          <p:nvPr>
            <p:ph type="body" sz="quarter" idx="12"/>
          </p:nvPr>
        </p:nvSpPr>
        <p:spPr>
          <a:xfrm>
            <a:off x="3538242" y="3172149"/>
            <a:ext cx="7555196" cy="627912"/>
          </a:xfrm>
        </p:spPr>
        <p:txBody>
          <a:bodyPr>
            <a:normAutofit/>
          </a:bodyPr>
          <a:lstStyle/>
          <a:p>
            <a:r>
              <a:rPr lang="de-CH" dirty="0"/>
              <a:t>28 June 5pm CEST / 4pm BST / 11am EDT / 8am PDT</a:t>
            </a:r>
            <a:endParaRPr lang="en-US" sz="1600" dirty="0"/>
          </a:p>
        </p:txBody>
      </p:sp>
      <p:sp>
        <p:nvSpPr>
          <p:cNvPr id="4" name="Subtitle 3"/>
          <p:cNvSpPr>
            <a:spLocks noGrp="1"/>
          </p:cNvSpPr>
          <p:nvPr>
            <p:ph type="subTitle" idx="1"/>
          </p:nvPr>
        </p:nvSpPr>
        <p:spPr>
          <a:xfrm>
            <a:off x="3640568" y="4285747"/>
            <a:ext cx="6109403" cy="1417005"/>
          </a:xfrm>
        </p:spPr>
        <p:txBody>
          <a:bodyPr/>
          <a:lstStyle/>
          <a:p>
            <a:pPr fontAlgn="base">
              <a:spcBef>
                <a:spcPts val="0"/>
              </a:spcBef>
            </a:pPr>
            <a:r>
              <a:rPr lang="en-US" sz="1600" b="1" dirty="0">
                <a:latin typeface="Frutiger 45 Light" panose="020B0603020202020204" pitchFamily="34" charset="0"/>
              </a:rPr>
              <a:t>Mark Haefele, </a:t>
            </a:r>
            <a:r>
              <a:rPr lang="en-US" sz="1600" dirty="0">
                <a:latin typeface="Frutiger 45 Light" panose="020B0603020202020204" pitchFamily="34" charset="0"/>
              </a:rPr>
              <a:t>Chief Investment Officer</a:t>
            </a:r>
          </a:p>
          <a:p>
            <a:pPr fontAlgn="base">
              <a:spcBef>
                <a:spcPts val="0"/>
              </a:spcBef>
            </a:pPr>
            <a:r>
              <a:rPr lang="en-US" sz="1600" b="1" dirty="0">
                <a:latin typeface="Frutiger 45 Light" panose="020B0603020202020204" pitchFamily="34" charset="0"/>
              </a:rPr>
              <a:t>Thomas Flury, </a:t>
            </a:r>
            <a:r>
              <a:rPr lang="en-US" sz="1600" dirty="0">
                <a:latin typeface="Frutiger 45 Light" panose="020B0603020202020204" pitchFamily="34" charset="0"/>
              </a:rPr>
              <a:t>Head CIO Forex Strategies, </a:t>
            </a:r>
          </a:p>
          <a:p>
            <a:pPr fontAlgn="base">
              <a:spcBef>
                <a:spcPts val="0"/>
              </a:spcBef>
            </a:pPr>
            <a:r>
              <a:rPr lang="en-US" sz="1600" b="1" dirty="0">
                <a:latin typeface="Frutiger 45 Light" panose="020B0603020202020204" pitchFamily="34" charset="0"/>
              </a:rPr>
              <a:t>Jason Draho, </a:t>
            </a:r>
            <a:r>
              <a:rPr lang="en-US" sz="1600" dirty="0">
                <a:latin typeface="Frutiger 45 Light" panose="020B0603020202020204" pitchFamily="34" charset="0"/>
              </a:rPr>
              <a:t>Head of Asset Allocation Americas</a:t>
            </a:r>
          </a:p>
          <a:p>
            <a:pPr fontAlgn="base">
              <a:spcBef>
                <a:spcPts val="0"/>
              </a:spcBef>
            </a:pPr>
            <a:r>
              <a:rPr lang="en-US" sz="1600" b="1" dirty="0">
                <a:latin typeface="Frutiger 45 Light" panose="020B0603020202020204" pitchFamily="34" charset="0"/>
              </a:rPr>
              <a:t>Caroline Simmons, </a:t>
            </a:r>
            <a:r>
              <a:rPr lang="en-US" sz="1600" dirty="0">
                <a:latin typeface="Frutiger 45 Light" panose="020B0603020202020204" pitchFamily="34" charset="0"/>
              </a:rPr>
              <a:t>Chief Investment Officer UK</a:t>
            </a:r>
            <a:endParaRPr lang="de-CH" sz="1599" dirty="0">
              <a:latin typeface="Frutiger 45 Light" panose="020B0603020202020204" pitchFamily="34" charset="0"/>
            </a:endParaRPr>
          </a:p>
        </p:txBody>
      </p:sp>
      <p:sp>
        <p:nvSpPr>
          <p:cNvPr id="12" name="Subtitle 4">
            <a:extLst>
              <a:ext uri="{FF2B5EF4-FFF2-40B4-BE49-F238E27FC236}">
                <a16:creationId xmlns:a16="http://schemas.microsoft.com/office/drawing/2014/main" id="{6D2868FC-1B52-4C48-9760-0276B96E5441}"/>
              </a:ext>
            </a:extLst>
          </p:cNvPr>
          <p:cNvSpPr txBox="1">
            <a:spLocks/>
          </p:cNvSpPr>
          <p:nvPr/>
        </p:nvSpPr>
        <p:spPr>
          <a:xfrm>
            <a:off x="7809943" y="6388330"/>
            <a:ext cx="1505555" cy="939339"/>
          </a:xfrm>
          <a:prstGeom prst="rect">
            <a:avLst/>
          </a:prstGeom>
        </p:spPr>
        <p:txBody>
          <a:bodyPr vert="horz" lIns="0" tIns="0" rIns="0" bIns="0" rtlCol="0">
            <a:noAutofit/>
          </a:bodyPr>
          <a:lstStyle>
            <a:lvl1pPr marL="0" indent="0" algn="l" defTabSz="1005505" rtl="0" eaLnBrk="1" latinLnBrk="0" hangingPunct="1">
              <a:spcBef>
                <a:spcPts val="1400"/>
              </a:spcBef>
              <a:buClr>
                <a:schemeClr val="tx2"/>
              </a:buClr>
              <a:buSzPct val="100000"/>
              <a:buFont typeface="Symbol" pitchFamily="18" charset="2"/>
              <a:buNone/>
              <a:defRPr sz="4000" b="0" kern="1200" baseline="0">
                <a:solidFill>
                  <a:schemeClr val="tx1"/>
                </a:solidFill>
                <a:latin typeface="Frutiger 45 Light"/>
                <a:ea typeface="Arial Unicode MS" pitchFamily="34" charset="-128"/>
                <a:cs typeface="+mn-cs"/>
              </a:defRPr>
            </a:lvl1pPr>
            <a:lvl2pPr marL="502753" indent="0" algn="ctr" defTabSz="1005505" rtl="0" eaLnBrk="1" latinLnBrk="0" hangingPunct="1">
              <a:spcBef>
                <a:spcPts val="700"/>
              </a:spcBef>
              <a:buClr>
                <a:schemeClr val="tx1"/>
              </a:buClr>
              <a:buFont typeface="Arial" pitchFamily="34" charset="0"/>
              <a:buNone/>
              <a:defRPr sz="1600" kern="1200">
                <a:solidFill>
                  <a:schemeClr val="tx1">
                    <a:tint val="75000"/>
                  </a:schemeClr>
                </a:solidFill>
                <a:latin typeface="+mn-lt"/>
                <a:ea typeface="+mn-ea"/>
                <a:cs typeface="+mn-cs"/>
              </a:defRPr>
            </a:lvl2pPr>
            <a:lvl3pPr marL="1005505" indent="0" algn="ctr" defTabSz="1005505" rtl="0" eaLnBrk="1" latinLnBrk="0" hangingPunct="1">
              <a:spcBef>
                <a:spcPts val="700"/>
              </a:spcBef>
              <a:buClr>
                <a:schemeClr val="tx1"/>
              </a:buClr>
              <a:buFont typeface="Arial" pitchFamily="34" charset="0"/>
              <a:buNone/>
              <a:defRPr sz="1600" kern="1200">
                <a:solidFill>
                  <a:schemeClr val="tx1">
                    <a:tint val="75000"/>
                  </a:schemeClr>
                </a:solidFill>
                <a:latin typeface="+mn-lt"/>
                <a:ea typeface="+mn-ea"/>
                <a:cs typeface="+mn-cs"/>
              </a:defRPr>
            </a:lvl3pPr>
            <a:lvl4pPr marL="1508257" indent="0" algn="ctr" defTabSz="1005505" rtl="0" eaLnBrk="1" latinLnBrk="0" hangingPunct="1">
              <a:spcBef>
                <a:spcPts val="300"/>
              </a:spcBef>
              <a:buClr>
                <a:schemeClr val="tx1"/>
              </a:buClr>
              <a:buSzPct val="84000"/>
              <a:buFont typeface="Arial" pitchFamily="34" charset="0"/>
              <a:buNone/>
              <a:defRPr sz="1600" kern="1200">
                <a:solidFill>
                  <a:schemeClr val="tx1">
                    <a:tint val="75000"/>
                  </a:schemeClr>
                </a:solidFill>
                <a:latin typeface="+mn-lt"/>
                <a:ea typeface="+mn-ea"/>
                <a:cs typeface="+mn-cs"/>
              </a:defRPr>
            </a:lvl4pPr>
            <a:lvl5pPr marL="2011009" indent="0" algn="ctr" defTabSz="1005505" rtl="0" eaLnBrk="1" latinLnBrk="0" hangingPunct="1">
              <a:spcBef>
                <a:spcPts val="300"/>
              </a:spcBef>
              <a:buClr>
                <a:schemeClr val="tx1"/>
              </a:buClr>
              <a:buSzPct val="84000"/>
              <a:buFont typeface="Arial" pitchFamily="34" charset="0"/>
              <a:buNone/>
              <a:defRPr sz="1600" kern="1200">
                <a:solidFill>
                  <a:schemeClr val="tx1">
                    <a:tint val="75000"/>
                  </a:schemeClr>
                </a:solidFill>
                <a:latin typeface="+mn-lt"/>
                <a:ea typeface="+mn-ea"/>
                <a:cs typeface="+mn-cs"/>
              </a:defRPr>
            </a:lvl5pPr>
            <a:lvl6pPr marL="2513761" indent="0" algn="ctr" defTabSz="1005505" rtl="0" eaLnBrk="1" latinLnBrk="0" hangingPunct="1">
              <a:spcBef>
                <a:spcPts val="300"/>
              </a:spcBef>
              <a:buClr>
                <a:schemeClr val="tx1"/>
              </a:buClr>
              <a:buSzPct val="84000"/>
              <a:buFont typeface="Frutiger 55 Roman" pitchFamily="34" charset="0"/>
              <a:buNone/>
              <a:defRPr sz="1600" kern="1200">
                <a:solidFill>
                  <a:schemeClr val="tx1">
                    <a:tint val="75000"/>
                  </a:schemeClr>
                </a:solidFill>
                <a:latin typeface="+mn-lt"/>
                <a:ea typeface="+mn-ea"/>
                <a:cs typeface="+mn-cs"/>
              </a:defRPr>
            </a:lvl6pPr>
            <a:lvl7pPr marL="3016512" indent="0" algn="ctr" defTabSz="1005505" rtl="0" eaLnBrk="1" latinLnBrk="0" hangingPunct="1">
              <a:spcBef>
                <a:spcPts val="300"/>
              </a:spcBef>
              <a:buClr>
                <a:schemeClr val="tx1"/>
              </a:buClr>
              <a:buSzPct val="84000"/>
              <a:buFont typeface="Frutiger 55 Roman" pitchFamily="34" charset="0"/>
              <a:buNone/>
              <a:defRPr sz="1600" kern="1200">
                <a:solidFill>
                  <a:schemeClr val="tx1">
                    <a:tint val="75000"/>
                  </a:schemeClr>
                </a:solidFill>
                <a:latin typeface="+mn-lt"/>
                <a:ea typeface="+mn-ea"/>
                <a:cs typeface="+mn-cs"/>
              </a:defRPr>
            </a:lvl7pPr>
            <a:lvl8pPr marL="3519265" indent="0" algn="ctr" defTabSz="1005505" rtl="0" eaLnBrk="1" latinLnBrk="0" hangingPunct="1">
              <a:spcBef>
                <a:spcPts val="300"/>
              </a:spcBef>
              <a:buClr>
                <a:schemeClr val="tx1"/>
              </a:buClr>
              <a:buSzPct val="84000"/>
              <a:buFont typeface="Frutiger 55 Roman" pitchFamily="34" charset="0"/>
              <a:buNone/>
              <a:defRPr sz="1600" kern="1200">
                <a:solidFill>
                  <a:schemeClr val="tx1">
                    <a:tint val="75000"/>
                  </a:schemeClr>
                </a:solidFill>
                <a:latin typeface="+mn-lt"/>
                <a:ea typeface="+mn-ea"/>
                <a:cs typeface="+mn-cs"/>
              </a:defRPr>
            </a:lvl8pPr>
            <a:lvl9pPr marL="4022016" indent="0" algn="ctr" defTabSz="1005505" rtl="0" eaLnBrk="1" latinLnBrk="0" hangingPunct="1">
              <a:spcBef>
                <a:spcPts val="300"/>
              </a:spcBef>
              <a:buClr>
                <a:schemeClr val="tx1"/>
              </a:buClr>
              <a:buSzPct val="84000"/>
              <a:buFont typeface="Frutiger 55 Roman" pitchFamily="34" charset="0"/>
              <a:buNone/>
              <a:defRPr sz="1600" kern="1200">
                <a:solidFill>
                  <a:schemeClr val="tx1">
                    <a:tint val="75000"/>
                  </a:schemeClr>
                </a:solidFill>
                <a:latin typeface="+mn-lt"/>
                <a:ea typeface="+mn-ea"/>
                <a:cs typeface="+mn-cs"/>
              </a:defRPr>
            </a:lvl9pPr>
          </a:lstStyle>
          <a:p>
            <a:pPr marL="0" marR="0" lvl="0" indent="0" algn="l" defTabSz="1005505" rtl="0" eaLnBrk="1" fontAlgn="auto" latinLnBrk="0" hangingPunct="1">
              <a:lnSpc>
                <a:spcPct val="100000"/>
              </a:lnSpc>
              <a:spcBef>
                <a:spcPts val="1400"/>
              </a:spcBef>
              <a:spcAft>
                <a:spcPts val="0"/>
              </a:spcAft>
              <a:buClr>
                <a:srgbClr val="44546A"/>
              </a:buClr>
              <a:buSzPct val="100000"/>
              <a:buFont typeface="Symbol" pitchFamily="18" charset="2"/>
              <a:buNone/>
              <a:tabLst/>
              <a:defRPr/>
            </a:pPr>
            <a:endParaRPr kumimoji="0" lang="de-CH" sz="1273" b="0" i="0" u="none" strike="noStrike" kern="1200" cap="none" spc="0" normalizeH="0" baseline="0" noProof="0" dirty="0">
              <a:ln>
                <a:noFill/>
              </a:ln>
              <a:solidFill>
                <a:prstClr val="black"/>
              </a:solidFill>
              <a:effectLst/>
              <a:uLnTx/>
              <a:uFillTx/>
              <a:latin typeface="Frutiger 45 Light"/>
              <a:ea typeface="Arial Unicode MS" pitchFamily="34" charset="-128"/>
              <a:cs typeface="+mn-cs"/>
            </a:endParaRPr>
          </a:p>
        </p:txBody>
      </p:sp>
      <p:pic>
        <p:nvPicPr>
          <p:cNvPr id="10" name="Picture 9" descr="A picture containing outdoor, road, street, outdoor object&#10;&#10;Description automatically generated">
            <a:extLst>
              <a:ext uri="{FF2B5EF4-FFF2-40B4-BE49-F238E27FC236}">
                <a16:creationId xmlns:a16="http://schemas.microsoft.com/office/drawing/2014/main" id="{A9DB0E3C-63DA-4AA5-9F10-455D22004FCB}"/>
              </a:ext>
            </a:extLst>
          </p:cNvPr>
          <p:cNvPicPr>
            <a:picLocks noChangeAspect="1"/>
          </p:cNvPicPr>
          <p:nvPr/>
        </p:nvPicPr>
        <p:blipFill rotWithShape="1">
          <a:blip r:embed="rId4">
            <a:extLst>
              <a:ext uri="{28A0092B-C50C-407E-A947-70E740481C1C}">
                <a14:useLocalDpi xmlns:a14="http://schemas.microsoft.com/office/drawing/2010/main" val="0"/>
              </a:ext>
            </a:extLst>
          </a:blip>
          <a:srcRect l="42764" t="-99" r="36190" b="1790"/>
          <a:stretch/>
        </p:blipFill>
        <p:spPr>
          <a:xfrm>
            <a:off x="0" y="0"/>
            <a:ext cx="3191804" cy="6864918"/>
          </a:xfrm>
          <a:prstGeom prst="rect">
            <a:avLst/>
          </a:prstGeom>
        </p:spPr>
      </p:pic>
    </p:spTree>
    <p:extLst>
      <p:ext uri="{BB962C8B-B14F-4D97-AF65-F5344CB8AC3E}">
        <p14:creationId xmlns:p14="http://schemas.microsoft.com/office/powerpoint/2010/main" val="31219251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526576F-5145-45A7-B5F4-9D5867C71164}"/>
              </a:ext>
            </a:extLst>
          </p:cNvPr>
          <p:cNvPicPr>
            <a:picLocks noChangeAspect="1"/>
          </p:cNvPicPr>
          <p:nvPr/>
        </p:nvPicPr>
        <p:blipFill rotWithShape="1">
          <a:blip r:embed="rId3"/>
          <a:srcRect b="8607"/>
          <a:stretch/>
        </p:blipFill>
        <p:spPr>
          <a:xfrm>
            <a:off x="-3" y="-2"/>
            <a:ext cx="4985983" cy="6875309"/>
          </a:xfrm>
          <a:prstGeom prst="rect">
            <a:avLst/>
          </a:prstGeom>
        </p:spPr>
      </p:pic>
      <p:sp>
        <p:nvSpPr>
          <p:cNvPr id="6" name="Subtitle 4">
            <a:extLst>
              <a:ext uri="{FF2B5EF4-FFF2-40B4-BE49-F238E27FC236}">
                <a16:creationId xmlns:a16="http://schemas.microsoft.com/office/drawing/2014/main" id="{87F05CDA-6136-41A4-8B36-5BBF0A679197}"/>
              </a:ext>
            </a:extLst>
          </p:cNvPr>
          <p:cNvSpPr txBox="1">
            <a:spLocks/>
          </p:cNvSpPr>
          <p:nvPr/>
        </p:nvSpPr>
        <p:spPr>
          <a:xfrm>
            <a:off x="5761227" y="4608968"/>
            <a:ext cx="5075771" cy="939339"/>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buFont typeface="Arial" panose="020B0604020202020204" pitchFamily="34" charset="0"/>
              <a:buNone/>
              <a:defRPr sz="3636" kern="1200" baseline="0">
                <a:solidFill>
                  <a:schemeClr val="tx1"/>
                </a:solidFill>
                <a:latin typeface="Frutiger 45 Light"/>
                <a:ea typeface="Arial Unicode MS" pitchFamily="34" charset="-128"/>
                <a:cs typeface="+mn-cs"/>
              </a:defRPr>
            </a:lvl1pPr>
            <a:lvl2pPr marL="457053" indent="0" algn="ctr" defTabSz="914400" rtl="0" eaLnBrk="1" latinLnBrk="0" hangingPunct="1">
              <a:lnSpc>
                <a:spcPct val="90000"/>
              </a:lnSpc>
              <a:spcBef>
                <a:spcPts val="500"/>
              </a:spcBef>
              <a:buFont typeface="Arial" panose="020B0604020202020204" pitchFamily="34" charset="0"/>
              <a:buNone/>
              <a:defRPr sz="2400" kern="1200">
                <a:solidFill>
                  <a:schemeClr val="tx1">
                    <a:tint val="75000"/>
                  </a:schemeClr>
                </a:solidFill>
                <a:latin typeface="+mn-lt"/>
                <a:ea typeface="+mn-ea"/>
                <a:cs typeface="+mn-cs"/>
              </a:defRPr>
            </a:lvl2pPr>
            <a:lvl3pPr marL="914105" indent="0" algn="ctr"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3pPr>
            <a:lvl4pPr marL="1371156"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4pPr>
            <a:lvl5pPr marL="1828208"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5pPr>
            <a:lvl6pPr marL="2285260"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6pPr>
            <a:lvl7pPr marL="2742311"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7pPr>
            <a:lvl8pPr marL="3199364"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8pPr>
            <a:lvl9pPr marL="3656415"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9pPr>
          </a:lstStyle>
          <a:p>
            <a:pPr marL="0" marR="0" lvl="0" indent="0" algn="l" defTabSz="813932" rtl="0" eaLnBrk="1" fontAlgn="auto" latinLnBrk="0" hangingPunct="1">
              <a:lnSpc>
                <a:spcPct val="100000"/>
              </a:lnSpc>
              <a:spcBef>
                <a:spcPts val="1136"/>
              </a:spcBef>
              <a:spcAft>
                <a:spcPts val="0"/>
              </a:spcAft>
              <a:buClr>
                <a:srgbClr val="E60000"/>
              </a:buClr>
              <a:buSzPct val="100000"/>
              <a:buFont typeface="Symbol" pitchFamily="18" charset="2"/>
              <a:buNone/>
              <a:tabLst/>
              <a:defRPr/>
            </a:pPr>
            <a:r>
              <a:rPr kumimoji="0" lang="en-GB" sz="2400" b="1" i="0" u="none" strike="noStrike" kern="1200" cap="none" spc="0" normalizeH="0" baseline="0" noProof="0" dirty="0">
                <a:ln>
                  <a:noFill/>
                </a:ln>
                <a:solidFill>
                  <a:sysClr val="windowText" lastClr="000000"/>
                </a:solidFill>
                <a:effectLst/>
                <a:uLnTx/>
                <a:uFillTx/>
                <a:latin typeface="Frutiger 45 Light"/>
                <a:ea typeface="Arial Unicode MS" pitchFamily="34" charset="-128"/>
                <a:cs typeface="+mn-cs"/>
              </a:rPr>
              <a:t>Jason Draho</a:t>
            </a:r>
          </a:p>
          <a:p>
            <a:pPr marL="0" marR="0" lvl="0" indent="0" algn="l" defTabSz="813932" rtl="0" eaLnBrk="1" fontAlgn="auto" latinLnBrk="0" hangingPunct="1">
              <a:lnSpc>
                <a:spcPct val="100000"/>
              </a:lnSpc>
              <a:spcBef>
                <a:spcPts val="1136"/>
              </a:spcBef>
              <a:spcAft>
                <a:spcPts val="0"/>
              </a:spcAft>
              <a:buClr>
                <a:srgbClr val="E60000"/>
              </a:buClr>
              <a:buSzPct val="100000"/>
              <a:buFont typeface="Symbol" pitchFamily="18" charset="2"/>
              <a:buNone/>
              <a:tabLst/>
              <a:defRPr/>
            </a:pPr>
            <a:r>
              <a:rPr kumimoji="0" lang="en-US" sz="2400" b="0" i="0" u="none" strike="noStrike" kern="1200" cap="none" spc="0" normalizeH="0" baseline="0" noProof="0" dirty="0">
                <a:ln>
                  <a:noFill/>
                </a:ln>
                <a:solidFill>
                  <a:sysClr val="windowText" lastClr="000000"/>
                </a:solidFill>
                <a:effectLst/>
                <a:uLnTx/>
                <a:uFillTx/>
                <a:latin typeface="Frutiger 45 Light"/>
                <a:ea typeface="Arial Unicode MS" pitchFamily="34" charset="-128"/>
                <a:cs typeface="+mn-cs"/>
              </a:rPr>
              <a:t>Head of Asset Allocation Americas</a:t>
            </a:r>
            <a:r>
              <a:rPr kumimoji="0" lang="en-GB" sz="2400" b="0" i="0" u="none" strike="noStrike" kern="1200" cap="none" spc="0" normalizeH="0" baseline="0" noProof="0" dirty="0">
                <a:ln>
                  <a:noFill/>
                </a:ln>
                <a:solidFill>
                  <a:sysClr val="windowText" lastClr="000000"/>
                </a:solidFill>
                <a:effectLst/>
                <a:uLnTx/>
                <a:uFillTx/>
                <a:latin typeface="Frutiger 45 Light"/>
                <a:ea typeface="Arial Unicode MS" pitchFamily="34" charset="-128"/>
                <a:cs typeface="+mn-cs"/>
              </a:rPr>
              <a:t>, UBS Global Wealth Management</a:t>
            </a:r>
          </a:p>
        </p:txBody>
      </p:sp>
    </p:spTree>
    <p:extLst>
      <p:ext uri="{BB962C8B-B14F-4D97-AF65-F5344CB8AC3E}">
        <p14:creationId xmlns:p14="http://schemas.microsoft.com/office/powerpoint/2010/main" val="38683507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GE HEADING"/>
          <p:cNvSpPr>
            <a:spLocks noGrp="1"/>
          </p:cNvSpPr>
          <p:nvPr>
            <p:ph type="title"/>
            <p:custDataLst>
              <p:tags r:id="rId2"/>
            </p:custDataLst>
          </p:nvPr>
        </p:nvSpPr>
        <p:spPr>
          <a:xfrm>
            <a:off x="502416" y="-30046"/>
            <a:ext cx="11105804" cy="856211"/>
          </a:xfrm>
        </p:spPr>
        <p:txBody>
          <a:bodyPr>
            <a:normAutofit/>
          </a:bodyPr>
          <a:lstStyle/>
          <a:p>
            <a:pPr>
              <a:lnSpc>
                <a:spcPct val="107000"/>
              </a:lnSpc>
              <a:spcBef>
                <a:spcPts val="0"/>
              </a:spcBef>
              <a:spcAft>
                <a:spcPts val="727"/>
              </a:spcAft>
            </a:pPr>
            <a:r>
              <a:rPr lang="en-US" dirty="0"/>
              <a:t>CIO </a:t>
            </a:r>
            <a:r>
              <a:rPr lang="en-US" dirty="0">
                <a:solidFill>
                  <a:schemeClr val="tx2"/>
                </a:solidFill>
              </a:rPr>
              <a:t>scenarios </a:t>
            </a:r>
            <a:endParaRPr lang="en-US" dirty="0"/>
          </a:p>
        </p:txBody>
      </p:sp>
      <p:sp>
        <p:nvSpPr>
          <p:cNvPr id="31" name="TextBox 30">
            <a:extLst>
              <a:ext uri="{FF2B5EF4-FFF2-40B4-BE49-F238E27FC236}">
                <a16:creationId xmlns:a16="http://schemas.microsoft.com/office/drawing/2014/main" id="{08261277-B2AA-4558-8660-C79A179727B4}"/>
              </a:ext>
            </a:extLst>
          </p:cNvPr>
          <p:cNvSpPr txBox="1"/>
          <p:nvPr>
            <p:custDataLst>
              <p:tags r:id="rId3"/>
            </p:custDataLst>
          </p:nvPr>
        </p:nvSpPr>
        <p:spPr>
          <a:xfrm>
            <a:off x="1698693" y="6310322"/>
            <a:ext cx="9694894" cy="327273"/>
          </a:xfrm>
          <a:prstGeom prst="rect">
            <a:avLst/>
          </a:prstGeom>
          <a:noFill/>
        </p:spPr>
        <p:txBody>
          <a:bodyPr vert="horz" wrap="square" lIns="0" tIns="0" rIns="0" bIns="0" rtlCol="0" anchor="b" anchorCtr="0">
            <a:noAutofit/>
          </a:bodyPr>
          <a:lstStyle/>
          <a:p>
            <a:pPr marL="0" marR="0" lvl="0" indent="0" algn="r" defTabSz="914400" rtl="0" eaLnBrk="1" fontAlgn="auto" latinLnBrk="0" hangingPunct="1">
              <a:lnSpc>
                <a:spcPct val="100000"/>
              </a:lnSpc>
              <a:spcBef>
                <a:spcPts val="0"/>
              </a:spcBef>
              <a:spcAft>
                <a:spcPts val="545"/>
              </a:spcAft>
              <a:buClrTx/>
              <a:buSzTx/>
              <a:buFontTx/>
              <a:buNone/>
              <a:tabLst/>
              <a:defRPr/>
            </a:pPr>
            <a:r>
              <a:rPr kumimoji="0" lang="en-US" sz="727" b="0" i="0" u="none" strike="noStrike" kern="0" cap="none" spc="0" normalizeH="0" baseline="0" noProof="0" dirty="0">
                <a:ln>
                  <a:noFill/>
                </a:ln>
                <a:solidFill>
                  <a:prstClr val="black"/>
                </a:solidFill>
                <a:effectLst/>
                <a:uLnTx/>
                <a:uFillTx/>
                <a:latin typeface="Frutiger 45 Light" panose="020B0603020202020204" pitchFamily="34" charset="0"/>
                <a:cs typeface="+mn-cs"/>
              </a:rPr>
              <a:t>Source: UBS, as of June 2022</a:t>
            </a:r>
          </a:p>
          <a:p>
            <a:pPr marL="0" marR="0" lvl="0" indent="0" algn="r" defTabSz="914400" rtl="0" eaLnBrk="1" fontAlgn="auto" latinLnBrk="0" hangingPunct="1">
              <a:lnSpc>
                <a:spcPct val="100000"/>
              </a:lnSpc>
              <a:spcBef>
                <a:spcPts val="0"/>
              </a:spcBef>
              <a:spcAft>
                <a:spcPts val="545"/>
              </a:spcAft>
              <a:buClrTx/>
              <a:buSzTx/>
              <a:buFontTx/>
              <a:buNone/>
              <a:tabLst/>
              <a:defRPr/>
            </a:pPr>
            <a:r>
              <a:rPr kumimoji="0" lang="en-US" sz="727" b="0" i="0" u="none" strike="noStrike" kern="0" cap="none" spc="0" normalizeH="0" baseline="0" noProof="0" dirty="0">
                <a:ln>
                  <a:noFill/>
                </a:ln>
                <a:solidFill>
                  <a:prstClr val="black"/>
                </a:solidFill>
                <a:effectLst/>
                <a:uLnTx/>
                <a:uFillTx/>
                <a:latin typeface="Frutiger 45 Light" panose="020B0603020202020204" pitchFamily="34" charset="0"/>
                <a:cs typeface="+mn-cs"/>
              </a:rPr>
              <a:t>Charts and scenarios are for illustrative purposes only. Historical performance and forecasts are no guarantee for future performance.</a:t>
            </a:r>
            <a:br>
              <a:rPr kumimoji="0" lang="en-US" sz="727" b="0" i="0" u="none" strike="noStrike" kern="0" cap="none" spc="0" normalizeH="0" baseline="0" noProof="0" dirty="0">
                <a:ln>
                  <a:noFill/>
                </a:ln>
                <a:solidFill>
                  <a:prstClr val="black"/>
                </a:solidFill>
                <a:effectLst/>
                <a:uLnTx/>
                <a:uFillTx/>
                <a:latin typeface="Frutiger 45 Light" panose="020B0603020202020204" pitchFamily="34" charset="0"/>
                <a:cs typeface="+mn-cs"/>
              </a:rPr>
            </a:br>
            <a:r>
              <a:rPr kumimoji="0" lang="en-US" sz="727" b="0" i="0" u="none" strike="noStrike" kern="0" cap="none" spc="0" normalizeH="0" baseline="0" noProof="0" dirty="0">
                <a:ln>
                  <a:noFill/>
                </a:ln>
                <a:solidFill>
                  <a:prstClr val="black"/>
                </a:solidFill>
                <a:effectLst/>
                <a:uLnTx/>
                <a:uFillTx/>
                <a:latin typeface="Frutiger 45 Light" panose="020B0603020202020204" pitchFamily="34" charset="0"/>
                <a:cs typeface="+mn-cs"/>
              </a:rPr>
              <a:t>Please see important disclaimer at the end of the document.</a:t>
            </a:r>
          </a:p>
        </p:txBody>
      </p:sp>
      <p:sp>
        <p:nvSpPr>
          <p:cNvPr id="14" name="TextBox 13">
            <a:extLst>
              <a:ext uri="{FF2B5EF4-FFF2-40B4-BE49-F238E27FC236}">
                <a16:creationId xmlns:a16="http://schemas.microsoft.com/office/drawing/2014/main" id="{249094C1-3AF9-4BB2-A4AF-DD7A323E4091}"/>
              </a:ext>
            </a:extLst>
          </p:cNvPr>
          <p:cNvSpPr txBox="1"/>
          <p:nvPr/>
        </p:nvSpPr>
        <p:spPr>
          <a:xfrm>
            <a:off x="554975" y="1110626"/>
            <a:ext cx="5168017" cy="2493818"/>
          </a:xfrm>
          <a:prstGeom prst="rect">
            <a:avLst/>
          </a:prstGeom>
          <a:solidFill>
            <a:srgbClr val="CED0D1"/>
          </a:solidFill>
        </p:spPr>
        <p:txBody>
          <a:bodyPr wrap="square" lIns="83127" tIns="83127" rIns="83127" bIns="83127"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GB" sz="2545" b="1" i="0" u="none" strike="noStrike" kern="1200" cap="none" spc="0" normalizeH="0" baseline="0" noProof="0" dirty="0">
                <a:ln>
                  <a:noFill/>
                </a:ln>
                <a:solidFill>
                  <a:srgbClr val="E60000"/>
                </a:solidFill>
                <a:effectLst/>
                <a:uLnTx/>
                <a:uFillTx/>
                <a:latin typeface="Frutiger 45 Light"/>
                <a:cs typeface="+mn-cs"/>
              </a:rPr>
              <a:t>Stagflation</a:t>
            </a:r>
          </a:p>
          <a:p>
            <a:pPr marL="0" marR="0" lvl="0" indent="0" algn="l" defTabSz="914400" rtl="0" eaLnBrk="1" fontAlgn="auto" latinLnBrk="0" hangingPunct="1">
              <a:lnSpc>
                <a:spcPct val="107000"/>
              </a:lnSpc>
              <a:spcBef>
                <a:spcPts val="0"/>
              </a:spcBef>
              <a:spcAft>
                <a:spcPts val="727"/>
              </a:spcAft>
              <a:buClrTx/>
              <a:buSzTx/>
              <a:buFontTx/>
              <a:buNone/>
              <a:tabLst/>
              <a:defRPr/>
            </a:pPr>
            <a:r>
              <a:rPr kumimoji="0" lang="en-GB" sz="2182" b="1" i="1" u="none" strike="noStrike" kern="1200" cap="none" spc="0" normalizeH="0" baseline="0" noProof="0" dirty="0">
                <a:ln>
                  <a:noFill/>
                </a:ln>
                <a:solidFill>
                  <a:srgbClr val="E60000"/>
                </a:solidFill>
                <a:effectLst/>
                <a:uLnTx/>
                <a:uFillTx/>
                <a:latin typeface="Frutiger 45 Light"/>
                <a:ea typeface="Malgun Gothic" panose="020B0503020000020004" pitchFamily="34" charset="-127"/>
                <a:cs typeface="Calibri" panose="020F0502020204030204" pitchFamily="34" charset="0"/>
              </a:rPr>
              <a:t>Equities and bonds fall again</a:t>
            </a:r>
            <a:endParaRPr kumimoji="0" lang="en-GB" sz="2182" b="1" i="0" u="none" strike="noStrike" kern="1200" cap="none" spc="0" normalizeH="0" baseline="0" noProof="0" dirty="0">
              <a:ln>
                <a:noFill/>
              </a:ln>
              <a:solidFill>
                <a:srgbClr val="E60000"/>
              </a:solidFill>
              <a:effectLst/>
              <a:uLnTx/>
              <a:uFillTx/>
              <a:latin typeface="Frutiger 45 Light"/>
              <a:ea typeface="Malgun Gothic" panose="020B0503020000020004" pitchFamily="34" charset="-127"/>
              <a:cs typeface="Arial" panose="020B0604020202020204" pitchFamily="34" charset="0"/>
            </a:endParaRPr>
          </a:p>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2182" b="0" i="0" u="none" strike="noStrike" kern="1200" cap="none" spc="0" normalizeH="0" baseline="0" noProof="0" dirty="0">
                <a:ln>
                  <a:noFill/>
                </a:ln>
                <a:solidFill>
                  <a:srgbClr val="000000"/>
                </a:solidFill>
                <a:effectLst/>
                <a:uLnTx/>
                <a:uFillTx/>
                <a:latin typeface="Frutiger 45 Light"/>
                <a:ea typeface="Malgun Gothic" panose="020B0503020000020004" pitchFamily="34" charset="-127"/>
                <a:cs typeface="Calibri" panose="020F0502020204030204" pitchFamily="34" charset="0"/>
              </a:rPr>
              <a:t>By end-2022; </a:t>
            </a:r>
            <a:r>
              <a:rPr kumimoji="0" lang="en-US" sz="2182" b="1" i="0" u="none" strike="noStrike" kern="1200" cap="none" spc="0" normalizeH="0" baseline="0" noProof="0" dirty="0">
                <a:ln>
                  <a:noFill/>
                </a:ln>
                <a:solidFill>
                  <a:srgbClr val="000000"/>
                </a:solidFill>
                <a:effectLst/>
                <a:uLnTx/>
                <a:uFillTx/>
                <a:latin typeface="Frutiger 45 Light"/>
                <a:ea typeface="Malgun Gothic" panose="020B0503020000020004" pitchFamily="34" charset="-127"/>
                <a:cs typeface="Calibri" panose="020F0502020204030204" pitchFamily="34" charset="0"/>
              </a:rPr>
              <a:t>S&amp;P 500: 3,300 (-10%)</a:t>
            </a:r>
            <a:br>
              <a:rPr kumimoji="0" lang="en-US" sz="2182" b="1" i="0" u="none" strike="noStrike" kern="1200" cap="none" spc="0" normalizeH="0" baseline="0" noProof="0" dirty="0">
                <a:ln>
                  <a:noFill/>
                </a:ln>
                <a:solidFill>
                  <a:srgbClr val="000000"/>
                </a:solidFill>
                <a:effectLst/>
                <a:uLnTx/>
                <a:uFillTx/>
                <a:latin typeface="Frutiger 45 Light"/>
                <a:ea typeface="Malgun Gothic" panose="020B0503020000020004" pitchFamily="34" charset="-127"/>
                <a:cs typeface="Calibri" panose="020F0502020204030204" pitchFamily="34" charset="0"/>
              </a:rPr>
            </a:br>
            <a:r>
              <a:rPr kumimoji="0" lang="en-US" sz="2182" b="1" i="0" u="none" strike="noStrike" kern="1200" cap="none" spc="0" normalizeH="0" baseline="0" noProof="0" dirty="0">
                <a:ln>
                  <a:noFill/>
                </a:ln>
                <a:solidFill>
                  <a:srgbClr val="000000"/>
                </a:solidFill>
                <a:effectLst/>
                <a:uLnTx/>
                <a:uFillTx/>
                <a:latin typeface="Frutiger 45 Light"/>
                <a:ea typeface="Malgun Gothic" panose="020B0503020000020004" pitchFamily="34" charset="-127"/>
                <a:cs typeface="Calibri" panose="020F0502020204030204" pitchFamily="34" charset="0"/>
              </a:rPr>
              <a:t>US 10-year yield: 4.0%</a:t>
            </a:r>
          </a:p>
          <a:p>
            <a:pPr marL="0" marR="0" lvl="0" indent="0" algn="l" defTabSz="914400" rtl="0" eaLnBrk="1" fontAlgn="auto" latinLnBrk="0" hangingPunct="1">
              <a:lnSpc>
                <a:spcPct val="107000"/>
              </a:lnSpc>
              <a:spcBef>
                <a:spcPts val="0"/>
              </a:spcBef>
              <a:spcAft>
                <a:spcPts val="0"/>
              </a:spcAft>
              <a:buClrTx/>
              <a:buSzTx/>
              <a:buFontTx/>
              <a:buNone/>
              <a:tabLst/>
              <a:defRPr/>
            </a:pPr>
            <a:r>
              <a:rPr kumimoji="0" lang="en-GB" sz="2182" b="1" i="0" u="none" strike="noStrike" kern="1200" cap="none" spc="0" normalizeH="0" baseline="0" noProof="0" dirty="0">
                <a:ln>
                  <a:noFill/>
                </a:ln>
                <a:solidFill>
                  <a:prstClr val="black"/>
                </a:solidFill>
                <a:effectLst/>
                <a:uLnTx/>
                <a:uFillTx/>
                <a:latin typeface="Frutiger 45 Light"/>
                <a:ea typeface="Malgun Gothic" panose="020B0503020000020004" pitchFamily="34" charset="-127"/>
                <a:cs typeface="Arial" panose="020B0604020202020204" pitchFamily="34" charset="0"/>
              </a:rPr>
              <a:t>Probability: </a:t>
            </a:r>
            <a:r>
              <a:rPr kumimoji="0" lang="en-GB" sz="2182" b="0" i="0" u="none" strike="noStrike" kern="1200" cap="none" spc="0" normalizeH="0" baseline="0" noProof="0" dirty="0">
                <a:ln>
                  <a:noFill/>
                </a:ln>
                <a:solidFill>
                  <a:prstClr val="black"/>
                </a:solidFill>
                <a:effectLst/>
                <a:uLnTx/>
                <a:uFillTx/>
                <a:latin typeface="Frutiger 45 Light"/>
                <a:ea typeface="Malgun Gothic" panose="020B0503020000020004" pitchFamily="34" charset="-127"/>
                <a:cs typeface="Arial" panose="020B0604020202020204" pitchFamily="34" charset="0"/>
              </a:rPr>
              <a:t>20%</a:t>
            </a:r>
          </a:p>
        </p:txBody>
      </p:sp>
      <p:sp>
        <p:nvSpPr>
          <p:cNvPr id="15" name="TextBox 14">
            <a:extLst>
              <a:ext uri="{FF2B5EF4-FFF2-40B4-BE49-F238E27FC236}">
                <a16:creationId xmlns:a16="http://schemas.microsoft.com/office/drawing/2014/main" id="{BD32C541-D501-4150-9ADD-A3FC45714C1D}"/>
              </a:ext>
            </a:extLst>
          </p:cNvPr>
          <p:cNvSpPr txBox="1"/>
          <p:nvPr/>
        </p:nvSpPr>
        <p:spPr>
          <a:xfrm>
            <a:off x="554975" y="3713273"/>
            <a:ext cx="5168017" cy="2493818"/>
          </a:xfrm>
          <a:prstGeom prst="rect">
            <a:avLst/>
          </a:prstGeom>
          <a:solidFill>
            <a:srgbClr val="AEB0B3"/>
          </a:solidFill>
        </p:spPr>
        <p:txBody>
          <a:bodyPr wrap="square" lIns="83127" tIns="83127" rIns="83127" bIns="83127"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GB" sz="2545" b="1" i="0" u="none" strike="noStrike" kern="1200" cap="none" spc="0" normalizeH="0" baseline="0" noProof="0" dirty="0">
                <a:ln>
                  <a:noFill/>
                </a:ln>
                <a:solidFill>
                  <a:srgbClr val="E60000"/>
                </a:solidFill>
                <a:effectLst/>
                <a:uLnTx/>
                <a:uFillTx/>
                <a:latin typeface="Frutiger 45 Light"/>
                <a:cs typeface="Calibri" panose="020F0502020204030204" pitchFamily="34" charset="0"/>
              </a:rPr>
              <a:t>Slump</a:t>
            </a:r>
          </a:p>
          <a:p>
            <a:pPr marL="0" marR="0" lvl="0" indent="0" algn="l" defTabSz="914400" rtl="0" eaLnBrk="1" fontAlgn="auto" latinLnBrk="0" hangingPunct="1">
              <a:lnSpc>
                <a:spcPct val="107000"/>
              </a:lnSpc>
              <a:spcBef>
                <a:spcPts val="0"/>
              </a:spcBef>
              <a:spcAft>
                <a:spcPts val="727"/>
              </a:spcAft>
              <a:buClrTx/>
              <a:buSzTx/>
              <a:buFontTx/>
              <a:buNone/>
              <a:tabLst/>
              <a:defRPr/>
            </a:pPr>
            <a:r>
              <a:rPr kumimoji="0" lang="en-GB" sz="2182" b="1" i="1" u="none" strike="noStrike" kern="1200" cap="none" spc="0" normalizeH="0" baseline="0" noProof="0" dirty="0">
                <a:ln>
                  <a:noFill/>
                </a:ln>
                <a:solidFill>
                  <a:srgbClr val="E60000"/>
                </a:solidFill>
                <a:effectLst/>
                <a:uLnTx/>
                <a:uFillTx/>
                <a:latin typeface="Frutiger 45 Light"/>
                <a:ea typeface="Malgun Gothic" panose="020B0503020000020004" pitchFamily="34" charset="-127"/>
                <a:cs typeface="Calibri" panose="020F0502020204030204" pitchFamily="34" charset="0"/>
              </a:rPr>
              <a:t>Equities fall but bonds rise</a:t>
            </a:r>
            <a:endParaRPr kumimoji="0" lang="en-GB" sz="2182" b="1" i="0" u="none" strike="noStrike" kern="1200" cap="none" spc="0" normalizeH="0" baseline="0" noProof="0" dirty="0">
              <a:ln>
                <a:noFill/>
              </a:ln>
              <a:solidFill>
                <a:srgbClr val="E60000"/>
              </a:solidFill>
              <a:effectLst/>
              <a:uLnTx/>
              <a:uFillTx/>
              <a:latin typeface="Frutiger 45 Light"/>
              <a:ea typeface="Malgun Gothic" panose="020B0503020000020004" pitchFamily="34" charset="-127"/>
              <a:cs typeface="Calibri" panose="020F0502020204030204" pitchFamily="34" charset="0"/>
            </a:endParaRPr>
          </a:p>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2182" b="0" i="0" u="none" strike="noStrike" kern="1200" cap="none" spc="0" normalizeH="0" baseline="0" noProof="0" dirty="0">
                <a:ln>
                  <a:noFill/>
                </a:ln>
                <a:solidFill>
                  <a:srgbClr val="000000"/>
                </a:solidFill>
                <a:effectLst/>
                <a:uLnTx/>
                <a:uFillTx/>
                <a:latin typeface="Frutiger 45 Light"/>
                <a:ea typeface="Malgun Gothic" panose="020B0503020000020004" pitchFamily="34" charset="-127"/>
                <a:cs typeface="Calibri" panose="020F0502020204030204" pitchFamily="34" charset="0"/>
              </a:rPr>
              <a:t>By end-2022; </a:t>
            </a:r>
            <a:r>
              <a:rPr kumimoji="0" lang="en-US" sz="2182" b="1" i="0" u="none" strike="noStrike" kern="1200" cap="none" spc="0" normalizeH="0" baseline="0" noProof="0" dirty="0">
                <a:ln>
                  <a:noFill/>
                </a:ln>
                <a:solidFill>
                  <a:srgbClr val="000000"/>
                </a:solidFill>
                <a:effectLst/>
                <a:uLnTx/>
                <a:uFillTx/>
                <a:latin typeface="Frutiger 45 Light"/>
                <a:ea typeface="Malgun Gothic" panose="020B0503020000020004" pitchFamily="34" charset="-127"/>
                <a:cs typeface="Calibri" panose="020F0502020204030204" pitchFamily="34" charset="0"/>
              </a:rPr>
              <a:t>S&amp;P 500: 3,300 (-10%)</a:t>
            </a:r>
            <a:br>
              <a:rPr kumimoji="0" lang="en-US" sz="2182" b="1" i="0" u="none" strike="noStrike" kern="1200" cap="none" spc="0" normalizeH="0" baseline="0" noProof="0" dirty="0">
                <a:ln>
                  <a:noFill/>
                </a:ln>
                <a:solidFill>
                  <a:srgbClr val="000000"/>
                </a:solidFill>
                <a:effectLst/>
                <a:uLnTx/>
                <a:uFillTx/>
                <a:latin typeface="Frutiger 45 Light"/>
                <a:ea typeface="Malgun Gothic" panose="020B0503020000020004" pitchFamily="34" charset="-127"/>
                <a:cs typeface="Calibri" panose="020F0502020204030204" pitchFamily="34" charset="0"/>
              </a:rPr>
            </a:br>
            <a:r>
              <a:rPr kumimoji="0" lang="en-US" sz="2182" b="1" i="0" u="none" strike="noStrike" kern="1200" cap="none" spc="0" normalizeH="0" baseline="0" noProof="0" dirty="0">
                <a:ln>
                  <a:noFill/>
                </a:ln>
                <a:solidFill>
                  <a:srgbClr val="000000"/>
                </a:solidFill>
                <a:effectLst/>
                <a:uLnTx/>
                <a:uFillTx/>
                <a:latin typeface="Frutiger 45 Light"/>
                <a:ea typeface="Malgun Gothic" panose="020B0503020000020004" pitchFamily="34" charset="-127"/>
                <a:cs typeface="Calibri" panose="020F0502020204030204" pitchFamily="34" charset="0"/>
              </a:rPr>
              <a:t>US 10-year yield: 1.5%</a:t>
            </a:r>
          </a:p>
          <a:p>
            <a:pPr marL="0" marR="0" lvl="0" indent="0" algn="l" defTabSz="914400" rtl="0" eaLnBrk="1" fontAlgn="auto" latinLnBrk="0" hangingPunct="1">
              <a:lnSpc>
                <a:spcPct val="107000"/>
              </a:lnSpc>
              <a:spcBef>
                <a:spcPts val="0"/>
              </a:spcBef>
              <a:spcAft>
                <a:spcPts val="0"/>
              </a:spcAft>
              <a:buClrTx/>
              <a:buSzTx/>
              <a:buFontTx/>
              <a:buNone/>
              <a:tabLst/>
              <a:defRPr/>
            </a:pPr>
            <a:r>
              <a:rPr kumimoji="0" lang="en-GB" sz="2182" b="1" i="0" u="none" strike="noStrike" kern="1200" cap="none" spc="0" normalizeH="0" baseline="0" noProof="0" dirty="0">
                <a:ln>
                  <a:noFill/>
                </a:ln>
                <a:solidFill>
                  <a:srgbClr val="000000"/>
                </a:solidFill>
                <a:effectLst/>
                <a:uLnTx/>
                <a:uFillTx/>
                <a:latin typeface="Frutiger 45 Light"/>
                <a:ea typeface="Malgun Gothic" panose="020B0503020000020004" pitchFamily="34" charset="-127"/>
                <a:cs typeface="Calibri" panose="020F0502020204030204" pitchFamily="34" charset="0"/>
              </a:rPr>
              <a:t>Probability: </a:t>
            </a:r>
            <a:r>
              <a:rPr kumimoji="0" lang="en-GB" sz="2182" b="0" i="0" u="none" strike="noStrike" kern="1200" cap="none" spc="0" normalizeH="0" baseline="0" noProof="0" dirty="0">
                <a:ln>
                  <a:noFill/>
                </a:ln>
                <a:solidFill>
                  <a:srgbClr val="000000"/>
                </a:solidFill>
                <a:effectLst/>
                <a:uLnTx/>
                <a:uFillTx/>
                <a:latin typeface="Frutiger 45 Light"/>
                <a:ea typeface="Malgun Gothic" panose="020B0503020000020004" pitchFamily="34" charset="-127"/>
                <a:cs typeface="Calibri" panose="020F0502020204030204" pitchFamily="34" charset="0"/>
              </a:rPr>
              <a:t>30%</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GB" sz="2182" b="1" i="0" u="none" strike="noStrike" kern="1200" cap="none" spc="0" normalizeH="0" baseline="0" noProof="0" dirty="0">
              <a:ln>
                <a:noFill/>
              </a:ln>
              <a:solidFill>
                <a:prstClr val="black"/>
              </a:solidFill>
              <a:effectLst/>
              <a:uLnTx/>
              <a:uFillTx/>
              <a:latin typeface="Frutiger 45 Light"/>
              <a:cs typeface="Calibri" panose="020F0502020204030204" pitchFamily="34" charset="0"/>
            </a:endParaRPr>
          </a:p>
        </p:txBody>
      </p:sp>
      <p:sp>
        <p:nvSpPr>
          <p:cNvPr id="16" name="TextBox 15">
            <a:extLst>
              <a:ext uri="{FF2B5EF4-FFF2-40B4-BE49-F238E27FC236}">
                <a16:creationId xmlns:a16="http://schemas.microsoft.com/office/drawing/2014/main" id="{A4B5DD42-3FB0-4B81-9649-DDC9002792C8}"/>
              </a:ext>
            </a:extLst>
          </p:cNvPr>
          <p:cNvSpPr txBox="1"/>
          <p:nvPr/>
        </p:nvSpPr>
        <p:spPr>
          <a:xfrm>
            <a:off x="6353795" y="1110626"/>
            <a:ext cx="5168017" cy="2493818"/>
          </a:xfrm>
          <a:prstGeom prst="rect">
            <a:avLst/>
          </a:prstGeom>
          <a:solidFill>
            <a:srgbClr val="DFDFE1"/>
          </a:solidFill>
        </p:spPr>
        <p:txBody>
          <a:bodyPr wrap="square" lIns="83127" tIns="83127" rIns="83127" bIns="83127"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GB" sz="2545" b="1" i="0" u="none" strike="noStrike" kern="1200" cap="none" spc="0" normalizeH="0" baseline="0" noProof="0" dirty="0">
                <a:ln>
                  <a:noFill/>
                </a:ln>
                <a:solidFill>
                  <a:srgbClr val="E60000"/>
                </a:solidFill>
                <a:effectLst/>
                <a:uLnTx/>
                <a:uFillTx/>
                <a:latin typeface="Frutiger 45 Light"/>
                <a:cs typeface="Calibri" panose="020F0502020204030204" pitchFamily="34" charset="0"/>
              </a:rPr>
              <a:t>Reflation</a:t>
            </a:r>
          </a:p>
          <a:p>
            <a:pPr marL="0" marR="0" lvl="0" indent="0" algn="l" defTabSz="914400" rtl="0" eaLnBrk="1" fontAlgn="auto" latinLnBrk="0" hangingPunct="1">
              <a:lnSpc>
                <a:spcPct val="107000"/>
              </a:lnSpc>
              <a:spcBef>
                <a:spcPts val="0"/>
              </a:spcBef>
              <a:spcAft>
                <a:spcPts val="727"/>
              </a:spcAft>
              <a:buClrTx/>
              <a:buSzTx/>
              <a:buFontTx/>
              <a:buNone/>
              <a:tabLst/>
              <a:defRPr/>
            </a:pPr>
            <a:r>
              <a:rPr kumimoji="0" lang="en-US" sz="2182" b="1" i="1" u="none" strike="noStrike" kern="1200" cap="none" spc="0" normalizeH="0" baseline="0" noProof="0" dirty="0">
                <a:ln>
                  <a:noFill/>
                </a:ln>
                <a:solidFill>
                  <a:srgbClr val="E60000"/>
                </a:solidFill>
                <a:effectLst/>
                <a:uLnTx/>
                <a:uFillTx/>
                <a:latin typeface="Frutiger 45 Light"/>
                <a:ea typeface="Malgun Gothic" panose="020B0503020000020004" pitchFamily="34" charset="-127"/>
                <a:cs typeface="Calibri" panose="020F0502020204030204" pitchFamily="34" charset="0"/>
              </a:rPr>
              <a:t>Strong equity rally</a:t>
            </a:r>
          </a:p>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2182" b="0" i="0" u="none" strike="noStrike" kern="1200" cap="none" spc="0" normalizeH="0" baseline="0" noProof="0" dirty="0">
                <a:ln>
                  <a:noFill/>
                </a:ln>
                <a:solidFill>
                  <a:srgbClr val="000000"/>
                </a:solidFill>
                <a:effectLst/>
                <a:uLnTx/>
                <a:uFillTx/>
                <a:latin typeface="Frutiger 45 Light"/>
                <a:ea typeface="Malgun Gothic" panose="020B0503020000020004" pitchFamily="34" charset="-127"/>
                <a:cs typeface="Calibri" panose="020F0502020204030204" pitchFamily="34" charset="0"/>
              </a:rPr>
              <a:t>By end-2022; </a:t>
            </a:r>
            <a:r>
              <a:rPr kumimoji="0" lang="en-US" sz="2182" b="1" i="0" u="none" strike="noStrike" kern="1200" cap="none" spc="0" normalizeH="0" baseline="0" noProof="0" dirty="0">
                <a:ln>
                  <a:noFill/>
                </a:ln>
                <a:solidFill>
                  <a:srgbClr val="000000"/>
                </a:solidFill>
                <a:effectLst/>
                <a:uLnTx/>
                <a:uFillTx/>
                <a:latin typeface="Frutiger 45 Light"/>
                <a:ea typeface="Malgun Gothic" panose="020B0503020000020004" pitchFamily="34" charset="-127"/>
                <a:cs typeface="Calibri" panose="020F0502020204030204" pitchFamily="34" charset="0"/>
              </a:rPr>
              <a:t>S&amp;P 500: 4,500 (+20-25%)</a:t>
            </a:r>
            <a:br>
              <a:rPr kumimoji="0" lang="en-US" sz="2182" b="1" i="0" u="none" strike="noStrike" kern="1200" cap="none" spc="0" normalizeH="0" baseline="0" noProof="0" dirty="0">
                <a:ln>
                  <a:noFill/>
                </a:ln>
                <a:solidFill>
                  <a:srgbClr val="000000"/>
                </a:solidFill>
                <a:effectLst/>
                <a:uLnTx/>
                <a:uFillTx/>
                <a:latin typeface="Frutiger 45 Light"/>
                <a:ea typeface="Malgun Gothic" panose="020B0503020000020004" pitchFamily="34" charset="-127"/>
                <a:cs typeface="Calibri" panose="020F0502020204030204" pitchFamily="34" charset="0"/>
              </a:rPr>
            </a:br>
            <a:r>
              <a:rPr kumimoji="0" lang="en-US" sz="2182" b="1" i="0" u="none" strike="noStrike" kern="1200" cap="none" spc="0" normalizeH="0" baseline="0" noProof="0" dirty="0">
                <a:ln>
                  <a:noFill/>
                </a:ln>
                <a:solidFill>
                  <a:srgbClr val="000000"/>
                </a:solidFill>
                <a:effectLst/>
                <a:uLnTx/>
                <a:uFillTx/>
                <a:latin typeface="Frutiger 45 Light"/>
                <a:ea typeface="Malgun Gothic" panose="020B0503020000020004" pitchFamily="34" charset="-127"/>
                <a:cs typeface="Calibri" panose="020F0502020204030204" pitchFamily="34" charset="0"/>
              </a:rPr>
              <a:t>US 10-year yield: 3.00%</a:t>
            </a:r>
          </a:p>
          <a:p>
            <a:pPr marL="0" marR="0" lvl="0" indent="0" algn="l" defTabSz="914400" rtl="0" eaLnBrk="1" fontAlgn="auto" latinLnBrk="0" hangingPunct="1">
              <a:lnSpc>
                <a:spcPct val="107000"/>
              </a:lnSpc>
              <a:spcBef>
                <a:spcPts val="0"/>
              </a:spcBef>
              <a:spcAft>
                <a:spcPts val="0"/>
              </a:spcAft>
              <a:buClrTx/>
              <a:buSzTx/>
              <a:buFontTx/>
              <a:buNone/>
              <a:tabLst/>
              <a:defRPr/>
            </a:pPr>
            <a:r>
              <a:rPr kumimoji="0" lang="en-GB" sz="2182" b="1" i="0" u="none" strike="noStrike" kern="1200" cap="none" spc="0" normalizeH="0" baseline="0" noProof="0" dirty="0">
                <a:ln>
                  <a:noFill/>
                </a:ln>
                <a:solidFill>
                  <a:srgbClr val="000000"/>
                </a:solidFill>
                <a:effectLst/>
                <a:uLnTx/>
                <a:uFillTx/>
                <a:latin typeface="Frutiger 45 Light"/>
                <a:ea typeface="Malgun Gothic" panose="020B0503020000020004" pitchFamily="34" charset="-127"/>
                <a:cs typeface="Calibri" panose="020F0502020204030204" pitchFamily="34" charset="0"/>
              </a:rPr>
              <a:t>Probability: </a:t>
            </a:r>
            <a:r>
              <a:rPr kumimoji="0" lang="en-GB" sz="2182" b="0" i="0" u="none" strike="noStrike" kern="1200" cap="none" spc="0" normalizeH="0" baseline="0" noProof="0" dirty="0">
                <a:ln>
                  <a:noFill/>
                </a:ln>
                <a:solidFill>
                  <a:srgbClr val="000000"/>
                </a:solidFill>
                <a:effectLst/>
                <a:uLnTx/>
                <a:uFillTx/>
                <a:latin typeface="Frutiger 45 Light"/>
                <a:ea typeface="Malgun Gothic" panose="020B0503020000020004" pitchFamily="34" charset="-127"/>
                <a:cs typeface="Calibri" panose="020F0502020204030204" pitchFamily="34" charset="0"/>
              </a:rPr>
              <a:t>10%</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GB" sz="2182" b="1" i="0" u="none" strike="noStrike" kern="1200" cap="none" spc="0" normalizeH="0" baseline="0" noProof="0" dirty="0">
              <a:ln>
                <a:noFill/>
              </a:ln>
              <a:solidFill>
                <a:prstClr val="black"/>
              </a:solidFill>
              <a:effectLst/>
              <a:uLnTx/>
              <a:uFillTx/>
              <a:latin typeface="Frutiger 45 Light"/>
              <a:cs typeface="Calibri" panose="020F0502020204030204" pitchFamily="34" charset="0"/>
            </a:endParaRPr>
          </a:p>
        </p:txBody>
      </p:sp>
      <p:sp>
        <p:nvSpPr>
          <p:cNvPr id="17" name="TextBox 16">
            <a:extLst>
              <a:ext uri="{FF2B5EF4-FFF2-40B4-BE49-F238E27FC236}">
                <a16:creationId xmlns:a16="http://schemas.microsoft.com/office/drawing/2014/main" id="{8EA933F4-8FF2-4AB3-AC4A-5D56A13F7FCC}"/>
              </a:ext>
            </a:extLst>
          </p:cNvPr>
          <p:cNvSpPr txBox="1"/>
          <p:nvPr/>
        </p:nvSpPr>
        <p:spPr>
          <a:xfrm>
            <a:off x="6353795" y="3713273"/>
            <a:ext cx="5168017" cy="2493818"/>
          </a:xfrm>
          <a:prstGeom prst="rect">
            <a:avLst/>
          </a:prstGeom>
          <a:solidFill>
            <a:srgbClr val="EFEFF0"/>
          </a:solidFill>
        </p:spPr>
        <p:txBody>
          <a:bodyPr wrap="square" lIns="83127" tIns="83127" rIns="83127" bIns="83127"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GB" sz="2545" b="1" i="0" u="none" strike="noStrike" kern="1200" cap="none" spc="0" normalizeH="0" baseline="0" noProof="0" dirty="0">
                <a:ln>
                  <a:noFill/>
                </a:ln>
                <a:solidFill>
                  <a:srgbClr val="E60000"/>
                </a:solidFill>
                <a:effectLst/>
                <a:uLnTx/>
                <a:uFillTx/>
                <a:latin typeface="Frutiger 45 Light"/>
                <a:cs typeface="Calibri" panose="020F0502020204030204" pitchFamily="34" charset="0"/>
              </a:rPr>
              <a:t>Soft landing</a:t>
            </a:r>
          </a:p>
          <a:p>
            <a:pPr marL="0" marR="0" lvl="0" indent="0" algn="l" defTabSz="914400" rtl="0" eaLnBrk="1" fontAlgn="auto" latinLnBrk="0" hangingPunct="1">
              <a:lnSpc>
                <a:spcPct val="107000"/>
              </a:lnSpc>
              <a:spcBef>
                <a:spcPts val="0"/>
              </a:spcBef>
              <a:spcAft>
                <a:spcPts val="727"/>
              </a:spcAft>
              <a:buClrTx/>
              <a:buSzTx/>
              <a:buFontTx/>
              <a:buNone/>
              <a:tabLst/>
              <a:defRPr/>
            </a:pPr>
            <a:r>
              <a:rPr kumimoji="0" lang="en-GB" sz="2182" b="1" i="1" u="none" strike="noStrike" kern="1200" cap="none" spc="0" normalizeH="0" baseline="0" noProof="0" dirty="0">
                <a:ln>
                  <a:noFill/>
                </a:ln>
                <a:solidFill>
                  <a:srgbClr val="E60000"/>
                </a:solidFill>
                <a:effectLst/>
                <a:uLnTx/>
                <a:uFillTx/>
                <a:latin typeface="Frutiger 45 Light"/>
                <a:ea typeface="Malgun Gothic" panose="020B0503020000020004" pitchFamily="34" charset="-127"/>
                <a:cs typeface="Calibri" panose="020F0502020204030204" pitchFamily="34" charset="0"/>
              </a:rPr>
              <a:t>Modest equity recovery</a:t>
            </a:r>
            <a:endParaRPr kumimoji="0" lang="en-GB" sz="2182" b="1" i="0" u="none" strike="noStrike" kern="1200" cap="none" spc="0" normalizeH="0" baseline="0" noProof="0" dirty="0">
              <a:ln>
                <a:noFill/>
              </a:ln>
              <a:solidFill>
                <a:srgbClr val="E60000"/>
              </a:solidFill>
              <a:effectLst/>
              <a:uLnTx/>
              <a:uFillTx/>
              <a:latin typeface="Frutiger 45 Light"/>
              <a:ea typeface="Malgun Gothic" panose="020B0503020000020004" pitchFamily="34" charset="-127"/>
              <a:cs typeface="Arial" panose="020B0604020202020204" pitchFamily="34" charset="0"/>
            </a:endParaRPr>
          </a:p>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2182" b="0" i="0" u="none" strike="noStrike" kern="1200" cap="none" spc="0" normalizeH="0" baseline="0" noProof="0" dirty="0">
                <a:ln>
                  <a:noFill/>
                </a:ln>
                <a:solidFill>
                  <a:srgbClr val="000000"/>
                </a:solidFill>
                <a:effectLst/>
                <a:uLnTx/>
                <a:uFillTx/>
                <a:latin typeface="Frutiger 45 Light"/>
                <a:ea typeface="Malgun Gothic" panose="020B0503020000020004" pitchFamily="34" charset="-127"/>
                <a:cs typeface="Calibri" panose="020F0502020204030204" pitchFamily="34" charset="0"/>
              </a:rPr>
              <a:t>By end-2022; </a:t>
            </a:r>
            <a:r>
              <a:rPr kumimoji="0" lang="en-US" sz="2182" b="1" i="0" u="none" strike="noStrike" kern="1200" cap="none" spc="0" normalizeH="0" baseline="0" noProof="0" dirty="0">
                <a:ln>
                  <a:noFill/>
                </a:ln>
                <a:solidFill>
                  <a:srgbClr val="000000"/>
                </a:solidFill>
                <a:effectLst/>
                <a:uLnTx/>
                <a:uFillTx/>
                <a:latin typeface="Frutiger 45 Light"/>
                <a:ea typeface="Malgun Gothic" panose="020B0503020000020004" pitchFamily="34" charset="-127"/>
                <a:cs typeface="Calibri" panose="020F0502020204030204" pitchFamily="34" charset="0"/>
              </a:rPr>
              <a:t>S&amp;P 500: 3,900 (+5%)</a:t>
            </a:r>
            <a:br>
              <a:rPr kumimoji="0" lang="en-US" sz="2182" b="0" i="0" u="none" strike="noStrike" kern="1200" cap="none" spc="0" normalizeH="0" baseline="0" noProof="0" dirty="0">
                <a:ln>
                  <a:noFill/>
                </a:ln>
                <a:solidFill>
                  <a:srgbClr val="000000"/>
                </a:solidFill>
                <a:effectLst/>
                <a:uLnTx/>
                <a:uFillTx/>
                <a:latin typeface="Frutiger 45 Light"/>
                <a:ea typeface="Malgun Gothic" panose="020B0503020000020004" pitchFamily="34" charset="-127"/>
                <a:cs typeface="Calibri" panose="020F0502020204030204" pitchFamily="34" charset="0"/>
              </a:rPr>
            </a:br>
            <a:r>
              <a:rPr kumimoji="0" lang="en-US" sz="2182" b="1" i="0" u="none" strike="noStrike" kern="1200" cap="none" spc="0" normalizeH="0" baseline="0" noProof="0" dirty="0">
                <a:ln>
                  <a:noFill/>
                </a:ln>
                <a:solidFill>
                  <a:srgbClr val="000000"/>
                </a:solidFill>
                <a:effectLst/>
                <a:uLnTx/>
                <a:uFillTx/>
                <a:latin typeface="Frutiger 45 Light"/>
                <a:ea typeface="Malgun Gothic" panose="020B0503020000020004" pitchFamily="34" charset="-127"/>
                <a:cs typeface="Calibri" panose="020F0502020204030204" pitchFamily="34" charset="0"/>
              </a:rPr>
              <a:t>US 10-year yield: 3.25%</a:t>
            </a:r>
          </a:p>
          <a:p>
            <a:pPr marL="0" marR="0" lvl="0" indent="0" algn="l" defTabSz="914400" rtl="0" eaLnBrk="1" fontAlgn="auto" latinLnBrk="0" hangingPunct="1">
              <a:lnSpc>
                <a:spcPct val="107000"/>
              </a:lnSpc>
              <a:spcBef>
                <a:spcPts val="0"/>
              </a:spcBef>
              <a:spcAft>
                <a:spcPts val="0"/>
              </a:spcAft>
              <a:buClrTx/>
              <a:buSzTx/>
              <a:buFontTx/>
              <a:buNone/>
              <a:tabLst/>
              <a:defRPr/>
            </a:pPr>
            <a:r>
              <a:rPr kumimoji="0" lang="en-GB" sz="2182" b="1" i="0" u="none" strike="noStrike" kern="1200" cap="none" spc="0" normalizeH="0" baseline="0" noProof="0" dirty="0">
                <a:ln>
                  <a:noFill/>
                </a:ln>
                <a:solidFill>
                  <a:srgbClr val="000000"/>
                </a:solidFill>
                <a:effectLst/>
                <a:uLnTx/>
                <a:uFillTx/>
                <a:latin typeface="Frutiger 45 Light"/>
                <a:ea typeface="Malgun Gothic" panose="020B0503020000020004" pitchFamily="34" charset="-127"/>
                <a:cs typeface="Calibri" panose="020F0502020204030204" pitchFamily="34" charset="0"/>
              </a:rPr>
              <a:t>Probability: </a:t>
            </a:r>
            <a:r>
              <a:rPr kumimoji="0" lang="en-GB" sz="2182" b="0" i="0" u="none" strike="noStrike" kern="1200" cap="none" spc="0" normalizeH="0" baseline="0" noProof="0" dirty="0">
                <a:ln>
                  <a:noFill/>
                </a:ln>
                <a:solidFill>
                  <a:srgbClr val="000000"/>
                </a:solidFill>
                <a:effectLst/>
                <a:uLnTx/>
                <a:uFillTx/>
                <a:latin typeface="Frutiger 45 Light"/>
                <a:ea typeface="Malgun Gothic" panose="020B0503020000020004" pitchFamily="34" charset="-127"/>
                <a:cs typeface="Calibri" panose="020F0502020204030204" pitchFamily="34" charset="0"/>
              </a:rPr>
              <a:t>40%</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GB" sz="2182" b="1" i="0" u="none" strike="noStrike" kern="1200" cap="none" spc="0" normalizeH="0" baseline="0" noProof="0" dirty="0">
              <a:ln>
                <a:noFill/>
              </a:ln>
              <a:solidFill>
                <a:prstClr val="black"/>
              </a:solidFill>
              <a:effectLst/>
              <a:uLnTx/>
              <a:uFillTx/>
              <a:latin typeface="Frutiger 45 Light"/>
              <a:cs typeface="Calibri" panose="020F0502020204030204" pitchFamily="34" charset="0"/>
            </a:endParaRPr>
          </a:p>
        </p:txBody>
      </p:sp>
    </p:spTree>
    <p:custDataLst>
      <p:tags r:id="rId1"/>
    </p:custDataLst>
    <p:extLst>
      <p:ext uri="{BB962C8B-B14F-4D97-AF65-F5344CB8AC3E}">
        <p14:creationId xmlns:p14="http://schemas.microsoft.com/office/powerpoint/2010/main" val="14252015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a:extLst>
              <a:ext uri="{FF2B5EF4-FFF2-40B4-BE49-F238E27FC236}">
                <a16:creationId xmlns:a16="http://schemas.microsoft.com/office/drawing/2014/main" id="{08261277-B2AA-4558-8660-C79A179727B4}"/>
              </a:ext>
            </a:extLst>
          </p:cNvPr>
          <p:cNvSpPr txBox="1"/>
          <p:nvPr>
            <p:custDataLst>
              <p:tags r:id="rId2"/>
            </p:custDataLst>
          </p:nvPr>
        </p:nvSpPr>
        <p:spPr>
          <a:xfrm>
            <a:off x="1689901" y="6021923"/>
            <a:ext cx="9694894" cy="686608"/>
          </a:xfrm>
          <a:prstGeom prst="rect">
            <a:avLst/>
          </a:prstGeom>
          <a:noFill/>
        </p:spPr>
        <p:txBody>
          <a:bodyPr vert="horz" wrap="square" lIns="0" tIns="0" rIns="0" bIns="0" rtlCol="0" anchor="b" anchorCtr="0">
            <a:noAutofit/>
          </a:bodyPr>
          <a:lstStyle/>
          <a:p>
            <a:pPr marL="0" marR="0" lvl="0" indent="0" algn="r" defTabSz="831281" rtl="0" eaLnBrk="1" fontAlgn="base" latinLnBrk="0" hangingPunct="0">
              <a:lnSpc>
                <a:spcPct val="100000"/>
              </a:lnSpc>
              <a:spcBef>
                <a:spcPts val="0"/>
              </a:spcBef>
              <a:spcAft>
                <a:spcPts val="545"/>
              </a:spcAft>
              <a:buClrTx/>
              <a:buSzTx/>
              <a:buFontTx/>
              <a:buNone/>
              <a:tabLst/>
              <a:defRPr/>
            </a:pPr>
            <a:r>
              <a:rPr kumimoji="0" lang="en-US" sz="727" b="0" i="0" u="none" strike="noStrike" kern="0" cap="none" spc="0" normalizeH="0" baseline="0" noProof="0" dirty="0">
                <a:ln>
                  <a:noFill/>
                </a:ln>
                <a:solidFill>
                  <a:prstClr val="black"/>
                </a:solidFill>
                <a:effectLst/>
                <a:uLnTx/>
                <a:uFillTx/>
                <a:latin typeface="Frutiger 45 Light" panose="020B0603020202020204" pitchFamily="34" charset="0"/>
                <a:cs typeface="+mn-cs"/>
              </a:rPr>
              <a:t>. Source: Bloomberg, Goldman Sachs, UBS, as of June 2022</a:t>
            </a:r>
          </a:p>
          <a:p>
            <a:pPr marL="0" marR="0" lvl="0" indent="0" algn="r" defTabSz="831281" rtl="0" eaLnBrk="1" fontAlgn="base" latinLnBrk="0" hangingPunct="0">
              <a:lnSpc>
                <a:spcPct val="100000"/>
              </a:lnSpc>
              <a:spcBef>
                <a:spcPts val="0"/>
              </a:spcBef>
              <a:spcAft>
                <a:spcPts val="545"/>
              </a:spcAft>
              <a:buClrTx/>
              <a:buSzTx/>
              <a:buFontTx/>
              <a:buNone/>
              <a:tabLst/>
              <a:defRPr/>
            </a:pPr>
            <a:r>
              <a:rPr kumimoji="0" lang="en-US" sz="727" b="0" i="0" u="none" strike="noStrike" kern="0" cap="none" spc="0" normalizeH="0" baseline="0" noProof="0" dirty="0">
                <a:ln>
                  <a:noFill/>
                </a:ln>
                <a:solidFill>
                  <a:prstClr val="black"/>
                </a:solidFill>
                <a:effectLst/>
                <a:uLnTx/>
                <a:uFillTx/>
                <a:latin typeface="Frutiger 45 Light" panose="020B0603020202020204" pitchFamily="34" charset="0"/>
                <a:cs typeface="+mn-cs"/>
              </a:rPr>
              <a:t>Charts and scenarios are for illustrative purposes only. Historical performance and forecasts are no guarantee for future performance.</a:t>
            </a:r>
            <a:br>
              <a:rPr kumimoji="0" lang="en-US" sz="727" b="0" i="0" u="none" strike="noStrike" kern="0" cap="none" spc="0" normalizeH="0" baseline="0" noProof="0" dirty="0">
                <a:ln>
                  <a:noFill/>
                </a:ln>
                <a:solidFill>
                  <a:prstClr val="black"/>
                </a:solidFill>
                <a:effectLst/>
                <a:uLnTx/>
                <a:uFillTx/>
                <a:latin typeface="Frutiger 45 Light" panose="020B0603020202020204" pitchFamily="34" charset="0"/>
                <a:cs typeface="+mn-cs"/>
              </a:rPr>
            </a:br>
            <a:r>
              <a:rPr kumimoji="0" lang="en-US" sz="727" b="0" i="0" u="none" strike="noStrike" kern="0" cap="none" spc="0" normalizeH="0" baseline="0" noProof="0" dirty="0">
                <a:ln>
                  <a:noFill/>
                </a:ln>
                <a:solidFill>
                  <a:prstClr val="black"/>
                </a:solidFill>
                <a:effectLst/>
                <a:uLnTx/>
                <a:uFillTx/>
                <a:latin typeface="Frutiger 45 Light" panose="020B0603020202020204" pitchFamily="34" charset="0"/>
                <a:cs typeface="+mn-cs"/>
              </a:rPr>
              <a:t>Please see important disclaimer at the end of the document.</a:t>
            </a:r>
          </a:p>
          <a:p>
            <a:pPr marL="0" marR="0" lvl="0" indent="0" algn="r" defTabSz="831281" rtl="0" eaLnBrk="1" fontAlgn="base" latinLnBrk="0" hangingPunct="0">
              <a:lnSpc>
                <a:spcPct val="100000"/>
              </a:lnSpc>
              <a:spcBef>
                <a:spcPts val="0"/>
              </a:spcBef>
              <a:spcAft>
                <a:spcPts val="545"/>
              </a:spcAft>
              <a:buClrTx/>
              <a:buSzTx/>
              <a:buFontTx/>
              <a:buNone/>
              <a:tabLst/>
              <a:defRPr/>
            </a:pPr>
            <a:r>
              <a:rPr kumimoji="0" lang="en-US" sz="727" b="0" i="0" u="none" strike="noStrike" kern="0" cap="none" spc="0" normalizeH="0" baseline="0" noProof="0" dirty="0">
                <a:ln>
                  <a:noFill/>
                </a:ln>
                <a:solidFill>
                  <a:prstClr val="black"/>
                </a:solidFill>
                <a:effectLst/>
                <a:uLnTx/>
                <a:uFillTx/>
                <a:latin typeface="Frutiger 45 Light" panose="020B0603020202020204" pitchFamily="34" charset="0"/>
                <a:cs typeface="+mn-cs"/>
              </a:rPr>
              <a:t>Timeframes may vary. Strategies are subject to individual client goals, objectives and suitability. This approach is not a promise or guarantee that wealth, or any financial results, can or will be achieved.</a:t>
            </a:r>
          </a:p>
        </p:txBody>
      </p:sp>
      <p:sp>
        <p:nvSpPr>
          <p:cNvPr id="10" name="TextBox 9">
            <a:extLst>
              <a:ext uri="{FF2B5EF4-FFF2-40B4-BE49-F238E27FC236}">
                <a16:creationId xmlns:a16="http://schemas.microsoft.com/office/drawing/2014/main" id="{F66D979B-E2E5-41DD-91CB-F5030F9F26AF}"/>
              </a:ext>
            </a:extLst>
          </p:cNvPr>
          <p:cNvSpPr txBox="1"/>
          <p:nvPr/>
        </p:nvSpPr>
        <p:spPr>
          <a:xfrm>
            <a:off x="6143079" y="1148704"/>
            <a:ext cx="5486400" cy="548227"/>
          </a:xfrm>
          <a:prstGeom prst="rect">
            <a:avLst/>
          </a:prstGeom>
          <a:noFill/>
        </p:spPr>
        <p:txBody>
          <a:bodyPr wrap="square">
            <a:spAutoFit/>
          </a:bodyPr>
          <a:lstStyle/>
          <a:p>
            <a:pPr marL="0" marR="0" lvl="0" indent="0" algn="l" defTabSz="831281" rtl="0" eaLnBrk="1" fontAlgn="base" latinLnBrk="0" hangingPunct="0">
              <a:lnSpc>
                <a:spcPct val="100000"/>
              </a:lnSpc>
              <a:spcBef>
                <a:spcPts val="0"/>
              </a:spcBef>
              <a:spcAft>
                <a:spcPts val="545"/>
              </a:spcAft>
              <a:buClrTx/>
              <a:buSzTx/>
              <a:buFontTx/>
              <a:buNone/>
              <a:tabLst/>
              <a:defRPr/>
            </a:pPr>
            <a:r>
              <a:rPr kumimoji="0" lang="en-US" sz="1273" b="1" i="0" u="none" strike="noStrike" kern="0" cap="none" spc="0" normalizeH="0" baseline="0" noProof="0" dirty="0">
                <a:ln>
                  <a:noFill/>
                </a:ln>
                <a:solidFill>
                  <a:prstClr val="black"/>
                </a:solidFill>
                <a:effectLst/>
                <a:uLnTx/>
                <a:uFillTx/>
                <a:latin typeface="Frutiger 45 Light" panose="020B0603020202020204" pitchFamily="34" charset="0"/>
                <a:cs typeface="+mn-cs"/>
              </a:rPr>
              <a:t>Hedge funds have outperformed broad equity and bond indices</a:t>
            </a:r>
          </a:p>
          <a:p>
            <a:pPr marL="0" marR="0" lvl="0" indent="0" algn="l" defTabSz="831281" rtl="0" eaLnBrk="1" fontAlgn="base" latinLnBrk="0" hangingPunct="0">
              <a:lnSpc>
                <a:spcPct val="100000"/>
              </a:lnSpc>
              <a:spcBef>
                <a:spcPts val="0"/>
              </a:spcBef>
              <a:spcAft>
                <a:spcPts val="545"/>
              </a:spcAft>
              <a:buClrTx/>
              <a:buSzTx/>
              <a:buFontTx/>
              <a:buNone/>
              <a:tabLst/>
              <a:defRPr/>
            </a:pPr>
            <a:r>
              <a:rPr kumimoji="0" lang="en-US" sz="1273" b="0" i="0" u="none" strike="noStrike" kern="0" cap="none" spc="0" normalizeH="0" baseline="0" noProof="0" dirty="0">
                <a:ln>
                  <a:noFill/>
                </a:ln>
                <a:solidFill>
                  <a:prstClr val="black"/>
                </a:solidFill>
                <a:effectLst/>
                <a:uLnTx/>
                <a:uFillTx/>
                <a:latin typeface="Frutiger 45 Light" panose="020B0603020202020204" pitchFamily="34" charset="0"/>
                <a:cs typeface="+mn-cs"/>
              </a:rPr>
              <a:t>Year-to-May returns of various asset classes and hedge fund strategies, %</a:t>
            </a:r>
          </a:p>
        </p:txBody>
      </p:sp>
      <p:sp>
        <p:nvSpPr>
          <p:cNvPr id="12" name="TextBox 11">
            <a:extLst>
              <a:ext uri="{FF2B5EF4-FFF2-40B4-BE49-F238E27FC236}">
                <a16:creationId xmlns:a16="http://schemas.microsoft.com/office/drawing/2014/main" id="{C49FDADF-7781-4E33-B5AC-D038750C7F12}"/>
              </a:ext>
            </a:extLst>
          </p:cNvPr>
          <p:cNvSpPr txBox="1"/>
          <p:nvPr/>
        </p:nvSpPr>
        <p:spPr>
          <a:xfrm>
            <a:off x="481262" y="1148704"/>
            <a:ext cx="5486400" cy="582082"/>
          </a:xfrm>
          <a:prstGeom prst="rect">
            <a:avLst/>
          </a:prstGeom>
          <a:noFill/>
        </p:spPr>
        <p:txBody>
          <a:bodyPr wrap="square">
            <a:spAutoFit/>
          </a:bodyPr>
          <a:lstStyle/>
          <a:p>
            <a:pPr marL="0" marR="0" lvl="0" indent="0" algn="l" defTabSz="831281" rtl="0" eaLnBrk="0" fontAlgn="base" latinLnBrk="0" hangingPunct="0">
              <a:lnSpc>
                <a:spcPct val="100000"/>
              </a:lnSpc>
              <a:spcBef>
                <a:spcPct val="50000"/>
              </a:spcBef>
              <a:spcAft>
                <a:spcPct val="0"/>
              </a:spcAft>
              <a:buClrTx/>
              <a:buSzTx/>
              <a:buFontTx/>
              <a:buNone/>
              <a:tabLst/>
              <a:defRPr/>
            </a:pPr>
            <a:r>
              <a:rPr kumimoji="0" lang="en-GB" sz="1273" b="1" i="0" u="none" strike="noStrike" kern="1200" cap="none" spc="0" normalizeH="0" baseline="0" noProof="0" dirty="0">
                <a:ln>
                  <a:noFill/>
                </a:ln>
                <a:solidFill>
                  <a:srgbClr val="000000"/>
                </a:solidFill>
                <a:effectLst/>
                <a:uLnTx/>
                <a:uFillTx/>
                <a:latin typeface="Frutiger 45 Light"/>
                <a:cs typeface="+mn-cs"/>
              </a:rPr>
              <a:t>Front-end of the yield curve pricing in steep central bank hiking path</a:t>
            </a:r>
            <a:endParaRPr kumimoji="0" lang="en-GB" sz="1273" b="0" i="0" u="none" strike="noStrike" kern="1200" cap="none" spc="0" normalizeH="0" baseline="0" noProof="0" dirty="0">
              <a:ln>
                <a:noFill/>
              </a:ln>
              <a:solidFill>
                <a:srgbClr val="000000"/>
              </a:solidFill>
              <a:effectLst/>
              <a:uLnTx/>
              <a:uFillTx/>
              <a:latin typeface="Frutiger 45 Light"/>
              <a:cs typeface="+mn-cs"/>
            </a:endParaRPr>
          </a:p>
          <a:p>
            <a:pPr marL="0" marR="0" lvl="0" indent="0" algn="l" defTabSz="831281" rtl="0" eaLnBrk="0" fontAlgn="base" latinLnBrk="0" hangingPunct="0">
              <a:lnSpc>
                <a:spcPct val="100000"/>
              </a:lnSpc>
              <a:spcBef>
                <a:spcPct val="50000"/>
              </a:spcBef>
              <a:spcAft>
                <a:spcPct val="0"/>
              </a:spcAft>
              <a:buClrTx/>
              <a:buSzTx/>
              <a:buFontTx/>
              <a:buNone/>
              <a:tabLst/>
              <a:defRPr/>
            </a:pPr>
            <a:r>
              <a:rPr kumimoji="1" lang="en-US" sz="1273" b="0" i="0" u="none" strike="noStrike" kern="1200" cap="none" spc="0" normalizeH="0" baseline="0" noProof="0" dirty="0">
                <a:ln>
                  <a:noFill/>
                </a:ln>
                <a:solidFill>
                  <a:prstClr val="black"/>
                </a:solidFill>
                <a:effectLst/>
                <a:uLnTx/>
                <a:uFillTx/>
                <a:latin typeface="Frutiger 45 Light"/>
                <a:cs typeface="+mn-cs"/>
              </a:rPr>
              <a:t>US Treasury, 2-year yield, in %</a:t>
            </a:r>
            <a:endParaRPr kumimoji="0" lang="en-US" sz="1636" b="0" i="0" u="none" strike="noStrike" kern="1200" cap="none" spc="0" normalizeH="0" baseline="0" noProof="0" dirty="0">
              <a:ln>
                <a:noFill/>
              </a:ln>
              <a:solidFill>
                <a:prstClr val="black"/>
              </a:solidFill>
              <a:effectLst/>
              <a:uLnTx/>
              <a:uFillTx/>
              <a:latin typeface="Frutiger 45 Light"/>
              <a:cs typeface="+mn-cs"/>
            </a:endParaRPr>
          </a:p>
        </p:txBody>
      </p:sp>
      <p:graphicFrame>
        <p:nvGraphicFramePr>
          <p:cNvPr id="11" name="Chart 10" descr="{&quot;ChartDesign&quot;:{&quot;General&quot;:{&quot;FontBold&quot;:null,&quot;FontName&quot;:&quot;+Body&quot;,&quot;FontNameFarEast&quot;:&quot;+Body Asian&quot;,&quot;FontNameComplexScript&quot;:null,&quot;FontSize&quot;:10.0,&quot;FontSizePp&quot;:null,&quot;FontColorRef&quot;:&quot;Black&quot;},&quot;Gridlines&quot;:{&quot;MajorHorizontal&quot;:false,&quot;MajorVertical&quot;:true,&quot;MinorHorizontal&quot;:false,&quot;MinorVertical&quot;:false,&quot;Weight&quot;:0.25,&quot;ColorRef&quot;:&quot;Black&quot;,&quot;LineStyle&quot;:null},&quot;Axis&quot;:{&quot;AxisLines&quot;:{&quot;PrimaryCategory&quot;:{&quot;Weight&quot;:1.0,&quot;ColorRef&quot;:&quot;Black&quot;,&quot;MajorTickMarks&quot;:null,&quot;MinorTickMarks&quot;:null,&quot;HasAxisTitle&quot;:null,&quot;AxisTitleDesign&quot;:null,&quot;Visible&quot;:true,&quot;FontBold&quot;:null,&quot;FontName&quot;:null,&quot;FontNameFarEast&quot;:null,&quot;FontNameComplexScript&quot;:null,&quot;FontSize&quot;:null,&quot;FontSizePp&quot;:null,&quot;FontColorRef&quot;:null},&quot;PrimaryValue&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SecondaryCategory&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SecondaryValue&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Weight&quot;:null,&quot;ColorRef&quot;:null,&quot;MajorTickMarks&quot;:null,&quot;MinorTickMarks&quot;:null,&quot;HasAxisTitle&quot;:null,&quot;AxisTitleDesign&quot;:null,&quot;Visible&quot;:null,&quot;FontBold&quot;:null,&quot;FontName&quot;:null,&quot;FontNameFarEast&quot;:null,&quot;FontNameComplexScript&quot;:null,&quot;FontSize&quot;:null,&quot;FontSizePp&quot;:null,&quot;FontColorRef&quot;:null},&quot;AxisText&quot;:{&quot;Rotation&quot;:null},&quot;SeriesOverlap&quot;:0.0,&quot;GapWidth&quot;:50.0},&quot;ChartTitle&quot;:{&quot;ChartTitlePosition&quot;:&quot;Undefined&quot;,&quot;FontBold&quot;:null,&quot;FontName&quot;:&quot;+Body&quot;,&quot;FontNameFarEast&quot;:&quot;+Body Asian&quot;,&quot;FontNameComplexScript&quot;:null,&quot;FontSize&quot;:10.0,&quot;FontSizePp&quot;:null,&quot;FontColorRef&quot;:&quot;Black&quot;},&quot;Legend&quot;:{&quot;Position&quot;:&quot;Bottom&quot;,&quot;FontBold&quot;:null,&quot;FontName&quot;:null,&quot;FontNameFarEast&quot;:null,&quot;FontNameComplexScript&quot;:null,&quot;FontSize&quot;:null,&quot;FontSizePp&quot;:null,&quot;FontColorRef&quot;:null},&quot;ChartArea&quot;:{&quot;FillType&quot;:null,&quot;FillColorRef&quot;:null,&quot;Border&quot;:null},&quot;PlotArea&quot;:{&quot;FillType&quot;:null},&quot;CustomRules&quot;:[{&quot;Type&quot;:&quot;SetBorderSeriesStackedPointPieOrDoughnutSlice&quot;,&quot;Content&quot;:&quot;White;0.75;50&quot;}],&quot;DataSeries&quot;:[{&quot;PrimaryColorRef&quot;:&quot;Gray 1&quot;,&quot;MarkerStyle&quot;:null,&quot;MarkerFillColorRef&quot;:null,&quot;MarkerBorderColorRef&quot;:null,&quot;DataLabelColorRef&quot;:null},{&quot;PrimaryColorRef&quot;:&quot;Lake&quot;,&quot;MarkerStyle&quot;:null,&quot;MarkerFillColorRef&quot;:null,&quot;MarkerBorderColorRef&quot;:null,&quot;DataLabelColorRef&quot;:null},{&quot;PrimaryColorRef&quot;:&quot;Gray 4&quot;,&quot;MarkerStyle&quot;:null,&quot;MarkerFillColorRef&quot;:null,&quot;MarkerBorderColorRef&quot;:null,&quot;DataLabelColorRef&quot;:null},{&quot;PrimaryColorRef&quot;:&quot;Kiwi&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lacier&quot;,&quot;MarkerStyle&quot;:null,&quot;MarkerFillColorRef&quot;:null,&quot;MarkerBorderColorRef&quot;:null,&quot;DataLabelColorRef&quot;:null},{&quot;PrimaryColorRef&quot;:&quot;Gray 5&quot;,&quot;MarkerStyle&quot;:null,&quot;MarkerFillColorRef&quot;:null,&quot;MarkerBorderColorRef&quot;:null,&quot;DataLabelColorRef&quot;:null},{&quot;PrimaryColorRef&quot;:&quot;Lemongrass&quot;,&quot;MarkerStyle&quot;:null,&quot;MarkerFillColorRef&quot;:null,&quot;MarkerBorderColorRef&quot;:null,&quot;DataLabelColorRef&quot;:null},{&quot;PrimaryColorRef&quot;:&quot;Gray 3&quot;,&quot;MarkerStyle&quot;:null,&quot;MarkerFillColorRef&quot;:null,&quot;MarkerBorderColorRef&quot;:null,&quot;DataLabelColorRef&quot;:null},{&quot;PrimaryColorRef&quot;:&quot;Lagoon&quot;,&quot;MarkerStyle&quot;:null,&quot;MarkerFillColorRef&quot;:null,&quot;MarkerBorderColorRef&quot;:null,&quot;DataLabelColorRef&quot;:null},{&quot;PrimaryColorRef&quot;:&quot;Olive&quot;,&quot;MarkerStyle&quot;:null,&quot;MarkerFillColorRef&quot;:null,&quot;MarkerBorderColorRef&quot;:null,&quot;DataLabelColorRef&quot;:null},{&quot;PrimaryColorRef&quot;:&quot;Lavender&quot;,&quot;MarkerStyle&quot;:null,&quot;MarkerFillColorRef&quot;:null,&quot;MarkerBorderColorRef&quot;:null,&quot;DataLabelColorRef&quot;:null},{&quot;PrimaryColorRef&quot;:&quot;Mint&quot;,&quot;MarkerStyle&quot;:null,&quot;MarkerFillColorRef&quot;:null,&quot;MarkerBorderColorRef&quot;:null,&quot;DataLabelColorRef&quot;:null},{&quot;PrimaryColorRef&quot;:&quot;Curry&quot;,&quot;MarkerStyle&quot;:null,&quot;MarkerFillColorRef&quot;:null,&quot;MarkerBorderColorRef&quot;:null,&quot;DataLabelColorRef&quot;:null},{&quot;PrimaryColorRef&quot;:&quot;Plum&quot;,&quot;MarkerStyle&quot;:null,&quot;MarkerFillColorRef&quot;:null,&quot;MarkerBorderColorRef&quot;:null,&quot;DataLabelColorRef&quot;:null},{&quot;PrimaryColorRef&quot;:&quot;Sage&quot;,&quot;MarkerStyle&quot;:null,&quot;MarkerFillColorRef&quot;:null,&quot;MarkerBorderColorRef&quot;:null,&quot;DataLabelColorRef&quot;:null},{&quot;PrimaryColorRef&quot;:&quot;Honey&quot;,&quot;MarkerStyle&quot;:null,&quot;MarkerFillColorRef&quot;:null,&quot;MarkerBorderColorRef&quot;:null,&quot;DataLabelColorRef&quot;:null},{&quot;PrimaryColorRef&quot;:&quot;Lilac&quot;,&quot;MarkerStyle&quot;:null,&quot;MarkerFillColorRef&quot;:null,&quot;MarkerBorderColorRef&quot;:null,&quot;DataLabelColorRef&quot;:null},{&quot;PrimaryColorRef&quot;:&quot;Pine&quot;,&quot;MarkerStyle&quot;:null,&quot;MarkerFillColorRef&quot;:null,&quot;MarkerBorderColorRef&quot;:null,&quot;DataLabelColorRef&quot;:null},{&quot;PrimaryColorRef&quot;:&quot;Straw&quot;,&quot;MarkerStyle&quot;:null,&quot;MarkerFillColorRef&quot;:null,&quot;MarkerBorderColorRef&quot;:null,&quot;DataLabelColorRef&quot;:null},{&quot;PrimaryColorRef&quot;:&quot;Clay&quot;,&quot;MarkerStyle&quot;:null,&quot;MarkerFillColorRef&quot;:null,&quot;MarkerBorderColorRef&quot;:null,&quot;DataLabelColorRef&quot;:null},{&quot;PrimaryColorRef&quot;:&quot;Cinnamon&quot;,&quot;MarkerStyle&quot;:null,&quot;MarkerFillColorRef&quot;:null,&quot;MarkerBorderColorRef&quot;:null,&quot;DataLabelColorRef&quot;:null},{&quot;PrimaryColorRef&quot;:&quot;Terracotta&quot;,&quot;MarkerStyle&quot;:null,&quot;MarkerFillColorRef&quot;:null,&quot;MarkerBorderColorRef&quot;:null,&quot;DataLabelColorRef&quot;:null},{&quot;PrimaryColorRef&quot;:&quot;Mouse&quot;,&quot;MarkerStyle&quot;:null,&quot;MarkerFillColorRef&quot;:null,&quot;MarkerBorderColorRef&quot;:null,&quot;DataLabelColorRef&quot;:null},{&quot;PrimaryColorRef&quot;:&quot;Chocolate&quot;,&quot;MarkerStyle&quot;:null,&quot;MarkerFillColorRef&quot;:null,&quot;MarkerBorderColorRef&quot;:null,&quot;DataLabelColorRef&quot;:null},{&quot;PrimaryColorRef&quot;:&quot;Caramel&quot;,&quot;MarkerStyle&quot;:null,&quot;MarkerFillColorRef&quot;:null,&quot;MarkerBorderColorRef&quot;:null,&quot;DataLabelColorRef&quot;:null},{&quot;PrimaryColorRef&quot;:&quot;Chestnut&quot;,&quot;MarkerStyle&quot;:null,&quot;MarkerFillColorRef&quot;:null,&quot;MarkerBorderColorRef&quot;:null,&quot;DataLabelColorRef&quot;:null}],&quot;SeriesDesign&quot;:{&quot;FirstSliceAngle&quot;:null,&quot;DoughnutHoleSize&quot;:null,&quot;DoughnutExplosion&quot;:null,&quot;PieExplosion&quot;:null,&quot;SeriesOverlap&quot;:null,&quot;GapWidth&quot;:null,&quot;BorderColorRef&quot;:null,&quot;MarkerStyle&quot;:8,&quot;MarkerFillColorRef&quot;:null,&quot;MarkerBorderColorRef&quot;:null,&quot;HasDataLabels&quot;:null,&quot;DisableBorders&quot;:true,&quot;DataLabelDesign&quot;:null,&quot;LineWeight&quot;:null,&quot;LeaderLinesDesign&quot;:null,&quot;HasLeaderLines&quot;:null,&quot;SeriesLinesDesign&quot;:null,&quot;DashStyle&quot;:null,&quot;BorderWidth&quot;:null},&quot;SkipBlankSeries&quot;:false,&quot;Pie&quot;:null,&quot;Doughnut&quot;:null,&quot;PieDoughnut&quot;:null,&quot;Line&quot;:null,&quot;LineRadarScatter&quot;:{&quot;General&quot;:null,&quot;Gridlines&quot;:null,&quot;Axis&quot;:null,&quot;ChartTitle&quot;:null,&quot;Legend&quot;:null,&quot;ChartArea&quot;:null,&quot;PlotArea&quot;:null,&quot;CustomRules&quot;:null,&quot;DataSeries&quot;:[{&quot;PrimaryColorRef&quot;:&quot;Gray 1&quot;,&quot;MarkerStyle&quot;:null,&quot;MarkerFillColorRef&quot;:null,&quot;MarkerBorderColorRef&quot;:null,&quot;DataLabelColorRef&quot;:null},{&quot;PrimaryColorRef&quot;:&quot;Lake&quot;,&quot;MarkerStyle&quot;:null,&quot;MarkerFillColorRef&quot;:null,&quot;MarkerBorderColorRef&quot;:null,&quot;DataLabelColorRef&quot;:null},{&quot;PrimaryColorRef&quot;:&quot;Gray 4&quot;,&quot;MarkerStyle&quot;:null,&quot;MarkerFillColorRef&quot;:null,&quot;MarkerBorderColorRef&quot;:null,&quot;DataLabelColorRef&quot;:null},{&quot;PrimaryColorRef&quot;:&quot;Kiwi&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lacier&quot;,&quot;MarkerStyle&quot;:null,&quot;MarkerFillColorRef&quot;:null,&quot;MarkerBorderColorRef&quot;:null,&quot;DataLabelColorRef&quot;:null},{&quot;PrimaryColorRef&quot;:&quot;Gray 5&quot;,&quot;MarkerStyle&quot;:null,&quot;MarkerFillColorRef&quot;:null,&quot;MarkerBorderColorRef&quot;:null,&quot;DataLabelColorRef&quot;:null},{&quot;PrimaryColorRef&quot;:&quot;Lemongrass&quot;,&quot;MarkerStyle&quot;:null,&quot;MarkerFillColorRef&quot;:null,&quot;MarkerBorderColorRef&quot;:null,&quot;DataLabelColorRef&quot;:null},{&quot;PrimaryColorRef&quot;:&quot;Gray 3&quot;,&quot;MarkerStyle&quot;:null,&quot;MarkerFillColorRef&quot;:null,&quot;MarkerBorderColorRef&quot;:null,&quot;DataLabelColorRef&quot;:null},{&quot;PrimaryColorRef&quot;:&quot;Lagoon&quot;,&quot;MarkerStyle&quot;:null,&quot;MarkerFillColorRef&quot;:null,&quot;MarkerBorderColorRef&quot;:null,&quot;DataLabelColorRef&quot;:null},{&quot;PrimaryColorRef&quot;:&quot;Olive&quot;,&quot;MarkerStyle&quot;:null,&quot;MarkerFillColorRef&quot;:null,&quot;MarkerBorderColorRef&quot;:null,&quot;DataLabelColorRef&quot;:null},{&quot;PrimaryColorRef&quot;:&quot;Lavender&quot;,&quot;MarkerStyle&quot;:null,&quot;MarkerFillColorRef&quot;:null,&quot;MarkerBorderColorRef&quot;:null,&quot;DataLabelColorRef&quot;:null},{&quot;PrimaryColorRef&quot;:&quot;Mint&quot;,&quot;MarkerStyle&quot;:null,&quot;MarkerFillColorRef&quot;:null,&quot;MarkerBorderColorRef&quot;:null,&quot;DataLabelColorRef&quot;:null},{&quot;PrimaryColorRef&quot;:&quot;Curry&quot;,&quot;MarkerStyle&quot;:null,&quot;MarkerFillColorRef&quot;:null,&quot;MarkerBorderColorRef&quot;:null,&quot;DataLabelColorRef&quot;:null},{&quot;PrimaryColorRef&quot;:&quot;Plum&quot;,&quot;MarkerStyle&quot;:null,&quot;MarkerFillColorRef&quot;:null,&quot;MarkerBorderColorRef&quot;:null,&quot;DataLabelColorRef&quot;:null},{&quot;PrimaryColorRef&quot;:&quot;Sage&quot;,&quot;MarkerStyle&quot;:null,&quot;MarkerFillColorRef&quot;:null,&quot;MarkerBorderColorRef&quot;:null,&quot;DataLabelColorRef&quot;:null},{&quot;PrimaryColorRef&quot;:&quot;Honey&quot;,&quot;MarkerStyle&quot;:null,&quot;MarkerFillColorRef&quot;:null,&quot;MarkerBorderColorRef&quot;:null,&quot;DataLabelColorRef&quot;:null},{&quot;PrimaryColorRef&quot;:&quot;Lilac&quot;,&quot;MarkerStyle&quot;:null,&quot;MarkerFillColorRef&quot;:null,&quot;MarkerBorderColorRef&quot;:null,&quot;DataLabelColorRef&quot;:null},{&quot;PrimaryColorRef&quot;:&quot;Pine&quot;,&quot;MarkerStyle&quot;:null,&quot;MarkerFillColorRef&quot;:null,&quot;MarkerBorderColorRef&quot;:null,&quot;DataLabelColorRef&quot;:null},{&quot;PrimaryColorRef&quot;:&quot;Straw&quot;,&quot;MarkerStyle&quot;:null,&quot;MarkerFillColorRef&quot;:null,&quot;MarkerBorderColorRef&quot;:null,&quot;DataLabelColorRef&quot;:null},{&quot;PrimaryColorRef&quot;:&quot;Clay&quot;,&quot;MarkerStyle&quot;:null,&quot;MarkerFillColorRef&quot;:null,&quot;MarkerBorderColorRef&quot;:null,&quot;DataLabelColorRef&quot;:null},{&quot;PrimaryColorRef&quot;:&quot;Cinnamon&quot;,&quot;MarkerStyle&quot;:null,&quot;MarkerFillColorRef&quot;:null,&quot;MarkerBorderColorRef&quot;:null,&quot;DataLabelColorRef&quot;:null},{&quot;PrimaryColorRef&quot;:&quot;Terracotta&quot;,&quot;MarkerStyle&quot;:null,&quot;MarkerFillColorRef&quot;:null,&quot;MarkerBorderColorRef&quot;:null,&quot;DataLabelColorRef&quot;:null},{&quot;PrimaryColorRef&quot;:&quot;Mouse&quot;,&quot;MarkerStyle&quot;:null,&quot;MarkerFillColorRef&quot;:null,&quot;MarkerBorderColorRef&quot;:null,&quot;DataLabelColorRef&quot;:null},{&quot;PrimaryColorRef&quot;:&quot;Chocolate&quot;,&quot;MarkerStyle&quot;:null,&quot;MarkerFillColorRef&quot;:null,&quot;MarkerBorderColorRef&quot;:null,&quot;DataLabelColorRef&quot;:null},{&quot;PrimaryColorRef&quot;:&quot;Caramel&quot;,&quot;MarkerStyle&quot;:null,&quot;MarkerFillColorRef&quot;:null,&quot;MarkerBorderColorRef&quot;:null,&quot;DataLabelColorRef&quot;:null},{&quot;PrimaryColorRef&quot;:&quot;Chestnut&quot;,&quot;MarkerStyle&quot;:null,&quot;MarkerFillColorRef&quot;:null,&quot;MarkerBorderColorRef&quot;:null,&quot;DataLabelColorRef&quot;:null}],&quot;SeriesDesign&quot;:null,&quot;SkipBlankSeries&quot;:false,&quot;Pie&quot;:null,&quot;Doughnut&quot;:null,&quot;PieDoughnut&quot;:null,&quot;Line&quot;:null,&quot;LineRadarScatter&quot;:null,&quot;Stacked&quot;:null},&quot;Stacked&quot;:null},&quot;ColorSchema&quot;:{&quot;White&quot;:&quot;255,255,255&quot;,&quot;Black&quot;:&quot;0,0,0&quot;,&quot;Gray 1&quot;:&quot;204,204,204&quot;,&quot;Lake&quot;:&quot;111,182,223&quot;,&quot;Gray 4&quot;:&quot;71,71,71&quot;,&quot;Kiwi&quot;:&quot;205,215,96&quot;,&quot;Gray 2&quot;:&quot;176,176,176&quot;,&quot;Glacier&quot;:&quot;161,204,228&quot;,&quot;Gray 5&quot;:&quot;43,43,43&quot;,&quot;Lemongrass&quot;:&quot;230,235,176&quot;,&quot;Gray 3&quot;:&quot;117,117,117&quot;,&quot;Lagoon&quot;:&quot;0,155,210&quot;,&quot;Olive&quot;:&quot;144,167,35&quot;,&quot;Lavender&quot;:&quot;175,188,213&quot;,&quot;Mint&quot;:&quot;85,177,180&quot;,&quot;Curry&quot;:&quot;229,176,28&quot;,&quot;Plum&quot;:&quot;58,87,138&quot;,&quot;Sage&quot;:&quot;151,211,204&quot;,&quot;Honey&quot;:&quot;237,200,96&quot;,&quot;Lilac&quot;:&quot;108,135,179&quot;,&quot;Pine&quot;:&quot;0,137,141&quot;,&quot;Straw&quot;:&quot;242,216,142&quot;,&quot;Clay&quot;:&quot;123,107,89&quot;,&quot;Cinnamon&quot;:&quot;230,182,164&quot;,&quot;Terracotta&quot;:&quot;192,113,86&quot;,&quot;Mouse&quot;:&quot;190,178,158&quot;,&quot;Chocolate&quot;:&quot;77,60,47&quot;,&quot;Caramel&quot;:&quot;207,189,155&quot;,&quot;Chestnut&quot;:&quot;164,55,37&quot;}}">
            <a:extLst>
              <a:ext uri="{FF2B5EF4-FFF2-40B4-BE49-F238E27FC236}">
                <a16:creationId xmlns:a16="http://schemas.microsoft.com/office/drawing/2014/main" id="{8FD38FDB-2F34-428C-A77C-43835E4781C3}"/>
              </a:ext>
            </a:extLst>
          </p:cNvPr>
          <p:cNvGraphicFramePr>
            <a:graphicFrameLocks/>
          </p:cNvGraphicFramePr>
          <p:nvPr/>
        </p:nvGraphicFramePr>
        <p:xfrm>
          <a:off x="509848" y="2078695"/>
          <a:ext cx="5272116" cy="2871994"/>
        </p:xfrm>
        <a:graphic>
          <a:graphicData uri="http://schemas.openxmlformats.org/drawingml/2006/chart">
            <c:chart xmlns:c="http://schemas.openxmlformats.org/drawingml/2006/chart" xmlns:r="http://schemas.openxmlformats.org/officeDocument/2006/relationships" r:id="rId5"/>
          </a:graphicData>
        </a:graphic>
      </p:graphicFrame>
      <p:sp>
        <p:nvSpPr>
          <p:cNvPr id="6" name="Title 5">
            <a:extLst>
              <a:ext uri="{FF2B5EF4-FFF2-40B4-BE49-F238E27FC236}">
                <a16:creationId xmlns:a16="http://schemas.microsoft.com/office/drawing/2014/main" id="{9435320F-F451-428B-83A8-D7948099384B}"/>
              </a:ext>
            </a:extLst>
          </p:cNvPr>
          <p:cNvSpPr>
            <a:spLocks noGrp="1"/>
          </p:cNvSpPr>
          <p:nvPr>
            <p:ph type="title"/>
          </p:nvPr>
        </p:nvSpPr>
        <p:spPr/>
        <p:txBody>
          <a:bodyPr/>
          <a:lstStyle/>
          <a:p>
            <a:r>
              <a:rPr lang="en-US" dirty="0">
                <a:solidFill>
                  <a:schemeClr val="tx2"/>
                </a:solidFill>
              </a:rPr>
              <a:t>Stagflation: </a:t>
            </a:r>
            <a:r>
              <a:rPr lang="en-US" dirty="0"/>
              <a:t>Manage a </a:t>
            </a:r>
            <a:r>
              <a:rPr lang="en-US" dirty="0">
                <a:solidFill>
                  <a:schemeClr val="tx2"/>
                </a:solidFill>
              </a:rPr>
              <a:t>Liquidity strategy </a:t>
            </a:r>
            <a:r>
              <a:rPr lang="en-US" dirty="0"/>
              <a:t>and diversify with </a:t>
            </a:r>
            <a:r>
              <a:rPr lang="en-US" dirty="0">
                <a:solidFill>
                  <a:schemeClr val="tx2"/>
                </a:solidFill>
              </a:rPr>
              <a:t>hedge funds</a:t>
            </a:r>
          </a:p>
        </p:txBody>
      </p:sp>
      <p:graphicFrame>
        <p:nvGraphicFramePr>
          <p:cNvPr id="13" name="Chart 12" descr="{&quot;ChartDesign&quot;:{&quot;General&quot;:{&quot;FontBold&quot;:null,&quot;FontName&quot;:&quot;+Body&quot;,&quot;FontNameFarEast&quot;:&quot;+Body Asian&quot;,&quot;FontNameComplexScript&quot;:null,&quot;FontSize&quot;:10.0,&quot;FontSizePp&quot;:null,&quot;FontColorRef&quot;:&quot;Black&quot;},&quot;Gridlines&quot;:{&quot;MajorHorizontal&quot;:false,&quot;MajorVertical&quot;:true,&quot;MinorHorizontal&quot;:false,&quot;MinorVertical&quot;:false,&quot;Weight&quot;:0.25,&quot;ColorRef&quot;:&quot;Black&quot;,&quot;LineStyle&quot;:null},&quot;Axis&quot;:{&quot;AxisLines&quot;:{&quot;PrimaryCategory&quot;:{&quot;Weight&quot;:1.0,&quot;ColorRef&quot;:&quot;Black&quot;,&quot;MajorTickMarks&quot;:null,&quot;MinorTickMarks&quot;:null,&quot;HasAxisTitle&quot;:null,&quot;AxisTitleDesign&quot;:null,&quot;Visible&quot;:true,&quot;FontBold&quot;:null,&quot;FontName&quot;:null,&quot;FontNameFarEast&quot;:null,&quot;FontNameComplexScript&quot;:null,&quot;FontSize&quot;:null,&quot;FontSizePp&quot;:null,&quot;FontColorRef&quot;:null},&quot;PrimaryValue&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SecondaryCategory&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SecondaryValue&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Weight&quot;:null,&quot;ColorRef&quot;:null,&quot;MajorTickMarks&quot;:null,&quot;MinorTickMarks&quot;:null,&quot;HasAxisTitle&quot;:null,&quot;AxisTitleDesign&quot;:null,&quot;Visible&quot;:null,&quot;FontBold&quot;:null,&quot;FontName&quot;:null,&quot;FontNameFarEast&quot;:null,&quot;FontNameComplexScript&quot;:null,&quot;FontSize&quot;:null,&quot;FontSizePp&quot;:null,&quot;FontColorRef&quot;:null},&quot;AxisText&quot;:{&quot;Rotation&quot;:null},&quot;SeriesOverlap&quot;:0.0,&quot;GapWidth&quot;:50.0},&quot;ChartTitle&quot;:{&quot;ChartTitlePosition&quot;:&quot;Undefined&quot;,&quot;FontBold&quot;:null,&quot;FontName&quot;:&quot;+Body&quot;,&quot;FontNameFarEast&quot;:&quot;+Body Asian&quot;,&quot;FontNameComplexScript&quot;:null,&quot;FontSize&quot;:10.0,&quot;FontSizePp&quot;:null,&quot;FontColorRef&quot;:&quot;Black&quot;},&quot;Legend&quot;:{&quot;Position&quot;:&quot;Bottom&quot;,&quot;FontBold&quot;:null,&quot;FontName&quot;:null,&quot;FontNameFarEast&quot;:null,&quot;FontNameComplexScript&quot;:null,&quot;FontSize&quot;:null,&quot;FontSizePp&quot;:null,&quot;FontColorRef&quot;:null},&quot;ChartArea&quot;:{&quot;FillType&quot;:null,&quot;FillColorRef&quot;:null,&quot;Border&quot;:null},&quot;PlotArea&quot;:{&quot;FillType&quot;:null},&quot;CustomRules&quot;:[{&quot;Type&quot;:&quot;SetBorderSeriesStackedPointPieOrDoughnutSlice&quot;,&quot;Content&quot;:&quot;White;0.75;50&quot;}],&quot;DataSeries&quot;:[{&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SeriesDesign&quot;:{&quot;FirstSliceAngle&quot;:null,&quot;DoughnutHoleSize&quot;:null,&quot;DoughnutExplosion&quot;:null,&quot;PieExplosion&quot;:null,&quot;SeriesOverlap&quot;:null,&quot;GapWidth&quot;:null,&quot;BorderColorRef&quot;:null,&quot;MarkerStyle&quot;:8,&quot;MarkerFillColorRef&quot;:null,&quot;MarkerBorderColorRef&quot;:null,&quot;HasDataLabels&quot;:null,&quot;DisableBorders&quot;:true,&quot;DataLabelDesign&quot;:null,&quot;LineWeight&quot;:null,&quot;LeaderLinesDesign&quot;:null,&quot;HasLeaderLines&quot;:null,&quot;SeriesLinesDesign&quot;:null,&quot;DashStyle&quot;:null,&quot;BorderWidth&quot;:null},&quot;SkipBlankSeries&quot;:true,&quot;Pie&quot;:null,&quot;Doughnut&quot;:null,&quot;PieDoughnut&quot;:null,&quot;Line&quot;:null,&quot;LineRadarScatter&quot;:{&quot;General&quot;:null,&quot;Gridlines&quot;:null,&quot;Axis&quot;:null,&quot;ChartTitle&quot;:null,&quot;Legend&quot;:null,&quot;ChartArea&quot;:null,&quot;PlotArea&quot;:null,&quot;CustomRules&quot;:null,&quot;DataSeries&quot;:[{&quot;PrimaryColorRef&quot;:&quot;Gray 1&quot;,&quot;MarkerStyle&quot;:null,&quot;MarkerFillColorRef&quot;:null,&quot;MarkerBorderColorRef&quot;:null,&quot;DataLabelColorRef&quot;:null},{&quot;PrimaryColorRef&quot;:&quot;Lake&quot;,&quot;MarkerStyle&quot;:null,&quot;MarkerFillColorRef&quot;:null,&quot;MarkerBorderColorRef&quot;:null,&quot;DataLabelColorRef&quot;:null},{&quot;PrimaryColorRef&quot;:&quot;Gray 4&quot;,&quot;MarkerStyle&quot;:null,&quot;MarkerFillColorRef&quot;:null,&quot;MarkerBorderColorRef&quot;:null,&quot;DataLabelColorRef&quot;:null},{&quot;PrimaryColorRef&quot;:&quot;Kiwi&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lacier&quot;,&quot;MarkerStyle&quot;:null,&quot;MarkerFillColorRef&quot;:null,&quot;MarkerBorderColorRef&quot;:null,&quot;DataLabelColorRef&quot;:null},{&quot;PrimaryColorRef&quot;:&quot;Gray 5&quot;,&quot;MarkerStyle&quot;:null,&quot;MarkerFillColorRef&quot;:null,&quot;MarkerBorderColorRef&quot;:null,&quot;DataLabelColorRef&quot;:null},{&quot;PrimaryColorRef&quot;:&quot;Lemongrass&quot;,&quot;MarkerStyle&quot;:null,&quot;MarkerFillColorRef&quot;:null,&quot;MarkerBorderColorRef&quot;:null,&quot;DataLabelColorRef&quot;:null},{&quot;PrimaryColorRef&quot;:&quot;Gray 3&quot;,&quot;MarkerStyle&quot;:null,&quot;MarkerFillColorRef&quot;:null,&quot;MarkerBorderColorRef&quot;:null,&quot;DataLabelColorRef&quot;:null},{&quot;PrimaryColorRef&quot;:&quot;Lagoon&quot;,&quot;MarkerStyle&quot;:null,&quot;MarkerFillColorRef&quot;:null,&quot;MarkerBorderColorRef&quot;:null,&quot;DataLabelColorRef&quot;:null},{&quot;PrimaryColorRef&quot;:&quot;Olive&quot;,&quot;MarkerStyle&quot;:null,&quot;MarkerFillColorRef&quot;:null,&quot;MarkerBorderColorRef&quot;:null,&quot;DataLabelColorRef&quot;:null},{&quot;PrimaryColorRef&quot;:&quot;Lavender&quot;,&quot;MarkerStyle&quot;:null,&quot;MarkerFillColorRef&quot;:null,&quot;MarkerBorderColorRef&quot;:null,&quot;DataLabelColorRef&quot;:null},{&quot;PrimaryColorRef&quot;:&quot;Mint&quot;,&quot;MarkerStyle&quot;:null,&quot;MarkerFillColorRef&quot;:null,&quot;MarkerBorderColorRef&quot;:null,&quot;DataLabelColorRef&quot;:null},{&quot;PrimaryColorRef&quot;:&quot;Curry&quot;,&quot;MarkerStyle&quot;:null,&quot;MarkerFillColorRef&quot;:null,&quot;MarkerBorderColorRef&quot;:null,&quot;DataLabelColorRef&quot;:null},{&quot;PrimaryColorRef&quot;:&quot;Plum&quot;,&quot;MarkerStyle&quot;:null,&quot;MarkerFillColorRef&quot;:null,&quot;MarkerBorderColorRef&quot;:null,&quot;DataLabelColorRef&quot;:null},{&quot;PrimaryColorRef&quot;:&quot;Sage&quot;,&quot;MarkerStyle&quot;:null,&quot;MarkerFillColorRef&quot;:null,&quot;MarkerBorderColorRef&quot;:null,&quot;DataLabelColorRef&quot;:null},{&quot;PrimaryColorRef&quot;:&quot;Honey&quot;,&quot;MarkerStyle&quot;:null,&quot;MarkerFillColorRef&quot;:null,&quot;MarkerBorderColorRef&quot;:null,&quot;DataLabelColorRef&quot;:null},{&quot;PrimaryColorRef&quot;:&quot;Lilac&quot;,&quot;MarkerStyle&quot;:null,&quot;MarkerFillColorRef&quot;:null,&quot;MarkerBorderColorRef&quot;:null,&quot;DataLabelColorRef&quot;:null},{&quot;PrimaryColorRef&quot;:&quot;Pine&quot;,&quot;MarkerStyle&quot;:null,&quot;MarkerFillColorRef&quot;:null,&quot;MarkerBorderColorRef&quot;:null,&quot;DataLabelColorRef&quot;:null},{&quot;PrimaryColorRef&quot;:&quot;Straw&quot;,&quot;MarkerStyle&quot;:null,&quot;MarkerFillColorRef&quot;:null,&quot;MarkerBorderColorRef&quot;:null,&quot;DataLabelColorRef&quot;:null},{&quot;PrimaryColorRef&quot;:&quot;Clay&quot;,&quot;MarkerStyle&quot;:null,&quot;MarkerFillColorRef&quot;:null,&quot;MarkerBorderColorRef&quot;:null,&quot;DataLabelColorRef&quot;:null},{&quot;PrimaryColorRef&quot;:&quot;Cinnamon&quot;,&quot;MarkerStyle&quot;:null,&quot;MarkerFillColorRef&quot;:null,&quot;MarkerBorderColorRef&quot;:null,&quot;DataLabelColorRef&quot;:null},{&quot;PrimaryColorRef&quot;:&quot;Terracotta&quot;,&quot;MarkerStyle&quot;:null,&quot;MarkerFillColorRef&quot;:null,&quot;MarkerBorderColorRef&quot;:null,&quot;DataLabelColorRef&quot;:null},{&quot;PrimaryColorRef&quot;:&quot;Mouse&quot;,&quot;MarkerStyle&quot;:null,&quot;MarkerFillColorRef&quot;:null,&quot;MarkerBorderColorRef&quot;:null,&quot;DataLabelColorRef&quot;:null},{&quot;PrimaryColorRef&quot;:&quot;Chocolate&quot;,&quot;MarkerStyle&quot;:null,&quot;MarkerFillColorRef&quot;:null,&quot;MarkerBorderColorRef&quot;:null,&quot;DataLabelColorRef&quot;:null},{&quot;PrimaryColorRef&quot;:&quot;Caramel&quot;,&quot;MarkerStyle&quot;:null,&quot;MarkerFillColorRef&quot;:null,&quot;MarkerBorderColorRef&quot;:null,&quot;DataLabelColorRef&quot;:null},{&quot;PrimaryColorRef&quot;:&quot;Chestnut&quot;,&quot;MarkerStyle&quot;:null,&quot;MarkerFillColorRef&quot;:null,&quot;MarkerBorderColorRef&quot;:null,&quot;DataLabelColorRef&quot;:null}],&quot;SeriesDesign&quot;:null,&quot;SkipBlankSeries&quot;:false,&quot;Pie&quot;:null,&quot;Doughnut&quot;:null,&quot;PieDoughnut&quot;:null,&quot;Line&quot;:null,&quot;LineRadarScatter&quot;:null,&quot;Stacked&quot;:null},&quot;Stacked&quot;:null},&quot;ColorSchema&quot;:{&quot;White&quot;:&quot;255,255,255&quot;,&quot;Black&quot;:&quot;0,0,0&quot;,&quot;Gray 1&quot;:&quot;204,204,204&quot;,&quot;Lake&quot;:&quot;111,182,223&quot;,&quot;Gray 4&quot;:&quot;71,71,71&quot;,&quot;Kiwi&quot;:&quot;205,215,96&quot;,&quot;Gray 2&quot;:&quot;176,176,176&quot;,&quot;Glacier&quot;:&quot;161,204,228&quot;,&quot;Gray 5&quot;:&quot;43,43,43&quot;,&quot;Lemongrass&quot;:&quot;230,235,176&quot;,&quot;Gray 3&quot;:&quot;117,117,117&quot;,&quot;Lagoon&quot;:&quot;0,155,210&quot;,&quot;Olive&quot;:&quot;144,167,35&quot;,&quot;Lavender&quot;:&quot;175,188,213&quot;,&quot;Mint&quot;:&quot;85,177,180&quot;,&quot;Curry&quot;:&quot;229,176,28&quot;,&quot;Plum&quot;:&quot;58,87,138&quot;,&quot;Sage&quot;:&quot;151,211,204&quot;,&quot;Honey&quot;:&quot;237,200,96&quot;,&quot;Lilac&quot;:&quot;108,135,179&quot;,&quot;Pine&quot;:&quot;0,137,141&quot;,&quot;Straw&quot;:&quot;242,216,142&quot;,&quot;Clay&quot;:&quot;123,107,89&quot;,&quot;Cinnamon&quot;:&quot;230,182,164&quot;,&quot;Terracotta&quot;:&quot;192,113,86&quot;,&quot;Mouse&quot;:&quot;190,178,158&quot;,&quot;Chocolate&quot;:&quot;77,60,47&quot;,&quot;Caramel&quot;:&quot;207,189,155&quot;,&quot;Chestnut&quot;:&quot;164,55,37&quot;}}">
            <a:extLst>
              <a:ext uri="{FF2B5EF4-FFF2-40B4-BE49-F238E27FC236}">
                <a16:creationId xmlns:a16="http://schemas.microsoft.com/office/drawing/2014/main" id="{A29AF84B-FE6B-4D6F-86EF-D63BE12AC4FE}"/>
              </a:ext>
            </a:extLst>
          </p:cNvPr>
          <p:cNvGraphicFramePr>
            <a:graphicFrameLocks/>
          </p:cNvGraphicFramePr>
          <p:nvPr/>
        </p:nvGraphicFramePr>
        <p:xfrm>
          <a:off x="6275616" y="2078694"/>
          <a:ext cx="4992748" cy="2871993"/>
        </p:xfrm>
        <a:graphic>
          <a:graphicData uri="http://schemas.openxmlformats.org/drawingml/2006/chart">
            <c:chart xmlns:c="http://schemas.openxmlformats.org/drawingml/2006/chart" xmlns:r="http://schemas.openxmlformats.org/officeDocument/2006/relationships" r:id="rId6"/>
          </a:graphicData>
        </a:graphic>
      </p:graphicFrame>
    </p:spTree>
    <p:custDataLst>
      <p:tags r:id="rId1"/>
    </p:custDataLst>
    <p:extLst>
      <p:ext uri="{BB962C8B-B14F-4D97-AF65-F5344CB8AC3E}">
        <p14:creationId xmlns:p14="http://schemas.microsoft.com/office/powerpoint/2010/main" val="33439873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GE HEADING"/>
          <p:cNvSpPr>
            <a:spLocks noGrp="1"/>
          </p:cNvSpPr>
          <p:nvPr>
            <p:ph type="title"/>
            <p:custDataLst>
              <p:tags r:id="rId2"/>
            </p:custDataLst>
          </p:nvPr>
        </p:nvSpPr>
        <p:spPr>
          <a:xfrm>
            <a:off x="529822" y="0"/>
            <a:ext cx="11105804" cy="856211"/>
          </a:xfrm>
        </p:spPr>
        <p:txBody>
          <a:bodyPr>
            <a:normAutofit/>
          </a:bodyPr>
          <a:lstStyle/>
          <a:p>
            <a:pPr>
              <a:lnSpc>
                <a:spcPct val="107000"/>
              </a:lnSpc>
              <a:spcBef>
                <a:spcPts val="0"/>
              </a:spcBef>
            </a:pPr>
            <a:r>
              <a:rPr lang="en-US" dirty="0"/>
              <a:t>Preparing for a </a:t>
            </a:r>
            <a:r>
              <a:rPr lang="en-US" dirty="0">
                <a:solidFill>
                  <a:schemeClr val="tx2"/>
                </a:solidFill>
              </a:rPr>
              <a:t>slump: </a:t>
            </a:r>
            <a:r>
              <a:rPr lang="en-US" dirty="0"/>
              <a:t>Add </a:t>
            </a:r>
            <a:r>
              <a:rPr lang="en-US" dirty="0">
                <a:solidFill>
                  <a:schemeClr val="tx2"/>
                </a:solidFill>
              </a:rPr>
              <a:t>defensives</a:t>
            </a:r>
            <a:r>
              <a:rPr lang="en-US" dirty="0"/>
              <a:t> and </a:t>
            </a:r>
            <a:r>
              <a:rPr lang="en-US" dirty="0">
                <a:solidFill>
                  <a:schemeClr val="tx2"/>
                </a:solidFill>
              </a:rPr>
              <a:t>quality</a:t>
            </a:r>
          </a:p>
        </p:txBody>
      </p:sp>
      <p:sp>
        <p:nvSpPr>
          <p:cNvPr id="2" name="TextBox 1"/>
          <p:cNvSpPr txBox="1"/>
          <p:nvPr>
            <p:custDataLst>
              <p:tags r:id="rId3"/>
            </p:custDataLst>
          </p:nvPr>
        </p:nvSpPr>
        <p:spPr>
          <a:xfrm>
            <a:off x="548294" y="1200629"/>
            <a:ext cx="4993522" cy="332509"/>
          </a:xfrm>
          <a:prstGeom prst="rect">
            <a:avLst/>
          </a:prstGeom>
          <a:noFill/>
        </p:spPr>
        <p:txBody>
          <a:bodyPr vert="horz" wrap="square" lIns="0" tIns="0" rIns="0" bIns="0" rtlCol="0" anchor="t">
            <a:noAutofit/>
          </a:bodyPr>
          <a:lstStyle/>
          <a:p>
            <a:pPr marL="0" marR="0" lvl="0" indent="0" algn="l" defTabSz="831281" rtl="0" eaLnBrk="1" fontAlgn="base" latinLnBrk="0" hangingPunct="0">
              <a:lnSpc>
                <a:spcPct val="100000"/>
              </a:lnSpc>
              <a:spcBef>
                <a:spcPts val="0"/>
              </a:spcBef>
              <a:spcAft>
                <a:spcPts val="545"/>
              </a:spcAft>
              <a:buClrTx/>
              <a:buSzTx/>
              <a:buFontTx/>
              <a:buNone/>
              <a:tabLst/>
              <a:defRPr/>
            </a:pPr>
            <a:r>
              <a:rPr kumimoji="0" lang="en-SG" sz="1273" b="1" i="0" u="none" strike="noStrike" kern="0" cap="none" spc="0" normalizeH="0" baseline="0" noProof="0" dirty="0">
                <a:ln>
                  <a:noFill/>
                </a:ln>
                <a:solidFill>
                  <a:prstClr val="black"/>
                </a:solidFill>
                <a:effectLst/>
                <a:uLnTx/>
                <a:uFillTx/>
                <a:latin typeface="Frutiger 45 Light" panose="020B0603020202020204" pitchFamily="34" charset="0"/>
                <a:cs typeface="+mn-cs"/>
              </a:rPr>
              <a:t>Global quality income outperforms during economic slowdown</a:t>
            </a:r>
            <a:endParaRPr kumimoji="0" lang="en-US" sz="1273" b="1" i="0" u="none" strike="noStrike" kern="0" cap="none" spc="0" normalizeH="0" baseline="0" noProof="0" dirty="0">
              <a:ln>
                <a:noFill/>
              </a:ln>
              <a:solidFill>
                <a:prstClr val="black"/>
              </a:solidFill>
              <a:effectLst/>
              <a:uLnTx/>
              <a:uFillTx/>
              <a:latin typeface="Frutiger 45 Light" panose="020B0603020202020204" pitchFamily="34" charset="0"/>
              <a:cs typeface="+mn-cs"/>
            </a:endParaRPr>
          </a:p>
          <a:p>
            <a:pPr marL="0" marR="0" lvl="0" indent="0" algn="l" defTabSz="831281" rtl="0" eaLnBrk="1" fontAlgn="base" latinLnBrk="0" hangingPunct="0">
              <a:lnSpc>
                <a:spcPct val="100000"/>
              </a:lnSpc>
              <a:spcBef>
                <a:spcPts val="0"/>
              </a:spcBef>
              <a:spcAft>
                <a:spcPts val="545"/>
              </a:spcAft>
              <a:buClrTx/>
              <a:buSzTx/>
              <a:buFontTx/>
              <a:buNone/>
              <a:tabLst/>
              <a:defRPr/>
            </a:pPr>
            <a:r>
              <a:rPr kumimoji="0" lang="en-GB" sz="1273" b="0" i="0" u="none" strike="noStrike" kern="0" cap="none" spc="0" normalizeH="0" baseline="0" noProof="0" dirty="0">
                <a:ln>
                  <a:noFill/>
                </a:ln>
                <a:solidFill>
                  <a:prstClr val="black"/>
                </a:solidFill>
                <a:effectLst/>
                <a:uLnTx/>
                <a:uFillTx/>
                <a:latin typeface="Frutiger 45 Light" panose="020B0603020202020204" pitchFamily="34" charset="0"/>
                <a:cs typeface="+mn-cs"/>
              </a:rPr>
              <a:t>Relative performance of MSCI High Dividend Yield index vs. MSCI World, since 1995, %</a:t>
            </a:r>
            <a:endParaRPr kumimoji="0" lang="en-US" sz="1273" b="0" i="0" u="none" strike="noStrike" kern="0" cap="none" spc="0" normalizeH="0" baseline="0" noProof="0" dirty="0">
              <a:ln>
                <a:noFill/>
              </a:ln>
              <a:solidFill>
                <a:prstClr val="black"/>
              </a:solidFill>
              <a:effectLst/>
              <a:uLnTx/>
              <a:uFillTx/>
              <a:latin typeface="Frutiger 45 Light" panose="020B0603020202020204" pitchFamily="34" charset="0"/>
              <a:cs typeface="+mn-cs"/>
            </a:endParaRPr>
          </a:p>
        </p:txBody>
      </p:sp>
      <p:sp>
        <p:nvSpPr>
          <p:cNvPr id="11" name="TextBox 10">
            <a:extLst>
              <a:ext uri="{FF2B5EF4-FFF2-40B4-BE49-F238E27FC236}">
                <a16:creationId xmlns:a16="http://schemas.microsoft.com/office/drawing/2014/main" id="{E88AA1D0-C13D-4C45-B593-121214AAE11B}"/>
              </a:ext>
            </a:extLst>
          </p:cNvPr>
          <p:cNvSpPr txBox="1"/>
          <p:nvPr>
            <p:custDataLst>
              <p:tags r:id="rId4"/>
            </p:custDataLst>
          </p:nvPr>
        </p:nvSpPr>
        <p:spPr>
          <a:xfrm>
            <a:off x="1698693" y="6231922"/>
            <a:ext cx="9770766" cy="457627"/>
          </a:xfrm>
          <a:prstGeom prst="rect">
            <a:avLst/>
          </a:prstGeom>
          <a:noFill/>
        </p:spPr>
        <p:txBody>
          <a:bodyPr vert="horz" wrap="square" lIns="0" tIns="0" rIns="0" bIns="0" rtlCol="0" anchor="b" anchorCtr="0">
            <a:noAutofit/>
          </a:bodyPr>
          <a:lstStyle/>
          <a:p>
            <a:pPr marL="0" marR="0" lvl="0" indent="0" algn="r" defTabSz="831281" rtl="0" eaLnBrk="1" fontAlgn="base" latinLnBrk="0" hangingPunct="0">
              <a:lnSpc>
                <a:spcPct val="100000"/>
              </a:lnSpc>
              <a:spcBef>
                <a:spcPts val="0"/>
              </a:spcBef>
              <a:spcAft>
                <a:spcPts val="545"/>
              </a:spcAft>
              <a:buClrTx/>
              <a:buSzTx/>
              <a:buFontTx/>
              <a:buNone/>
              <a:tabLst/>
              <a:defRPr/>
            </a:pPr>
            <a:r>
              <a:rPr kumimoji="0" lang="en-US" sz="727" b="0" i="0" u="none" strike="noStrike" kern="0" cap="none" spc="0" normalizeH="0" baseline="0" noProof="0" dirty="0">
                <a:ln>
                  <a:noFill/>
                </a:ln>
                <a:solidFill>
                  <a:prstClr val="black"/>
                </a:solidFill>
                <a:effectLst/>
                <a:uLnTx/>
                <a:uFillTx/>
                <a:latin typeface="Frutiger 45 Light" panose="020B0603020202020204" pitchFamily="34" charset="0"/>
                <a:cs typeface="+mn-cs"/>
              </a:rPr>
              <a:t>Note: Recovery = ISM&lt;50, 3m </a:t>
            </a:r>
            <a:r>
              <a:rPr kumimoji="0" lang="en-US" sz="727" b="0" i="0" u="none" strike="noStrike" kern="0" cap="none" spc="0" normalizeH="0" baseline="0" noProof="0" dirty="0" err="1">
                <a:ln>
                  <a:noFill/>
                </a:ln>
                <a:solidFill>
                  <a:prstClr val="black"/>
                </a:solidFill>
                <a:effectLst/>
                <a:uLnTx/>
                <a:uFillTx/>
                <a:latin typeface="Frutiger 45 Light" panose="020B0603020202020204" pitchFamily="34" charset="0"/>
                <a:cs typeface="+mn-cs"/>
              </a:rPr>
              <a:t>chg</a:t>
            </a:r>
            <a:r>
              <a:rPr kumimoji="0" lang="en-US" sz="727" b="0" i="0" u="none" strike="noStrike" kern="0" cap="none" spc="0" normalizeH="0" baseline="0" noProof="0" dirty="0">
                <a:ln>
                  <a:noFill/>
                </a:ln>
                <a:solidFill>
                  <a:prstClr val="black"/>
                </a:solidFill>
                <a:effectLst/>
                <a:uLnTx/>
                <a:uFillTx/>
                <a:latin typeface="Frutiger 45 Light" panose="020B0603020202020204" pitchFamily="34" charset="0"/>
                <a:cs typeface="+mn-cs"/>
              </a:rPr>
              <a:t>&gt;0. Expansion = ISM &gt;50, 3m </a:t>
            </a:r>
            <a:r>
              <a:rPr kumimoji="0" lang="en-US" sz="727" b="0" i="0" u="none" strike="noStrike" kern="0" cap="none" spc="0" normalizeH="0" baseline="0" noProof="0" dirty="0" err="1">
                <a:ln>
                  <a:noFill/>
                </a:ln>
                <a:solidFill>
                  <a:prstClr val="black"/>
                </a:solidFill>
                <a:effectLst/>
                <a:uLnTx/>
                <a:uFillTx/>
                <a:latin typeface="Frutiger 45 Light" panose="020B0603020202020204" pitchFamily="34" charset="0"/>
                <a:cs typeface="+mn-cs"/>
              </a:rPr>
              <a:t>chg</a:t>
            </a:r>
            <a:r>
              <a:rPr kumimoji="0" lang="en-US" sz="727" b="0" i="0" u="none" strike="noStrike" kern="0" cap="none" spc="0" normalizeH="0" baseline="0" noProof="0" dirty="0">
                <a:ln>
                  <a:noFill/>
                </a:ln>
                <a:solidFill>
                  <a:prstClr val="black"/>
                </a:solidFill>
                <a:effectLst/>
                <a:uLnTx/>
                <a:uFillTx/>
                <a:latin typeface="Frutiger 45 Light" panose="020B0603020202020204" pitchFamily="34" charset="0"/>
                <a:cs typeface="+mn-cs"/>
              </a:rPr>
              <a:t> &gt;0. Slowdown = ISM&gt;50, 3m </a:t>
            </a:r>
            <a:r>
              <a:rPr kumimoji="0" lang="en-US" sz="727" b="0" i="0" u="none" strike="noStrike" kern="0" cap="none" spc="0" normalizeH="0" baseline="0" noProof="0" dirty="0" err="1">
                <a:ln>
                  <a:noFill/>
                </a:ln>
                <a:solidFill>
                  <a:prstClr val="black"/>
                </a:solidFill>
                <a:effectLst/>
                <a:uLnTx/>
                <a:uFillTx/>
                <a:latin typeface="Frutiger 45 Light" panose="020B0603020202020204" pitchFamily="34" charset="0"/>
                <a:cs typeface="+mn-cs"/>
              </a:rPr>
              <a:t>chg</a:t>
            </a:r>
            <a:r>
              <a:rPr kumimoji="0" lang="en-US" sz="727" b="0" i="0" u="none" strike="noStrike" kern="0" cap="none" spc="0" normalizeH="0" baseline="0" noProof="0" dirty="0">
                <a:ln>
                  <a:noFill/>
                </a:ln>
                <a:solidFill>
                  <a:prstClr val="black"/>
                </a:solidFill>
                <a:effectLst/>
                <a:uLnTx/>
                <a:uFillTx/>
                <a:latin typeface="Frutiger 45 Light" panose="020B0603020202020204" pitchFamily="34" charset="0"/>
                <a:cs typeface="+mn-cs"/>
              </a:rPr>
              <a:t> &lt;0. Recession = ISM&lt;50, 3m </a:t>
            </a:r>
            <a:r>
              <a:rPr kumimoji="0" lang="en-US" sz="727" b="0" i="0" u="none" strike="noStrike" kern="0" cap="none" spc="0" normalizeH="0" baseline="0" noProof="0" dirty="0" err="1">
                <a:ln>
                  <a:noFill/>
                </a:ln>
                <a:solidFill>
                  <a:prstClr val="black"/>
                </a:solidFill>
                <a:effectLst/>
                <a:uLnTx/>
                <a:uFillTx/>
                <a:latin typeface="Frutiger 45 Light" panose="020B0603020202020204" pitchFamily="34" charset="0"/>
                <a:cs typeface="+mn-cs"/>
              </a:rPr>
              <a:t>chg</a:t>
            </a:r>
            <a:r>
              <a:rPr kumimoji="0" lang="en-US" sz="727" b="0" i="0" u="none" strike="noStrike" kern="0" cap="none" spc="0" normalizeH="0" baseline="0" noProof="0" dirty="0">
                <a:ln>
                  <a:noFill/>
                </a:ln>
                <a:solidFill>
                  <a:prstClr val="black"/>
                </a:solidFill>
                <a:effectLst/>
                <a:uLnTx/>
                <a:uFillTx/>
                <a:latin typeface="Frutiger 45 Light" panose="020B0603020202020204" pitchFamily="34" charset="0"/>
                <a:cs typeface="+mn-cs"/>
              </a:rPr>
              <a:t> &lt;0. Source: Refinitiv </a:t>
            </a:r>
            <a:r>
              <a:rPr kumimoji="0" lang="en-US" sz="727" b="0" i="0" u="none" strike="noStrike" kern="0" cap="none" spc="0" normalizeH="0" baseline="0" noProof="0" dirty="0" err="1">
                <a:ln>
                  <a:noFill/>
                </a:ln>
                <a:solidFill>
                  <a:prstClr val="black"/>
                </a:solidFill>
                <a:effectLst/>
                <a:uLnTx/>
                <a:uFillTx/>
                <a:latin typeface="Frutiger 45 Light" panose="020B0603020202020204" pitchFamily="34" charset="0"/>
                <a:cs typeface="+mn-cs"/>
              </a:rPr>
              <a:t>Datastream</a:t>
            </a:r>
            <a:r>
              <a:rPr kumimoji="0" lang="en-US" sz="727" b="0" i="0" u="none" strike="noStrike" kern="0" cap="none" spc="0" normalizeH="0" baseline="0" noProof="0" dirty="0">
                <a:ln>
                  <a:noFill/>
                </a:ln>
                <a:solidFill>
                  <a:prstClr val="black"/>
                </a:solidFill>
                <a:effectLst/>
                <a:uLnTx/>
                <a:uFillTx/>
                <a:latin typeface="Frutiger 45 Light" panose="020B0603020202020204" pitchFamily="34" charset="0"/>
                <a:cs typeface="+mn-cs"/>
              </a:rPr>
              <a:t>, MSCI, Bloomberg, Shiller monthly data, UBS, as of June 2022</a:t>
            </a:r>
          </a:p>
          <a:p>
            <a:pPr marL="0" marR="0" lvl="0" indent="0" algn="r" defTabSz="831281" rtl="0" eaLnBrk="1" fontAlgn="base" latinLnBrk="0" hangingPunct="0">
              <a:lnSpc>
                <a:spcPct val="100000"/>
              </a:lnSpc>
              <a:spcBef>
                <a:spcPts val="0"/>
              </a:spcBef>
              <a:spcAft>
                <a:spcPts val="545"/>
              </a:spcAft>
              <a:buClrTx/>
              <a:buSzTx/>
              <a:buFontTx/>
              <a:buNone/>
              <a:tabLst/>
              <a:defRPr/>
            </a:pPr>
            <a:r>
              <a:rPr kumimoji="0" lang="en-US" sz="727" b="0" i="0" u="none" strike="noStrike" kern="0" cap="none" spc="0" normalizeH="0" baseline="0" noProof="0" dirty="0">
                <a:ln>
                  <a:noFill/>
                </a:ln>
                <a:solidFill>
                  <a:prstClr val="black"/>
                </a:solidFill>
                <a:effectLst/>
                <a:uLnTx/>
                <a:uFillTx/>
                <a:latin typeface="Frutiger 45 Light" panose="020B0603020202020204" pitchFamily="34" charset="0"/>
                <a:cs typeface="+mn-cs"/>
              </a:rPr>
              <a:t>Charts and scenarios are for illustrative purposes only. Historical performance and forecasts are no guarantee for future performance.</a:t>
            </a:r>
            <a:br>
              <a:rPr kumimoji="0" lang="en-US" sz="727" b="0" i="0" u="none" strike="noStrike" kern="0" cap="none" spc="0" normalizeH="0" baseline="0" noProof="0" dirty="0">
                <a:ln>
                  <a:noFill/>
                </a:ln>
                <a:solidFill>
                  <a:prstClr val="black"/>
                </a:solidFill>
                <a:effectLst/>
                <a:uLnTx/>
                <a:uFillTx/>
                <a:latin typeface="Frutiger 45 Light" panose="020B0603020202020204" pitchFamily="34" charset="0"/>
                <a:cs typeface="+mn-cs"/>
              </a:rPr>
            </a:br>
            <a:r>
              <a:rPr kumimoji="0" lang="en-US" sz="727" b="0" i="0" u="none" strike="noStrike" kern="0" cap="none" spc="0" normalizeH="0" baseline="0" noProof="0" dirty="0">
                <a:ln>
                  <a:noFill/>
                </a:ln>
                <a:solidFill>
                  <a:prstClr val="black"/>
                </a:solidFill>
                <a:effectLst/>
                <a:uLnTx/>
                <a:uFillTx/>
                <a:latin typeface="Frutiger 45 Light" panose="020B0603020202020204" pitchFamily="34" charset="0"/>
                <a:cs typeface="+mn-cs"/>
              </a:rPr>
              <a:t>Please see important disclaimer at the end of the document.</a:t>
            </a:r>
          </a:p>
        </p:txBody>
      </p:sp>
      <p:graphicFrame>
        <p:nvGraphicFramePr>
          <p:cNvPr id="12" name="Chart 11" descr="{&quot;ChartDesign&quot;:{&quot;General&quot;:{&quot;FontBold&quot;:null,&quot;FontName&quot;:&quot;+Body&quot;,&quot;FontNameFarEast&quot;:&quot;+Body Asian&quot;,&quot;FontNameComplexScript&quot;:null,&quot;FontSize&quot;:10.0,&quot;FontSizePp&quot;:null,&quot;FontColorRef&quot;:&quot;Black&quot;},&quot;Gridlines&quot;:{&quot;MajorHorizontal&quot;:false,&quot;MajorVertical&quot;:true,&quot;MinorHorizontal&quot;:false,&quot;MinorVertical&quot;:false,&quot;Weight&quot;:0.25,&quot;ColorRef&quot;:&quot;Black&quot;,&quot;LineStyle&quot;:null},&quot;Axis&quot;:{&quot;AxisLines&quot;:{&quot;PrimaryCategory&quot;:{&quot;Weight&quot;:1.0,&quot;ColorRef&quot;:&quot;Black&quot;,&quot;MajorTickMarks&quot;:null,&quot;MinorTickMarks&quot;:null,&quot;HasAxisTitle&quot;:null,&quot;AxisTitleDesign&quot;:null,&quot;Visible&quot;:true,&quot;FontBold&quot;:null,&quot;FontName&quot;:null,&quot;FontNameFarEast&quot;:null,&quot;FontNameComplexScript&quot;:null,&quot;FontSize&quot;:null,&quot;FontSizePp&quot;:null,&quot;FontColorRef&quot;:null},&quot;PrimaryValue&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SecondaryCategory&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SecondaryValue&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Weight&quot;:null,&quot;ColorRef&quot;:null,&quot;MajorTickMarks&quot;:null,&quot;MinorTickMarks&quot;:null,&quot;HasAxisTitle&quot;:null,&quot;AxisTitleDesign&quot;:null,&quot;Visible&quot;:null,&quot;FontBold&quot;:null,&quot;FontName&quot;:null,&quot;FontNameFarEast&quot;:null,&quot;FontNameComplexScript&quot;:null,&quot;FontSize&quot;:null,&quot;FontSizePp&quot;:null,&quot;FontColorRef&quot;:null},&quot;AxisText&quot;:{&quot;Rotation&quot;:null},&quot;SeriesOverlap&quot;:0.0,&quot;GapWidth&quot;:50.0},&quot;ChartTitle&quot;:{&quot;ChartTitlePosition&quot;:&quot;Undefined&quot;,&quot;FontBold&quot;:null,&quot;FontName&quot;:&quot;+Body&quot;,&quot;FontNameFarEast&quot;:&quot;+Body Asian&quot;,&quot;FontNameComplexScript&quot;:null,&quot;FontSize&quot;:10.0,&quot;FontSizePp&quot;:null,&quot;FontColorRef&quot;:&quot;Black&quot;},&quot;Legend&quot;:{&quot;Position&quot;:&quot;Bottom&quot;,&quot;FontBold&quot;:null,&quot;FontName&quot;:null,&quot;FontNameFarEast&quot;:null,&quot;FontNameComplexScript&quot;:null,&quot;FontSize&quot;:null,&quot;FontSizePp&quot;:null,&quot;FontColorRef&quot;:null},&quot;ChartArea&quot;:{&quot;FillType&quot;:null,&quot;FillColorRef&quot;:null,&quot;Border&quot;:null},&quot;PlotArea&quot;:{&quot;FillType&quot;:null},&quot;CustomRules&quot;:[{&quot;Type&quot;:&quot;SetBorderSeriesStackedPointPieOrDoughnutSlice&quot;,&quot;Content&quot;:&quot;White;0.75;50&quot;}],&quot;DataSeries&quot;:[{&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SeriesDesign&quot;:{&quot;FirstSliceAngle&quot;:null,&quot;DoughnutHoleSize&quot;:null,&quot;DoughnutExplosion&quot;:null,&quot;PieExplosion&quot;:null,&quot;SeriesOverlap&quot;:null,&quot;GapWidth&quot;:null,&quot;BorderColorRef&quot;:null,&quot;MarkerStyle&quot;:8,&quot;MarkerFillColorRef&quot;:null,&quot;MarkerBorderColorRef&quot;:null,&quot;HasDataLabels&quot;:null,&quot;DisableBorders&quot;:true,&quot;DataLabelDesign&quot;:null,&quot;LineWeight&quot;:null,&quot;LeaderLinesDesign&quot;:null,&quot;HasLeaderLines&quot;:null,&quot;SeriesLinesDesign&quot;:null,&quot;DashStyle&quot;:null,&quot;BorderWidth&quot;:null},&quot;SkipBlankSeries&quot;:true,&quot;Pie&quot;:null,&quot;Doughnut&quot;:null,&quot;PieDoughnut&quot;:null,&quot;Line&quot;:null,&quot;LineRadarScatter&quot;:{&quot;General&quot;:null,&quot;Gridlines&quot;:null,&quot;Axis&quot;:null,&quot;ChartTitle&quot;:null,&quot;Legend&quot;:null,&quot;ChartArea&quot;:null,&quot;PlotArea&quot;:null,&quot;CustomRules&quot;:null,&quot;DataSeries&quot;:[{&quot;PrimaryColorRef&quot;:&quot;Gray 1&quot;,&quot;MarkerStyle&quot;:null,&quot;MarkerFillColorRef&quot;:null,&quot;MarkerBorderColorRef&quot;:null,&quot;DataLabelColorRef&quot;:null},{&quot;PrimaryColorRef&quot;:&quot;Lake&quot;,&quot;MarkerStyle&quot;:null,&quot;MarkerFillColorRef&quot;:null,&quot;MarkerBorderColorRef&quot;:null,&quot;DataLabelColorRef&quot;:null},{&quot;PrimaryColorRef&quot;:&quot;Gray 4&quot;,&quot;MarkerStyle&quot;:null,&quot;MarkerFillColorRef&quot;:null,&quot;MarkerBorderColorRef&quot;:null,&quot;DataLabelColorRef&quot;:null},{&quot;PrimaryColorRef&quot;:&quot;Kiwi&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lacier&quot;,&quot;MarkerStyle&quot;:null,&quot;MarkerFillColorRef&quot;:null,&quot;MarkerBorderColorRef&quot;:null,&quot;DataLabelColorRef&quot;:null},{&quot;PrimaryColorRef&quot;:&quot;Gray 5&quot;,&quot;MarkerStyle&quot;:null,&quot;MarkerFillColorRef&quot;:null,&quot;MarkerBorderColorRef&quot;:null,&quot;DataLabelColorRef&quot;:null},{&quot;PrimaryColorRef&quot;:&quot;Lemongrass&quot;,&quot;MarkerStyle&quot;:null,&quot;MarkerFillColorRef&quot;:null,&quot;MarkerBorderColorRef&quot;:null,&quot;DataLabelColorRef&quot;:null},{&quot;PrimaryColorRef&quot;:&quot;Gray 3&quot;,&quot;MarkerStyle&quot;:null,&quot;MarkerFillColorRef&quot;:null,&quot;MarkerBorderColorRef&quot;:null,&quot;DataLabelColorRef&quot;:null},{&quot;PrimaryColorRef&quot;:&quot;Lagoon&quot;,&quot;MarkerStyle&quot;:null,&quot;MarkerFillColorRef&quot;:null,&quot;MarkerBorderColorRef&quot;:null,&quot;DataLabelColorRef&quot;:null},{&quot;PrimaryColorRef&quot;:&quot;Olive&quot;,&quot;MarkerStyle&quot;:null,&quot;MarkerFillColorRef&quot;:null,&quot;MarkerBorderColorRef&quot;:null,&quot;DataLabelColorRef&quot;:null},{&quot;PrimaryColorRef&quot;:&quot;Lavender&quot;,&quot;MarkerStyle&quot;:null,&quot;MarkerFillColorRef&quot;:null,&quot;MarkerBorderColorRef&quot;:null,&quot;DataLabelColorRef&quot;:null},{&quot;PrimaryColorRef&quot;:&quot;Mint&quot;,&quot;MarkerStyle&quot;:null,&quot;MarkerFillColorRef&quot;:null,&quot;MarkerBorderColorRef&quot;:null,&quot;DataLabelColorRef&quot;:null},{&quot;PrimaryColorRef&quot;:&quot;Curry&quot;,&quot;MarkerStyle&quot;:null,&quot;MarkerFillColorRef&quot;:null,&quot;MarkerBorderColorRef&quot;:null,&quot;DataLabelColorRef&quot;:null},{&quot;PrimaryColorRef&quot;:&quot;Plum&quot;,&quot;MarkerStyle&quot;:null,&quot;MarkerFillColorRef&quot;:null,&quot;MarkerBorderColorRef&quot;:null,&quot;DataLabelColorRef&quot;:null},{&quot;PrimaryColorRef&quot;:&quot;Sage&quot;,&quot;MarkerStyle&quot;:null,&quot;MarkerFillColorRef&quot;:null,&quot;MarkerBorderColorRef&quot;:null,&quot;DataLabelColorRef&quot;:null},{&quot;PrimaryColorRef&quot;:&quot;Honey&quot;,&quot;MarkerStyle&quot;:null,&quot;MarkerFillColorRef&quot;:null,&quot;MarkerBorderColorRef&quot;:null,&quot;DataLabelColorRef&quot;:null},{&quot;PrimaryColorRef&quot;:&quot;Lilac&quot;,&quot;MarkerStyle&quot;:null,&quot;MarkerFillColorRef&quot;:null,&quot;MarkerBorderColorRef&quot;:null,&quot;DataLabelColorRef&quot;:null},{&quot;PrimaryColorRef&quot;:&quot;Pine&quot;,&quot;MarkerStyle&quot;:null,&quot;MarkerFillColorRef&quot;:null,&quot;MarkerBorderColorRef&quot;:null,&quot;DataLabelColorRef&quot;:null},{&quot;PrimaryColorRef&quot;:&quot;Straw&quot;,&quot;MarkerStyle&quot;:null,&quot;MarkerFillColorRef&quot;:null,&quot;MarkerBorderColorRef&quot;:null,&quot;DataLabelColorRef&quot;:null},{&quot;PrimaryColorRef&quot;:&quot;Clay&quot;,&quot;MarkerStyle&quot;:null,&quot;MarkerFillColorRef&quot;:null,&quot;MarkerBorderColorRef&quot;:null,&quot;DataLabelColorRef&quot;:null},{&quot;PrimaryColorRef&quot;:&quot;Cinnamon&quot;,&quot;MarkerStyle&quot;:null,&quot;MarkerFillColorRef&quot;:null,&quot;MarkerBorderColorRef&quot;:null,&quot;DataLabelColorRef&quot;:null},{&quot;PrimaryColorRef&quot;:&quot;Terracotta&quot;,&quot;MarkerStyle&quot;:null,&quot;MarkerFillColorRef&quot;:null,&quot;MarkerBorderColorRef&quot;:null,&quot;DataLabelColorRef&quot;:null},{&quot;PrimaryColorRef&quot;:&quot;Mouse&quot;,&quot;MarkerStyle&quot;:null,&quot;MarkerFillColorRef&quot;:null,&quot;MarkerBorderColorRef&quot;:null,&quot;DataLabelColorRef&quot;:null},{&quot;PrimaryColorRef&quot;:&quot;Chocolate&quot;,&quot;MarkerStyle&quot;:null,&quot;MarkerFillColorRef&quot;:null,&quot;MarkerBorderColorRef&quot;:null,&quot;DataLabelColorRef&quot;:null},{&quot;PrimaryColorRef&quot;:&quot;Caramel&quot;,&quot;MarkerStyle&quot;:null,&quot;MarkerFillColorRef&quot;:null,&quot;MarkerBorderColorRef&quot;:null,&quot;DataLabelColorRef&quot;:null},{&quot;PrimaryColorRef&quot;:&quot;Chestnut&quot;,&quot;MarkerStyle&quot;:null,&quot;MarkerFillColorRef&quot;:null,&quot;MarkerBorderColorRef&quot;:null,&quot;DataLabelColorRef&quot;:null}],&quot;SeriesDesign&quot;:null,&quot;SkipBlankSeries&quot;:false,&quot;Pie&quot;:null,&quot;Doughnut&quot;:null,&quot;PieDoughnut&quot;:null,&quot;Line&quot;:null,&quot;LineRadarScatter&quot;:null,&quot;Stacked&quot;:null},&quot;Stacked&quot;:null},&quot;ColorSchema&quot;:{&quot;White&quot;:&quot;255,255,255&quot;,&quot;Black&quot;:&quot;0,0,0&quot;,&quot;Gray 1&quot;:&quot;204,204,204&quot;,&quot;Lake&quot;:&quot;111,182,223&quot;,&quot;Gray 4&quot;:&quot;71,71,71&quot;,&quot;Kiwi&quot;:&quot;205,215,96&quot;,&quot;Gray 2&quot;:&quot;176,176,176&quot;,&quot;Glacier&quot;:&quot;161,204,228&quot;,&quot;Gray 5&quot;:&quot;43,43,43&quot;,&quot;Lemongrass&quot;:&quot;230,235,176&quot;,&quot;Gray 3&quot;:&quot;117,117,117&quot;,&quot;Lagoon&quot;:&quot;0,155,210&quot;,&quot;Olive&quot;:&quot;144,167,35&quot;,&quot;Lavender&quot;:&quot;175,188,213&quot;,&quot;Mint&quot;:&quot;85,177,180&quot;,&quot;Curry&quot;:&quot;229,176,28&quot;,&quot;Plum&quot;:&quot;58,87,138&quot;,&quot;Sage&quot;:&quot;151,211,204&quot;,&quot;Honey&quot;:&quot;237,200,96&quot;,&quot;Lilac&quot;:&quot;108,135,179&quot;,&quot;Pine&quot;:&quot;0,137,141&quot;,&quot;Straw&quot;:&quot;242,216,142&quot;,&quot;Clay&quot;:&quot;123,107,89&quot;,&quot;Cinnamon&quot;:&quot;230,182,164&quot;,&quot;Terracotta&quot;:&quot;192,113,86&quot;,&quot;Mouse&quot;:&quot;190,178,158&quot;,&quot;Chocolate&quot;:&quot;77,60,47&quot;,&quot;Caramel&quot;:&quot;207,189,155&quot;,&quot;Chestnut&quot;:&quot;164,55,37&quot;}}">
            <a:extLst>
              <a:ext uri="{FF2B5EF4-FFF2-40B4-BE49-F238E27FC236}">
                <a16:creationId xmlns:a16="http://schemas.microsoft.com/office/drawing/2014/main" id="{C6124ACE-C2A5-41AF-9BD2-A8ED1172FF01}"/>
              </a:ext>
            </a:extLst>
          </p:cNvPr>
          <p:cNvGraphicFramePr>
            <a:graphicFrameLocks/>
          </p:cNvGraphicFramePr>
          <p:nvPr/>
        </p:nvGraphicFramePr>
        <p:xfrm>
          <a:off x="535708" y="2139111"/>
          <a:ext cx="4996053" cy="3024013"/>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14" name="Chart 13" descr="{&quot;ChartDesign&quot;:{&quot;General&quot;:{&quot;FontName&quot;:&quot;+Body&quot;,&quot;FontNameFarEast&quot;:&quot;+Body Asian&quot;,&quot;FontNameComplexScript&quot;:null,&quot;FontSize&quot;:10.0,&quot;FontSizePp&quot;:null,&quot;FontColorRef&quot;:&quot;Black&quot;},&quot;Gridlines&quot;:{&quot;MajorHorizontal&quot;:false,&quot;MajorVertical&quot;:true,&quot;MinorHorizontal&quot;:false,&quot;MinorVertical&quot;:false,&quot;Weight&quot;:0.25,&quot;ColorRef&quot;:&quot;Black&quot;},&quot;Axis&quot;:{&quot;AxisLines&quot;:{&quot;PrimaryCategory&quot;:null,&quot;PrimaryValue&quot;:null,&quot;SecondaryCategory&quot;:null,&quot;SecondaryValue&quot;:null,&quot;Weight&quot;:0.0,&quot;ColorRef&quot;:&quot;Black&quot;,&quot;Visible&quot;:false},&quot;AxisText&quot;:{&quot;Rotation&quot;:null},&quot;SeriesOverlap&quot;:0.0,&quot;GapWidth&quot;:50.0},&quot;ChartTitle&quot;:{&quot;FontName&quot;:&quot;+Body&quot;,&quot;FontNameFarEast&quot;:&quot;+Body Asian&quot;,&quot;FontNameComplexScript&quot;:null,&quot;FontSize&quot;:10.0,&quot;FontSizePp&quot;:null,&quot;FontColorRef&quot;:&quot;Black&quot;,&quot;FontBold&quot;:null,&quot;ChartTitlePosition&quot;:&quot;Undefined&quot;},&quot;Legend&quot;:{&quot;Position&quot;:&quot;Bottom&quot;,&quot;FontName&quot;:null,&quot;FontNameFarEast&quot;:null,&quot;FontNameComplexScript&quot;:null,&quot;FontSize&quot;:null,&quot;FontSizePp&quot;:null,&quot;FontColorRef&quot;:null,&quot;FontBold&quot;:null},&quot;ChartArea&quot;:{&quot;FillType&quot;:null,&quot;FillColorRef&quot;:null},&quot;PlotArea&quot;:{&quot;FillType&quot;:null},&quot;CustomRules&quot;:[{&quot;Type&quot;:&quot;SetBorderSeriesStackedPointPieOrDoughnutSlice&quot;,&quot;Content&quot;:&quot;White;0.75;50&quot;}],&quot;DataSeries&quot;:[{&quot;PrimaryColorRef&quot;:&quot;Chocolate&quot;},{&quot;PrimaryColorRef&quot;:&quot;Caramel&quot;},{&quot;PrimaryColorRef&quot;:&quot;Terracota&quot;},{&quot;PrimaryColorRef&quot;:&quot;Honey&quot;},{&quot;PrimaryColorRef&quot;:&quot;Stone&quot;},{&quot;PrimaryColorRef&quot;:&quot;Chestnut&quot;},{&quot;PrimaryColorRef&quot;:&quot;Straw&quot;},{&quot;PrimaryColorRef&quot;:&quot;Smoke&quot;},{&quot;PrimaryColorRef&quot;:&quot;Cinnamon&quot;},{&quot;PrimaryColorRef&quot;:&quot;Carbon&quot;},{&quot;PrimaryColorRef&quot;:&quot;Glacier&quot;},{&quot;PrimaryColorRef&quot;:&quot;Pine&quot;},{&quot;PrimaryColorRef&quot;:&quot;Mouse&quot;},{&quot;PrimaryColorRef&quot;:&quot;Plum&quot;},{&quot;PrimaryColorRef&quot;:&quot;Lemongrass&quot;},{&quot;PrimaryColorRef&quot;:&quot;Clay&quot;},{&quot;PrimaryColorRef&quot;:&quot;Lavender&quot;},{&quot;PrimaryColorRef&quot;:&quot;Olive&quot;},{&quot;PrimaryColorRef&quot;:&quot;Ginger&quot;},{&quot;PrimaryColorRef&quot;:&quot;Atlantic&quot;},{&quot;PrimaryColorRef&quot;:&quot;Fern&quot;},{&quot;PrimaryColorRef&quot;:&quot;Lilac&quot;},{&quot;PrimaryColorRef&quot;:&quot;Sand&quot;},{&quot;PrimaryColorRef&quot;:&quot;Sage&quot;},{&quot;PrimaryColorRef&quot;:&quot;Lake&quot;},{&quot;PrimaryColorRef&quot;:&quot;Curry&quot;},{&quot;PrimaryColorRef&quot;:&quot;Mint&quot;}],&quot;SeriesDesign&quot;:{&quot;FirstSliceAngle&quot;:null,&quot;DoughnutHoleSize&quot;:null,&quot;DoughnutExplosion&quot;:null,&quot;PieExplosion&quot;:null,&quot;SeriesOverlap&quot;:null,&quot;GapWidth&quot;:null,&quot;BorderColorRef&quot;:null,&quot;MarkerStyle&quot;:&quot;Square&quot;,&quot;HasDataLabels&quot;:null,&quot;DataLabelDesign&quot;:null},&quot;SkipBlankSeries&quot;:true,&quot;Pie&quot;:null},&quot;ColorSchema&quot;:{&quot;White&quot;:&quot;255,255,255&quot;,&quot;Black&quot;:&quot;0,0,0&quot;,&quot;UBS red&quot;:&quot;230,0,0&quot;,&quot;Chocolate&quot;:&quot;77,60,47&quot;,&quot;Caramel&quot;:&quot;207,189,155&quot;,&quot;Terracota&quot;:&quot;192,113,86&quot;,&quot;Honey&quot;:&quot;232,199,103&quot;,&quot;Stone&quot;:&quot;174,176,179&quot;,&quot;Chestnut&quot;:&quot;164,55,37&quot;,&quot;Straw&quot;:&quot;237,215,157&quot;,&quot;Smoke&quot;:&quot;123,125,128&quot;,&quot;Cinnamon&quot;:&quot;230,182,164&quot;,&quot;Carbon&quot;:&quot;70,71,73&quot;,&quot;Glacier&quot;:&quot;161,204,228&quot;,&quot;Pine&quot;:&quot;0,137,141&quot;,&quot;Mouse&quot;:&quot;185,178,163&quot;,&quot;Alto&quot;:&quot;215,215,215&quot;,&quot;Plum&quot;:&quot;58,87,138&quot;,&quot;Lemongrass&quot;:&quot;192,209,155&quot;,&quot;Clay&quot;:&quot;123,107,89&quot;,&quot;Lavender&quot;:&quot;175,188,213&quot;,&quot;Olive&quot;:&quot;117,151,49&quot;,&quot;Ginger&quot;:&quot;224,213,189&quot;,&quot;Atlantic&quot;:&quot;54,146,202&quot;,&quot;Fern&quot;:&quot;166,190,101&quot;,&quot;Lilac&quot;:&quot;108,135,179&quot;,&quot;Sand&quot;:&quot;192,153,121&quot;,&quot;Sage&quot;:&quot;151,211,204&quot;,&quot;Lake&quot;:&quot;111,182,223&quot;,&quot;Curry&quot;:&quot;223,173,34&quot;,&quot;Mint&quot;:&quot;85,177,180&quot;,&quot;Chocolate+50&quot;:&quot;38,30,24&quot;,&quot;Chocolate-80&quot;:&quot;226,215,207&quot;,&quot;Chocolate+25&quot;:&quot;58,45,35&quot;,&quot;Chocolate-40&quot;:&quot;167,135,111&quot;,&quot;Chocolate-60&quot;:&quot;196,175,159&quot;,&quot;Sand+50&quot;:&quot;106,75,50&quot;,&quot;Sand-80&quot;:&quot;242,235,228&quot;,&quot;Sand+25&quot;:&quot;160,113,75&quot;,&quot;Sand-40&quot;:&quot;217,194,175&quot;,&quot;Sand-60&quot;:&quot;230,214,201&quot;,&quot;Carbon+50&quot;:&quot;35,35,37&quot;,&quot;Carbon-80&quot;:&quot;218,218,219&quot;,&quot;Carbon+25&quot;:&quot;53,53,55&quot;,&quot;Carbon-40&quot;:&quot;143,144,147&quot;,&quot;Carbon-60&quot;:&quot;180,181,183&quot;}}">
            <a:extLst>
              <a:ext uri="{FF2B5EF4-FFF2-40B4-BE49-F238E27FC236}">
                <a16:creationId xmlns:a16="http://schemas.microsoft.com/office/drawing/2014/main" id="{BD95A947-C3B8-4F59-B16D-E3DE325EAF9F}"/>
              </a:ext>
            </a:extLst>
          </p:cNvPr>
          <p:cNvGraphicFramePr>
            <a:graphicFrameLocks/>
          </p:cNvGraphicFramePr>
          <p:nvPr/>
        </p:nvGraphicFramePr>
        <p:xfrm>
          <a:off x="6327728" y="2120639"/>
          <a:ext cx="4996053" cy="3024013"/>
        </p:xfrm>
        <a:graphic>
          <a:graphicData uri="http://schemas.openxmlformats.org/drawingml/2006/chart">
            <c:chart xmlns:c="http://schemas.openxmlformats.org/drawingml/2006/chart" xmlns:r="http://schemas.openxmlformats.org/officeDocument/2006/relationships" r:id="rId9"/>
          </a:graphicData>
        </a:graphic>
      </p:graphicFrame>
      <p:sp>
        <p:nvSpPr>
          <p:cNvPr id="16" name="TextBox 15">
            <a:extLst>
              <a:ext uri="{FF2B5EF4-FFF2-40B4-BE49-F238E27FC236}">
                <a16:creationId xmlns:a16="http://schemas.microsoft.com/office/drawing/2014/main" id="{B136AFDC-2A63-4EC0-915A-BABA4E0AACB8}"/>
              </a:ext>
            </a:extLst>
          </p:cNvPr>
          <p:cNvSpPr txBox="1"/>
          <p:nvPr>
            <p:custDataLst>
              <p:tags r:id="rId5"/>
            </p:custDataLst>
          </p:nvPr>
        </p:nvSpPr>
        <p:spPr>
          <a:xfrm>
            <a:off x="6355435" y="1197368"/>
            <a:ext cx="5114023" cy="332509"/>
          </a:xfrm>
          <a:prstGeom prst="rect">
            <a:avLst/>
          </a:prstGeom>
          <a:noFill/>
        </p:spPr>
        <p:txBody>
          <a:bodyPr vert="horz" wrap="square" lIns="0" tIns="0" rIns="0" bIns="0" rtlCol="0" anchor="t">
            <a:noAutofit/>
          </a:bodyPr>
          <a:lstStyle/>
          <a:p>
            <a:pPr marL="0" marR="0" lvl="0" indent="0" algn="l" defTabSz="831281" rtl="0" eaLnBrk="1" fontAlgn="base" latinLnBrk="0" hangingPunct="0">
              <a:lnSpc>
                <a:spcPct val="100000"/>
              </a:lnSpc>
              <a:spcBef>
                <a:spcPts val="0"/>
              </a:spcBef>
              <a:spcAft>
                <a:spcPts val="545"/>
              </a:spcAft>
              <a:buClrTx/>
              <a:buSzTx/>
              <a:buFontTx/>
              <a:buNone/>
              <a:tabLst/>
              <a:defRPr/>
            </a:pPr>
            <a:r>
              <a:rPr kumimoji="0" lang="en-US" sz="1272" b="1" i="0" u="none" strike="noStrike" kern="0" cap="none" spc="0" normalizeH="0" baseline="0" noProof="0" dirty="0">
                <a:ln>
                  <a:noFill/>
                </a:ln>
                <a:solidFill>
                  <a:prstClr val="black"/>
                </a:solidFill>
                <a:effectLst/>
                <a:uLnTx/>
                <a:uFillTx/>
                <a:latin typeface="Frutiger 45 Light" panose="020B0603020202020204" pitchFamily="34" charset="0"/>
                <a:cs typeface="+mn-cs"/>
              </a:rPr>
              <a:t>Healthcare offers a more defensive profile</a:t>
            </a:r>
          </a:p>
          <a:p>
            <a:pPr marL="0" marR="0" lvl="0" indent="0" algn="l" defTabSz="831281" rtl="0" eaLnBrk="1" fontAlgn="base" latinLnBrk="0" hangingPunct="0">
              <a:lnSpc>
                <a:spcPct val="100000"/>
              </a:lnSpc>
              <a:spcBef>
                <a:spcPts val="0"/>
              </a:spcBef>
              <a:spcAft>
                <a:spcPts val="545"/>
              </a:spcAft>
              <a:buClrTx/>
              <a:buSzTx/>
              <a:buFontTx/>
              <a:buNone/>
              <a:tabLst/>
              <a:defRPr/>
            </a:pPr>
            <a:r>
              <a:rPr kumimoji="0" lang="en-US" sz="1272" b="0" i="0" u="none" strike="noStrike" kern="0" cap="none" spc="0" normalizeH="0" baseline="0" noProof="0" dirty="0">
                <a:ln>
                  <a:noFill/>
                </a:ln>
                <a:solidFill>
                  <a:prstClr val="black"/>
                </a:solidFill>
                <a:effectLst/>
                <a:uLnTx/>
                <a:uFillTx/>
                <a:latin typeface="Frutiger 45 Light" panose="020B0603020202020204" pitchFamily="34" charset="0"/>
                <a:cs typeface="+mn-cs"/>
              </a:rPr>
              <a:t>S&amp;P 500 pharma, bio and life sciences vs. S&amp;P 500, rebased. Shaded areas = US recessions</a:t>
            </a:r>
          </a:p>
        </p:txBody>
      </p:sp>
    </p:spTree>
    <p:custDataLst>
      <p:tags r:id="rId1"/>
    </p:custDataLst>
    <p:extLst>
      <p:ext uri="{BB962C8B-B14F-4D97-AF65-F5344CB8AC3E}">
        <p14:creationId xmlns:p14="http://schemas.microsoft.com/office/powerpoint/2010/main" val="18583012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4">
            <a:extLst>
              <a:ext uri="{FF2B5EF4-FFF2-40B4-BE49-F238E27FC236}">
                <a16:creationId xmlns:a16="http://schemas.microsoft.com/office/drawing/2014/main" id="{87F05CDA-6136-41A4-8B36-5BBF0A679197}"/>
              </a:ext>
            </a:extLst>
          </p:cNvPr>
          <p:cNvSpPr txBox="1">
            <a:spLocks/>
          </p:cNvSpPr>
          <p:nvPr/>
        </p:nvSpPr>
        <p:spPr>
          <a:xfrm>
            <a:off x="5761226" y="4608968"/>
            <a:ext cx="6430773" cy="939339"/>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buFont typeface="Arial" panose="020B0604020202020204" pitchFamily="34" charset="0"/>
              <a:buNone/>
              <a:defRPr sz="3636" kern="1200" baseline="0">
                <a:solidFill>
                  <a:schemeClr val="tx1"/>
                </a:solidFill>
                <a:latin typeface="Frutiger 45 Light"/>
                <a:ea typeface="Arial Unicode MS" pitchFamily="34" charset="-128"/>
                <a:cs typeface="+mn-cs"/>
              </a:defRPr>
            </a:lvl1pPr>
            <a:lvl2pPr marL="457053" indent="0" algn="ctr" defTabSz="914400" rtl="0" eaLnBrk="1" latinLnBrk="0" hangingPunct="1">
              <a:lnSpc>
                <a:spcPct val="90000"/>
              </a:lnSpc>
              <a:spcBef>
                <a:spcPts val="500"/>
              </a:spcBef>
              <a:buFont typeface="Arial" panose="020B0604020202020204" pitchFamily="34" charset="0"/>
              <a:buNone/>
              <a:defRPr sz="2400" kern="1200">
                <a:solidFill>
                  <a:schemeClr val="tx1">
                    <a:tint val="75000"/>
                  </a:schemeClr>
                </a:solidFill>
                <a:latin typeface="+mn-lt"/>
                <a:ea typeface="+mn-ea"/>
                <a:cs typeface="+mn-cs"/>
              </a:defRPr>
            </a:lvl2pPr>
            <a:lvl3pPr marL="914105" indent="0" algn="ctr"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3pPr>
            <a:lvl4pPr marL="1371156"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4pPr>
            <a:lvl5pPr marL="1828208"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5pPr>
            <a:lvl6pPr marL="2285260"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6pPr>
            <a:lvl7pPr marL="2742311"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7pPr>
            <a:lvl8pPr marL="3199364"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8pPr>
            <a:lvl9pPr marL="3656415"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9pPr>
          </a:lstStyle>
          <a:p>
            <a:r>
              <a:rPr lang="en-GB" sz="2545" b="1" dirty="0"/>
              <a:t>Caroline Simmons</a:t>
            </a:r>
          </a:p>
          <a:p>
            <a:r>
              <a:rPr lang="en-US" sz="2545" dirty="0"/>
              <a:t>Chief Investment Officer UK</a:t>
            </a:r>
            <a:r>
              <a:rPr lang="en-GB" sz="2545" dirty="0"/>
              <a:t>,</a:t>
            </a:r>
            <a:br>
              <a:rPr lang="en-GB" sz="2545" dirty="0"/>
            </a:br>
            <a:r>
              <a:rPr lang="en-GB" sz="2545" dirty="0"/>
              <a:t>UBS Global Wealth Management</a:t>
            </a:r>
          </a:p>
        </p:txBody>
      </p:sp>
      <p:pic>
        <p:nvPicPr>
          <p:cNvPr id="1026" name="Picture 2">
            <a:extLst>
              <a:ext uri="{FF2B5EF4-FFF2-40B4-BE49-F238E27FC236}">
                <a16:creationId xmlns:a16="http://schemas.microsoft.com/office/drawing/2014/main" id="{51A67656-D19A-4B3B-AF87-52E567C5A05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4985982"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44927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GE HEADING"/>
          <p:cNvSpPr>
            <a:spLocks noGrp="1"/>
          </p:cNvSpPr>
          <p:nvPr>
            <p:ph type="title"/>
            <p:custDataLst>
              <p:tags r:id="rId2"/>
            </p:custDataLst>
          </p:nvPr>
        </p:nvSpPr>
        <p:spPr>
          <a:xfrm>
            <a:off x="529822" y="0"/>
            <a:ext cx="11105804" cy="856211"/>
          </a:xfrm>
        </p:spPr>
        <p:txBody>
          <a:bodyPr>
            <a:normAutofit/>
          </a:bodyPr>
          <a:lstStyle/>
          <a:p>
            <a:pPr>
              <a:lnSpc>
                <a:spcPct val="107000"/>
              </a:lnSpc>
              <a:spcBef>
                <a:spcPts val="0"/>
              </a:spcBef>
            </a:pPr>
            <a:r>
              <a:rPr lang="en-US" dirty="0"/>
              <a:t>Invest in </a:t>
            </a:r>
            <a:r>
              <a:rPr lang="en-US" dirty="0">
                <a:solidFill>
                  <a:schemeClr val="tx2"/>
                </a:solidFill>
              </a:rPr>
              <a:t>value</a:t>
            </a:r>
          </a:p>
        </p:txBody>
      </p:sp>
      <p:sp>
        <p:nvSpPr>
          <p:cNvPr id="2" name="TextBox 1"/>
          <p:cNvSpPr txBox="1"/>
          <p:nvPr>
            <p:custDataLst>
              <p:tags r:id="rId3"/>
            </p:custDataLst>
          </p:nvPr>
        </p:nvSpPr>
        <p:spPr>
          <a:xfrm>
            <a:off x="537090" y="1098546"/>
            <a:ext cx="10856497" cy="332509"/>
          </a:xfrm>
          <a:prstGeom prst="rect">
            <a:avLst/>
          </a:prstGeom>
          <a:noFill/>
        </p:spPr>
        <p:txBody>
          <a:bodyPr vert="horz" wrap="square" lIns="0" tIns="0" rIns="0" bIns="0" rtlCol="0" anchor="t">
            <a:noAutofit/>
          </a:bodyPr>
          <a:lstStyle/>
          <a:p>
            <a:pPr marL="0" marR="0" lvl="0" indent="0" algn="l" defTabSz="831281" rtl="0" eaLnBrk="1" fontAlgn="base" latinLnBrk="0" hangingPunct="0">
              <a:lnSpc>
                <a:spcPct val="100000"/>
              </a:lnSpc>
              <a:spcBef>
                <a:spcPts val="0"/>
              </a:spcBef>
              <a:spcAft>
                <a:spcPts val="545"/>
              </a:spcAft>
              <a:buClrTx/>
              <a:buSzTx/>
              <a:buFontTx/>
              <a:buNone/>
              <a:tabLst/>
              <a:defRPr/>
            </a:pPr>
            <a:r>
              <a:rPr kumimoji="0" lang="en-SG" sz="1640" b="1" i="0" u="none" strike="noStrike" kern="0" cap="none" spc="0" normalizeH="0" baseline="0" noProof="0" dirty="0">
                <a:ln>
                  <a:noFill/>
                </a:ln>
                <a:solidFill>
                  <a:srgbClr val="FF0000"/>
                </a:solidFill>
                <a:effectLst/>
                <a:uLnTx/>
                <a:uFillTx/>
                <a:latin typeface="Frutiger 45 Light" panose="020B0603020202020204" pitchFamily="34" charset="0"/>
                <a:cs typeface="+mn-cs"/>
              </a:rPr>
              <a:t>Value stocks </a:t>
            </a:r>
            <a:r>
              <a:rPr kumimoji="0" lang="en-SG" sz="1640" b="1" i="0" u="none" strike="noStrike" kern="0" cap="none" spc="0" normalizeH="0" baseline="0" noProof="0" dirty="0">
                <a:ln>
                  <a:noFill/>
                </a:ln>
                <a:solidFill>
                  <a:prstClr val="black"/>
                </a:solidFill>
                <a:effectLst/>
                <a:uLnTx/>
                <a:uFillTx/>
                <a:latin typeface="Frutiger 45 Light" panose="020B0603020202020204" pitchFamily="34" charset="0"/>
                <a:cs typeface="+mn-cs"/>
              </a:rPr>
              <a:t>have started </a:t>
            </a:r>
            <a:r>
              <a:rPr kumimoji="0" lang="en-SG" sz="1640" b="1" i="0" u="none" strike="noStrike" kern="0" cap="none" spc="0" normalizeH="0" baseline="0" noProof="0" dirty="0">
                <a:ln>
                  <a:noFill/>
                </a:ln>
                <a:solidFill>
                  <a:srgbClr val="FF0000"/>
                </a:solidFill>
                <a:effectLst/>
                <a:uLnTx/>
                <a:uFillTx/>
                <a:latin typeface="Frutiger 45 Light" panose="020B0603020202020204" pitchFamily="34" charset="0"/>
                <a:cs typeface="+mn-cs"/>
              </a:rPr>
              <a:t>outperforming growth</a:t>
            </a:r>
            <a:endParaRPr kumimoji="0" lang="en-US" sz="1640" b="1" i="0" u="none" strike="noStrike" kern="0" cap="none" spc="0" normalizeH="0" baseline="0" noProof="0" dirty="0">
              <a:ln>
                <a:noFill/>
              </a:ln>
              <a:solidFill>
                <a:srgbClr val="FF0000"/>
              </a:solidFill>
              <a:effectLst/>
              <a:uLnTx/>
              <a:uFillTx/>
              <a:latin typeface="Frutiger 45 Light" panose="020B0603020202020204" pitchFamily="34" charset="0"/>
              <a:cs typeface="+mn-cs"/>
            </a:endParaRPr>
          </a:p>
          <a:p>
            <a:pPr marL="0" marR="0" lvl="0" indent="0" algn="l" defTabSz="831281" rtl="0" eaLnBrk="1" fontAlgn="base" latinLnBrk="0" hangingPunct="0">
              <a:lnSpc>
                <a:spcPct val="100000"/>
              </a:lnSpc>
              <a:spcBef>
                <a:spcPts val="0"/>
              </a:spcBef>
              <a:spcAft>
                <a:spcPts val="545"/>
              </a:spcAft>
              <a:buClrTx/>
              <a:buSzTx/>
              <a:buFontTx/>
              <a:buNone/>
              <a:tabLst/>
              <a:defRPr/>
            </a:pPr>
            <a:r>
              <a:rPr kumimoji="0" lang="en-US" sz="1640" b="0" i="0" u="none" strike="noStrike" kern="0" cap="none" spc="0" normalizeH="0" baseline="0" noProof="0" dirty="0">
                <a:ln>
                  <a:noFill/>
                </a:ln>
                <a:solidFill>
                  <a:prstClr val="black"/>
                </a:solidFill>
                <a:effectLst/>
                <a:uLnTx/>
                <a:uFillTx/>
                <a:latin typeface="Frutiger 45 Light" panose="020B0603020202020204" pitchFamily="34" charset="0"/>
                <a:cs typeface="+mn-cs"/>
              </a:rPr>
              <a:t>MSCI Value vs. MSCI Growth index, year-to-date relative performance</a:t>
            </a:r>
          </a:p>
        </p:txBody>
      </p:sp>
      <p:sp>
        <p:nvSpPr>
          <p:cNvPr id="11" name="TextBox 10">
            <a:extLst>
              <a:ext uri="{FF2B5EF4-FFF2-40B4-BE49-F238E27FC236}">
                <a16:creationId xmlns:a16="http://schemas.microsoft.com/office/drawing/2014/main" id="{E88AA1D0-C13D-4C45-B593-121214AAE11B}"/>
              </a:ext>
            </a:extLst>
          </p:cNvPr>
          <p:cNvSpPr txBox="1"/>
          <p:nvPr>
            <p:custDataLst>
              <p:tags r:id="rId4"/>
            </p:custDataLst>
          </p:nvPr>
        </p:nvSpPr>
        <p:spPr>
          <a:xfrm>
            <a:off x="1698693" y="6310322"/>
            <a:ext cx="9694894" cy="327273"/>
          </a:xfrm>
          <a:prstGeom prst="rect">
            <a:avLst/>
          </a:prstGeom>
          <a:noFill/>
        </p:spPr>
        <p:txBody>
          <a:bodyPr vert="horz" wrap="square" lIns="0" tIns="0" rIns="0" bIns="0" rtlCol="0" anchor="b" anchorCtr="0">
            <a:noAutofit/>
          </a:bodyPr>
          <a:lstStyle/>
          <a:p>
            <a:pPr marL="0" marR="0" lvl="0" indent="0" algn="r" defTabSz="831281" rtl="0" eaLnBrk="1" fontAlgn="base" latinLnBrk="0" hangingPunct="0">
              <a:lnSpc>
                <a:spcPct val="100000"/>
              </a:lnSpc>
              <a:spcBef>
                <a:spcPts val="0"/>
              </a:spcBef>
              <a:spcAft>
                <a:spcPts val="545"/>
              </a:spcAft>
              <a:buClrTx/>
              <a:buSzTx/>
              <a:buFontTx/>
              <a:buNone/>
              <a:tabLst/>
              <a:defRPr/>
            </a:pPr>
            <a:r>
              <a:rPr kumimoji="0" lang="en-US" sz="727" b="0" i="0" u="none" strike="noStrike" kern="0" cap="none" spc="0" normalizeH="0" baseline="0" noProof="0" dirty="0">
                <a:ln>
                  <a:noFill/>
                </a:ln>
                <a:solidFill>
                  <a:prstClr val="black"/>
                </a:solidFill>
                <a:effectLst/>
                <a:uLnTx/>
                <a:uFillTx/>
                <a:latin typeface="Frutiger 45 Light" panose="020B0603020202020204" pitchFamily="34" charset="0"/>
                <a:cs typeface="+mn-cs"/>
              </a:rPr>
              <a:t>Source: Bloomberg, UBS, as of June 2022</a:t>
            </a:r>
          </a:p>
          <a:p>
            <a:pPr marL="0" marR="0" lvl="0" indent="0" algn="r" defTabSz="831281" rtl="0" eaLnBrk="1" fontAlgn="base" latinLnBrk="0" hangingPunct="0">
              <a:lnSpc>
                <a:spcPct val="100000"/>
              </a:lnSpc>
              <a:spcBef>
                <a:spcPts val="0"/>
              </a:spcBef>
              <a:spcAft>
                <a:spcPts val="545"/>
              </a:spcAft>
              <a:buClrTx/>
              <a:buSzTx/>
              <a:buFontTx/>
              <a:buNone/>
              <a:tabLst/>
              <a:defRPr/>
            </a:pPr>
            <a:r>
              <a:rPr kumimoji="0" lang="en-US" sz="727" b="0" i="0" u="none" strike="noStrike" kern="0" cap="none" spc="0" normalizeH="0" baseline="0" noProof="0" dirty="0">
                <a:ln>
                  <a:noFill/>
                </a:ln>
                <a:solidFill>
                  <a:prstClr val="black"/>
                </a:solidFill>
                <a:effectLst/>
                <a:uLnTx/>
                <a:uFillTx/>
                <a:latin typeface="Frutiger 45 Light" panose="020B0603020202020204" pitchFamily="34" charset="0"/>
                <a:cs typeface="+mn-cs"/>
              </a:rPr>
              <a:t>Charts and scenarios are for illustrative purposes only. Historical performance and forecasts are no guarantee for future performance.</a:t>
            </a:r>
            <a:br>
              <a:rPr kumimoji="0" lang="en-US" sz="727" b="0" i="0" u="none" strike="noStrike" kern="0" cap="none" spc="0" normalizeH="0" baseline="0" noProof="0" dirty="0">
                <a:ln>
                  <a:noFill/>
                </a:ln>
                <a:solidFill>
                  <a:prstClr val="black"/>
                </a:solidFill>
                <a:effectLst/>
                <a:uLnTx/>
                <a:uFillTx/>
                <a:latin typeface="Frutiger 45 Light" panose="020B0603020202020204" pitchFamily="34" charset="0"/>
                <a:cs typeface="+mn-cs"/>
              </a:rPr>
            </a:br>
            <a:r>
              <a:rPr kumimoji="0" lang="en-US" sz="727" b="0" i="0" u="none" strike="noStrike" kern="0" cap="none" spc="0" normalizeH="0" baseline="0" noProof="0" dirty="0">
                <a:ln>
                  <a:noFill/>
                </a:ln>
                <a:solidFill>
                  <a:prstClr val="black"/>
                </a:solidFill>
                <a:effectLst/>
                <a:uLnTx/>
                <a:uFillTx/>
                <a:latin typeface="Frutiger 45 Light" panose="020B0603020202020204" pitchFamily="34" charset="0"/>
                <a:cs typeface="+mn-cs"/>
              </a:rPr>
              <a:t>Please see important disclaimer at the end of the document.</a:t>
            </a:r>
          </a:p>
        </p:txBody>
      </p:sp>
      <p:graphicFrame>
        <p:nvGraphicFramePr>
          <p:cNvPr id="12" name="Chart 11" descr="{&quot;ChartDesign&quot;:{&quot;General&quot;:{&quot;FontBold&quot;:null,&quot;FontName&quot;:&quot;+Body&quot;,&quot;FontNameFarEast&quot;:&quot;+Body Asian&quot;,&quot;FontNameComplexScript&quot;:null,&quot;FontSize&quot;:10.0,&quot;FontSizePp&quot;:null,&quot;FontColorRef&quot;:&quot;Black&quot;},&quot;Gridlines&quot;:{&quot;MajorHorizontal&quot;:false,&quot;MajorVertical&quot;:true,&quot;MinorHorizontal&quot;:false,&quot;MinorVertical&quot;:false,&quot;Weight&quot;:0.25,&quot;ColorRef&quot;:&quot;Black&quot;,&quot;LineStyle&quot;:null},&quot;Axis&quot;:{&quot;AxisLines&quot;:{&quot;PrimaryCategory&quot;:{&quot;Weight&quot;:1.0,&quot;ColorRef&quot;:&quot;Black&quot;,&quot;MajorTickMarks&quot;:null,&quot;MinorTickMarks&quot;:null,&quot;HasAxisTitle&quot;:null,&quot;AxisTitleDesign&quot;:null,&quot;Visible&quot;:true,&quot;FontBold&quot;:null,&quot;FontName&quot;:null,&quot;FontNameFarEast&quot;:null,&quot;FontNameComplexScript&quot;:null,&quot;FontSize&quot;:null,&quot;FontSizePp&quot;:null,&quot;FontColorRef&quot;:null},&quot;PrimaryValue&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SecondaryCategory&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SecondaryValue&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Weight&quot;:null,&quot;ColorRef&quot;:null,&quot;MajorTickMarks&quot;:null,&quot;MinorTickMarks&quot;:null,&quot;HasAxisTitle&quot;:null,&quot;AxisTitleDesign&quot;:null,&quot;Visible&quot;:null,&quot;FontBold&quot;:null,&quot;FontName&quot;:null,&quot;FontNameFarEast&quot;:null,&quot;FontNameComplexScript&quot;:null,&quot;FontSize&quot;:null,&quot;FontSizePp&quot;:null,&quot;FontColorRef&quot;:null},&quot;AxisText&quot;:{&quot;Rotation&quot;:null},&quot;SeriesOverlap&quot;:0.0,&quot;GapWidth&quot;:50.0},&quot;ChartTitle&quot;:{&quot;ChartTitlePosition&quot;:&quot;Undefined&quot;,&quot;FontBold&quot;:null,&quot;FontName&quot;:&quot;+Body&quot;,&quot;FontNameFarEast&quot;:&quot;+Body Asian&quot;,&quot;FontNameComplexScript&quot;:null,&quot;FontSize&quot;:10.0,&quot;FontSizePp&quot;:null,&quot;FontColorRef&quot;:&quot;Black&quot;},&quot;Legend&quot;:{&quot;Position&quot;:&quot;Bottom&quot;,&quot;FontBold&quot;:null,&quot;FontName&quot;:null,&quot;FontNameFarEast&quot;:null,&quot;FontNameComplexScript&quot;:null,&quot;FontSize&quot;:null,&quot;FontSizePp&quot;:null,&quot;FontColorRef&quot;:null},&quot;ChartArea&quot;:{&quot;FillType&quot;:null,&quot;FillColorRef&quot;:null,&quot;Border&quot;:null},&quot;PlotArea&quot;:{&quot;FillType&quot;:null},&quot;CustomRules&quot;:[{&quot;Type&quot;:&quot;SetBorderSeriesStackedPointPieOrDoughnutSlice&quot;,&quot;Content&quot;:&quot;White;0.75;50&quot;}],&quot;DataSeries&quot;:[{&quot;PrimaryColorRef&quot;:&quot;Gray 1&quot;,&quot;MarkerStyle&quot;:null,&quot;MarkerFillColorRef&quot;:null,&quot;MarkerBorderColorRef&quot;:null,&quot;DataLabelColorRef&quot;:null},{&quot;PrimaryColorRef&quot;:&quot;Lake&quot;,&quot;MarkerStyle&quot;:null,&quot;MarkerFillColorRef&quot;:null,&quot;MarkerBorderColorRef&quot;:null,&quot;DataLabelColorRef&quot;:null},{&quot;PrimaryColorRef&quot;:&quot;Gray 4&quot;,&quot;MarkerStyle&quot;:null,&quot;MarkerFillColorRef&quot;:null,&quot;MarkerBorderColorRef&quot;:null,&quot;DataLabelColorRef&quot;:null},{&quot;PrimaryColorRef&quot;:&quot;Kiwi&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lacier&quot;,&quot;MarkerStyle&quot;:null,&quot;MarkerFillColorRef&quot;:null,&quot;MarkerBorderColorRef&quot;:null,&quot;DataLabelColorRef&quot;:null},{&quot;PrimaryColorRef&quot;:&quot;Gray 5&quot;,&quot;MarkerStyle&quot;:null,&quot;MarkerFillColorRef&quot;:null,&quot;MarkerBorderColorRef&quot;:null,&quot;DataLabelColorRef&quot;:null},{&quot;PrimaryColorRef&quot;:&quot;Lemongrass&quot;,&quot;MarkerStyle&quot;:null,&quot;MarkerFillColorRef&quot;:null,&quot;MarkerBorderColorRef&quot;:null,&quot;DataLabelColorRef&quot;:null},{&quot;PrimaryColorRef&quot;:&quot;Gray 3&quot;,&quot;MarkerStyle&quot;:null,&quot;MarkerFillColorRef&quot;:null,&quot;MarkerBorderColorRef&quot;:null,&quot;DataLabelColorRef&quot;:null},{&quot;PrimaryColorRef&quot;:&quot;Lagoon&quot;,&quot;MarkerStyle&quot;:null,&quot;MarkerFillColorRef&quot;:null,&quot;MarkerBorderColorRef&quot;:null,&quot;DataLabelColorRef&quot;:null},{&quot;PrimaryColorRef&quot;:&quot;Olive&quot;,&quot;MarkerStyle&quot;:null,&quot;MarkerFillColorRef&quot;:null,&quot;MarkerBorderColorRef&quot;:null,&quot;DataLabelColorRef&quot;:null},{&quot;PrimaryColorRef&quot;:&quot;Lavender&quot;,&quot;MarkerStyle&quot;:null,&quot;MarkerFillColorRef&quot;:null,&quot;MarkerBorderColorRef&quot;:null,&quot;DataLabelColorRef&quot;:null},{&quot;PrimaryColorRef&quot;:&quot;Mint&quot;,&quot;MarkerStyle&quot;:null,&quot;MarkerFillColorRef&quot;:null,&quot;MarkerBorderColorRef&quot;:null,&quot;DataLabelColorRef&quot;:null},{&quot;PrimaryColorRef&quot;:&quot;Curry&quot;,&quot;MarkerStyle&quot;:null,&quot;MarkerFillColorRef&quot;:null,&quot;MarkerBorderColorRef&quot;:null,&quot;DataLabelColorRef&quot;:null},{&quot;PrimaryColorRef&quot;:&quot;Plum&quot;,&quot;MarkerStyle&quot;:null,&quot;MarkerFillColorRef&quot;:null,&quot;MarkerBorderColorRef&quot;:null,&quot;DataLabelColorRef&quot;:null},{&quot;PrimaryColorRef&quot;:&quot;Sage&quot;,&quot;MarkerStyle&quot;:null,&quot;MarkerFillColorRef&quot;:null,&quot;MarkerBorderColorRef&quot;:null,&quot;DataLabelColorRef&quot;:null},{&quot;PrimaryColorRef&quot;:&quot;Honey&quot;,&quot;MarkerStyle&quot;:null,&quot;MarkerFillColorRef&quot;:null,&quot;MarkerBorderColorRef&quot;:null,&quot;DataLabelColorRef&quot;:null},{&quot;PrimaryColorRef&quot;:&quot;Lilac&quot;,&quot;MarkerStyle&quot;:null,&quot;MarkerFillColorRef&quot;:null,&quot;MarkerBorderColorRef&quot;:null,&quot;DataLabelColorRef&quot;:null},{&quot;PrimaryColorRef&quot;:&quot;Pine&quot;,&quot;MarkerStyle&quot;:null,&quot;MarkerFillColorRef&quot;:null,&quot;MarkerBorderColorRef&quot;:null,&quot;DataLabelColorRef&quot;:null},{&quot;PrimaryColorRef&quot;:&quot;Straw&quot;,&quot;MarkerStyle&quot;:null,&quot;MarkerFillColorRef&quot;:null,&quot;MarkerBorderColorRef&quot;:null,&quot;DataLabelColorRef&quot;:null},{&quot;PrimaryColorRef&quot;:&quot;Clay&quot;,&quot;MarkerStyle&quot;:null,&quot;MarkerFillColorRef&quot;:null,&quot;MarkerBorderColorRef&quot;:null,&quot;DataLabelColorRef&quot;:null},{&quot;PrimaryColorRef&quot;:&quot;Cinnamon&quot;,&quot;MarkerStyle&quot;:null,&quot;MarkerFillColorRef&quot;:null,&quot;MarkerBorderColorRef&quot;:null,&quot;DataLabelColorRef&quot;:null},{&quot;PrimaryColorRef&quot;:&quot;Terracotta&quot;,&quot;MarkerStyle&quot;:null,&quot;MarkerFillColorRef&quot;:null,&quot;MarkerBorderColorRef&quot;:null,&quot;DataLabelColorRef&quot;:null},{&quot;PrimaryColorRef&quot;:&quot;Mouse&quot;,&quot;MarkerStyle&quot;:null,&quot;MarkerFillColorRef&quot;:null,&quot;MarkerBorderColorRef&quot;:null,&quot;DataLabelColorRef&quot;:null},{&quot;PrimaryColorRef&quot;:&quot;Chocolate&quot;,&quot;MarkerStyle&quot;:null,&quot;MarkerFillColorRef&quot;:null,&quot;MarkerBorderColorRef&quot;:null,&quot;DataLabelColorRef&quot;:null},{&quot;PrimaryColorRef&quot;:&quot;Caramel&quot;,&quot;MarkerStyle&quot;:null,&quot;MarkerFillColorRef&quot;:null,&quot;MarkerBorderColorRef&quot;:null,&quot;DataLabelColorRef&quot;:null},{&quot;PrimaryColorRef&quot;:&quot;Chestnut&quot;,&quot;MarkerStyle&quot;:null,&quot;MarkerFillColorRef&quot;:null,&quot;MarkerBorderColorRef&quot;:null,&quot;DataLabelColorRef&quot;:null}],&quot;SeriesDesign&quot;:{&quot;FirstSliceAngle&quot;:null,&quot;DoughnutHoleSize&quot;:null,&quot;DoughnutExplosion&quot;:null,&quot;PieExplosion&quot;:null,&quot;SeriesOverlap&quot;:null,&quot;GapWidth&quot;:null,&quot;BorderColorRef&quot;:null,&quot;MarkerStyle&quot;:8,&quot;MarkerFillColorRef&quot;:null,&quot;MarkerBorderColorRef&quot;:null,&quot;HasDataLabels&quot;:null,&quot;DisableBorders&quot;:true,&quot;DataLabelDesign&quot;:null,&quot;LineWeight&quot;:null,&quot;LeaderLinesDesign&quot;:null,&quot;HasLeaderLines&quot;:null,&quot;SeriesLinesDesign&quot;:null,&quot;DashStyle&quot;:null,&quot;BorderWidth&quot;:null},&quot;SkipBlankSeries&quot;:false,&quot;Pie&quot;:null,&quot;Doughnut&quot;:null,&quot;PieDoughnut&quot;:null,&quot;Line&quot;:null,&quot;LineRadarScatter&quot;:{&quot;General&quot;:null,&quot;Gridlines&quot;:null,&quot;Axis&quot;:null,&quot;ChartTitle&quot;:null,&quot;Legend&quot;:null,&quot;ChartArea&quot;:null,&quot;PlotArea&quot;:null,&quot;CustomRules&quot;:null,&quot;DataSeries&quot;:[{&quot;PrimaryColorRef&quot;:&quot;Gray 1&quot;,&quot;MarkerStyle&quot;:null,&quot;MarkerFillColorRef&quot;:null,&quot;MarkerBorderColorRef&quot;:null,&quot;DataLabelColorRef&quot;:null},{&quot;PrimaryColorRef&quot;:&quot;Lake&quot;,&quot;MarkerStyle&quot;:null,&quot;MarkerFillColorRef&quot;:null,&quot;MarkerBorderColorRef&quot;:null,&quot;DataLabelColorRef&quot;:null},{&quot;PrimaryColorRef&quot;:&quot;Gray 4&quot;,&quot;MarkerStyle&quot;:null,&quot;MarkerFillColorRef&quot;:null,&quot;MarkerBorderColorRef&quot;:null,&quot;DataLabelColorRef&quot;:null},{&quot;PrimaryColorRef&quot;:&quot;Kiwi&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lacier&quot;,&quot;MarkerStyle&quot;:null,&quot;MarkerFillColorRef&quot;:null,&quot;MarkerBorderColorRef&quot;:null,&quot;DataLabelColorRef&quot;:null},{&quot;PrimaryColorRef&quot;:&quot;Gray 5&quot;,&quot;MarkerStyle&quot;:null,&quot;MarkerFillColorRef&quot;:null,&quot;MarkerBorderColorRef&quot;:null,&quot;DataLabelColorRef&quot;:null},{&quot;PrimaryColorRef&quot;:&quot;Lemongrass&quot;,&quot;MarkerStyle&quot;:null,&quot;MarkerFillColorRef&quot;:null,&quot;MarkerBorderColorRef&quot;:null,&quot;DataLabelColorRef&quot;:null},{&quot;PrimaryColorRef&quot;:&quot;Gray 3&quot;,&quot;MarkerStyle&quot;:null,&quot;MarkerFillColorRef&quot;:null,&quot;MarkerBorderColorRef&quot;:null,&quot;DataLabelColorRef&quot;:null},{&quot;PrimaryColorRef&quot;:&quot;Lagoon&quot;,&quot;MarkerStyle&quot;:null,&quot;MarkerFillColorRef&quot;:null,&quot;MarkerBorderColorRef&quot;:null,&quot;DataLabelColorRef&quot;:null},{&quot;PrimaryColorRef&quot;:&quot;Olive&quot;,&quot;MarkerStyle&quot;:null,&quot;MarkerFillColorRef&quot;:null,&quot;MarkerBorderColorRef&quot;:null,&quot;DataLabelColorRef&quot;:null},{&quot;PrimaryColorRef&quot;:&quot;Lavender&quot;,&quot;MarkerStyle&quot;:null,&quot;MarkerFillColorRef&quot;:null,&quot;MarkerBorderColorRef&quot;:null,&quot;DataLabelColorRef&quot;:null},{&quot;PrimaryColorRef&quot;:&quot;Mint&quot;,&quot;MarkerStyle&quot;:null,&quot;MarkerFillColorRef&quot;:null,&quot;MarkerBorderColorRef&quot;:null,&quot;DataLabelColorRef&quot;:null},{&quot;PrimaryColorRef&quot;:&quot;Curry&quot;,&quot;MarkerStyle&quot;:null,&quot;MarkerFillColorRef&quot;:null,&quot;MarkerBorderColorRef&quot;:null,&quot;DataLabelColorRef&quot;:null},{&quot;PrimaryColorRef&quot;:&quot;Plum&quot;,&quot;MarkerStyle&quot;:null,&quot;MarkerFillColorRef&quot;:null,&quot;MarkerBorderColorRef&quot;:null,&quot;DataLabelColorRef&quot;:null},{&quot;PrimaryColorRef&quot;:&quot;Sage&quot;,&quot;MarkerStyle&quot;:null,&quot;MarkerFillColorRef&quot;:null,&quot;MarkerBorderColorRef&quot;:null,&quot;DataLabelColorRef&quot;:null},{&quot;PrimaryColorRef&quot;:&quot;Honey&quot;,&quot;MarkerStyle&quot;:null,&quot;MarkerFillColorRef&quot;:null,&quot;MarkerBorderColorRef&quot;:null,&quot;DataLabelColorRef&quot;:null},{&quot;PrimaryColorRef&quot;:&quot;Lilac&quot;,&quot;MarkerStyle&quot;:null,&quot;MarkerFillColorRef&quot;:null,&quot;MarkerBorderColorRef&quot;:null,&quot;DataLabelColorRef&quot;:null},{&quot;PrimaryColorRef&quot;:&quot;Pine&quot;,&quot;MarkerStyle&quot;:null,&quot;MarkerFillColorRef&quot;:null,&quot;MarkerBorderColorRef&quot;:null,&quot;DataLabelColorRef&quot;:null},{&quot;PrimaryColorRef&quot;:&quot;Straw&quot;,&quot;MarkerStyle&quot;:null,&quot;MarkerFillColorRef&quot;:null,&quot;MarkerBorderColorRef&quot;:null,&quot;DataLabelColorRef&quot;:null},{&quot;PrimaryColorRef&quot;:&quot;Clay&quot;,&quot;MarkerStyle&quot;:null,&quot;MarkerFillColorRef&quot;:null,&quot;MarkerBorderColorRef&quot;:null,&quot;DataLabelColorRef&quot;:null},{&quot;PrimaryColorRef&quot;:&quot;Cinnamon&quot;,&quot;MarkerStyle&quot;:null,&quot;MarkerFillColorRef&quot;:null,&quot;MarkerBorderColorRef&quot;:null,&quot;DataLabelColorRef&quot;:null},{&quot;PrimaryColorRef&quot;:&quot;Terracotta&quot;,&quot;MarkerStyle&quot;:null,&quot;MarkerFillColorRef&quot;:null,&quot;MarkerBorderColorRef&quot;:null,&quot;DataLabelColorRef&quot;:null},{&quot;PrimaryColorRef&quot;:&quot;Mouse&quot;,&quot;MarkerStyle&quot;:null,&quot;MarkerFillColorRef&quot;:null,&quot;MarkerBorderColorRef&quot;:null,&quot;DataLabelColorRef&quot;:null},{&quot;PrimaryColorRef&quot;:&quot;Chocolate&quot;,&quot;MarkerStyle&quot;:null,&quot;MarkerFillColorRef&quot;:null,&quot;MarkerBorderColorRef&quot;:null,&quot;DataLabelColorRef&quot;:null},{&quot;PrimaryColorRef&quot;:&quot;Caramel&quot;,&quot;MarkerStyle&quot;:null,&quot;MarkerFillColorRef&quot;:null,&quot;MarkerBorderColorRef&quot;:null,&quot;DataLabelColorRef&quot;:null},{&quot;PrimaryColorRef&quot;:&quot;Chestnut&quot;,&quot;MarkerStyle&quot;:null,&quot;MarkerFillColorRef&quot;:null,&quot;MarkerBorderColorRef&quot;:null,&quot;DataLabelColorRef&quot;:null}],&quot;SeriesDesign&quot;:null,&quot;SkipBlankSeries&quot;:false,&quot;Pie&quot;:null,&quot;Doughnut&quot;:null,&quot;PieDoughnut&quot;:null,&quot;Line&quot;:null,&quot;LineRadarScatter&quot;:null,&quot;Stacked&quot;:null},&quot;Stacked&quot;:null},&quot;ColorSchema&quot;:{&quot;White&quot;:&quot;255,255,255&quot;,&quot;Black&quot;:&quot;0,0,0&quot;,&quot;Gray 1&quot;:&quot;204,204,204&quot;,&quot;Lake&quot;:&quot;111,182,223&quot;,&quot;Gray 4&quot;:&quot;71,71,71&quot;,&quot;Kiwi&quot;:&quot;205,215,96&quot;,&quot;Gray 2&quot;:&quot;176,176,176&quot;,&quot;Glacier&quot;:&quot;161,204,228&quot;,&quot;Gray 5&quot;:&quot;43,43,43&quot;,&quot;Lemongrass&quot;:&quot;230,235,176&quot;,&quot;Gray 3&quot;:&quot;117,117,117&quot;,&quot;Lagoon&quot;:&quot;0,155,210&quot;,&quot;Olive&quot;:&quot;144,167,35&quot;,&quot;Lavender&quot;:&quot;175,188,213&quot;,&quot;Mint&quot;:&quot;85,177,180&quot;,&quot;Curry&quot;:&quot;229,176,28&quot;,&quot;Plum&quot;:&quot;58,87,138&quot;,&quot;Sage&quot;:&quot;151,211,204&quot;,&quot;Honey&quot;:&quot;237,200,96&quot;,&quot;Lilac&quot;:&quot;108,135,179&quot;,&quot;Pine&quot;:&quot;0,137,141&quot;,&quot;Straw&quot;:&quot;242,216,142&quot;,&quot;Clay&quot;:&quot;123,107,89&quot;,&quot;Cinnamon&quot;:&quot;230,182,164&quot;,&quot;Terracotta&quot;:&quot;192,113,86&quot;,&quot;Mouse&quot;:&quot;190,178,158&quot;,&quot;Chocolate&quot;:&quot;77,60,47&quot;,&quot;Caramel&quot;:&quot;207,189,155&quot;,&quot;Chestnut&quot;:&quot;164,55,37&quot;}}">
            <a:extLst>
              <a:ext uri="{FF2B5EF4-FFF2-40B4-BE49-F238E27FC236}">
                <a16:creationId xmlns:a16="http://schemas.microsoft.com/office/drawing/2014/main" id="{3833B80D-0A3F-423C-9238-C8F11980A1ED}"/>
              </a:ext>
            </a:extLst>
          </p:cNvPr>
          <p:cNvGraphicFramePr>
            <a:graphicFrameLocks/>
          </p:cNvGraphicFramePr>
          <p:nvPr>
            <p:extLst>
              <p:ext uri="{D42A27DB-BD31-4B8C-83A1-F6EECF244321}">
                <p14:modId xmlns:p14="http://schemas.microsoft.com/office/powerpoint/2010/main" val="657267669"/>
              </p:ext>
            </p:extLst>
          </p:nvPr>
        </p:nvGraphicFramePr>
        <p:xfrm>
          <a:off x="288611" y="2108141"/>
          <a:ext cx="10856497" cy="3202087"/>
        </p:xfrm>
        <a:graphic>
          <a:graphicData uri="http://schemas.openxmlformats.org/drawingml/2006/chart">
            <c:chart xmlns:c="http://schemas.openxmlformats.org/drawingml/2006/chart" xmlns:r="http://schemas.openxmlformats.org/officeDocument/2006/relationships" r:id="rId7"/>
          </a:graphicData>
        </a:graphic>
      </p:graphicFrame>
      <p:cxnSp>
        <p:nvCxnSpPr>
          <p:cNvPr id="6" name="Straight Arrow Connector 5">
            <a:extLst>
              <a:ext uri="{FF2B5EF4-FFF2-40B4-BE49-F238E27FC236}">
                <a16:creationId xmlns:a16="http://schemas.microsoft.com/office/drawing/2014/main" id="{8791FFF2-D1F2-425E-977D-4F7B0020317F}"/>
              </a:ext>
            </a:extLst>
          </p:cNvPr>
          <p:cNvCxnSpPr>
            <a:cxnSpLocks/>
          </p:cNvCxnSpPr>
          <p:nvPr/>
        </p:nvCxnSpPr>
        <p:spPr>
          <a:xfrm flipV="1">
            <a:off x="6645798" y="2831276"/>
            <a:ext cx="1068525" cy="597724"/>
          </a:xfrm>
          <a:prstGeom prst="straightConnector1">
            <a:avLst/>
          </a:prstGeom>
          <a:ln w="28575">
            <a:solidFill>
              <a:schemeClr val="tx2"/>
            </a:solidFill>
            <a:prstDash val="sysDash"/>
            <a:tailEnd type="triangle"/>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5281143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GE HEADING"/>
          <p:cNvSpPr>
            <a:spLocks noGrp="1"/>
          </p:cNvSpPr>
          <p:nvPr>
            <p:ph type="title"/>
            <p:custDataLst>
              <p:tags r:id="rId2"/>
            </p:custDataLst>
          </p:nvPr>
        </p:nvSpPr>
        <p:spPr>
          <a:xfrm>
            <a:off x="529822" y="0"/>
            <a:ext cx="11105804" cy="856211"/>
          </a:xfrm>
        </p:spPr>
        <p:txBody>
          <a:bodyPr>
            <a:normAutofit/>
          </a:bodyPr>
          <a:lstStyle/>
          <a:p>
            <a:pPr>
              <a:lnSpc>
                <a:spcPct val="107000"/>
              </a:lnSpc>
              <a:spcBef>
                <a:spcPts val="0"/>
              </a:spcBef>
            </a:pPr>
            <a:r>
              <a:rPr lang="en-US" dirty="0"/>
              <a:t>Be selective in </a:t>
            </a:r>
            <a:r>
              <a:rPr lang="en-US" dirty="0">
                <a:solidFill>
                  <a:schemeClr val="tx2"/>
                </a:solidFill>
              </a:rPr>
              <a:t>longer-term growth</a:t>
            </a:r>
          </a:p>
        </p:txBody>
      </p:sp>
      <p:sp>
        <p:nvSpPr>
          <p:cNvPr id="11" name="TextBox 10">
            <a:extLst>
              <a:ext uri="{FF2B5EF4-FFF2-40B4-BE49-F238E27FC236}">
                <a16:creationId xmlns:a16="http://schemas.microsoft.com/office/drawing/2014/main" id="{AC2B6352-8725-45A3-A62F-97777466F90C}"/>
              </a:ext>
            </a:extLst>
          </p:cNvPr>
          <p:cNvSpPr txBox="1"/>
          <p:nvPr>
            <p:custDataLst>
              <p:tags r:id="rId3"/>
            </p:custDataLst>
          </p:nvPr>
        </p:nvSpPr>
        <p:spPr>
          <a:xfrm>
            <a:off x="1709350" y="6160920"/>
            <a:ext cx="9789923" cy="455360"/>
          </a:xfrm>
          <a:prstGeom prst="rect">
            <a:avLst/>
          </a:prstGeom>
          <a:noFill/>
        </p:spPr>
        <p:txBody>
          <a:bodyPr vert="horz" wrap="square" lIns="0" tIns="0" rIns="0" bIns="0" rtlCol="0" anchor="b" anchorCtr="0">
            <a:noAutofit/>
          </a:bodyPr>
          <a:lstStyle/>
          <a:p>
            <a:pPr marL="0" marR="0" lvl="0" indent="0" algn="r" defTabSz="831281" rtl="0" eaLnBrk="1" fontAlgn="base" latinLnBrk="0" hangingPunct="0">
              <a:lnSpc>
                <a:spcPct val="100000"/>
              </a:lnSpc>
              <a:spcBef>
                <a:spcPts val="0"/>
              </a:spcBef>
              <a:spcAft>
                <a:spcPts val="545"/>
              </a:spcAft>
              <a:buClrTx/>
              <a:buSzTx/>
              <a:buFontTx/>
              <a:buNone/>
              <a:tabLst/>
              <a:defRPr/>
            </a:pPr>
            <a:r>
              <a:rPr kumimoji="0" lang="en-US" sz="727" b="0" i="0" u="none" strike="noStrike" kern="0" cap="none" spc="0" normalizeH="0" baseline="0" noProof="0" dirty="0">
                <a:ln>
                  <a:noFill/>
                </a:ln>
                <a:solidFill>
                  <a:prstClr val="black"/>
                </a:solidFill>
                <a:effectLst/>
                <a:uLnTx/>
                <a:uFillTx/>
                <a:latin typeface="Frutiger 45 Light" panose="020B0603020202020204" pitchFamily="34" charset="0"/>
                <a:cs typeface="+mn-cs"/>
              </a:rPr>
              <a:t>Source: Bloomberg, Factset, Company data, UBS, as of June 2022</a:t>
            </a:r>
          </a:p>
          <a:p>
            <a:pPr marL="0" marR="0" lvl="0" indent="0" algn="r" defTabSz="831281" rtl="0" eaLnBrk="1" fontAlgn="base" latinLnBrk="0" hangingPunct="0">
              <a:lnSpc>
                <a:spcPct val="100000"/>
              </a:lnSpc>
              <a:spcBef>
                <a:spcPts val="0"/>
              </a:spcBef>
              <a:spcAft>
                <a:spcPts val="545"/>
              </a:spcAft>
              <a:buClrTx/>
              <a:buSzTx/>
              <a:buFontTx/>
              <a:buNone/>
              <a:tabLst/>
              <a:defRPr/>
            </a:pPr>
            <a:r>
              <a:rPr kumimoji="0" lang="en-US" sz="727" b="0" i="0" u="none" strike="noStrike" kern="0" cap="none" spc="0" normalizeH="0" baseline="0" noProof="0" dirty="0">
                <a:ln>
                  <a:noFill/>
                </a:ln>
                <a:solidFill>
                  <a:prstClr val="black"/>
                </a:solidFill>
                <a:effectLst/>
                <a:uLnTx/>
                <a:uFillTx/>
                <a:latin typeface="Frutiger 45 Light" panose="020B0603020202020204" pitchFamily="34" charset="0"/>
                <a:cs typeface="+mn-cs"/>
              </a:rPr>
              <a:t>Charts and scenarios are for illustrative purposes only. Historical performance and forecasts are no guarantee for future performance.</a:t>
            </a:r>
            <a:br>
              <a:rPr kumimoji="0" lang="en-US" sz="727" b="0" i="0" u="none" strike="noStrike" kern="0" cap="none" spc="0" normalizeH="0" baseline="0" noProof="0" dirty="0">
                <a:ln>
                  <a:noFill/>
                </a:ln>
                <a:solidFill>
                  <a:prstClr val="black"/>
                </a:solidFill>
                <a:effectLst/>
                <a:uLnTx/>
                <a:uFillTx/>
                <a:latin typeface="Frutiger 45 Light" panose="020B0603020202020204" pitchFamily="34" charset="0"/>
                <a:cs typeface="+mn-cs"/>
              </a:rPr>
            </a:br>
            <a:r>
              <a:rPr kumimoji="0" lang="en-US" sz="727" b="0" i="0" u="none" strike="noStrike" kern="0" cap="none" spc="0" normalizeH="0" baseline="0" noProof="0" dirty="0">
                <a:ln>
                  <a:noFill/>
                </a:ln>
                <a:solidFill>
                  <a:prstClr val="black"/>
                </a:solidFill>
                <a:effectLst/>
                <a:uLnTx/>
                <a:uFillTx/>
                <a:latin typeface="Frutiger 45 Light" panose="020B0603020202020204" pitchFamily="34" charset="0"/>
                <a:cs typeface="+mn-cs"/>
              </a:rPr>
              <a:t>Please see important disclaimer at the end of the document.</a:t>
            </a:r>
          </a:p>
        </p:txBody>
      </p:sp>
      <p:graphicFrame>
        <p:nvGraphicFramePr>
          <p:cNvPr id="18" name="Chart 17" descr="{&quot;ChartDesign&quot;:{&quot;General&quot;:{&quot;FontBold&quot;:null,&quot;FontName&quot;:&quot;+Body&quot;,&quot;FontNameFarEast&quot;:&quot;+Body Asian&quot;,&quot;FontNameComplexScript&quot;:null,&quot;FontSize&quot;:10.0,&quot;FontSizePp&quot;:null,&quot;FontColorRef&quot;:&quot;Black&quot;},&quot;Gridlines&quot;:{&quot;MajorHorizontal&quot;:false,&quot;MajorVertical&quot;:true,&quot;MinorHorizontal&quot;:false,&quot;MinorVertical&quot;:false,&quot;Weight&quot;:0.25,&quot;ColorRef&quot;:&quot;Black&quot;,&quot;LineStyle&quot;:null},&quot;Axis&quot;:{&quot;AxisLines&quot;:{&quot;PrimaryCategory&quot;:{&quot;Weight&quot;:1.0,&quot;ColorRef&quot;:&quot;Black&quot;,&quot;MajorTickMarks&quot;:null,&quot;MinorTickMarks&quot;:null,&quot;HasAxisTitle&quot;:null,&quot;AxisTitleDesign&quot;:null,&quot;Visible&quot;:true,&quot;FontBold&quot;:null,&quot;FontName&quot;:null,&quot;FontNameFarEast&quot;:null,&quot;FontNameComplexScript&quot;:null,&quot;FontSize&quot;:null,&quot;FontSizePp&quot;:null,&quot;FontColorRef&quot;:null},&quot;PrimaryValue&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SecondaryCategory&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SecondaryValue&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Weight&quot;:null,&quot;ColorRef&quot;:null,&quot;MajorTickMarks&quot;:null,&quot;MinorTickMarks&quot;:null,&quot;HasAxisTitle&quot;:null,&quot;AxisTitleDesign&quot;:null,&quot;Visible&quot;:null,&quot;FontBold&quot;:null,&quot;FontName&quot;:null,&quot;FontNameFarEast&quot;:null,&quot;FontNameComplexScript&quot;:null,&quot;FontSize&quot;:null,&quot;FontSizePp&quot;:null,&quot;FontColorRef&quot;:null},&quot;AxisText&quot;:{&quot;Rotation&quot;:null},&quot;SeriesOverlap&quot;:0.0,&quot;GapWidth&quot;:50.0},&quot;ChartTitle&quot;:{&quot;ChartTitlePosition&quot;:&quot;Undefined&quot;,&quot;FontBold&quot;:null,&quot;FontName&quot;:&quot;+Body&quot;,&quot;FontNameFarEast&quot;:&quot;+Body Asian&quot;,&quot;FontNameComplexScript&quot;:null,&quot;FontSize&quot;:10.0,&quot;FontSizePp&quot;:null,&quot;FontColorRef&quot;:&quot;Black&quot;},&quot;Legend&quot;:{&quot;Position&quot;:&quot;Bottom&quot;,&quot;FontBold&quot;:null,&quot;FontName&quot;:null,&quot;FontNameFarEast&quot;:null,&quot;FontNameComplexScript&quot;:null,&quot;FontSize&quot;:null,&quot;FontSizePp&quot;:null,&quot;FontColorRef&quot;:null},&quot;ChartArea&quot;:{&quot;FillType&quot;:null,&quot;FillColorRef&quot;:null,&quot;Border&quot;:null},&quot;PlotArea&quot;:{&quot;FillType&quot;:null},&quot;CustomRules&quot;:[{&quot;Type&quot;:&quot;SetBorderSeriesStackedPointPieOrDoughnutSlice&quot;,&quot;Content&quot;:&quot;White;0.75;50&quot;}],&quot;DataSeries&quot;:[{&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SeriesDesign&quot;:{&quot;FirstSliceAngle&quot;:null,&quot;DoughnutHoleSize&quot;:null,&quot;DoughnutExplosion&quot;:null,&quot;PieExplosion&quot;:null,&quot;SeriesOverlap&quot;:null,&quot;GapWidth&quot;:null,&quot;BorderColorRef&quot;:null,&quot;MarkerStyle&quot;:8,&quot;MarkerFillColorRef&quot;:null,&quot;MarkerBorderColorRef&quot;:null,&quot;HasDataLabels&quot;:null,&quot;DisableBorders&quot;:true,&quot;DataLabelDesign&quot;:null,&quot;LineWeight&quot;:null,&quot;LeaderLinesDesign&quot;:null,&quot;HasLeaderLines&quot;:null,&quot;SeriesLinesDesign&quot;:null,&quot;DashStyle&quot;:null,&quot;BorderWidth&quot;:null},&quot;SkipBlankSeries&quot;:true,&quot;Pie&quot;:null,&quot;Doughnut&quot;:null,&quot;PieDoughnut&quot;:null,&quot;Line&quot;:null,&quot;LineRadarScatter&quot;:{&quot;General&quot;:null,&quot;Gridlines&quot;:null,&quot;Axis&quot;:null,&quot;ChartTitle&quot;:null,&quot;Legend&quot;:null,&quot;ChartArea&quot;:null,&quot;PlotArea&quot;:null,&quot;CustomRules&quot;:null,&quot;DataSeries&quot;:[{&quot;PrimaryColorRef&quot;:&quot;Gray 1&quot;,&quot;MarkerStyle&quot;:null,&quot;MarkerFillColorRef&quot;:null,&quot;MarkerBorderColorRef&quot;:null,&quot;DataLabelColorRef&quot;:null},{&quot;PrimaryColorRef&quot;:&quot;Lake&quot;,&quot;MarkerStyle&quot;:null,&quot;MarkerFillColorRef&quot;:null,&quot;MarkerBorderColorRef&quot;:null,&quot;DataLabelColorRef&quot;:null},{&quot;PrimaryColorRef&quot;:&quot;Gray 4&quot;,&quot;MarkerStyle&quot;:null,&quot;MarkerFillColorRef&quot;:null,&quot;MarkerBorderColorRef&quot;:null,&quot;DataLabelColorRef&quot;:null},{&quot;PrimaryColorRef&quot;:&quot;Kiwi&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lacier&quot;,&quot;MarkerStyle&quot;:null,&quot;MarkerFillColorRef&quot;:null,&quot;MarkerBorderColorRef&quot;:null,&quot;DataLabelColorRef&quot;:null},{&quot;PrimaryColorRef&quot;:&quot;Gray 5&quot;,&quot;MarkerStyle&quot;:null,&quot;MarkerFillColorRef&quot;:null,&quot;MarkerBorderColorRef&quot;:null,&quot;DataLabelColorRef&quot;:null},{&quot;PrimaryColorRef&quot;:&quot;Lemongrass&quot;,&quot;MarkerStyle&quot;:null,&quot;MarkerFillColorRef&quot;:null,&quot;MarkerBorderColorRef&quot;:null,&quot;DataLabelColorRef&quot;:null},{&quot;PrimaryColorRef&quot;:&quot;Gray 3&quot;,&quot;MarkerStyle&quot;:null,&quot;MarkerFillColorRef&quot;:null,&quot;MarkerBorderColorRef&quot;:null,&quot;DataLabelColorRef&quot;:null},{&quot;PrimaryColorRef&quot;:&quot;Lagoon&quot;,&quot;MarkerStyle&quot;:null,&quot;MarkerFillColorRef&quot;:null,&quot;MarkerBorderColorRef&quot;:null,&quot;DataLabelColorRef&quot;:null},{&quot;PrimaryColorRef&quot;:&quot;Olive&quot;,&quot;MarkerStyle&quot;:null,&quot;MarkerFillColorRef&quot;:null,&quot;MarkerBorderColorRef&quot;:null,&quot;DataLabelColorRef&quot;:null},{&quot;PrimaryColorRef&quot;:&quot;Lavender&quot;,&quot;MarkerStyle&quot;:null,&quot;MarkerFillColorRef&quot;:null,&quot;MarkerBorderColorRef&quot;:null,&quot;DataLabelColorRef&quot;:null},{&quot;PrimaryColorRef&quot;:&quot;Mint&quot;,&quot;MarkerStyle&quot;:null,&quot;MarkerFillColorRef&quot;:null,&quot;MarkerBorderColorRef&quot;:null,&quot;DataLabelColorRef&quot;:null},{&quot;PrimaryColorRef&quot;:&quot;Curry&quot;,&quot;MarkerStyle&quot;:null,&quot;MarkerFillColorRef&quot;:null,&quot;MarkerBorderColorRef&quot;:null,&quot;DataLabelColorRef&quot;:null},{&quot;PrimaryColorRef&quot;:&quot;Plum&quot;,&quot;MarkerStyle&quot;:null,&quot;MarkerFillColorRef&quot;:null,&quot;MarkerBorderColorRef&quot;:null,&quot;DataLabelColorRef&quot;:null},{&quot;PrimaryColorRef&quot;:&quot;Sage&quot;,&quot;MarkerStyle&quot;:null,&quot;MarkerFillColorRef&quot;:null,&quot;MarkerBorderColorRef&quot;:null,&quot;DataLabelColorRef&quot;:null},{&quot;PrimaryColorRef&quot;:&quot;Honey&quot;,&quot;MarkerStyle&quot;:null,&quot;MarkerFillColorRef&quot;:null,&quot;MarkerBorderColorRef&quot;:null,&quot;DataLabelColorRef&quot;:null},{&quot;PrimaryColorRef&quot;:&quot;Lilac&quot;,&quot;MarkerStyle&quot;:null,&quot;MarkerFillColorRef&quot;:null,&quot;MarkerBorderColorRef&quot;:null,&quot;DataLabelColorRef&quot;:null},{&quot;PrimaryColorRef&quot;:&quot;Pine&quot;,&quot;MarkerStyle&quot;:null,&quot;MarkerFillColorRef&quot;:null,&quot;MarkerBorderColorRef&quot;:null,&quot;DataLabelColorRef&quot;:null},{&quot;PrimaryColorRef&quot;:&quot;Straw&quot;,&quot;MarkerStyle&quot;:null,&quot;MarkerFillColorRef&quot;:null,&quot;MarkerBorderColorRef&quot;:null,&quot;DataLabelColorRef&quot;:null},{&quot;PrimaryColorRef&quot;:&quot;Clay&quot;,&quot;MarkerStyle&quot;:null,&quot;MarkerFillColorRef&quot;:null,&quot;MarkerBorderColorRef&quot;:null,&quot;DataLabelColorRef&quot;:null},{&quot;PrimaryColorRef&quot;:&quot;Cinnamon&quot;,&quot;MarkerStyle&quot;:null,&quot;MarkerFillColorRef&quot;:null,&quot;MarkerBorderColorRef&quot;:null,&quot;DataLabelColorRef&quot;:null},{&quot;PrimaryColorRef&quot;:&quot;Terracotta&quot;,&quot;MarkerStyle&quot;:null,&quot;MarkerFillColorRef&quot;:null,&quot;MarkerBorderColorRef&quot;:null,&quot;DataLabelColorRef&quot;:null},{&quot;PrimaryColorRef&quot;:&quot;Mouse&quot;,&quot;MarkerStyle&quot;:null,&quot;MarkerFillColorRef&quot;:null,&quot;MarkerBorderColorRef&quot;:null,&quot;DataLabelColorRef&quot;:null},{&quot;PrimaryColorRef&quot;:&quot;Chocolate&quot;,&quot;MarkerStyle&quot;:null,&quot;MarkerFillColorRef&quot;:null,&quot;MarkerBorderColorRef&quot;:null,&quot;DataLabelColorRef&quot;:null},{&quot;PrimaryColorRef&quot;:&quot;Caramel&quot;,&quot;MarkerStyle&quot;:null,&quot;MarkerFillColorRef&quot;:null,&quot;MarkerBorderColorRef&quot;:null,&quot;DataLabelColorRef&quot;:null},{&quot;PrimaryColorRef&quot;:&quot;Chestnut&quot;,&quot;MarkerStyle&quot;:null,&quot;MarkerFillColorRef&quot;:null,&quot;MarkerBorderColorRef&quot;:null,&quot;DataLabelColorRef&quot;:null}],&quot;SeriesDesign&quot;:null,&quot;SkipBlankSeries&quot;:false,&quot;Pie&quot;:null,&quot;Doughnut&quot;:null,&quot;PieDoughnut&quot;:null,&quot;Line&quot;:null,&quot;LineRadarScatter&quot;:null,&quot;Stacked&quot;:null},&quot;Stacked&quot;:null},&quot;ColorSchema&quot;:{&quot;White&quot;:&quot;255,255,255&quot;,&quot;Black&quot;:&quot;0,0,0&quot;,&quot;Gray 1&quot;:&quot;204,204,204&quot;,&quot;Lake&quot;:&quot;111,182,223&quot;,&quot;Gray 4&quot;:&quot;71,71,71&quot;,&quot;Kiwi&quot;:&quot;205,215,96&quot;,&quot;Gray 2&quot;:&quot;176,176,176&quot;,&quot;Glacier&quot;:&quot;161,204,228&quot;,&quot;Gray 5&quot;:&quot;43,43,43&quot;,&quot;Lemongrass&quot;:&quot;230,235,176&quot;,&quot;Gray 3&quot;:&quot;117,117,117&quot;,&quot;Lagoon&quot;:&quot;0,155,210&quot;,&quot;Olive&quot;:&quot;144,167,35&quot;,&quot;Lavender&quot;:&quot;175,188,213&quot;,&quot;Mint&quot;:&quot;85,177,180&quot;,&quot;Curry&quot;:&quot;229,176,28&quot;,&quot;Plum&quot;:&quot;58,87,138&quot;,&quot;Sage&quot;:&quot;151,211,204&quot;,&quot;Honey&quot;:&quot;237,200,96&quot;,&quot;Lilac&quot;:&quot;108,135,179&quot;,&quot;Pine&quot;:&quot;0,137,141&quot;,&quot;Straw&quot;:&quot;242,216,142&quot;,&quot;Clay&quot;:&quot;123,107,89&quot;,&quot;Cinnamon&quot;:&quot;230,182,164&quot;,&quot;Terracotta&quot;:&quot;192,113,86&quot;,&quot;Mouse&quot;:&quot;190,178,158&quot;,&quot;Chocolate&quot;:&quot;77,60,47&quot;,&quot;Caramel&quot;:&quot;207,189,155&quot;,&quot;Chestnut&quot;:&quot;164,55,37&quot;}}">
            <a:extLst>
              <a:ext uri="{FF2B5EF4-FFF2-40B4-BE49-F238E27FC236}">
                <a16:creationId xmlns:a16="http://schemas.microsoft.com/office/drawing/2014/main" id="{701042ED-FCBA-45E8-94E4-695911BB2771}"/>
              </a:ext>
            </a:extLst>
          </p:cNvPr>
          <p:cNvGraphicFramePr>
            <a:graphicFrameLocks/>
          </p:cNvGraphicFramePr>
          <p:nvPr/>
        </p:nvGraphicFramePr>
        <p:xfrm>
          <a:off x="600397" y="2178398"/>
          <a:ext cx="6096353" cy="3561753"/>
        </p:xfrm>
        <a:graphic>
          <a:graphicData uri="http://schemas.openxmlformats.org/drawingml/2006/chart">
            <c:chart xmlns:c="http://schemas.openxmlformats.org/drawingml/2006/chart" xmlns:r="http://schemas.openxmlformats.org/officeDocument/2006/relationships" r:id="rId7"/>
          </a:graphicData>
        </a:graphic>
      </p:graphicFrame>
      <p:sp>
        <p:nvSpPr>
          <p:cNvPr id="14" name="TextBox 13">
            <a:extLst>
              <a:ext uri="{FF2B5EF4-FFF2-40B4-BE49-F238E27FC236}">
                <a16:creationId xmlns:a16="http://schemas.microsoft.com/office/drawing/2014/main" id="{38489CB0-DDDC-4BE4-AB79-DB4246E98017}"/>
              </a:ext>
            </a:extLst>
          </p:cNvPr>
          <p:cNvSpPr txBox="1"/>
          <p:nvPr>
            <p:custDataLst>
              <p:tags r:id="rId4"/>
            </p:custDataLst>
          </p:nvPr>
        </p:nvSpPr>
        <p:spPr>
          <a:xfrm>
            <a:off x="529822" y="1178272"/>
            <a:ext cx="9789923" cy="570227"/>
          </a:xfrm>
          <a:prstGeom prst="rect">
            <a:avLst/>
          </a:prstGeom>
          <a:noFill/>
        </p:spPr>
        <p:txBody>
          <a:bodyPr vert="horz" wrap="square" lIns="0" tIns="0" rIns="0" bIns="0" rtlCol="0" anchor="t">
            <a:noAutofit/>
          </a:bodyPr>
          <a:lstStyle/>
          <a:p>
            <a:pPr marL="0" marR="0" lvl="0" indent="0" algn="l" defTabSz="831281" rtl="0" eaLnBrk="1" fontAlgn="base" latinLnBrk="0" hangingPunct="0">
              <a:lnSpc>
                <a:spcPct val="100000"/>
              </a:lnSpc>
              <a:spcBef>
                <a:spcPts val="0"/>
              </a:spcBef>
              <a:spcAft>
                <a:spcPts val="545"/>
              </a:spcAft>
              <a:buClrTx/>
              <a:buSzTx/>
              <a:buFontTx/>
              <a:buNone/>
              <a:tabLst/>
              <a:defRPr/>
            </a:pPr>
            <a:r>
              <a:rPr kumimoji="0" lang="en-US" sz="1640" b="1" i="0" u="none" strike="noStrike" kern="0" cap="none" spc="0" normalizeH="0" baseline="0" noProof="0" dirty="0">
                <a:ln>
                  <a:noFill/>
                </a:ln>
                <a:solidFill>
                  <a:prstClr val="black"/>
                </a:solidFill>
                <a:effectLst/>
                <a:uLnTx/>
                <a:uFillTx/>
                <a:latin typeface="Frutiger 45 Light" panose="020B0603020202020204" pitchFamily="34" charset="0"/>
                <a:cs typeface="+mn-cs"/>
              </a:rPr>
              <a:t>Rising digitalization likely to lead to a </a:t>
            </a:r>
            <a:r>
              <a:rPr kumimoji="0" lang="en-US" sz="1640" b="1" i="0" u="none" strike="noStrike" kern="0" cap="none" spc="0" normalizeH="0" baseline="0" noProof="0" dirty="0">
                <a:ln>
                  <a:noFill/>
                </a:ln>
                <a:solidFill>
                  <a:srgbClr val="FF0000"/>
                </a:solidFill>
                <a:effectLst/>
                <a:uLnTx/>
                <a:uFillTx/>
                <a:latin typeface="Frutiger 45 Light" panose="020B0603020202020204" pitchFamily="34" charset="0"/>
                <a:cs typeface="+mn-cs"/>
              </a:rPr>
              <a:t>new wave of automation investment</a:t>
            </a:r>
          </a:p>
          <a:p>
            <a:pPr marL="0" marR="0" lvl="0" indent="0" algn="l" defTabSz="831281" rtl="0" eaLnBrk="1" fontAlgn="base" latinLnBrk="0" hangingPunct="0">
              <a:lnSpc>
                <a:spcPct val="100000"/>
              </a:lnSpc>
              <a:spcBef>
                <a:spcPts val="0"/>
              </a:spcBef>
              <a:spcAft>
                <a:spcPts val="545"/>
              </a:spcAft>
              <a:buClrTx/>
              <a:buSzTx/>
              <a:buFontTx/>
              <a:buNone/>
              <a:tabLst/>
              <a:defRPr/>
            </a:pPr>
            <a:r>
              <a:rPr kumimoji="0" lang="en-US" sz="1640" b="0" i="0" u="none" strike="noStrike" kern="0" cap="none" spc="0" normalizeH="0" baseline="0" noProof="0" dirty="0">
                <a:ln>
                  <a:noFill/>
                </a:ln>
                <a:solidFill>
                  <a:prstClr val="black"/>
                </a:solidFill>
                <a:effectLst/>
                <a:uLnTx/>
                <a:uFillTx/>
                <a:latin typeface="Frutiger 45 Light" panose="020B0603020202020204" pitchFamily="34" charset="0"/>
                <a:cs typeface="+mn-cs"/>
              </a:rPr>
              <a:t>Size of overall automation market, current and forecast in USD billions</a:t>
            </a:r>
          </a:p>
        </p:txBody>
      </p:sp>
    </p:spTree>
    <p:custDataLst>
      <p:tags r:id="rId1"/>
    </p:custDataLst>
    <p:extLst>
      <p:ext uri="{BB962C8B-B14F-4D97-AF65-F5344CB8AC3E}">
        <p14:creationId xmlns:p14="http://schemas.microsoft.com/office/powerpoint/2010/main" val="18470512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FA6DB2F-6117-405D-A5C8-CA2E5D94835F}"/>
              </a:ext>
            </a:extLst>
          </p:cNvPr>
          <p:cNvSpPr>
            <a:spLocks noGrp="1"/>
          </p:cNvSpPr>
          <p:nvPr>
            <p:ph type="title"/>
          </p:nvPr>
        </p:nvSpPr>
        <p:spPr/>
        <p:txBody>
          <a:bodyPr/>
          <a:lstStyle/>
          <a:p>
            <a:r>
              <a:rPr lang="en-US" dirty="0"/>
              <a:t>Invest in </a:t>
            </a:r>
            <a:r>
              <a:rPr lang="en-US" dirty="0">
                <a:solidFill>
                  <a:schemeClr val="tx2"/>
                </a:solidFill>
              </a:rPr>
              <a:t>private markets</a:t>
            </a:r>
            <a:endParaRPr lang="en-GB" dirty="0">
              <a:solidFill>
                <a:schemeClr val="tx2"/>
              </a:solidFill>
            </a:endParaRPr>
          </a:p>
        </p:txBody>
      </p:sp>
      <p:sp>
        <p:nvSpPr>
          <p:cNvPr id="4" name="TextBox 3">
            <a:extLst>
              <a:ext uri="{FF2B5EF4-FFF2-40B4-BE49-F238E27FC236}">
                <a16:creationId xmlns:a16="http://schemas.microsoft.com/office/drawing/2014/main" id="{35859AFF-F4C1-4364-B700-6A70B832C329}"/>
              </a:ext>
            </a:extLst>
          </p:cNvPr>
          <p:cNvSpPr txBox="1"/>
          <p:nvPr>
            <p:custDataLst>
              <p:tags r:id="rId1"/>
            </p:custDataLst>
          </p:nvPr>
        </p:nvSpPr>
        <p:spPr>
          <a:xfrm>
            <a:off x="1698693" y="6310322"/>
            <a:ext cx="9694894" cy="327273"/>
          </a:xfrm>
          <a:prstGeom prst="rect">
            <a:avLst/>
          </a:prstGeom>
          <a:noFill/>
        </p:spPr>
        <p:txBody>
          <a:bodyPr vert="horz" wrap="square" lIns="0" tIns="0" rIns="0" bIns="0" rtlCol="0" anchor="b" anchorCtr="0">
            <a:noAutofit/>
          </a:bodyPr>
          <a:lstStyle/>
          <a:p>
            <a:pPr marL="0" marR="0" lvl="0" indent="0" algn="r" defTabSz="831281" rtl="0" eaLnBrk="1" fontAlgn="base" latinLnBrk="0" hangingPunct="0">
              <a:lnSpc>
                <a:spcPct val="100000"/>
              </a:lnSpc>
              <a:spcBef>
                <a:spcPts val="0"/>
              </a:spcBef>
              <a:spcAft>
                <a:spcPts val="545"/>
              </a:spcAft>
              <a:buClrTx/>
              <a:buSzTx/>
              <a:buFontTx/>
              <a:buNone/>
              <a:tabLst/>
              <a:defRPr/>
            </a:pPr>
            <a:r>
              <a:rPr kumimoji="0" lang="en-US" sz="727" b="0" i="0" u="none" strike="noStrike" kern="0" cap="none" spc="0" normalizeH="0" baseline="0" noProof="0" dirty="0">
                <a:ln>
                  <a:noFill/>
                </a:ln>
                <a:solidFill>
                  <a:prstClr val="black"/>
                </a:solidFill>
                <a:effectLst/>
                <a:uLnTx/>
                <a:uFillTx/>
                <a:latin typeface="Frutiger 45 Light" panose="020B0603020202020204" pitchFamily="34" charset="0"/>
                <a:cs typeface="+mn-cs"/>
              </a:rPr>
              <a:t>Source: Cambridge Associates, Bloomberg, UBS, as of June 2022</a:t>
            </a:r>
          </a:p>
          <a:p>
            <a:pPr marL="0" marR="0" lvl="0" indent="0" algn="r" defTabSz="831281" rtl="0" eaLnBrk="1" fontAlgn="base" latinLnBrk="0" hangingPunct="0">
              <a:lnSpc>
                <a:spcPct val="100000"/>
              </a:lnSpc>
              <a:spcBef>
                <a:spcPts val="0"/>
              </a:spcBef>
              <a:spcAft>
                <a:spcPts val="545"/>
              </a:spcAft>
              <a:buClrTx/>
              <a:buSzTx/>
              <a:buFontTx/>
              <a:buNone/>
              <a:tabLst/>
              <a:defRPr/>
            </a:pPr>
            <a:r>
              <a:rPr kumimoji="0" lang="en-US" sz="727" b="0" i="0" u="none" strike="noStrike" kern="0" cap="none" spc="0" normalizeH="0" baseline="0" noProof="0" dirty="0">
                <a:ln>
                  <a:noFill/>
                </a:ln>
                <a:solidFill>
                  <a:prstClr val="black"/>
                </a:solidFill>
                <a:effectLst/>
                <a:uLnTx/>
                <a:uFillTx/>
                <a:latin typeface="Frutiger 45 Light" panose="020B0603020202020204" pitchFamily="34" charset="0"/>
                <a:cs typeface="+mn-cs"/>
              </a:rPr>
              <a:t>Charts and scenarios are for illustrative purposes only. Historical performance and forecasts are no guarantee for future performance.</a:t>
            </a:r>
            <a:br>
              <a:rPr kumimoji="0" lang="en-US" sz="727" b="0" i="0" u="none" strike="noStrike" kern="0" cap="none" spc="0" normalizeH="0" baseline="0" noProof="0" dirty="0">
                <a:ln>
                  <a:noFill/>
                </a:ln>
                <a:solidFill>
                  <a:prstClr val="black"/>
                </a:solidFill>
                <a:effectLst/>
                <a:uLnTx/>
                <a:uFillTx/>
                <a:latin typeface="Frutiger 45 Light" panose="020B0603020202020204" pitchFamily="34" charset="0"/>
                <a:cs typeface="+mn-cs"/>
              </a:rPr>
            </a:br>
            <a:r>
              <a:rPr kumimoji="0" lang="en-US" sz="727" b="0" i="0" u="none" strike="noStrike" kern="0" cap="none" spc="0" normalizeH="0" baseline="0" noProof="0" dirty="0">
                <a:ln>
                  <a:noFill/>
                </a:ln>
                <a:solidFill>
                  <a:prstClr val="black"/>
                </a:solidFill>
                <a:effectLst/>
                <a:uLnTx/>
                <a:uFillTx/>
                <a:latin typeface="Frutiger 45 Light" panose="020B0603020202020204" pitchFamily="34" charset="0"/>
                <a:cs typeface="+mn-cs"/>
              </a:rPr>
              <a:t>Please see important disclaimer at the end of the document.</a:t>
            </a:r>
          </a:p>
        </p:txBody>
      </p:sp>
      <p:sp>
        <p:nvSpPr>
          <p:cNvPr id="5" name="TextBox 4">
            <a:extLst>
              <a:ext uri="{FF2B5EF4-FFF2-40B4-BE49-F238E27FC236}">
                <a16:creationId xmlns:a16="http://schemas.microsoft.com/office/drawing/2014/main" id="{AF2FAAE2-CC1F-4FCF-B68E-18FC81E36A36}"/>
              </a:ext>
            </a:extLst>
          </p:cNvPr>
          <p:cNvSpPr txBox="1"/>
          <p:nvPr>
            <p:custDataLst>
              <p:tags r:id="rId2"/>
            </p:custDataLst>
          </p:nvPr>
        </p:nvSpPr>
        <p:spPr>
          <a:xfrm>
            <a:off x="590720" y="1066440"/>
            <a:ext cx="9664561" cy="332509"/>
          </a:xfrm>
          <a:prstGeom prst="rect">
            <a:avLst/>
          </a:prstGeom>
          <a:noFill/>
        </p:spPr>
        <p:txBody>
          <a:bodyPr vert="horz" wrap="square" lIns="0" tIns="0" rIns="0" bIns="0" rtlCol="0" anchor="t">
            <a:noAutofit/>
          </a:bodyPr>
          <a:lstStyle/>
          <a:p>
            <a:pPr marL="0" marR="0" lvl="0" indent="0" algn="l" defTabSz="831281" rtl="0" eaLnBrk="1" fontAlgn="base" latinLnBrk="0" hangingPunct="0">
              <a:lnSpc>
                <a:spcPct val="100000"/>
              </a:lnSpc>
              <a:spcBef>
                <a:spcPts val="0"/>
              </a:spcBef>
              <a:spcAft>
                <a:spcPts val="545"/>
              </a:spcAft>
              <a:buClrTx/>
              <a:buSzTx/>
              <a:buFontTx/>
              <a:buNone/>
              <a:tabLst/>
              <a:defRPr/>
            </a:pPr>
            <a:r>
              <a:rPr kumimoji="0" lang="en-US" sz="1640" b="1" i="0" u="none" strike="noStrike" kern="0" cap="none" spc="0" normalizeH="0" baseline="0" noProof="0" dirty="0">
                <a:ln>
                  <a:noFill/>
                </a:ln>
                <a:solidFill>
                  <a:srgbClr val="FF0000"/>
                </a:solidFill>
                <a:effectLst/>
                <a:uLnTx/>
                <a:uFillTx/>
                <a:latin typeface="Frutiger 45 Light" panose="020B0603020202020204" pitchFamily="34" charset="0"/>
                <a:cs typeface="+mn-cs"/>
              </a:rPr>
              <a:t>Investing in private equity </a:t>
            </a:r>
            <a:r>
              <a:rPr kumimoji="0" lang="en-US" sz="1640" b="1" i="0" u="none" strike="noStrike" kern="0" cap="none" spc="0" normalizeH="0" baseline="0" noProof="0" dirty="0">
                <a:ln>
                  <a:noFill/>
                </a:ln>
                <a:solidFill>
                  <a:prstClr val="black"/>
                </a:solidFill>
                <a:effectLst/>
                <a:uLnTx/>
                <a:uFillTx/>
                <a:latin typeface="Frutiger 45 Light" panose="020B0603020202020204" pitchFamily="34" charset="0"/>
                <a:cs typeface="+mn-cs"/>
              </a:rPr>
              <a:t>following public market declines can provide strong returns</a:t>
            </a:r>
          </a:p>
          <a:p>
            <a:pPr marL="0" marR="0" lvl="0" indent="0" algn="l" defTabSz="831281" rtl="0" eaLnBrk="1" fontAlgn="base" latinLnBrk="0" hangingPunct="0">
              <a:lnSpc>
                <a:spcPct val="100000"/>
              </a:lnSpc>
              <a:spcBef>
                <a:spcPts val="0"/>
              </a:spcBef>
              <a:spcAft>
                <a:spcPts val="545"/>
              </a:spcAft>
              <a:buClrTx/>
              <a:buSzTx/>
              <a:buFontTx/>
              <a:buNone/>
              <a:tabLst/>
              <a:defRPr/>
            </a:pPr>
            <a:r>
              <a:rPr kumimoji="0" lang="en-US" sz="1640" b="0" i="0" u="none" strike="noStrike" kern="0" cap="none" spc="0" normalizeH="0" baseline="0" noProof="0" dirty="0">
                <a:ln>
                  <a:noFill/>
                </a:ln>
                <a:solidFill>
                  <a:prstClr val="black"/>
                </a:solidFill>
                <a:effectLst/>
                <a:uLnTx/>
                <a:uFillTx/>
                <a:latin typeface="Frutiger 45 Light" panose="020B0603020202020204" pitchFamily="34" charset="0"/>
                <a:cs typeface="+mn-cs"/>
              </a:rPr>
              <a:t>Vintage year internal rate of return (IRR), in %</a:t>
            </a:r>
          </a:p>
        </p:txBody>
      </p:sp>
      <p:graphicFrame>
        <p:nvGraphicFramePr>
          <p:cNvPr id="10" name="Chart 9" descr="{&quot;ChartDesign&quot;:{&quot;General&quot;:{&quot;FontBold&quot;:null,&quot;FontName&quot;:&quot;+Body&quot;,&quot;FontNameFarEast&quot;:&quot;+Body Asian&quot;,&quot;FontNameComplexScript&quot;:null,&quot;FontSize&quot;:10.0,&quot;FontSizePp&quot;:null,&quot;FontColorRef&quot;:&quot;Black&quot;},&quot;Gridlines&quot;:{&quot;MajorHorizontal&quot;:false,&quot;MajorVertical&quot;:true,&quot;MinorHorizontal&quot;:false,&quot;MinorVertical&quot;:false,&quot;Weight&quot;:0.25,&quot;ColorRef&quot;:&quot;Black&quot;,&quot;LineStyle&quot;:null},&quot;Axis&quot;:{&quot;AxisLines&quot;:{&quot;PrimaryCategory&quot;:{&quot;Weight&quot;:1.0,&quot;ColorRef&quot;:&quot;Black&quot;,&quot;MajorTickMarks&quot;:null,&quot;MinorTickMarks&quot;:null,&quot;HasAxisTitle&quot;:null,&quot;AxisTitleDesign&quot;:null,&quot;Visible&quot;:true,&quot;FontBold&quot;:null,&quot;FontName&quot;:null,&quot;FontNameFarEast&quot;:null,&quot;FontNameComplexScript&quot;:null,&quot;FontSize&quot;:null,&quot;FontSizePp&quot;:null,&quot;FontColorRef&quot;:null},&quot;PrimaryValue&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SecondaryCategory&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SecondaryValue&quot;:{&quot;Weight&quot;:null,&quot;ColorRef&quot;:null,&quot;MajorTickMarks&quot;:null,&quot;MinorTickMarks&quot;:null,&quot;HasAxisTitle&quot;:null,&quot;AxisTitleDesign&quot;:null,&quot;Visible&quot;:false,&quot;FontBold&quot;:null,&quot;FontName&quot;:null,&quot;FontNameFarEast&quot;:null,&quot;FontNameComplexScript&quot;:null,&quot;FontSize&quot;:null,&quot;FontSizePp&quot;:null,&quot;FontColorRef&quot;:null},&quot;Weight&quot;:null,&quot;ColorRef&quot;:null,&quot;MajorTickMarks&quot;:null,&quot;MinorTickMarks&quot;:null,&quot;HasAxisTitle&quot;:null,&quot;AxisTitleDesign&quot;:null,&quot;Visible&quot;:null,&quot;FontBold&quot;:null,&quot;FontName&quot;:null,&quot;FontNameFarEast&quot;:null,&quot;FontNameComplexScript&quot;:null,&quot;FontSize&quot;:null,&quot;FontSizePp&quot;:null,&quot;FontColorRef&quot;:null},&quot;AxisText&quot;:{&quot;Rotation&quot;:null},&quot;SeriesOverlap&quot;:0.0,&quot;GapWidth&quot;:50.0},&quot;ChartTitle&quot;:{&quot;ChartTitlePosition&quot;:&quot;Undefined&quot;,&quot;FontBold&quot;:null,&quot;FontName&quot;:&quot;+Body&quot;,&quot;FontNameFarEast&quot;:&quot;+Body Asian&quot;,&quot;FontNameComplexScript&quot;:null,&quot;FontSize&quot;:10.0,&quot;FontSizePp&quot;:null,&quot;FontColorRef&quot;:&quot;Black&quot;},&quot;Legend&quot;:{&quot;Position&quot;:&quot;Bottom&quot;,&quot;FontBold&quot;:null,&quot;FontName&quot;:null,&quot;FontNameFarEast&quot;:null,&quot;FontNameComplexScript&quot;:null,&quot;FontSize&quot;:null,&quot;FontSizePp&quot;:null,&quot;FontColorRef&quot;:null},&quot;ChartArea&quot;:{&quot;FillType&quot;:null,&quot;FillColorRef&quot;:null,&quot;Border&quot;:null},&quot;PlotArea&quot;:{&quot;FillType&quot;:null},&quot;CustomRules&quot;:[{&quot;Type&quot;:&quot;SetBorderSeriesStackedPointPieOrDoughnutSlice&quot;,&quot;Content&quot;:&quot;White;0.75;50&quot;}],&quot;DataSeries&quot;:[{&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ray 2&quot;,&quot;MarkerStyle&quot;:null,&quot;MarkerFillColorRef&quot;:null,&quot;MarkerBorderColorRef&quot;:null,&quot;DataLabelColorRef&quot;:null}],&quot;SeriesDesign&quot;:{&quot;FirstSliceAngle&quot;:null,&quot;DoughnutHoleSize&quot;:null,&quot;DoughnutExplosion&quot;:null,&quot;PieExplosion&quot;:null,&quot;SeriesOverlap&quot;:null,&quot;GapWidth&quot;:null,&quot;BorderColorRef&quot;:null,&quot;MarkerStyle&quot;:8,&quot;MarkerFillColorRef&quot;:null,&quot;MarkerBorderColorRef&quot;:null,&quot;HasDataLabels&quot;:null,&quot;DisableBorders&quot;:true,&quot;DataLabelDesign&quot;:null,&quot;LineWeight&quot;:null,&quot;LeaderLinesDesign&quot;:null,&quot;HasLeaderLines&quot;:null,&quot;SeriesLinesDesign&quot;:null,&quot;DashStyle&quot;:null,&quot;BorderWidth&quot;:null},&quot;SkipBlankSeries&quot;:true,&quot;Pie&quot;:null,&quot;Doughnut&quot;:null,&quot;PieDoughnut&quot;:null,&quot;Line&quot;:null,&quot;LineRadarScatter&quot;:{&quot;General&quot;:null,&quot;Gridlines&quot;:null,&quot;Axis&quot;:null,&quot;ChartTitle&quot;:null,&quot;Legend&quot;:null,&quot;ChartArea&quot;:null,&quot;PlotArea&quot;:null,&quot;CustomRules&quot;:null,&quot;DataSeries&quot;:[{&quot;PrimaryColorRef&quot;:&quot;Gray 1&quot;,&quot;MarkerStyle&quot;:null,&quot;MarkerFillColorRef&quot;:null,&quot;MarkerBorderColorRef&quot;:null,&quot;DataLabelColorRef&quot;:null},{&quot;PrimaryColorRef&quot;:&quot;Lake&quot;,&quot;MarkerStyle&quot;:null,&quot;MarkerFillColorRef&quot;:null,&quot;MarkerBorderColorRef&quot;:null,&quot;DataLabelColorRef&quot;:null},{&quot;PrimaryColorRef&quot;:&quot;Gray 4&quot;,&quot;MarkerStyle&quot;:null,&quot;MarkerFillColorRef&quot;:null,&quot;MarkerBorderColorRef&quot;:null,&quot;DataLabelColorRef&quot;:null},{&quot;PrimaryColorRef&quot;:&quot;Kiwi&quot;,&quot;MarkerStyle&quot;:null,&quot;MarkerFillColorRef&quot;:null,&quot;MarkerBorderColorRef&quot;:null,&quot;DataLabelColorRef&quot;:null},{&quot;PrimaryColorRef&quot;:&quot;Gray 2&quot;,&quot;MarkerStyle&quot;:null,&quot;MarkerFillColorRef&quot;:null,&quot;MarkerBorderColorRef&quot;:null,&quot;DataLabelColorRef&quot;:null},{&quot;PrimaryColorRef&quot;:&quot;Glacier&quot;,&quot;MarkerStyle&quot;:null,&quot;MarkerFillColorRef&quot;:null,&quot;MarkerBorderColorRef&quot;:null,&quot;DataLabelColorRef&quot;:null},{&quot;PrimaryColorRef&quot;:&quot;Gray 5&quot;,&quot;MarkerStyle&quot;:null,&quot;MarkerFillColorRef&quot;:null,&quot;MarkerBorderColorRef&quot;:null,&quot;DataLabelColorRef&quot;:null},{&quot;PrimaryColorRef&quot;:&quot;Lemongrass&quot;,&quot;MarkerStyle&quot;:null,&quot;MarkerFillColorRef&quot;:null,&quot;MarkerBorderColorRef&quot;:null,&quot;DataLabelColorRef&quot;:null},{&quot;PrimaryColorRef&quot;:&quot;Gray 3&quot;,&quot;MarkerStyle&quot;:null,&quot;MarkerFillColorRef&quot;:null,&quot;MarkerBorderColorRef&quot;:null,&quot;DataLabelColorRef&quot;:null},{&quot;PrimaryColorRef&quot;:&quot;Lagoon&quot;,&quot;MarkerStyle&quot;:null,&quot;MarkerFillColorRef&quot;:null,&quot;MarkerBorderColorRef&quot;:null,&quot;DataLabelColorRef&quot;:null},{&quot;PrimaryColorRef&quot;:&quot;Olive&quot;,&quot;MarkerStyle&quot;:null,&quot;MarkerFillColorRef&quot;:null,&quot;MarkerBorderColorRef&quot;:null,&quot;DataLabelColorRef&quot;:null},{&quot;PrimaryColorRef&quot;:&quot;Lavender&quot;,&quot;MarkerStyle&quot;:null,&quot;MarkerFillColorRef&quot;:null,&quot;MarkerBorderColorRef&quot;:null,&quot;DataLabelColorRef&quot;:null},{&quot;PrimaryColorRef&quot;:&quot;Mint&quot;,&quot;MarkerStyle&quot;:null,&quot;MarkerFillColorRef&quot;:null,&quot;MarkerBorderColorRef&quot;:null,&quot;DataLabelColorRef&quot;:null},{&quot;PrimaryColorRef&quot;:&quot;Curry&quot;,&quot;MarkerStyle&quot;:null,&quot;MarkerFillColorRef&quot;:null,&quot;MarkerBorderColorRef&quot;:null,&quot;DataLabelColorRef&quot;:null},{&quot;PrimaryColorRef&quot;:&quot;Plum&quot;,&quot;MarkerStyle&quot;:null,&quot;MarkerFillColorRef&quot;:null,&quot;MarkerBorderColorRef&quot;:null,&quot;DataLabelColorRef&quot;:null},{&quot;PrimaryColorRef&quot;:&quot;Sage&quot;,&quot;MarkerStyle&quot;:null,&quot;MarkerFillColorRef&quot;:null,&quot;MarkerBorderColorRef&quot;:null,&quot;DataLabelColorRef&quot;:null},{&quot;PrimaryColorRef&quot;:&quot;Honey&quot;,&quot;MarkerStyle&quot;:null,&quot;MarkerFillColorRef&quot;:null,&quot;MarkerBorderColorRef&quot;:null,&quot;DataLabelColorRef&quot;:null},{&quot;PrimaryColorRef&quot;:&quot;Lilac&quot;,&quot;MarkerStyle&quot;:null,&quot;MarkerFillColorRef&quot;:null,&quot;MarkerBorderColorRef&quot;:null,&quot;DataLabelColorRef&quot;:null},{&quot;PrimaryColorRef&quot;:&quot;Pine&quot;,&quot;MarkerStyle&quot;:null,&quot;MarkerFillColorRef&quot;:null,&quot;MarkerBorderColorRef&quot;:null,&quot;DataLabelColorRef&quot;:null},{&quot;PrimaryColorRef&quot;:&quot;Straw&quot;,&quot;MarkerStyle&quot;:null,&quot;MarkerFillColorRef&quot;:null,&quot;MarkerBorderColorRef&quot;:null,&quot;DataLabelColorRef&quot;:null},{&quot;PrimaryColorRef&quot;:&quot;Clay&quot;,&quot;MarkerStyle&quot;:null,&quot;MarkerFillColorRef&quot;:null,&quot;MarkerBorderColorRef&quot;:null,&quot;DataLabelColorRef&quot;:null},{&quot;PrimaryColorRef&quot;:&quot;Cinnamon&quot;,&quot;MarkerStyle&quot;:null,&quot;MarkerFillColorRef&quot;:null,&quot;MarkerBorderColorRef&quot;:null,&quot;DataLabelColorRef&quot;:null},{&quot;PrimaryColorRef&quot;:&quot;Terracotta&quot;,&quot;MarkerStyle&quot;:null,&quot;MarkerFillColorRef&quot;:null,&quot;MarkerBorderColorRef&quot;:null,&quot;DataLabelColorRef&quot;:null},{&quot;PrimaryColorRef&quot;:&quot;Mouse&quot;,&quot;MarkerStyle&quot;:null,&quot;MarkerFillColorRef&quot;:null,&quot;MarkerBorderColorRef&quot;:null,&quot;DataLabelColorRef&quot;:null},{&quot;PrimaryColorRef&quot;:&quot;Chocolate&quot;,&quot;MarkerStyle&quot;:null,&quot;MarkerFillColorRef&quot;:null,&quot;MarkerBorderColorRef&quot;:null,&quot;DataLabelColorRef&quot;:null},{&quot;PrimaryColorRef&quot;:&quot;Caramel&quot;,&quot;MarkerStyle&quot;:null,&quot;MarkerFillColorRef&quot;:null,&quot;MarkerBorderColorRef&quot;:null,&quot;DataLabelColorRef&quot;:null},{&quot;PrimaryColorRef&quot;:&quot;Chestnut&quot;,&quot;MarkerStyle&quot;:null,&quot;MarkerFillColorRef&quot;:null,&quot;MarkerBorderColorRef&quot;:null,&quot;DataLabelColorRef&quot;:null}],&quot;SeriesDesign&quot;:null,&quot;SkipBlankSeries&quot;:false,&quot;Pie&quot;:null,&quot;Doughnut&quot;:null,&quot;PieDoughnut&quot;:null,&quot;Line&quot;:null,&quot;LineRadarScatter&quot;:null,&quot;Stacked&quot;:null},&quot;Stacked&quot;:null},&quot;ColorSchema&quot;:{&quot;White&quot;:&quot;255,255,255&quot;,&quot;Black&quot;:&quot;0,0,0&quot;,&quot;Gray 1&quot;:&quot;204,204,204&quot;,&quot;Lake&quot;:&quot;111,182,223&quot;,&quot;Gray 4&quot;:&quot;71,71,71&quot;,&quot;Kiwi&quot;:&quot;205,215,96&quot;,&quot;Gray 2&quot;:&quot;176,176,176&quot;,&quot;Glacier&quot;:&quot;161,204,228&quot;,&quot;Gray 5&quot;:&quot;43,43,43&quot;,&quot;Lemongrass&quot;:&quot;230,235,176&quot;,&quot;Gray 3&quot;:&quot;117,117,117&quot;,&quot;Lagoon&quot;:&quot;0,155,210&quot;,&quot;Olive&quot;:&quot;144,167,35&quot;,&quot;Lavender&quot;:&quot;175,188,213&quot;,&quot;Mint&quot;:&quot;85,177,180&quot;,&quot;Curry&quot;:&quot;229,176,28&quot;,&quot;Plum&quot;:&quot;58,87,138&quot;,&quot;Sage&quot;:&quot;151,211,204&quot;,&quot;Honey&quot;:&quot;237,200,96&quot;,&quot;Lilac&quot;:&quot;108,135,179&quot;,&quot;Pine&quot;:&quot;0,137,141&quot;,&quot;Straw&quot;:&quot;242,216,142&quot;,&quot;Clay&quot;:&quot;123,107,89&quot;,&quot;Cinnamon&quot;:&quot;230,182,164&quot;,&quot;Terracotta&quot;:&quot;192,113,86&quot;,&quot;Mouse&quot;:&quot;190,178,158&quot;,&quot;Chocolate&quot;:&quot;77,60,47&quot;,&quot;Caramel&quot;:&quot;207,189,155&quot;,&quot;Chestnut&quot;:&quot;164,55,37&quot;}}">
            <a:extLst>
              <a:ext uri="{FF2B5EF4-FFF2-40B4-BE49-F238E27FC236}">
                <a16:creationId xmlns:a16="http://schemas.microsoft.com/office/drawing/2014/main" id="{E5324874-83F7-4A3B-A1EB-CD1E266C23F1}"/>
              </a:ext>
            </a:extLst>
          </p:cNvPr>
          <p:cNvGraphicFramePr>
            <a:graphicFrameLocks/>
          </p:cNvGraphicFramePr>
          <p:nvPr>
            <p:extLst>
              <p:ext uri="{D42A27DB-BD31-4B8C-83A1-F6EECF244321}">
                <p14:modId xmlns:p14="http://schemas.microsoft.com/office/powerpoint/2010/main" val="515755156"/>
              </p:ext>
            </p:extLst>
          </p:nvPr>
        </p:nvGraphicFramePr>
        <p:xfrm>
          <a:off x="509848" y="1945233"/>
          <a:ext cx="11003343" cy="3554362"/>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2470048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Subtitle 4">
            <a:extLst>
              <a:ext uri="{FF2B5EF4-FFF2-40B4-BE49-F238E27FC236}">
                <a16:creationId xmlns:a16="http://schemas.microsoft.com/office/drawing/2014/main" id="{2232E4C8-C8BF-49C5-AF53-ADB6DAD2C42E}"/>
              </a:ext>
            </a:extLst>
          </p:cNvPr>
          <p:cNvSpPr txBox="1">
            <a:spLocks/>
          </p:cNvSpPr>
          <p:nvPr/>
        </p:nvSpPr>
        <p:spPr>
          <a:xfrm>
            <a:off x="3034876" y="3608464"/>
            <a:ext cx="1505555" cy="939339"/>
          </a:xfrm>
          <a:prstGeom prst="rect">
            <a:avLst/>
          </a:prstGeom>
        </p:spPr>
        <p:txBody>
          <a:bodyPr vert="horz" lIns="0" tIns="0" rIns="0" bIns="0" rtlCol="0">
            <a:noAutofit/>
          </a:bodyPr>
          <a:lstStyle>
            <a:lvl1pPr marL="0" indent="0" algn="l" defTabSz="1005505" rtl="0" eaLnBrk="1" latinLnBrk="0" hangingPunct="1">
              <a:spcBef>
                <a:spcPts val="1400"/>
              </a:spcBef>
              <a:buClr>
                <a:schemeClr val="tx2"/>
              </a:buClr>
              <a:buSzPct val="100000"/>
              <a:buFont typeface="Symbol" pitchFamily="18" charset="2"/>
              <a:buNone/>
              <a:defRPr sz="4000" b="0" kern="1200" baseline="0">
                <a:solidFill>
                  <a:schemeClr val="tx1"/>
                </a:solidFill>
                <a:latin typeface="Frutiger 45 Light"/>
                <a:ea typeface="Arial Unicode MS" pitchFamily="34" charset="-128"/>
                <a:cs typeface="+mn-cs"/>
              </a:defRPr>
            </a:lvl1pPr>
            <a:lvl2pPr marL="502753" indent="0" algn="ctr" defTabSz="1005505" rtl="0" eaLnBrk="1" latinLnBrk="0" hangingPunct="1">
              <a:spcBef>
                <a:spcPts val="700"/>
              </a:spcBef>
              <a:buClr>
                <a:schemeClr val="tx1"/>
              </a:buClr>
              <a:buFont typeface="Arial" pitchFamily="34" charset="0"/>
              <a:buNone/>
              <a:defRPr sz="1600" kern="1200">
                <a:solidFill>
                  <a:schemeClr val="tx1">
                    <a:tint val="75000"/>
                  </a:schemeClr>
                </a:solidFill>
                <a:latin typeface="+mn-lt"/>
                <a:ea typeface="+mn-ea"/>
                <a:cs typeface="+mn-cs"/>
              </a:defRPr>
            </a:lvl2pPr>
            <a:lvl3pPr marL="1005505" indent="0" algn="ctr" defTabSz="1005505" rtl="0" eaLnBrk="1" latinLnBrk="0" hangingPunct="1">
              <a:spcBef>
                <a:spcPts val="700"/>
              </a:spcBef>
              <a:buClr>
                <a:schemeClr val="tx1"/>
              </a:buClr>
              <a:buFont typeface="Arial" pitchFamily="34" charset="0"/>
              <a:buNone/>
              <a:defRPr sz="1600" kern="1200">
                <a:solidFill>
                  <a:schemeClr val="tx1">
                    <a:tint val="75000"/>
                  </a:schemeClr>
                </a:solidFill>
                <a:latin typeface="+mn-lt"/>
                <a:ea typeface="+mn-ea"/>
                <a:cs typeface="+mn-cs"/>
              </a:defRPr>
            </a:lvl3pPr>
            <a:lvl4pPr marL="1508257" indent="0" algn="ctr" defTabSz="1005505" rtl="0" eaLnBrk="1" latinLnBrk="0" hangingPunct="1">
              <a:spcBef>
                <a:spcPts val="300"/>
              </a:spcBef>
              <a:buClr>
                <a:schemeClr val="tx1"/>
              </a:buClr>
              <a:buSzPct val="84000"/>
              <a:buFont typeface="Arial" pitchFamily="34" charset="0"/>
              <a:buNone/>
              <a:defRPr sz="1600" kern="1200">
                <a:solidFill>
                  <a:schemeClr val="tx1">
                    <a:tint val="75000"/>
                  </a:schemeClr>
                </a:solidFill>
                <a:latin typeface="+mn-lt"/>
                <a:ea typeface="+mn-ea"/>
                <a:cs typeface="+mn-cs"/>
              </a:defRPr>
            </a:lvl4pPr>
            <a:lvl5pPr marL="2011009" indent="0" algn="ctr" defTabSz="1005505" rtl="0" eaLnBrk="1" latinLnBrk="0" hangingPunct="1">
              <a:spcBef>
                <a:spcPts val="300"/>
              </a:spcBef>
              <a:buClr>
                <a:schemeClr val="tx1"/>
              </a:buClr>
              <a:buSzPct val="84000"/>
              <a:buFont typeface="Arial" pitchFamily="34" charset="0"/>
              <a:buNone/>
              <a:defRPr sz="1600" kern="1200">
                <a:solidFill>
                  <a:schemeClr val="tx1">
                    <a:tint val="75000"/>
                  </a:schemeClr>
                </a:solidFill>
                <a:latin typeface="+mn-lt"/>
                <a:ea typeface="+mn-ea"/>
                <a:cs typeface="+mn-cs"/>
              </a:defRPr>
            </a:lvl5pPr>
            <a:lvl6pPr marL="2513761" indent="0" algn="ctr" defTabSz="1005505" rtl="0" eaLnBrk="1" latinLnBrk="0" hangingPunct="1">
              <a:spcBef>
                <a:spcPts val="300"/>
              </a:spcBef>
              <a:buClr>
                <a:schemeClr val="tx1"/>
              </a:buClr>
              <a:buSzPct val="84000"/>
              <a:buFont typeface="Frutiger 55 Roman" pitchFamily="34" charset="0"/>
              <a:buNone/>
              <a:defRPr sz="1600" kern="1200">
                <a:solidFill>
                  <a:schemeClr val="tx1">
                    <a:tint val="75000"/>
                  </a:schemeClr>
                </a:solidFill>
                <a:latin typeface="+mn-lt"/>
                <a:ea typeface="+mn-ea"/>
                <a:cs typeface="+mn-cs"/>
              </a:defRPr>
            </a:lvl6pPr>
            <a:lvl7pPr marL="3016512" indent="0" algn="ctr" defTabSz="1005505" rtl="0" eaLnBrk="1" latinLnBrk="0" hangingPunct="1">
              <a:spcBef>
                <a:spcPts val="300"/>
              </a:spcBef>
              <a:buClr>
                <a:schemeClr val="tx1"/>
              </a:buClr>
              <a:buSzPct val="84000"/>
              <a:buFont typeface="Frutiger 55 Roman" pitchFamily="34" charset="0"/>
              <a:buNone/>
              <a:defRPr sz="1600" kern="1200">
                <a:solidFill>
                  <a:schemeClr val="tx1">
                    <a:tint val="75000"/>
                  </a:schemeClr>
                </a:solidFill>
                <a:latin typeface="+mn-lt"/>
                <a:ea typeface="+mn-ea"/>
                <a:cs typeface="+mn-cs"/>
              </a:defRPr>
            </a:lvl7pPr>
            <a:lvl8pPr marL="3519265" indent="0" algn="ctr" defTabSz="1005505" rtl="0" eaLnBrk="1" latinLnBrk="0" hangingPunct="1">
              <a:spcBef>
                <a:spcPts val="300"/>
              </a:spcBef>
              <a:buClr>
                <a:schemeClr val="tx1"/>
              </a:buClr>
              <a:buSzPct val="84000"/>
              <a:buFont typeface="Frutiger 55 Roman" pitchFamily="34" charset="0"/>
              <a:buNone/>
              <a:defRPr sz="1600" kern="1200">
                <a:solidFill>
                  <a:schemeClr val="tx1">
                    <a:tint val="75000"/>
                  </a:schemeClr>
                </a:solidFill>
                <a:latin typeface="+mn-lt"/>
                <a:ea typeface="+mn-ea"/>
                <a:cs typeface="+mn-cs"/>
              </a:defRPr>
            </a:lvl8pPr>
            <a:lvl9pPr marL="4022016" indent="0" algn="ctr" defTabSz="1005505" rtl="0" eaLnBrk="1" latinLnBrk="0" hangingPunct="1">
              <a:spcBef>
                <a:spcPts val="300"/>
              </a:spcBef>
              <a:buClr>
                <a:schemeClr val="tx1"/>
              </a:buClr>
              <a:buSzPct val="84000"/>
              <a:buFont typeface="Frutiger 55 Roman" pitchFamily="34" charset="0"/>
              <a:buNone/>
              <a:defRPr sz="1600" kern="1200">
                <a:solidFill>
                  <a:schemeClr val="tx1">
                    <a:tint val="75000"/>
                  </a:schemeClr>
                </a:solidFill>
                <a:latin typeface="+mn-lt"/>
                <a:ea typeface="+mn-ea"/>
                <a:cs typeface="+mn-cs"/>
              </a:defRPr>
            </a:lvl9pPr>
          </a:lstStyle>
          <a:p>
            <a:pPr marL="0" marR="0" lvl="0" indent="0" algn="l" defTabSz="813952" rtl="0" eaLnBrk="1" fontAlgn="auto" latinLnBrk="0" hangingPunct="1">
              <a:lnSpc>
                <a:spcPct val="100000"/>
              </a:lnSpc>
              <a:spcBef>
                <a:spcPts val="1136"/>
              </a:spcBef>
              <a:spcAft>
                <a:spcPts val="0"/>
              </a:spcAft>
              <a:buClr>
                <a:srgbClr val="E60000"/>
              </a:buClr>
              <a:buSzPct val="100000"/>
              <a:buFont typeface="Symbol" pitchFamily="18" charset="2"/>
              <a:buNone/>
              <a:tabLst/>
              <a:defRPr/>
            </a:pPr>
            <a:r>
              <a:rPr kumimoji="0" lang="en-GB" sz="1270" b="1" i="0" u="none" strike="noStrike" kern="1200" cap="none" spc="0" normalizeH="0" baseline="0" noProof="0" dirty="0">
                <a:ln>
                  <a:noFill/>
                </a:ln>
                <a:solidFill>
                  <a:sysClr val="windowText" lastClr="000000"/>
                </a:solidFill>
                <a:effectLst/>
                <a:uLnTx/>
                <a:uFillTx/>
                <a:latin typeface="Frutiger 45 Light"/>
                <a:ea typeface="Arial Unicode MS" pitchFamily="34" charset="-128"/>
                <a:cs typeface="+mn-cs"/>
              </a:rPr>
              <a:t>Thomas Flury</a:t>
            </a:r>
          </a:p>
          <a:p>
            <a:pPr marL="0" marR="0" lvl="0" indent="0" algn="l" defTabSz="813952" rtl="0" eaLnBrk="1" fontAlgn="auto" latinLnBrk="0" hangingPunct="1">
              <a:lnSpc>
                <a:spcPct val="100000"/>
              </a:lnSpc>
              <a:spcBef>
                <a:spcPts val="1136"/>
              </a:spcBef>
              <a:spcAft>
                <a:spcPts val="0"/>
              </a:spcAft>
              <a:buClr>
                <a:srgbClr val="E60000"/>
              </a:buClr>
              <a:buSzPct val="100000"/>
              <a:buFont typeface="Symbol" pitchFamily="18" charset="2"/>
              <a:buNone/>
              <a:tabLst/>
              <a:defRPr/>
            </a:pPr>
            <a:r>
              <a:rPr kumimoji="0" lang="en-US" sz="1270" b="0" i="0" u="none" strike="noStrike" kern="1200" cap="none" spc="0" normalizeH="0" baseline="0" noProof="0" dirty="0">
                <a:ln>
                  <a:noFill/>
                </a:ln>
                <a:solidFill>
                  <a:sysClr val="windowText" lastClr="000000"/>
                </a:solidFill>
                <a:effectLst/>
                <a:uLnTx/>
                <a:uFillTx/>
                <a:latin typeface="Frutiger 45 Light"/>
                <a:ea typeface="Arial Unicode MS" pitchFamily="34" charset="-128"/>
                <a:cs typeface="+mn-cs"/>
              </a:rPr>
              <a:t>Head CIO Forex Strategies</a:t>
            </a:r>
            <a:endParaRPr kumimoji="0" lang="en-GB" sz="1270" b="0" i="0" u="none" strike="noStrike" kern="1200" cap="none" spc="0" normalizeH="0" baseline="0" noProof="0" dirty="0">
              <a:ln>
                <a:noFill/>
              </a:ln>
              <a:solidFill>
                <a:sysClr val="windowText" lastClr="000000"/>
              </a:solidFill>
              <a:effectLst/>
              <a:uLnTx/>
              <a:uFillTx/>
              <a:latin typeface="Frutiger 45 Light"/>
              <a:ea typeface="Arial Unicode MS" pitchFamily="34" charset="-128"/>
              <a:cs typeface="+mn-cs"/>
            </a:endParaRPr>
          </a:p>
        </p:txBody>
      </p:sp>
      <p:sp>
        <p:nvSpPr>
          <p:cNvPr id="10" name="Subtitle 4">
            <a:extLst>
              <a:ext uri="{FF2B5EF4-FFF2-40B4-BE49-F238E27FC236}">
                <a16:creationId xmlns:a16="http://schemas.microsoft.com/office/drawing/2014/main" id="{127C8773-B126-4056-9F6B-FE8D86B46E79}"/>
              </a:ext>
            </a:extLst>
          </p:cNvPr>
          <p:cNvSpPr txBox="1">
            <a:spLocks/>
          </p:cNvSpPr>
          <p:nvPr/>
        </p:nvSpPr>
        <p:spPr>
          <a:xfrm>
            <a:off x="1350344" y="3608464"/>
            <a:ext cx="1408033" cy="939339"/>
          </a:xfrm>
          <a:prstGeom prst="rect">
            <a:avLst/>
          </a:prstGeom>
        </p:spPr>
        <p:txBody>
          <a:bodyPr vert="horz" lIns="0" tIns="0" rIns="0" bIns="0" rtlCol="0">
            <a:noAutofit/>
          </a:bodyPr>
          <a:lstStyle>
            <a:lvl1pPr marL="0" indent="0" algn="l" defTabSz="1005505" rtl="0" eaLnBrk="1" latinLnBrk="0" hangingPunct="1">
              <a:spcBef>
                <a:spcPts val="1400"/>
              </a:spcBef>
              <a:buClr>
                <a:schemeClr val="tx2"/>
              </a:buClr>
              <a:buSzPct val="100000"/>
              <a:buFont typeface="Symbol" pitchFamily="18" charset="2"/>
              <a:buNone/>
              <a:defRPr sz="4000" b="0" kern="1200" baseline="0">
                <a:solidFill>
                  <a:schemeClr val="tx1"/>
                </a:solidFill>
                <a:latin typeface="Frutiger 45 Light"/>
                <a:ea typeface="Arial Unicode MS" pitchFamily="34" charset="-128"/>
                <a:cs typeface="+mn-cs"/>
              </a:defRPr>
            </a:lvl1pPr>
            <a:lvl2pPr marL="502753" indent="0" algn="ctr" defTabSz="1005505" rtl="0" eaLnBrk="1" latinLnBrk="0" hangingPunct="1">
              <a:spcBef>
                <a:spcPts val="700"/>
              </a:spcBef>
              <a:buClr>
                <a:schemeClr val="tx1"/>
              </a:buClr>
              <a:buFont typeface="Arial" pitchFamily="34" charset="0"/>
              <a:buNone/>
              <a:defRPr sz="1600" kern="1200">
                <a:solidFill>
                  <a:schemeClr val="tx1">
                    <a:tint val="75000"/>
                  </a:schemeClr>
                </a:solidFill>
                <a:latin typeface="+mn-lt"/>
                <a:ea typeface="+mn-ea"/>
                <a:cs typeface="+mn-cs"/>
              </a:defRPr>
            </a:lvl2pPr>
            <a:lvl3pPr marL="1005505" indent="0" algn="ctr" defTabSz="1005505" rtl="0" eaLnBrk="1" latinLnBrk="0" hangingPunct="1">
              <a:spcBef>
                <a:spcPts val="700"/>
              </a:spcBef>
              <a:buClr>
                <a:schemeClr val="tx1"/>
              </a:buClr>
              <a:buFont typeface="Arial" pitchFamily="34" charset="0"/>
              <a:buNone/>
              <a:defRPr sz="1600" kern="1200">
                <a:solidFill>
                  <a:schemeClr val="tx1">
                    <a:tint val="75000"/>
                  </a:schemeClr>
                </a:solidFill>
                <a:latin typeface="+mn-lt"/>
                <a:ea typeface="+mn-ea"/>
                <a:cs typeface="+mn-cs"/>
              </a:defRPr>
            </a:lvl3pPr>
            <a:lvl4pPr marL="1508257" indent="0" algn="ctr" defTabSz="1005505" rtl="0" eaLnBrk="1" latinLnBrk="0" hangingPunct="1">
              <a:spcBef>
                <a:spcPts val="300"/>
              </a:spcBef>
              <a:buClr>
                <a:schemeClr val="tx1"/>
              </a:buClr>
              <a:buSzPct val="84000"/>
              <a:buFont typeface="Arial" pitchFamily="34" charset="0"/>
              <a:buNone/>
              <a:defRPr sz="1600" kern="1200">
                <a:solidFill>
                  <a:schemeClr val="tx1">
                    <a:tint val="75000"/>
                  </a:schemeClr>
                </a:solidFill>
                <a:latin typeface="+mn-lt"/>
                <a:ea typeface="+mn-ea"/>
                <a:cs typeface="+mn-cs"/>
              </a:defRPr>
            </a:lvl4pPr>
            <a:lvl5pPr marL="2011009" indent="0" algn="ctr" defTabSz="1005505" rtl="0" eaLnBrk="1" latinLnBrk="0" hangingPunct="1">
              <a:spcBef>
                <a:spcPts val="300"/>
              </a:spcBef>
              <a:buClr>
                <a:schemeClr val="tx1"/>
              </a:buClr>
              <a:buSzPct val="84000"/>
              <a:buFont typeface="Arial" pitchFamily="34" charset="0"/>
              <a:buNone/>
              <a:defRPr sz="1600" kern="1200">
                <a:solidFill>
                  <a:schemeClr val="tx1">
                    <a:tint val="75000"/>
                  </a:schemeClr>
                </a:solidFill>
                <a:latin typeface="+mn-lt"/>
                <a:ea typeface="+mn-ea"/>
                <a:cs typeface="+mn-cs"/>
              </a:defRPr>
            </a:lvl5pPr>
            <a:lvl6pPr marL="2513761" indent="0" algn="ctr" defTabSz="1005505" rtl="0" eaLnBrk="1" latinLnBrk="0" hangingPunct="1">
              <a:spcBef>
                <a:spcPts val="300"/>
              </a:spcBef>
              <a:buClr>
                <a:schemeClr val="tx1"/>
              </a:buClr>
              <a:buSzPct val="84000"/>
              <a:buFont typeface="Frutiger 55 Roman" pitchFamily="34" charset="0"/>
              <a:buNone/>
              <a:defRPr sz="1600" kern="1200">
                <a:solidFill>
                  <a:schemeClr val="tx1">
                    <a:tint val="75000"/>
                  </a:schemeClr>
                </a:solidFill>
                <a:latin typeface="+mn-lt"/>
                <a:ea typeface="+mn-ea"/>
                <a:cs typeface="+mn-cs"/>
              </a:defRPr>
            </a:lvl6pPr>
            <a:lvl7pPr marL="3016512" indent="0" algn="ctr" defTabSz="1005505" rtl="0" eaLnBrk="1" latinLnBrk="0" hangingPunct="1">
              <a:spcBef>
                <a:spcPts val="300"/>
              </a:spcBef>
              <a:buClr>
                <a:schemeClr val="tx1"/>
              </a:buClr>
              <a:buSzPct val="84000"/>
              <a:buFont typeface="Frutiger 55 Roman" pitchFamily="34" charset="0"/>
              <a:buNone/>
              <a:defRPr sz="1600" kern="1200">
                <a:solidFill>
                  <a:schemeClr val="tx1">
                    <a:tint val="75000"/>
                  </a:schemeClr>
                </a:solidFill>
                <a:latin typeface="+mn-lt"/>
                <a:ea typeface="+mn-ea"/>
                <a:cs typeface="+mn-cs"/>
              </a:defRPr>
            </a:lvl7pPr>
            <a:lvl8pPr marL="3519265" indent="0" algn="ctr" defTabSz="1005505" rtl="0" eaLnBrk="1" latinLnBrk="0" hangingPunct="1">
              <a:spcBef>
                <a:spcPts val="300"/>
              </a:spcBef>
              <a:buClr>
                <a:schemeClr val="tx1"/>
              </a:buClr>
              <a:buSzPct val="84000"/>
              <a:buFont typeface="Frutiger 55 Roman" pitchFamily="34" charset="0"/>
              <a:buNone/>
              <a:defRPr sz="1600" kern="1200">
                <a:solidFill>
                  <a:schemeClr val="tx1">
                    <a:tint val="75000"/>
                  </a:schemeClr>
                </a:solidFill>
                <a:latin typeface="+mn-lt"/>
                <a:ea typeface="+mn-ea"/>
                <a:cs typeface="+mn-cs"/>
              </a:defRPr>
            </a:lvl8pPr>
            <a:lvl9pPr marL="4022016" indent="0" algn="ctr" defTabSz="1005505" rtl="0" eaLnBrk="1" latinLnBrk="0" hangingPunct="1">
              <a:spcBef>
                <a:spcPts val="300"/>
              </a:spcBef>
              <a:buClr>
                <a:schemeClr val="tx1"/>
              </a:buClr>
              <a:buSzPct val="84000"/>
              <a:buFont typeface="Frutiger 55 Roman" pitchFamily="34" charset="0"/>
              <a:buNone/>
              <a:defRPr sz="1600" kern="1200">
                <a:solidFill>
                  <a:schemeClr val="tx1">
                    <a:tint val="75000"/>
                  </a:schemeClr>
                </a:solidFill>
                <a:latin typeface="+mn-lt"/>
                <a:ea typeface="+mn-ea"/>
                <a:cs typeface="+mn-cs"/>
              </a:defRPr>
            </a:lvl9pPr>
          </a:lstStyle>
          <a:p>
            <a:pPr marL="0" marR="0" lvl="0" indent="0" algn="l" defTabSz="813932" rtl="0" eaLnBrk="1" fontAlgn="auto" latinLnBrk="0" hangingPunct="1">
              <a:lnSpc>
                <a:spcPct val="100000"/>
              </a:lnSpc>
              <a:spcBef>
                <a:spcPts val="1136"/>
              </a:spcBef>
              <a:spcAft>
                <a:spcPts val="0"/>
              </a:spcAft>
              <a:buClr>
                <a:srgbClr val="E60000"/>
              </a:buClr>
              <a:buSzPct val="100000"/>
              <a:buFont typeface="Symbol" pitchFamily="18" charset="2"/>
              <a:buNone/>
              <a:tabLst/>
              <a:defRPr/>
            </a:pPr>
            <a:r>
              <a:rPr kumimoji="0" lang="en-GB" sz="1270" b="1" i="0" u="none" strike="noStrike" kern="1200" cap="none" spc="0" normalizeH="0" baseline="0" noProof="0" dirty="0">
                <a:ln>
                  <a:noFill/>
                </a:ln>
                <a:solidFill>
                  <a:sysClr val="windowText" lastClr="000000"/>
                </a:solidFill>
                <a:effectLst/>
                <a:uLnTx/>
                <a:uFillTx/>
                <a:latin typeface="Frutiger 45 Light"/>
                <a:ea typeface="Arial Unicode MS" pitchFamily="34" charset="-128"/>
                <a:cs typeface="+mn-cs"/>
              </a:rPr>
              <a:t>Mark Haefele</a:t>
            </a:r>
          </a:p>
          <a:p>
            <a:pPr marL="0" marR="0" lvl="0" indent="0" algn="l" defTabSz="813932" rtl="0" eaLnBrk="1" fontAlgn="auto" latinLnBrk="0" hangingPunct="1">
              <a:lnSpc>
                <a:spcPct val="100000"/>
              </a:lnSpc>
              <a:spcBef>
                <a:spcPts val="1136"/>
              </a:spcBef>
              <a:spcAft>
                <a:spcPts val="0"/>
              </a:spcAft>
              <a:buClr>
                <a:srgbClr val="E60000"/>
              </a:buClr>
              <a:buSzPct val="100000"/>
              <a:buFont typeface="Symbol" pitchFamily="18" charset="2"/>
              <a:buNone/>
              <a:tabLst/>
              <a:defRPr/>
            </a:pPr>
            <a:r>
              <a:rPr kumimoji="0" lang="en-GB" sz="1270" b="0" i="0" u="none" strike="noStrike" kern="1200" cap="none" spc="0" normalizeH="0" baseline="0" noProof="0" dirty="0">
                <a:ln>
                  <a:noFill/>
                </a:ln>
                <a:solidFill>
                  <a:sysClr val="windowText" lastClr="000000"/>
                </a:solidFill>
                <a:effectLst/>
                <a:uLnTx/>
                <a:uFillTx/>
                <a:latin typeface="Frutiger 45 Light"/>
                <a:ea typeface="Arial Unicode MS" pitchFamily="34" charset="-128"/>
                <a:cs typeface="+mn-cs"/>
              </a:rPr>
              <a:t>Chief Investment Officer</a:t>
            </a:r>
          </a:p>
        </p:txBody>
      </p:sp>
      <p:sp>
        <p:nvSpPr>
          <p:cNvPr id="12" name="Subtitle 4">
            <a:extLst>
              <a:ext uri="{FF2B5EF4-FFF2-40B4-BE49-F238E27FC236}">
                <a16:creationId xmlns:a16="http://schemas.microsoft.com/office/drawing/2014/main" id="{87198613-833A-4909-9094-873CDFEC40AC}"/>
              </a:ext>
            </a:extLst>
          </p:cNvPr>
          <p:cNvSpPr txBox="1">
            <a:spLocks/>
          </p:cNvSpPr>
          <p:nvPr/>
        </p:nvSpPr>
        <p:spPr>
          <a:xfrm>
            <a:off x="4710887" y="3602871"/>
            <a:ext cx="1406735" cy="704504"/>
          </a:xfrm>
          <a:prstGeom prst="rect">
            <a:avLst/>
          </a:prstGeom>
        </p:spPr>
        <p:txBody>
          <a:bodyPr vert="horz" lIns="0" tIns="0" rIns="0" bIns="0" rtlCol="0">
            <a:noAutofit/>
          </a:bodyPr>
          <a:lstStyle>
            <a:lvl1pPr marL="0" indent="0" algn="l" defTabSz="1005505" rtl="0" eaLnBrk="1" latinLnBrk="0" hangingPunct="1">
              <a:spcBef>
                <a:spcPts val="1400"/>
              </a:spcBef>
              <a:buClr>
                <a:schemeClr val="tx2"/>
              </a:buClr>
              <a:buSzPct val="100000"/>
              <a:buFont typeface="Symbol" pitchFamily="18" charset="2"/>
              <a:buNone/>
              <a:defRPr sz="4000" b="0" kern="1200" baseline="0">
                <a:solidFill>
                  <a:schemeClr val="tx1"/>
                </a:solidFill>
                <a:latin typeface="Frutiger 45 Light"/>
                <a:ea typeface="Arial Unicode MS" pitchFamily="34" charset="-128"/>
                <a:cs typeface="+mn-cs"/>
              </a:defRPr>
            </a:lvl1pPr>
            <a:lvl2pPr marL="502753" indent="0" algn="ctr" defTabSz="1005505" rtl="0" eaLnBrk="1" latinLnBrk="0" hangingPunct="1">
              <a:spcBef>
                <a:spcPts val="700"/>
              </a:spcBef>
              <a:buClr>
                <a:schemeClr val="tx1"/>
              </a:buClr>
              <a:buFont typeface="Arial" pitchFamily="34" charset="0"/>
              <a:buNone/>
              <a:defRPr sz="1600" kern="1200">
                <a:solidFill>
                  <a:schemeClr val="tx1">
                    <a:tint val="75000"/>
                  </a:schemeClr>
                </a:solidFill>
                <a:latin typeface="+mn-lt"/>
                <a:ea typeface="+mn-ea"/>
                <a:cs typeface="+mn-cs"/>
              </a:defRPr>
            </a:lvl2pPr>
            <a:lvl3pPr marL="1005505" indent="0" algn="ctr" defTabSz="1005505" rtl="0" eaLnBrk="1" latinLnBrk="0" hangingPunct="1">
              <a:spcBef>
                <a:spcPts val="700"/>
              </a:spcBef>
              <a:buClr>
                <a:schemeClr val="tx1"/>
              </a:buClr>
              <a:buFont typeface="Arial" pitchFamily="34" charset="0"/>
              <a:buNone/>
              <a:defRPr sz="1600" kern="1200">
                <a:solidFill>
                  <a:schemeClr val="tx1">
                    <a:tint val="75000"/>
                  </a:schemeClr>
                </a:solidFill>
                <a:latin typeface="+mn-lt"/>
                <a:ea typeface="+mn-ea"/>
                <a:cs typeface="+mn-cs"/>
              </a:defRPr>
            </a:lvl3pPr>
            <a:lvl4pPr marL="1508257" indent="0" algn="ctr" defTabSz="1005505" rtl="0" eaLnBrk="1" latinLnBrk="0" hangingPunct="1">
              <a:spcBef>
                <a:spcPts val="300"/>
              </a:spcBef>
              <a:buClr>
                <a:schemeClr val="tx1"/>
              </a:buClr>
              <a:buSzPct val="84000"/>
              <a:buFont typeface="Arial" pitchFamily="34" charset="0"/>
              <a:buNone/>
              <a:defRPr sz="1600" kern="1200">
                <a:solidFill>
                  <a:schemeClr val="tx1">
                    <a:tint val="75000"/>
                  </a:schemeClr>
                </a:solidFill>
                <a:latin typeface="+mn-lt"/>
                <a:ea typeface="+mn-ea"/>
                <a:cs typeface="+mn-cs"/>
              </a:defRPr>
            </a:lvl4pPr>
            <a:lvl5pPr marL="2011009" indent="0" algn="ctr" defTabSz="1005505" rtl="0" eaLnBrk="1" latinLnBrk="0" hangingPunct="1">
              <a:spcBef>
                <a:spcPts val="300"/>
              </a:spcBef>
              <a:buClr>
                <a:schemeClr val="tx1"/>
              </a:buClr>
              <a:buSzPct val="84000"/>
              <a:buFont typeface="Arial" pitchFamily="34" charset="0"/>
              <a:buNone/>
              <a:defRPr sz="1600" kern="1200">
                <a:solidFill>
                  <a:schemeClr val="tx1">
                    <a:tint val="75000"/>
                  </a:schemeClr>
                </a:solidFill>
                <a:latin typeface="+mn-lt"/>
                <a:ea typeface="+mn-ea"/>
                <a:cs typeface="+mn-cs"/>
              </a:defRPr>
            </a:lvl5pPr>
            <a:lvl6pPr marL="2513761" indent="0" algn="ctr" defTabSz="1005505" rtl="0" eaLnBrk="1" latinLnBrk="0" hangingPunct="1">
              <a:spcBef>
                <a:spcPts val="300"/>
              </a:spcBef>
              <a:buClr>
                <a:schemeClr val="tx1"/>
              </a:buClr>
              <a:buSzPct val="84000"/>
              <a:buFont typeface="Frutiger 55 Roman" pitchFamily="34" charset="0"/>
              <a:buNone/>
              <a:defRPr sz="1600" kern="1200">
                <a:solidFill>
                  <a:schemeClr val="tx1">
                    <a:tint val="75000"/>
                  </a:schemeClr>
                </a:solidFill>
                <a:latin typeface="+mn-lt"/>
                <a:ea typeface="+mn-ea"/>
                <a:cs typeface="+mn-cs"/>
              </a:defRPr>
            </a:lvl6pPr>
            <a:lvl7pPr marL="3016512" indent="0" algn="ctr" defTabSz="1005505" rtl="0" eaLnBrk="1" latinLnBrk="0" hangingPunct="1">
              <a:spcBef>
                <a:spcPts val="300"/>
              </a:spcBef>
              <a:buClr>
                <a:schemeClr val="tx1"/>
              </a:buClr>
              <a:buSzPct val="84000"/>
              <a:buFont typeface="Frutiger 55 Roman" pitchFamily="34" charset="0"/>
              <a:buNone/>
              <a:defRPr sz="1600" kern="1200">
                <a:solidFill>
                  <a:schemeClr val="tx1">
                    <a:tint val="75000"/>
                  </a:schemeClr>
                </a:solidFill>
                <a:latin typeface="+mn-lt"/>
                <a:ea typeface="+mn-ea"/>
                <a:cs typeface="+mn-cs"/>
              </a:defRPr>
            </a:lvl7pPr>
            <a:lvl8pPr marL="3519265" indent="0" algn="ctr" defTabSz="1005505" rtl="0" eaLnBrk="1" latinLnBrk="0" hangingPunct="1">
              <a:spcBef>
                <a:spcPts val="300"/>
              </a:spcBef>
              <a:buClr>
                <a:schemeClr val="tx1"/>
              </a:buClr>
              <a:buSzPct val="84000"/>
              <a:buFont typeface="Frutiger 55 Roman" pitchFamily="34" charset="0"/>
              <a:buNone/>
              <a:defRPr sz="1600" kern="1200">
                <a:solidFill>
                  <a:schemeClr val="tx1">
                    <a:tint val="75000"/>
                  </a:schemeClr>
                </a:solidFill>
                <a:latin typeface="+mn-lt"/>
                <a:ea typeface="+mn-ea"/>
                <a:cs typeface="+mn-cs"/>
              </a:defRPr>
            </a:lvl8pPr>
            <a:lvl9pPr marL="4022016" indent="0" algn="ctr" defTabSz="1005505" rtl="0" eaLnBrk="1" latinLnBrk="0" hangingPunct="1">
              <a:spcBef>
                <a:spcPts val="300"/>
              </a:spcBef>
              <a:buClr>
                <a:schemeClr val="tx1"/>
              </a:buClr>
              <a:buSzPct val="84000"/>
              <a:buFont typeface="Frutiger 55 Roman" pitchFamily="34" charset="0"/>
              <a:buNone/>
              <a:defRPr sz="1600" kern="1200">
                <a:solidFill>
                  <a:schemeClr val="tx1">
                    <a:tint val="75000"/>
                  </a:schemeClr>
                </a:solidFill>
                <a:latin typeface="+mn-lt"/>
                <a:ea typeface="+mn-ea"/>
                <a:cs typeface="+mn-cs"/>
              </a:defRPr>
            </a:lvl9pPr>
          </a:lstStyle>
          <a:p>
            <a:r>
              <a:rPr lang="en-GB" sz="1270" b="1" dirty="0"/>
              <a:t>Jason Draho</a:t>
            </a:r>
          </a:p>
          <a:p>
            <a:pPr marL="0" marR="0" lvl="0" indent="0" algn="l" defTabSz="813932" rtl="0" eaLnBrk="1" fontAlgn="auto" latinLnBrk="0" hangingPunct="1">
              <a:lnSpc>
                <a:spcPct val="100000"/>
              </a:lnSpc>
              <a:spcBef>
                <a:spcPts val="1136"/>
              </a:spcBef>
              <a:spcAft>
                <a:spcPts val="0"/>
              </a:spcAft>
              <a:buClr>
                <a:srgbClr val="E60000"/>
              </a:buClr>
              <a:buSzPct val="100000"/>
              <a:buFont typeface="Symbol" pitchFamily="18" charset="2"/>
              <a:buNone/>
              <a:tabLst/>
              <a:defRPr/>
            </a:pPr>
            <a:r>
              <a:rPr kumimoji="0" lang="en-US" sz="1270" b="0" i="0" u="none" strike="noStrike" kern="1200" cap="none" spc="0" normalizeH="0" baseline="0" noProof="0" dirty="0">
                <a:ln>
                  <a:noFill/>
                </a:ln>
                <a:solidFill>
                  <a:sysClr val="windowText" lastClr="000000"/>
                </a:solidFill>
                <a:effectLst/>
                <a:uLnTx/>
                <a:uFillTx/>
                <a:latin typeface="Frutiger 45 Light"/>
                <a:ea typeface="Arial Unicode MS" pitchFamily="34" charset="-128"/>
                <a:cs typeface="+mn-cs"/>
              </a:rPr>
              <a:t>Head of Asset Allocation Americas</a:t>
            </a:r>
            <a:endParaRPr kumimoji="0" lang="en-GB" sz="1270" b="0" i="0" u="none" strike="noStrike" kern="1200" cap="none" spc="0" normalizeH="0" baseline="0" noProof="0" dirty="0">
              <a:ln>
                <a:noFill/>
              </a:ln>
              <a:solidFill>
                <a:sysClr val="windowText" lastClr="000000"/>
              </a:solidFill>
              <a:effectLst/>
              <a:uLnTx/>
              <a:uFillTx/>
              <a:latin typeface="Frutiger 45 Light"/>
              <a:ea typeface="Arial Unicode MS" pitchFamily="34" charset="-128"/>
              <a:cs typeface="+mn-cs"/>
            </a:endParaRPr>
          </a:p>
        </p:txBody>
      </p:sp>
      <p:pic>
        <p:nvPicPr>
          <p:cNvPr id="14" name="Picture 13" descr="A person in a suit and tie&#10;&#10;Description automatically generated with low confidence">
            <a:extLst>
              <a:ext uri="{FF2B5EF4-FFF2-40B4-BE49-F238E27FC236}">
                <a16:creationId xmlns:a16="http://schemas.microsoft.com/office/drawing/2014/main" id="{B0B8C844-3D67-4320-865A-B6BAB595ADBB}"/>
              </a:ext>
            </a:extLst>
          </p:cNvPr>
          <p:cNvPicPr>
            <a:picLocks noChangeAspect="1"/>
          </p:cNvPicPr>
          <p:nvPr/>
        </p:nvPicPr>
        <p:blipFill rotWithShape="1">
          <a:blip r:embed="rId2">
            <a:extLst>
              <a:ext uri="{28A0092B-C50C-407E-A947-70E740481C1C}">
                <a14:useLocalDpi xmlns:a14="http://schemas.microsoft.com/office/drawing/2010/main" val="0"/>
              </a:ext>
            </a:extLst>
          </a:blip>
          <a:srcRect l="21514" r="23959"/>
          <a:stretch/>
        </p:blipFill>
        <p:spPr>
          <a:xfrm>
            <a:off x="3025876" y="1493962"/>
            <a:ext cx="1411927" cy="1942044"/>
          </a:xfrm>
          <a:prstGeom prst="rect">
            <a:avLst/>
          </a:prstGeom>
        </p:spPr>
      </p:pic>
      <p:sp>
        <p:nvSpPr>
          <p:cNvPr id="17" name="Subtitle 4">
            <a:extLst>
              <a:ext uri="{FF2B5EF4-FFF2-40B4-BE49-F238E27FC236}">
                <a16:creationId xmlns:a16="http://schemas.microsoft.com/office/drawing/2014/main" id="{293F05A6-55E2-457F-9E76-8F04AF9E71A5}"/>
              </a:ext>
            </a:extLst>
          </p:cNvPr>
          <p:cNvSpPr txBox="1">
            <a:spLocks/>
          </p:cNvSpPr>
          <p:nvPr/>
        </p:nvSpPr>
        <p:spPr>
          <a:xfrm>
            <a:off x="6394120" y="3602871"/>
            <a:ext cx="1676012" cy="704504"/>
          </a:xfrm>
          <a:prstGeom prst="rect">
            <a:avLst/>
          </a:prstGeom>
        </p:spPr>
        <p:txBody>
          <a:bodyPr vert="horz" lIns="0" tIns="0" rIns="0" bIns="0" rtlCol="0">
            <a:noAutofit/>
          </a:bodyPr>
          <a:lstStyle>
            <a:lvl1pPr marL="0" indent="0" algn="l" defTabSz="1005505" rtl="0" eaLnBrk="1" latinLnBrk="0" hangingPunct="1">
              <a:spcBef>
                <a:spcPts val="1400"/>
              </a:spcBef>
              <a:buClr>
                <a:schemeClr val="tx2"/>
              </a:buClr>
              <a:buSzPct val="100000"/>
              <a:buFont typeface="Symbol" pitchFamily="18" charset="2"/>
              <a:buNone/>
              <a:defRPr sz="4000" b="0" kern="1200" baseline="0">
                <a:solidFill>
                  <a:schemeClr val="tx1"/>
                </a:solidFill>
                <a:latin typeface="Frutiger 45 Light"/>
                <a:ea typeface="Arial Unicode MS" pitchFamily="34" charset="-128"/>
                <a:cs typeface="+mn-cs"/>
              </a:defRPr>
            </a:lvl1pPr>
            <a:lvl2pPr marL="502753" indent="0" algn="ctr" defTabSz="1005505" rtl="0" eaLnBrk="1" latinLnBrk="0" hangingPunct="1">
              <a:spcBef>
                <a:spcPts val="700"/>
              </a:spcBef>
              <a:buClr>
                <a:schemeClr val="tx1"/>
              </a:buClr>
              <a:buFont typeface="Arial" pitchFamily="34" charset="0"/>
              <a:buNone/>
              <a:defRPr sz="1600" kern="1200">
                <a:solidFill>
                  <a:schemeClr val="tx1">
                    <a:tint val="75000"/>
                  </a:schemeClr>
                </a:solidFill>
                <a:latin typeface="+mn-lt"/>
                <a:ea typeface="+mn-ea"/>
                <a:cs typeface="+mn-cs"/>
              </a:defRPr>
            </a:lvl2pPr>
            <a:lvl3pPr marL="1005505" indent="0" algn="ctr" defTabSz="1005505" rtl="0" eaLnBrk="1" latinLnBrk="0" hangingPunct="1">
              <a:spcBef>
                <a:spcPts val="700"/>
              </a:spcBef>
              <a:buClr>
                <a:schemeClr val="tx1"/>
              </a:buClr>
              <a:buFont typeface="Arial" pitchFamily="34" charset="0"/>
              <a:buNone/>
              <a:defRPr sz="1600" kern="1200">
                <a:solidFill>
                  <a:schemeClr val="tx1">
                    <a:tint val="75000"/>
                  </a:schemeClr>
                </a:solidFill>
                <a:latin typeface="+mn-lt"/>
                <a:ea typeface="+mn-ea"/>
                <a:cs typeface="+mn-cs"/>
              </a:defRPr>
            </a:lvl3pPr>
            <a:lvl4pPr marL="1508257" indent="0" algn="ctr" defTabSz="1005505" rtl="0" eaLnBrk="1" latinLnBrk="0" hangingPunct="1">
              <a:spcBef>
                <a:spcPts val="300"/>
              </a:spcBef>
              <a:buClr>
                <a:schemeClr val="tx1"/>
              </a:buClr>
              <a:buSzPct val="84000"/>
              <a:buFont typeface="Arial" pitchFamily="34" charset="0"/>
              <a:buNone/>
              <a:defRPr sz="1600" kern="1200">
                <a:solidFill>
                  <a:schemeClr val="tx1">
                    <a:tint val="75000"/>
                  </a:schemeClr>
                </a:solidFill>
                <a:latin typeface="+mn-lt"/>
                <a:ea typeface="+mn-ea"/>
                <a:cs typeface="+mn-cs"/>
              </a:defRPr>
            </a:lvl4pPr>
            <a:lvl5pPr marL="2011009" indent="0" algn="ctr" defTabSz="1005505" rtl="0" eaLnBrk="1" latinLnBrk="0" hangingPunct="1">
              <a:spcBef>
                <a:spcPts val="300"/>
              </a:spcBef>
              <a:buClr>
                <a:schemeClr val="tx1"/>
              </a:buClr>
              <a:buSzPct val="84000"/>
              <a:buFont typeface="Arial" pitchFamily="34" charset="0"/>
              <a:buNone/>
              <a:defRPr sz="1600" kern="1200">
                <a:solidFill>
                  <a:schemeClr val="tx1">
                    <a:tint val="75000"/>
                  </a:schemeClr>
                </a:solidFill>
                <a:latin typeface="+mn-lt"/>
                <a:ea typeface="+mn-ea"/>
                <a:cs typeface="+mn-cs"/>
              </a:defRPr>
            </a:lvl5pPr>
            <a:lvl6pPr marL="2513761" indent="0" algn="ctr" defTabSz="1005505" rtl="0" eaLnBrk="1" latinLnBrk="0" hangingPunct="1">
              <a:spcBef>
                <a:spcPts val="300"/>
              </a:spcBef>
              <a:buClr>
                <a:schemeClr val="tx1"/>
              </a:buClr>
              <a:buSzPct val="84000"/>
              <a:buFont typeface="Frutiger 55 Roman" pitchFamily="34" charset="0"/>
              <a:buNone/>
              <a:defRPr sz="1600" kern="1200">
                <a:solidFill>
                  <a:schemeClr val="tx1">
                    <a:tint val="75000"/>
                  </a:schemeClr>
                </a:solidFill>
                <a:latin typeface="+mn-lt"/>
                <a:ea typeface="+mn-ea"/>
                <a:cs typeface="+mn-cs"/>
              </a:defRPr>
            </a:lvl6pPr>
            <a:lvl7pPr marL="3016512" indent="0" algn="ctr" defTabSz="1005505" rtl="0" eaLnBrk="1" latinLnBrk="0" hangingPunct="1">
              <a:spcBef>
                <a:spcPts val="300"/>
              </a:spcBef>
              <a:buClr>
                <a:schemeClr val="tx1"/>
              </a:buClr>
              <a:buSzPct val="84000"/>
              <a:buFont typeface="Frutiger 55 Roman" pitchFamily="34" charset="0"/>
              <a:buNone/>
              <a:defRPr sz="1600" kern="1200">
                <a:solidFill>
                  <a:schemeClr val="tx1">
                    <a:tint val="75000"/>
                  </a:schemeClr>
                </a:solidFill>
                <a:latin typeface="+mn-lt"/>
                <a:ea typeface="+mn-ea"/>
                <a:cs typeface="+mn-cs"/>
              </a:defRPr>
            </a:lvl7pPr>
            <a:lvl8pPr marL="3519265" indent="0" algn="ctr" defTabSz="1005505" rtl="0" eaLnBrk="1" latinLnBrk="0" hangingPunct="1">
              <a:spcBef>
                <a:spcPts val="300"/>
              </a:spcBef>
              <a:buClr>
                <a:schemeClr val="tx1"/>
              </a:buClr>
              <a:buSzPct val="84000"/>
              <a:buFont typeface="Frutiger 55 Roman" pitchFamily="34" charset="0"/>
              <a:buNone/>
              <a:defRPr sz="1600" kern="1200">
                <a:solidFill>
                  <a:schemeClr val="tx1">
                    <a:tint val="75000"/>
                  </a:schemeClr>
                </a:solidFill>
                <a:latin typeface="+mn-lt"/>
                <a:ea typeface="+mn-ea"/>
                <a:cs typeface="+mn-cs"/>
              </a:defRPr>
            </a:lvl8pPr>
            <a:lvl9pPr marL="4022016" indent="0" algn="ctr" defTabSz="1005505" rtl="0" eaLnBrk="1" latinLnBrk="0" hangingPunct="1">
              <a:spcBef>
                <a:spcPts val="300"/>
              </a:spcBef>
              <a:buClr>
                <a:schemeClr val="tx1"/>
              </a:buClr>
              <a:buSzPct val="84000"/>
              <a:buFont typeface="Frutiger 55 Roman" pitchFamily="34" charset="0"/>
              <a:buNone/>
              <a:defRPr sz="1600" kern="1200">
                <a:solidFill>
                  <a:schemeClr val="tx1">
                    <a:tint val="75000"/>
                  </a:schemeClr>
                </a:solidFill>
                <a:latin typeface="+mn-lt"/>
                <a:ea typeface="+mn-ea"/>
                <a:cs typeface="+mn-cs"/>
              </a:defRPr>
            </a:lvl9pPr>
          </a:lstStyle>
          <a:p>
            <a:r>
              <a:rPr lang="en-US" sz="1270" b="1" dirty="0"/>
              <a:t>Caroline Simmons</a:t>
            </a:r>
          </a:p>
          <a:p>
            <a:r>
              <a:rPr lang="en-US" sz="1270" dirty="0"/>
              <a:t>Chief Investment Officer UK</a:t>
            </a:r>
          </a:p>
        </p:txBody>
      </p:sp>
      <p:pic>
        <p:nvPicPr>
          <p:cNvPr id="11" name="Picture 10">
            <a:extLst>
              <a:ext uri="{FF2B5EF4-FFF2-40B4-BE49-F238E27FC236}">
                <a16:creationId xmlns:a16="http://schemas.microsoft.com/office/drawing/2014/main" id="{F810E76F-F030-40DE-80A3-CD3523E395E1}"/>
              </a:ext>
            </a:extLst>
          </p:cNvPr>
          <p:cNvPicPr>
            <a:picLocks noChangeAspect="1"/>
          </p:cNvPicPr>
          <p:nvPr/>
        </p:nvPicPr>
        <p:blipFill>
          <a:blip r:embed="rId3"/>
          <a:stretch>
            <a:fillRect/>
          </a:stretch>
        </p:blipFill>
        <p:spPr>
          <a:xfrm>
            <a:off x="1350344" y="1509684"/>
            <a:ext cx="1413997" cy="1942044"/>
          </a:xfrm>
          <a:prstGeom prst="rect">
            <a:avLst/>
          </a:prstGeom>
        </p:spPr>
      </p:pic>
      <p:pic>
        <p:nvPicPr>
          <p:cNvPr id="13" name="Picture 2">
            <a:extLst>
              <a:ext uri="{FF2B5EF4-FFF2-40B4-BE49-F238E27FC236}">
                <a16:creationId xmlns:a16="http://schemas.microsoft.com/office/drawing/2014/main" id="{3CCEDB0E-D940-453E-9DCA-11E2EA948A3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94120" y="1493962"/>
            <a:ext cx="1402171" cy="1928625"/>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8">
            <a:extLst>
              <a:ext uri="{FF2B5EF4-FFF2-40B4-BE49-F238E27FC236}">
                <a16:creationId xmlns:a16="http://schemas.microsoft.com/office/drawing/2014/main" id="{DCF8A8C3-F5A6-4A64-8DC3-6FF85CB4E858}"/>
              </a:ext>
            </a:extLst>
          </p:cNvPr>
          <p:cNvPicPr>
            <a:picLocks noChangeAspect="1"/>
          </p:cNvPicPr>
          <p:nvPr/>
        </p:nvPicPr>
        <p:blipFill rotWithShape="1">
          <a:blip r:embed="rId5"/>
          <a:srcRect b="8607"/>
          <a:stretch/>
        </p:blipFill>
        <p:spPr>
          <a:xfrm>
            <a:off x="4722296" y="1524486"/>
            <a:ext cx="1397638" cy="1927242"/>
          </a:xfrm>
          <a:prstGeom prst="rect">
            <a:avLst/>
          </a:prstGeom>
        </p:spPr>
      </p:pic>
    </p:spTree>
    <p:extLst>
      <p:ext uri="{BB962C8B-B14F-4D97-AF65-F5344CB8AC3E}">
        <p14:creationId xmlns:p14="http://schemas.microsoft.com/office/powerpoint/2010/main" val="41131449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27368" y="840119"/>
            <a:ext cx="11266397" cy="212239"/>
          </a:xfrm>
          <a:prstGeom prst="rect">
            <a:avLst/>
          </a:prstGeom>
          <a:solidFill>
            <a:srgbClr val="FFFFFF"/>
          </a:solid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srgbClr val="000000"/>
              </a:solidFill>
              <a:effectLst/>
              <a:uLnTx/>
              <a:uFillTx/>
              <a:latin typeface="Frutiger 55 Roman"/>
              <a:ea typeface="MS PGothic"/>
              <a:cs typeface="+mn-cs"/>
            </a:endParaRPr>
          </a:p>
        </p:txBody>
      </p:sp>
      <p:sp>
        <p:nvSpPr>
          <p:cNvPr id="2" name="Text Placeholder 1"/>
          <p:cNvSpPr>
            <a:spLocks noGrp="1"/>
          </p:cNvSpPr>
          <p:nvPr>
            <p:ph type="body" sz="quarter" idx="12"/>
          </p:nvPr>
        </p:nvSpPr>
        <p:spPr>
          <a:xfrm>
            <a:off x="559984" y="732571"/>
            <a:ext cx="11133781" cy="5463276"/>
          </a:xfrm>
        </p:spPr>
        <p:txBody>
          <a:bodyPr anchor="ctr"/>
          <a:lstStyle/>
          <a:p>
            <a:pPr algn="ctr"/>
            <a:r>
              <a:rPr lang="en-US" sz="3636" dirty="0">
                <a:latin typeface="Frutiger 45 Light" panose="020B0603020202020204" pitchFamily="34" charset="0"/>
                <a:hlinkClick r:id="rId4"/>
              </a:rPr>
              <a:t>www.ubs.com/cio-disclaimer</a:t>
            </a:r>
            <a:endParaRPr lang="en-US" sz="3636" dirty="0">
              <a:latin typeface="Frutiger 45 Light" panose="020B0603020202020204" pitchFamily="34" charset="0"/>
            </a:endParaRPr>
          </a:p>
          <a:p>
            <a:br>
              <a:rPr lang="en-US" sz="1091" dirty="0">
                <a:latin typeface="Frutiger 45 Light" panose="020B0603020202020204" pitchFamily="34" charset="0"/>
              </a:rPr>
            </a:br>
            <a:r>
              <a:rPr lang="en-US" sz="1091" dirty="0">
                <a:latin typeface="Frutiger 45 Light" panose="020B0603020202020204" pitchFamily="34" charset="0"/>
              </a:rPr>
              <a:t>UBS Wealth Way is an approach incorporating Liquidity. Longevity. Legacy. strategies that UBS Financial Services Inc. and our Financial Advisors can use to assist clients in exploring and pursuing their wealth management needs and goals over different timeframes. This approach is not a promise or guarantee that wealth, or any financial results, can or will be achieved. All investments involve the risk of loss, including the risk of loss of the entire </a:t>
            </a:r>
            <a:r>
              <a:rPr lang="en-US" sz="1091" dirty="0" err="1">
                <a:latin typeface="Frutiger 45 Light" panose="020B0603020202020204" pitchFamily="34" charset="0"/>
              </a:rPr>
              <a:t>investment.”The</a:t>
            </a:r>
            <a:r>
              <a:rPr lang="en-US" sz="1091" dirty="0">
                <a:latin typeface="Frutiger 45 Light" panose="020B0603020202020204" pitchFamily="34" charset="0"/>
              </a:rPr>
              <a:t> content is published by the Global Wealth Management business of UBS Switzerland AG (regulated by FINMA in Switzerland), its subsidiaries or its affiliates ("UBS"). In the USA, UBS Financial Services Inc. is a subsidiary of UBS AG and a member of FINRA/SIPC.</a:t>
            </a:r>
            <a:endParaRPr lang="en-GB" sz="1091" dirty="0">
              <a:latin typeface="Frutiger 45 Light" panose="020B0603020202020204" pitchFamily="34" charset="0"/>
            </a:endParaRPr>
          </a:p>
          <a:p>
            <a:r>
              <a:rPr lang="en-US" sz="1091" dirty="0">
                <a:latin typeface="Frutiger 45 Light" panose="020B0603020202020204" pitchFamily="34" charset="0"/>
              </a:rPr>
              <a:t>This material is </a:t>
            </a:r>
            <a:r>
              <a:rPr lang="en-US" sz="1091" b="1" dirty="0">
                <a:latin typeface="Frutiger 45 Light" panose="020B0603020202020204" pitchFamily="34" charset="0"/>
              </a:rPr>
              <a:t>for your</a:t>
            </a:r>
            <a:r>
              <a:rPr lang="en-US" sz="1091" dirty="0">
                <a:latin typeface="Frutiger 45 Light" panose="020B0603020202020204" pitchFamily="34" charset="0"/>
              </a:rPr>
              <a:t> </a:t>
            </a:r>
            <a:r>
              <a:rPr lang="en-US" sz="1091" b="1" dirty="0">
                <a:latin typeface="Frutiger 45 Light" panose="020B0603020202020204" pitchFamily="34" charset="0"/>
              </a:rPr>
              <a:t>information only</a:t>
            </a:r>
            <a:r>
              <a:rPr lang="en-US" sz="1091" dirty="0">
                <a:latin typeface="Frutiger 45 Light" panose="020B0603020202020204" pitchFamily="34" charset="0"/>
              </a:rPr>
              <a:t> and is not intended as an offer, or a solicitation of an offer, to buy or sell any investment or other specific product. The analysis contained herein does not constitute a personal recommendation or take into account the particular investment objectives, investment strategies, financial situation and needs of any specific recipient. </a:t>
            </a:r>
            <a:r>
              <a:rPr lang="en-US" sz="1091" b="1" dirty="0">
                <a:latin typeface="Frutiger 45 Light" panose="020B0603020202020204" pitchFamily="34" charset="0"/>
              </a:rPr>
              <a:t>The views and opinions expressed in this material by third parties are not those of UBS</a:t>
            </a:r>
            <a:r>
              <a:rPr lang="en-US" sz="1091" dirty="0">
                <a:latin typeface="Frutiger 45 Light" panose="020B0603020202020204" pitchFamily="34" charset="0"/>
              </a:rPr>
              <a:t>. Accordingly, UBS does not accept any liability over the content shared by third parties or any claims, losses or damages arising from the use or reliance of all or any part thereof. </a:t>
            </a:r>
            <a:endParaRPr lang="en-GB" sz="1091" dirty="0">
              <a:latin typeface="Frutiger 45 Light" panose="020B0603020202020204" pitchFamily="34" charset="0"/>
            </a:endParaRPr>
          </a:p>
          <a:p>
            <a:r>
              <a:rPr lang="en-US" sz="1091" dirty="0">
                <a:latin typeface="Frutiger 45 Light" panose="020B0603020202020204" pitchFamily="34" charset="0"/>
              </a:rPr>
              <a:t>As a firm providing wealth management services to clients globally, UBS offers both investment advisory services and brokerage services. Investment advisory services and brokerage services are separate and distinct, differ in material ways and are governed by different laws and separate arrangements. It is important that clients understand the ways in which we conduct business and that they carefully read the agreements and disclosures that we provide to them about the products or services we offer. For more information visit our website at </a:t>
            </a:r>
            <a:r>
              <a:rPr lang="en-US" sz="1091" u="sng" dirty="0">
                <a:latin typeface="Frutiger 45 Light" panose="020B0603020202020204" pitchFamily="34" charset="0"/>
                <a:hlinkClick r:id="rId5"/>
              </a:rPr>
              <a:t>ubs.com/</a:t>
            </a:r>
            <a:r>
              <a:rPr lang="en-US" sz="1091" u="sng" dirty="0" err="1">
                <a:latin typeface="Frutiger 45 Light" panose="020B0603020202020204" pitchFamily="34" charset="0"/>
                <a:hlinkClick r:id="rId5"/>
              </a:rPr>
              <a:t>workingwithus</a:t>
            </a:r>
            <a:r>
              <a:rPr lang="en-US" sz="1091" dirty="0">
                <a:latin typeface="Frutiger 45 Light" panose="020B0603020202020204" pitchFamily="34" charset="0"/>
              </a:rPr>
              <a:t>. </a:t>
            </a:r>
            <a:endParaRPr lang="en-GB" sz="1091" dirty="0">
              <a:latin typeface="Frutiger 45 Light" panose="020B0603020202020204" pitchFamily="34" charset="0"/>
            </a:endParaRPr>
          </a:p>
          <a:p>
            <a:r>
              <a:rPr lang="en-GB" sz="1091" dirty="0">
                <a:latin typeface="Frutiger 45 Light" panose="020B0603020202020204" pitchFamily="34" charset="0"/>
              </a:rPr>
              <a:t>Investing in structured investments involves significant risks. For a detailed discussion of the risks involved in investing in any particular structured investment, you must read the relevant offering materials for that investment. Structured investments are unsecured obligations of a particular issuer with returns linked to the performance of an underlying asset. Depending on the terms of the investment, investors could lose all or a substantial portion of their investment based on the performance of the underlying asset. Investors could also lose their entire investment if the issuer becomes insolvent. UBS Financial Services Inc. does not guarantee in any way the obligations or the financial condition of any issuer or the accuracy of any financial information provided by any issuer. Structured investments are not traditional investments and investing in a structured investment is not equivalent to investing directly in the underlying asset. Structured investments may have limited or no liquidity, and investors should be prepared to hold their investment to maturity. The return of structured investments may be limited by a maximum gain, participation rate or other feature. Structured investments may include call features and, if a structured investment is called early, investors would not earn any further return and may not be able to reinvest in similar investments with similar terms. Structured investments include costs and fees which are generally embedded in the price of the investment. The tax treatment of a structured investment may be complex and may differ from a direct investment in the underlying asset. UBS Financial Services Inc. and its employees do not provide tax advice. Investors should consult their own tax advisor about their own tax situation before investing in any securities.</a:t>
            </a:r>
          </a:p>
          <a:p>
            <a:r>
              <a:rPr lang="en-US" sz="1091" dirty="0">
                <a:latin typeface="Frutiger 45 Light" panose="020B0603020202020204" pitchFamily="34" charset="0"/>
              </a:rPr>
              <a:t>Please visit below page to read the legal </a:t>
            </a:r>
            <a:r>
              <a:rPr lang="en-US" sz="1091" dirty="0">
                <a:latin typeface="Frutiger 45 Light" panose="020B0603020202020204" pitchFamily="34" charset="0"/>
                <a:hlinkClick r:id="rId6"/>
              </a:rPr>
              <a:t>disclaimer </a:t>
            </a:r>
            <a:r>
              <a:rPr lang="en-GB" sz="1091" dirty="0">
                <a:latin typeface="Frutiger 45 Light" panose="020B0603020202020204" pitchFamily="34" charset="0"/>
              </a:rPr>
              <a:t>applicable to this livestream.</a:t>
            </a:r>
            <a:endParaRPr lang="en-US" sz="1091" dirty="0">
              <a:latin typeface="Frutiger 45 Light" panose="020B0603020202020204" pitchFamily="34" charset="0"/>
            </a:endParaRPr>
          </a:p>
          <a:p>
            <a:endParaRPr lang="en-GB" sz="1091" dirty="0">
              <a:latin typeface="Frutiger 45 Light" panose="020B0603020202020204" pitchFamily="34" charset="0"/>
            </a:endParaRPr>
          </a:p>
        </p:txBody>
      </p:sp>
    </p:spTree>
    <p:custDataLst>
      <p:tags r:id="rId1"/>
    </p:custDataLst>
    <p:extLst>
      <p:ext uri="{BB962C8B-B14F-4D97-AF65-F5344CB8AC3E}">
        <p14:creationId xmlns:p14="http://schemas.microsoft.com/office/powerpoint/2010/main" val="30938082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4">
            <a:extLst>
              <a:ext uri="{FF2B5EF4-FFF2-40B4-BE49-F238E27FC236}">
                <a16:creationId xmlns:a16="http://schemas.microsoft.com/office/drawing/2014/main" id="{87F05CDA-6136-41A4-8B36-5BBF0A679197}"/>
              </a:ext>
            </a:extLst>
          </p:cNvPr>
          <p:cNvSpPr txBox="1">
            <a:spLocks/>
          </p:cNvSpPr>
          <p:nvPr/>
        </p:nvSpPr>
        <p:spPr>
          <a:xfrm>
            <a:off x="5761226" y="4608967"/>
            <a:ext cx="5573368" cy="939339"/>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buFont typeface="Arial" panose="020B0604020202020204" pitchFamily="34" charset="0"/>
              <a:buNone/>
              <a:defRPr sz="3636" kern="1200" baseline="0">
                <a:solidFill>
                  <a:schemeClr val="tx1"/>
                </a:solidFill>
                <a:latin typeface="Frutiger 45 Light"/>
                <a:ea typeface="Arial Unicode MS" pitchFamily="34" charset="-128"/>
                <a:cs typeface="+mn-cs"/>
              </a:defRPr>
            </a:lvl1pPr>
            <a:lvl2pPr marL="457053" indent="0" algn="ctr" defTabSz="914400" rtl="0" eaLnBrk="1" latinLnBrk="0" hangingPunct="1">
              <a:lnSpc>
                <a:spcPct val="90000"/>
              </a:lnSpc>
              <a:spcBef>
                <a:spcPts val="500"/>
              </a:spcBef>
              <a:buFont typeface="Arial" panose="020B0604020202020204" pitchFamily="34" charset="0"/>
              <a:buNone/>
              <a:defRPr sz="2400" kern="1200">
                <a:solidFill>
                  <a:schemeClr val="tx1">
                    <a:tint val="75000"/>
                  </a:schemeClr>
                </a:solidFill>
                <a:latin typeface="+mn-lt"/>
                <a:ea typeface="+mn-ea"/>
                <a:cs typeface="+mn-cs"/>
              </a:defRPr>
            </a:lvl2pPr>
            <a:lvl3pPr marL="914105" indent="0" algn="ctr"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3pPr>
            <a:lvl4pPr marL="1371156"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4pPr>
            <a:lvl5pPr marL="1828208"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5pPr>
            <a:lvl6pPr marL="2285260"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6pPr>
            <a:lvl7pPr marL="2742311"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7pPr>
            <a:lvl8pPr marL="3199364"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8pPr>
            <a:lvl9pPr marL="3656415"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9pPr>
          </a:lstStyle>
          <a:p>
            <a:r>
              <a:rPr lang="en-GB" sz="2545" b="1" dirty="0"/>
              <a:t>Mark Haefele</a:t>
            </a:r>
          </a:p>
          <a:p>
            <a:r>
              <a:rPr lang="en-GB" sz="2545" dirty="0"/>
              <a:t>Chief Investment Officer,</a:t>
            </a:r>
            <a:br>
              <a:rPr lang="en-GB" sz="2545" dirty="0"/>
            </a:br>
            <a:r>
              <a:rPr lang="en-GB" sz="2545" dirty="0"/>
              <a:t>UBS Global Wealth Management</a:t>
            </a:r>
          </a:p>
        </p:txBody>
      </p:sp>
      <p:pic>
        <p:nvPicPr>
          <p:cNvPr id="3" name="Picture 2">
            <a:extLst>
              <a:ext uri="{FF2B5EF4-FFF2-40B4-BE49-F238E27FC236}">
                <a16:creationId xmlns:a16="http://schemas.microsoft.com/office/drawing/2014/main" id="{879167B5-2250-4FAF-B393-191F87E9D392}"/>
              </a:ext>
            </a:extLst>
          </p:cNvPr>
          <p:cNvPicPr>
            <a:picLocks noChangeAspect="1"/>
          </p:cNvPicPr>
          <p:nvPr/>
        </p:nvPicPr>
        <p:blipFill>
          <a:blip r:embed="rId2"/>
          <a:stretch>
            <a:fillRect/>
          </a:stretch>
        </p:blipFill>
        <p:spPr>
          <a:xfrm>
            <a:off x="-1" y="0"/>
            <a:ext cx="4991101" cy="6854990"/>
          </a:xfrm>
          <a:prstGeom prst="rect">
            <a:avLst/>
          </a:prstGeom>
        </p:spPr>
      </p:pic>
    </p:spTree>
    <p:extLst>
      <p:ext uri="{BB962C8B-B14F-4D97-AF65-F5344CB8AC3E}">
        <p14:creationId xmlns:p14="http://schemas.microsoft.com/office/powerpoint/2010/main" val="33819003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ltLang="zh-TW" dirty="0">
                <a:latin typeface="Frutiger 45 Light" panose="020B0603020202020204" pitchFamily="34" charset="0"/>
                <a:cs typeface="Arial Unicode MS" panose="020B0604020202020204" pitchFamily="34" charset="-128"/>
              </a:rPr>
              <a:t>Risk information</a:t>
            </a:r>
            <a:endParaRPr lang="en-US" dirty="0"/>
          </a:p>
        </p:txBody>
      </p:sp>
      <p:sp>
        <p:nvSpPr>
          <p:cNvPr id="363" name="TextBox 362"/>
          <p:cNvSpPr txBox="1">
            <a:spLocks/>
          </p:cNvSpPr>
          <p:nvPr/>
        </p:nvSpPr>
        <p:spPr>
          <a:xfrm>
            <a:off x="509846" y="1176915"/>
            <a:ext cx="11133778" cy="4504171"/>
          </a:xfrm>
          <a:prstGeom prst="rect">
            <a:avLst/>
          </a:prstGeom>
          <a:noFill/>
        </p:spPr>
        <p:txBody>
          <a:bodyPr vert="horz" wrap="square" lIns="0" tIns="0" rIns="0" bIns="0" rtlCol="0">
            <a:noAutofit/>
          </a:bodyPr>
          <a:lstStyle/>
          <a:p>
            <a:pPr algn="just" defTabSz="831281" eaLnBrk="0" fontAlgn="base" hangingPunct="0">
              <a:spcBef>
                <a:spcPct val="0"/>
              </a:spcBef>
              <a:spcAft>
                <a:spcPct val="0"/>
              </a:spcAft>
            </a:pPr>
            <a:r>
              <a:rPr lang="en-US" altLang="en-US" sz="1000" b="1" dirty="0">
                <a:solidFill>
                  <a:prstClr val="black"/>
                </a:solidFill>
                <a:latin typeface="Frutiger 45 Light" panose="020B0603020202020204" pitchFamily="34" charset="0"/>
                <a:cs typeface="Arial" panose="020B0604020202020204" pitchFamily="34" charset="0"/>
              </a:rPr>
              <a:t>Non-Traditional Assets</a:t>
            </a:r>
          </a:p>
          <a:p>
            <a:pPr algn="just" defTabSz="831281" eaLnBrk="0" fontAlgn="base" hangingPunct="0">
              <a:spcBef>
                <a:spcPct val="0"/>
              </a:spcBef>
              <a:spcAft>
                <a:spcPct val="0"/>
              </a:spcAft>
            </a:pPr>
            <a:endParaRPr lang="en-US" altLang="en-US" sz="1000"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US" altLang="en-US" sz="1000" dirty="0">
                <a:solidFill>
                  <a:prstClr val="black"/>
                </a:solidFill>
                <a:latin typeface="Frutiger 45 Light" panose="020B0603020202020204" pitchFamily="34" charset="0"/>
                <a:cs typeface="Arial" panose="020B0604020202020204" pitchFamily="34" charset="0"/>
              </a:rPr>
              <a:t>Non-traditional asset classes are alternative investments that include hedge funds, private equity, real estate, and managed futures (collectively, alternative investments). Interests of alternative investment funds are sold only to qualified investors, and only by means of offering documents that include information about the risks, performance and expenses of alternative investment funds, and which clients are urged to read carefully before subscribing and retain. An investment in an alternative investment fund is speculative and involves significant risks. Specifically, these investments (1) are not mutual funds and are not subject to the same regulatory requirements as mutual funds; (2) may have performance that is volatile, and investors may lose all or a substantial amount of their investment; (3) may engage in leverage and other speculative investment practices that may increase the risk of investment loss; (4) are long-term, illiquid investments, there is generally no secondary market for the interests of a fund, and none is expected to develop; (5) interests of alternative investment funds typically will be illiquid and subject to restrictions on transfer; (6) may not be required to provide periodic pricing or valuation information to investors; (7) generally involve complex tax strategies and there may be delays in distributing tax information to investors; (8) are subject to high fees, including management fees and other fees and expenses, all of which will reduce profits. </a:t>
            </a:r>
          </a:p>
          <a:p>
            <a:pPr algn="just" defTabSz="831281" eaLnBrk="0" fontAlgn="base" hangingPunct="0">
              <a:spcBef>
                <a:spcPct val="0"/>
              </a:spcBef>
              <a:spcAft>
                <a:spcPct val="0"/>
              </a:spcAft>
            </a:pPr>
            <a:endParaRPr lang="en-US" altLang="en-US" sz="1000"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US" altLang="en-US" sz="1000" dirty="0">
                <a:solidFill>
                  <a:prstClr val="black"/>
                </a:solidFill>
                <a:latin typeface="Frutiger 45 Light" panose="020B0603020202020204" pitchFamily="34" charset="0"/>
                <a:cs typeface="Arial" panose="020B0604020202020204" pitchFamily="34" charset="0"/>
              </a:rPr>
              <a:t>Interests in alternative investment funds are not deposits or obligations of, or guaranteed or endorsed by, any bank or other insured depository institution, and are not federally insured by the Federal Deposit Insurance Corporation, the Federal Reserve Board, or any other governmental agency. Prospective investors should understand these risks and have the financial ability and willingness to accept them for an extended period of time before making an investment in an alternative investment fund and should consider an alternative investment fund as a supplement to an overall investment program. </a:t>
            </a:r>
          </a:p>
          <a:p>
            <a:pPr algn="just" defTabSz="831281" eaLnBrk="0" fontAlgn="base" hangingPunct="0">
              <a:spcBef>
                <a:spcPct val="0"/>
              </a:spcBef>
              <a:spcAft>
                <a:spcPct val="0"/>
              </a:spcAft>
            </a:pPr>
            <a:endParaRPr lang="en-US" altLang="en-US" sz="1000"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US" altLang="en-US" sz="1000" dirty="0">
                <a:solidFill>
                  <a:prstClr val="black"/>
                </a:solidFill>
                <a:latin typeface="Frutiger 45 Light" panose="020B0603020202020204" pitchFamily="34" charset="0"/>
                <a:cs typeface="Arial" panose="020B0604020202020204" pitchFamily="34" charset="0"/>
              </a:rPr>
              <a:t>In addition to the risks that apply to alternative investments generally, the following are additional risks related to an investment in these strategies:</a:t>
            </a:r>
          </a:p>
          <a:p>
            <a:pPr algn="just" defTabSz="831281" eaLnBrk="0" fontAlgn="base" hangingPunct="0">
              <a:spcBef>
                <a:spcPct val="0"/>
              </a:spcBef>
              <a:spcAft>
                <a:spcPct val="0"/>
              </a:spcAft>
            </a:pPr>
            <a:endParaRPr lang="en-US" altLang="en-US" sz="1000" dirty="0">
              <a:solidFill>
                <a:prstClr val="black"/>
              </a:solidFill>
              <a:latin typeface="Frutiger 45 Light" panose="020B0603020202020204" pitchFamily="34" charset="0"/>
              <a:cs typeface="Arial" panose="020B0604020202020204" pitchFamily="34" charset="0"/>
            </a:endParaRPr>
          </a:p>
          <a:p>
            <a:pPr marL="155865" indent="-155865" algn="just" defTabSz="831281" eaLnBrk="0" fontAlgn="base" hangingPunct="0">
              <a:spcBef>
                <a:spcPct val="0"/>
              </a:spcBef>
              <a:spcAft>
                <a:spcPct val="0"/>
              </a:spcAft>
              <a:buFont typeface="Arial" panose="020B0604020202020204" pitchFamily="34" charset="0"/>
              <a:buChar char="•"/>
            </a:pPr>
            <a:r>
              <a:rPr lang="en-US" altLang="en-US" sz="1000" dirty="0">
                <a:solidFill>
                  <a:prstClr val="black"/>
                </a:solidFill>
                <a:latin typeface="Frutiger 45 Light" panose="020B0603020202020204" pitchFamily="34" charset="0"/>
                <a:cs typeface="Arial" panose="020B0604020202020204" pitchFamily="34" charset="0"/>
              </a:rPr>
              <a:t>Hedge Fund Risk: There are risks specifically associated with investing in hedge funds, which may include risks associated with investing in short sales, options, small-cap stocks, “junk bonds,” derivatives, distressed securities, non-U.S. securities and illiquid investments.</a:t>
            </a:r>
          </a:p>
          <a:p>
            <a:pPr marL="155865" indent="-155865" algn="just" defTabSz="831281" eaLnBrk="0" fontAlgn="base" hangingPunct="0">
              <a:spcBef>
                <a:spcPct val="0"/>
              </a:spcBef>
              <a:spcAft>
                <a:spcPct val="0"/>
              </a:spcAft>
              <a:buFont typeface="Arial" panose="020B0604020202020204" pitchFamily="34" charset="0"/>
              <a:buChar char="•"/>
            </a:pPr>
            <a:r>
              <a:rPr lang="en-US" altLang="en-US" sz="1000" dirty="0">
                <a:solidFill>
                  <a:prstClr val="black"/>
                </a:solidFill>
                <a:latin typeface="Frutiger 45 Light" panose="020B0603020202020204" pitchFamily="34" charset="0"/>
                <a:cs typeface="Arial" panose="020B0604020202020204" pitchFamily="34" charset="0"/>
              </a:rPr>
              <a:t>Managed Futures: There are risks specifically associated with investing in managed futures programs. For example, not all managers focus on all strategies at all times, and managed futures strategies may have material directional elements.</a:t>
            </a:r>
          </a:p>
          <a:p>
            <a:pPr marL="155865" indent="-155865" algn="just" defTabSz="831281" eaLnBrk="0" fontAlgn="base" hangingPunct="0">
              <a:spcBef>
                <a:spcPct val="0"/>
              </a:spcBef>
              <a:spcAft>
                <a:spcPct val="0"/>
              </a:spcAft>
              <a:buFont typeface="Arial" panose="020B0604020202020204" pitchFamily="34" charset="0"/>
              <a:buChar char="•"/>
            </a:pPr>
            <a:r>
              <a:rPr lang="en-US" altLang="en-US" sz="1000" dirty="0">
                <a:solidFill>
                  <a:prstClr val="black"/>
                </a:solidFill>
                <a:latin typeface="Frutiger 45 Light" panose="020B0603020202020204" pitchFamily="34" charset="0"/>
                <a:cs typeface="Arial" panose="020B0604020202020204" pitchFamily="34" charset="0"/>
              </a:rPr>
              <a:t>Real Estate: There are risks specifically associated with investing in real estate products and real estate investment trusts. They involve risks associated with debt, adverse changes in general economic or local market conditions, changes in governmental, tax, real estate and zoning laws or regulations, risks associated with capital calls and, for some real estate products, the risks associated with the ability to qualify for favorable treatment under the federal tax laws.</a:t>
            </a:r>
          </a:p>
          <a:p>
            <a:pPr marL="155865" indent="-155865" algn="just" defTabSz="831281" eaLnBrk="0" fontAlgn="base" hangingPunct="0">
              <a:spcBef>
                <a:spcPct val="0"/>
              </a:spcBef>
              <a:spcAft>
                <a:spcPct val="0"/>
              </a:spcAft>
              <a:buFont typeface="Arial" panose="020B0604020202020204" pitchFamily="34" charset="0"/>
              <a:buChar char="•"/>
            </a:pPr>
            <a:r>
              <a:rPr lang="en-US" altLang="en-US" sz="1000" dirty="0">
                <a:solidFill>
                  <a:prstClr val="black"/>
                </a:solidFill>
                <a:latin typeface="Frutiger 45 Light" panose="020B0603020202020204" pitchFamily="34" charset="0"/>
                <a:cs typeface="Arial" panose="020B0604020202020204" pitchFamily="34" charset="0"/>
              </a:rPr>
              <a:t>Private Equity: There are risks specifically associated with investing in private equity. Capital calls can be made on short notice, and the failure to meet capital calls can result in significant adverse consequences including, but not limited to, a total loss of investment.</a:t>
            </a:r>
          </a:p>
          <a:p>
            <a:pPr marL="155865" indent="-155865" algn="just" defTabSz="831281" eaLnBrk="0" fontAlgn="base" hangingPunct="0">
              <a:spcBef>
                <a:spcPct val="0"/>
              </a:spcBef>
              <a:spcAft>
                <a:spcPct val="0"/>
              </a:spcAft>
              <a:buFont typeface="Arial" panose="020B0604020202020204" pitchFamily="34" charset="0"/>
              <a:buChar char="•"/>
            </a:pPr>
            <a:r>
              <a:rPr lang="en-US" altLang="en-US" sz="1000" dirty="0">
                <a:solidFill>
                  <a:prstClr val="black"/>
                </a:solidFill>
                <a:latin typeface="Frutiger 45 Light" panose="020B0603020202020204" pitchFamily="34" charset="0"/>
                <a:cs typeface="Arial" panose="020B0604020202020204" pitchFamily="34" charset="0"/>
              </a:rPr>
              <a:t>Foreign Exchange/Currency Risk: Investors in securities of issuers located outside of the United States should be aware that even for securities denominated in U.S. dollars, changes in the exchange rate between the U.S. dollar and the issuer’s “home” currency can have unexpected effects on the market value and liquidity of those securities. Those securities may also be affected by other risks (such as political, economic or regulatory changes) that may not be readily known to a U.S. investor.</a:t>
            </a:r>
          </a:p>
        </p:txBody>
      </p:sp>
    </p:spTree>
    <p:custDataLst>
      <p:tags r:id="rId1"/>
    </p:custDataLst>
    <p:extLst>
      <p:ext uri="{BB962C8B-B14F-4D97-AF65-F5344CB8AC3E}">
        <p14:creationId xmlns:p14="http://schemas.microsoft.com/office/powerpoint/2010/main" val="28652236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ltLang="zh-TW" dirty="0">
                <a:latin typeface="Frutiger 45 Light" panose="020B0603020202020204" pitchFamily="34" charset="0"/>
                <a:cs typeface="Arial Unicode MS" panose="020B0604020202020204" pitchFamily="34" charset="-128"/>
              </a:rPr>
              <a:t>Risk information</a:t>
            </a:r>
            <a:endParaRPr lang="en-US" dirty="0"/>
          </a:p>
        </p:txBody>
      </p:sp>
      <p:sp>
        <p:nvSpPr>
          <p:cNvPr id="363" name="TextBox 362"/>
          <p:cNvSpPr txBox="1">
            <a:spLocks/>
          </p:cNvSpPr>
          <p:nvPr/>
        </p:nvSpPr>
        <p:spPr>
          <a:xfrm>
            <a:off x="509963" y="1252762"/>
            <a:ext cx="11133778" cy="5256923"/>
          </a:xfrm>
          <a:prstGeom prst="rect">
            <a:avLst/>
          </a:prstGeom>
          <a:noFill/>
        </p:spPr>
        <p:txBody>
          <a:bodyPr vert="horz" wrap="square" lIns="0" tIns="0" rIns="0" bIns="0" rtlCol="0">
            <a:noAutofit/>
          </a:bodyPr>
          <a:lstStyle/>
          <a:p>
            <a:pPr algn="just" defTabSz="831281" eaLnBrk="0" fontAlgn="base" hangingPunct="0">
              <a:spcBef>
                <a:spcPct val="0"/>
              </a:spcBef>
              <a:spcAft>
                <a:spcPct val="0"/>
              </a:spcAft>
            </a:pPr>
            <a:r>
              <a:rPr lang="en-GB" altLang="en-US" sz="909" dirty="0">
                <a:solidFill>
                  <a:prstClr val="black"/>
                </a:solidFill>
                <a:latin typeface="Frutiger 45 Light" panose="020B0603020202020204" pitchFamily="34" charset="0"/>
                <a:cs typeface="Arial" panose="020B0604020202020204" pitchFamily="34" charset="0"/>
              </a:rPr>
              <a:t>UBS Chief Investment Office's ("CIO") investment views are prepared and published by the Global Wealth Management business of UBS Switzerland AG (regulated by FINMA in Switzerland) or its affiliates ("UBS").</a:t>
            </a:r>
            <a:endParaRPr lang="en-US" altLang="en-US" sz="909"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GB" altLang="en-US" sz="909" dirty="0">
                <a:solidFill>
                  <a:prstClr val="black"/>
                </a:solidFill>
                <a:latin typeface="Frutiger 45 Light" panose="020B0603020202020204" pitchFamily="34" charset="0"/>
                <a:cs typeface="Arial" panose="020B0604020202020204" pitchFamily="34" charset="0"/>
              </a:rPr>
              <a:t>The investment views have been prepared in accordance with legal requirements designed to promote the </a:t>
            </a:r>
            <a:r>
              <a:rPr lang="en-GB" altLang="en-US" sz="909" b="1" dirty="0">
                <a:solidFill>
                  <a:prstClr val="black"/>
                </a:solidFill>
                <a:latin typeface="Frutiger 45 Light" panose="020B0603020202020204" pitchFamily="34" charset="0"/>
                <a:cs typeface="Arial" panose="020B0604020202020204" pitchFamily="34" charset="0"/>
              </a:rPr>
              <a:t>independence of investment research</a:t>
            </a:r>
            <a:r>
              <a:rPr lang="en-GB" altLang="en-US" sz="909" dirty="0">
                <a:solidFill>
                  <a:prstClr val="black"/>
                </a:solidFill>
                <a:latin typeface="Frutiger 45 Light" panose="020B0603020202020204" pitchFamily="34" charset="0"/>
                <a:cs typeface="Arial" panose="020B0604020202020204" pitchFamily="34" charset="0"/>
              </a:rPr>
              <a:t>.</a:t>
            </a:r>
            <a:endParaRPr lang="en-US" altLang="en-US" sz="909"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GB" altLang="en-US" sz="909" dirty="0">
                <a:solidFill>
                  <a:prstClr val="black"/>
                </a:solidFill>
                <a:latin typeface="Frutiger 45 Light" panose="020B0603020202020204" pitchFamily="34" charset="0"/>
                <a:cs typeface="Arial" panose="020B0604020202020204" pitchFamily="34" charset="0"/>
              </a:rPr>
              <a:t> </a:t>
            </a:r>
            <a:endParaRPr lang="en-US" altLang="en-US" sz="909"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GB" altLang="en-US" sz="909" b="1" dirty="0">
                <a:solidFill>
                  <a:prstClr val="black"/>
                </a:solidFill>
                <a:latin typeface="Frutiger 45 Light" panose="020B0603020202020204" pitchFamily="34" charset="0"/>
                <a:cs typeface="Arial" panose="020B0604020202020204" pitchFamily="34" charset="0"/>
              </a:rPr>
              <a:t>Generic investment research – Risk information:</a:t>
            </a:r>
            <a:endParaRPr lang="en-US" altLang="en-US" sz="909"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GB" altLang="en-US" sz="909" dirty="0">
                <a:solidFill>
                  <a:prstClr val="black"/>
                </a:solidFill>
                <a:latin typeface="Frutiger 45 Light" panose="020B0603020202020204" pitchFamily="34" charset="0"/>
                <a:cs typeface="Arial" panose="020B0604020202020204" pitchFamily="34" charset="0"/>
              </a:rPr>
              <a:t>This publication is </a:t>
            </a:r>
            <a:r>
              <a:rPr lang="en-GB" altLang="en-US" sz="909" b="1" dirty="0">
                <a:solidFill>
                  <a:prstClr val="black"/>
                </a:solidFill>
                <a:latin typeface="Frutiger 45 Light" panose="020B0603020202020204" pitchFamily="34" charset="0"/>
                <a:cs typeface="Arial" panose="020B0604020202020204" pitchFamily="34" charset="0"/>
              </a:rPr>
              <a:t>for your</a:t>
            </a:r>
            <a:r>
              <a:rPr lang="en-GB" altLang="en-US" sz="909" dirty="0">
                <a:solidFill>
                  <a:prstClr val="black"/>
                </a:solidFill>
                <a:latin typeface="Frutiger 45 Light" panose="020B0603020202020204" pitchFamily="34" charset="0"/>
                <a:cs typeface="Arial" panose="020B0604020202020204" pitchFamily="34" charset="0"/>
              </a:rPr>
              <a:t> </a:t>
            </a:r>
            <a:r>
              <a:rPr lang="en-GB" altLang="en-US" sz="909" b="1" dirty="0">
                <a:solidFill>
                  <a:prstClr val="black"/>
                </a:solidFill>
                <a:latin typeface="Frutiger 45 Light" panose="020B0603020202020204" pitchFamily="34" charset="0"/>
                <a:cs typeface="Arial" panose="020B0604020202020204" pitchFamily="34" charset="0"/>
              </a:rPr>
              <a:t>information only</a:t>
            </a:r>
            <a:r>
              <a:rPr lang="en-GB" altLang="en-US" sz="909" dirty="0">
                <a:solidFill>
                  <a:prstClr val="black"/>
                </a:solidFill>
                <a:latin typeface="Frutiger 45 Light" panose="020B0603020202020204" pitchFamily="34" charset="0"/>
                <a:cs typeface="Arial" panose="020B0604020202020204" pitchFamily="34" charset="0"/>
              </a:rPr>
              <a:t> and is not intended as an offer, or a solicitation of an offer, to buy or sell any investment or other specific product. The analysis contained herein does not constitute a personal recommendation or take into account the particular investment objectives, investment strategies, financial situation and needs of any specific recipient. It is based on numerous assumptions. Different assumptions could result in materially different results. Certain services and products are subject to legal restrictions and cannot be offered worldwide on an unrestricted basis and/or may not be eligible for sale to all investors. All information and opinions expressed in this document were obtained from sources believed to be reliable and in good faith, but no representation or warranty, express or implied, is made as to its accuracy or completeness (other than disclosures relating to UBS). All information and opinions as well as any forecasts, estimates and market prices indicated are current as of the date of this report, and are subject to change without notice. Opinions expressed herein may differ or be contrary to those expressed by other business areas or divisions of UBS as a result of using different assumptions and/or criteria.</a:t>
            </a:r>
            <a:endParaRPr lang="en-US" altLang="en-US" sz="909"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GB" altLang="en-US" sz="909" dirty="0">
                <a:solidFill>
                  <a:prstClr val="black"/>
                </a:solidFill>
                <a:latin typeface="Frutiger 45 Light" panose="020B0603020202020204" pitchFamily="34" charset="0"/>
                <a:cs typeface="Arial" panose="020B0604020202020204" pitchFamily="34" charset="0"/>
              </a:rPr>
              <a:t> </a:t>
            </a:r>
            <a:endParaRPr lang="en-US" altLang="en-US" sz="909"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GB" altLang="en-US" sz="909" dirty="0">
                <a:solidFill>
                  <a:prstClr val="black"/>
                </a:solidFill>
                <a:latin typeface="Frutiger 45 Light" panose="020B0603020202020204" pitchFamily="34" charset="0"/>
                <a:cs typeface="Arial" panose="020B0604020202020204" pitchFamily="34" charset="0"/>
              </a:rPr>
              <a:t>In no circumstances may this document or any of the information (including any forecast, value, index or other calculated amount ("Values")) be used for any of the following purposes (</a:t>
            </a:r>
            <a:r>
              <a:rPr lang="en-GB" altLang="en-US" sz="909" dirty="0" err="1">
                <a:solidFill>
                  <a:prstClr val="black"/>
                </a:solidFill>
                <a:latin typeface="Frutiger 45 Light" panose="020B0603020202020204" pitchFamily="34" charset="0"/>
                <a:cs typeface="Arial" panose="020B0604020202020204" pitchFamily="34" charset="0"/>
              </a:rPr>
              <a:t>i</a:t>
            </a:r>
            <a:r>
              <a:rPr lang="en-GB" altLang="en-US" sz="909" dirty="0">
                <a:solidFill>
                  <a:prstClr val="black"/>
                </a:solidFill>
                <a:latin typeface="Frutiger 45 Light" panose="020B0603020202020204" pitchFamily="34" charset="0"/>
                <a:cs typeface="Arial" panose="020B0604020202020204" pitchFamily="34" charset="0"/>
              </a:rPr>
              <a:t>) valuation or accounting purposes; (ii) to determine the amounts due or payable, the price or the value of any financial instrument or financial contract; or (iii) to measure the performance of any financial instrument including, without limitation, for the purpose of tracking the return or performance of any Value or of defining the asset allocation of portfolio or of computing performance fees. By receiving this document and the information you will be deemed to represent and warrant to UBS that you will not use this document or otherwise rely on any of the information for any of the above purposes. UBS and any of its directors or employees may be entitled at any time to hold long or short positions in investment instruments referred to herein, carry out transactions involving relevant investment instruments in the capacity of principal or agent, or provide any other services or have officers, who serve as directors, either to/for the issuer, the investment instrument itself or to/for any company commercially or financially affiliated to such issuers. At any time, investment decisions (including whether to buy, sell or hold securities) made by UBS and its employees may differ from or be contrary to the opinions expressed in UBS research publications. Some investments may not be readily realizable since the market in the securities is illiquid and therefore valuing the investment and identifying the risk to which you are exposed may be difficult to quantify. UBS relies on information barriers to control the flow of information contained in one or more areas within UBS, into other areas, units, divisions or affiliates of UBS. Futures and options trading is not suitable for every investor as there is a substantial risk of loss, and losses in excess of an initial investment may occur. Past performance of an investment is no guarantee for its future performance. Additional information will be made available upon request. Some investments may be subject to sudden and large falls in value and on realization you may receive back less than you invested or may be required to pay more. Changes in foreign exchange rates may have an adverse effect on the price, value or income of an investment. The analyst(s) responsible for the preparation of this report may interact with trading desk personnel, sales personnel and other constituencies for the purpose of gathering, synthesizing and interpreting market information.</a:t>
            </a:r>
            <a:endParaRPr lang="en-US" altLang="en-US" sz="909"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GB" altLang="en-US" sz="909" dirty="0">
                <a:solidFill>
                  <a:prstClr val="black"/>
                </a:solidFill>
                <a:latin typeface="Frutiger 45 Light" panose="020B0603020202020204" pitchFamily="34" charset="0"/>
                <a:cs typeface="Arial" panose="020B0604020202020204" pitchFamily="34" charset="0"/>
              </a:rPr>
              <a:t> </a:t>
            </a:r>
            <a:endParaRPr lang="en-US" altLang="en-US" sz="909"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GB" altLang="en-US" sz="909" dirty="0">
                <a:solidFill>
                  <a:prstClr val="black"/>
                </a:solidFill>
                <a:latin typeface="Frutiger 45 Light" panose="020B0603020202020204" pitchFamily="34" charset="0"/>
                <a:cs typeface="Arial" panose="020B0604020202020204" pitchFamily="34" charset="0"/>
              </a:rPr>
              <a:t>Tax treatment depends on the individual circumstances and may be subject to change in the future. UBS does not provide legal or tax advice and makes no representations as to the tax treatment of assets or the investment returns thereon both in general or with reference to specific client's circumstances and needs. We are of necessity unable to take into account the particular investment objectives, financial situation and needs of our individual clients and we would recommend that you take financial and/or tax advice as to the implications (including tax) of investing in any of the products mentioned herein.</a:t>
            </a:r>
            <a:endParaRPr lang="en-US" altLang="en-US" sz="909"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GB" altLang="en-US" sz="909" dirty="0">
                <a:solidFill>
                  <a:prstClr val="black"/>
                </a:solidFill>
                <a:latin typeface="Frutiger 45 Light" panose="020B0603020202020204" pitchFamily="34" charset="0"/>
                <a:cs typeface="Arial" panose="020B0604020202020204" pitchFamily="34" charset="0"/>
              </a:rPr>
              <a:t> </a:t>
            </a:r>
            <a:endParaRPr lang="en-US" altLang="en-US" sz="909"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GB" altLang="en-US" sz="909" dirty="0">
                <a:solidFill>
                  <a:prstClr val="black"/>
                </a:solidFill>
                <a:latin typeface="Frutiger 45 Light" panose="020B0603020202020204" pitchFamily="34" charset="0"/>
                <a:cs typeface="Arial" panose="020B0604020202020204" pitchFamily="34" charset="0"/>
              </a:rPr>
              <a:t>This material may not be reproduced or copies circulated without prior authority of UBS. Unless otherwise agreed in writing UBS expressly prohibits the distribution and transfer of this material to third parties for any reason. UBS accepts no liability whatsoever for any claims or lawsuits from any third parties arising from the use or distribution of this material. This report is for distribution only under such circumstances as may be permitted by applicable law. For information on the ways in which CIO manages conflicts and maintains independence of its investment views and publication offering, and research and rating methodologies, please visit </a:t>
            </a:r>
            <a:r>
              <a:rPr lang="en-GB" altLang="en-US" sz="909" u="sng" dirty="0">
                <a:solidFill>
                  <a:prstClr val="black"/>
                </a:solidFill>
                <a:latin typeface="Frutiger 45 Light" panose="020B0603020202020204" pitchFamily="34" charset="0"/>
                <a:cs typeface="Arial" panose="020B0604020202020204" pitchFamily="34" charset="0"/>
                <a:hlinkClick r:id="rId4"/>
              </a:rPr>
              <a:t>www.ubs.com/research</a:t>
            </a:r>
            <a:r>
              <a:rPr lang="en-GB" altLang="en-US" sz="909" dirty="0">
                <a:solidFill>
                  <a:prstClr val="black"/>
                </a:solidFill>
                <a:latin typeface="Frutiger 45 Light" panose="020B0603020202020204" pitchFamily="34" charset="0"/>
                <a:cs typeface="Arial" panose="020B0604020202020204" pitchFamily="34" charset="0"/>
              </a:rPr>
              <a:t>. Additional information on the relevant authors of this publication and other CIO publication(s) referenced in this report; and copies of any past reports on this topic; are available upon request from your client advisor.</a:t>
            </a:r>
            <a:endParaRPr lang="en-US" altLang="en-US" sz="909"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GB" altLang="en-US" sz="909" dirty="0">
                <a:solidFill>
                  <a:prstClr val="black"/>
                </a:solidFill>
                <a:latin typeface="Frutiger 45 Light" panose="020B0603020202020204" pitchFamily="34" charset="0"/>
                <a:cs typeface="Arial" panose="020B0604020202020204" pitchFamily="34" charset="0"/>
              </a:rPr>
              <a:t> </a:t>
            </a:r>
            <a:endParaRPr lang="en-US" altLang="en-US" sz="909"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GB" altLang="en-US" sz="909" dirty="0">
                <a:solidFill>
                  <a:prstClr val="black"/>
                </a:solidFill>
                <a:latin typeface="Frutiger 45 Light" panose="020B0603020202020204" pitchFamily="34" charset="0"/>
                <a:cs typeface="Arial" panose="020B0604020202020204" pitchFamily="34" charset="0"/>
              </a:rPr>
              <a:t>Options and futures are not suitable for all investors, and trading in these instruments is considered risky and may be appropriate only for sophisticated investors. Prior to buying or selling an option, and for the complete risks relating to options, you must receive a copy of "Characteristics and Risks of Standardized Options". You may read the document at </a:t>
            </a:r>
            <a:r>
              <a:rPr lang="en-GB" altLang="en-US" sz="909" u="sng" dirty="0">
                <a:solidFill>
                  <a:prstClr val="black"/>
                </a:solidFill>
                <a:latin typeface="Frutiger 45 Light" panose="020B0603020202020204" pitchFamily="34" charset="0"/>
                <a:cs typeface="Arial" panose="020B0604020202020204" pitchFamily="34" charset="0"/>
                <a:hlinkClick r:id="rId5"/>
              </a:rPr>
              <a:t>https://www.theocc.com/about/publications/character-risks.jsp</a:t>
            </a:r>
            <a:r>
              <a:rPr lang="en-GB" altLang="en-US" sz="909" dirty="0">
                <a:solidFill>
                  <a:prstClr val="black"/>
                </a:solidFill>
                <a:latin typeface="Frutiger 45 Light" panose="020B0603020202020204" pitchFamily="34" charset="0"/>
                <a:cs typeface="Arial" panose="020B0604020202020204" pitchFamily="34" charset="0"/>
              </a:rPr>
              <a:t> or ask your financial advisor for a copy.</a:t>
            </a:r>
            <a:endParaRPr lang="en-US" altLang="en-US" sz="909"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endParaRPr lang="en-US" altLang="en-US" sz="909" dirty="0">
              <a:solidFill>
                <a:prstClr val="black"/>
              </a:solidFill>
              <a:latin typeface="Frutiger 45 Light" panose="020B0603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722283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ltLang="zh-TW" dirty="0">
                <a:latin typeface="Frutiger 45 Light" panose="020B0603020202020204" pitchFamily="34" charset="0"/>
                <a:cs typeface="Arial Unicode MS" panose="020B0604020202020204" pitchFamily="34" charset="-128"/>
              </a:rPr>
              <a:t>Risk information</a:t>
            </a:r>
            <a:endParaRPr lang="en-US" dirty="0"/>
          </a:p>
        </p:txBody>
      </p:sp>
      <p:sp>
        <p:nvSpPr>
          <p:cNvPr id="363" name="TextBox 362"/>
          <p:cNvSpPr txBox="1">
            <a:spLocks/>
          </p:cNvSpPr>
          <p:nvPr/>
        </p:nvSpPr>
        <p:spPr>
          <a:xfrm>
            <a:off x="509963" y="1217639"/>
            <a:ext cx="11133778" cy="4800307"/>
          </a:xfrm>
          <a:prstGeom prst="rect">
            <a:avLst/>
          </a:prstGeom>
          <a:noFill/>
        </p:spPr>
        <p:txBody>
          <a:bodyPr vert="horz" wrap="square" lIns="0" tIns="0" rIns="0" bIns="0" rtlCol="0">
            <a:noAutofit/>
          </a:bodyPr>
          <a:lstStyle/>
          <a:p>
            <a:pPr algn="just" defTabSz="831281" eaLnBrk="0" fontAlgn="base" hangingPunct="0">
              <a:spcBef>
                <a:spcPct val="0"/>
              </a:spcBef>
              <a:spcAft>
                <a:spcPct val="0"/>
              </a:spcAft>
            </a:pPr>
            <a:r>
              <a:rPr lang="en-GB" altLang="en-US" sz="909" dirty="0">
                <a:solidFill>
                  <a:prstClr val="black"/>
                </a:solidFill>
                <a:latin typeface="Frutiger 45 Light" panose="020B0603020202020204" pitchFamily="34" charset="0"/>
                <a:cs typeface="Arial" panose="020B0604020202020204" pitchFamily="34" charset="0"/>
              </a:rPr>
              <a:t>Investing in structured investments involves significant risks. For a detailed discussion of the risks involved in investing in any particular structured investment, you must read the relevant offering materials for that investment. Structured investments are unsecured obligations of a particular issuer with returns linked to the performance of an underlying asset. Depending on the terms of the investment, investors could lose all or a substantial portion of their investment based on the performance of the underlying asset. Investors could also lose their entire investment if the issuer becomes insolvent. UBS Financial Services Inc. does not guarantee in any way the obligations or the financial condition of any issuer or the accuracy of any financial information provided by any issuer. Structured investments are not traditional investments and investing in a structured investment is not equivalent to investing directly in the underlying asset. Structured investments may have limited or no liquidity, and investors should be prepared to hold their investment to maturity. The return of structured investments may be limited by a maximum gain, participation rate or other feature. Structured investments may include call features and, if a structured investment is called early, investors would not earn any further return and may not be able to reinvest in similar investments with similar terms. Structured investments include costs and fees which are generally embedded in the price of the investment. The tax treatment of a structured investment may be complex and may differ from a direct investment in the underlying asset. UBS Financial Services Inc. and its employees do not provide tax advice. Investors should consult their own tax advisor about their own tax situation before investing in any securities.</a:t>
            </a:r>
            <a:endParaRPr lang="en-US" altLang="en-US" sz="909"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GB" altLang="en-US" sz="909" dirty="0">
                <a:solidFill>
                  <a:prstClr val="black"/>
                </a:solidFill>
                <a:latin typeface="Frutiger 45 Light" panose="020B0603020202020204" pitchFamily="34" charset="0"/>
                <a:cs typeface="Arial" panose="020B0604020202020204" pitchFamily="34" charset="0"/>
              </a:rPr>
              <a:t> </a:t>
            </a:r>
            <a:endParaRPr lang="en-US" altLang="en-US" sz="909"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GB" altLang="en-US" sz="909" b="1" dirty="0">
                <a:solidFill>
                  <a:prstClr val="black"/>
                </a:solidFill>
                <a:latin typeface="Frutiger 45 Light" panose="020B0603020202020204" pitchFamily="34" charset="0"/>
                <a:cs typeface="Arial" panose="020B0604020202020204" pitchFamily="34" charset="0"/>
              </a:rPr>
              <a:t>Important Information About Sustainable Investing Strategies</a:t>
            </a:r>
            <a:r>
              <a:rPr lang="en-GB" altLang="en-US" sz="909" dirty="0">
                <a:solidFill>
                  <a:prstClr val="black"/>
                </a:solidFill>
                <a:latin typeface="Frutiger 45 Light" panose="020B0603020202020204" pitchFamily="34" charset="0"/>
                <a:cs typeface="Arial" panose="020B0604020202020204" pitchFamily="34" charset="0"/>
              </a:rPr>
              <a:t>: Sustainable investing strategies aim to consider and incorporate environmental, social and governance (ESG) factors into investment process and portfolio construction. Strategies across geographies and styles approach ESG analysis and incorporate the findings in a variety of ways. Incorporating ESG factors or Sustainable Investing considerations may inhibit the portfolio manager’s ability to participate in certain investment opportunities that otherwise would be consistent with its investment objective and other principal investment strategies. The returns on a portfolio consisting primarily of sustainable investments may be lower or higher than portfolios where ESG factors, exclusions, or other sustainability issues are not considered by the portfolio manager, and the investment opportunities available to such portfolios may differ. Companies may not necessarily meet high performance standards on all aspects of ESG or sustainable investing issues; there is also no guarantee that any company will meet expectations in connection with corporate responsibility, sustainability, and/or impact performance.</a:t>
            </a:r>
          </a:p>
          <a:p>
            <a:pPr algn="just" defTabSz="831281" eaLnBrk="0" fontAlgn="base" hangingPunct="0">
              <a:spcBef>
                <a:spcPct val="0"/>
              </a:spcBef>
              <a:spcAft>
                <a:spcPct val="0"/>
              </a:spcAft>
            </a:pPr>
            <a:endParaRPr lang="en-GB" altLang="en-US" sz="909"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GB" altLang="en-US" sz="909" b="1" dirty="0">
                <a:solidFill>
                  <a:prstClr val="black"/>
                </a:solidFill>
                <a:latin typeface="Frutiger 45 Light" panose="020B0603020202020204" pitchFamily="34" charset="0"/>
                <a:cs typeface="Arial" panose="020B0604020202020204" pitchFamily="34" charset="0"/>
              </a:rPr>
              <a:t>External Asset Managers / External Financial Consultants:</a:t>
            </a:r>
            <a:r>
              <a:rPr lang="en-GB" altLang="en-US" sz="909" dirty="0">
                <a:solidFill>
                  <a:prstClr val="black"/>
                </a:solidFill>
                <a:latin typeface="Frutiger 45 Light" panose="020B0603020202020204" pitchFamily="34" charset="0"/>
                <a:cs typeface="Arial" panose="020B0604020202020204" pitchFamily="34" charset="0"/>
              </a:rPr>
              <a:t> In case this research or publication is provided to an External Asset Manager or an External Financial Consultant, UBS expressly prohibits that it is redistributed by the External Asset Manager or the External Financial Consultant and is made available to their clients and/or third parties.</a:t>
            </a:r>
            <a:endParaRPr lang="en-US" altLang="en-US" sz="909"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GB" altLang="en-US" sz="909" dirty="0">
                <a:solidFill>
                  <a:prstClr val="black"/>
                </a:solidFill>
                <a:latin typeface="Frutiger 45 Light" panose="020B0603020202020204" pitchFamily="34" charset="0"/>
                <a:cs typeface="Arial" panose="020B0604020202020204" pitchFamily="34" charset="0"/>
              </a:rPr>
              <a:t> </a:t>
            </a:r>
            <a:endParaRPr lang="en-US" altLang="en-US" sz="909"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US" altLang="en-US" sz="909" b="1" dirty="0">
                <a:solidFill>
                  <a:prstClr val="black"/>
                </a:solidFill>
                <a:latin typeface="Frutiger 45 Light"/>
                <a:cs typeface="Arial" panose="020B0604020202020204" pitchFamily="34" charset="0"/>
              </a:rPr>
              <a:t>USA:</a:t>
            </a:r>
            <a:r>
              <a:rPr lang="en-US" altLang="en-US" sz="909" dirty="0">
                <a:solidFill>
                  <a:prstClr val="black"/>
                </a:solidFill>
                <a:latin typeface="Frutiger 45 Light"/>
                <a:cs typeface="Arial" panose="020B0604020202020204" pitchFamily="34" charset="0"/>
              </a:rPr>
              <a:t> </a:t>
            </a:r>
            <a:r>
              <a:rPr lang="en-GB" altLang="en-US" sz="909" dirty="0">
                <a:solidFill>
                  <a:prstClr val="black"/>
                </a:solidFill>
                <a:latin typeface="Frutiger 45 Light" panose="020B0603020202020204" pitchFamily="34" charset="0"/>
                <a:cs typeface="Arial" panose="020B0604020202020204" pitchFamily="34" charset="0"/>
              </a:rPr>
              <a:t>Distributed to US persons by UBS Financial Services Inc. or UBS Securities LLC, subsidiaries of UBS AG. UBS Switzerland AG, UBS Europe SE, UBS Bank, S.A., UBS </a:t>
            </a:r>
            <a:r>
              <a:rPr lang="en-GB" altLang="en-US" sz="909" dirty="0" err="1">
                <a:solidFill>
                  <a:prstClr val="black"/>
                </a:solidFill>
                <a:latin typeface="Frutiger 45 Light" panose="020B0603020202020204" pitchFamily="34" charset="0"/>
                <a:cs typeface="Arial" panose="020B0604020202020204" pitchFamily="34" charset="0"/>
              </a:rPr>
              <a:t>Brasil</a:t>
            </a:r>
            <a:r>
              <a:rPr lang="en-GB" altLang="en-US" sz="909" dirty="0">
                <a:solidFill>
                  <a:prstClr val="black"/>
                </a:solidFill>
                <a:latin typeface="Frutiger 45 Light" panose="020B0603020202020204" pitchFamily="34" charset="0"/>
                <a:cs typeface="Arial" panose="020B0604020202020204" pitchFamily="34" charset="0"/>
              </a:rPr>
              <a:t> </a:t>
            </a:r>
            <a:r>
              <a:rPr lang="en-GB" altLang="en-US" sz="909" dirty="0" err="1">
                <a:solidFill>
                  <a:prstClr val="black"/>
                </a:solidFill>
                <a:latin typeface="Frutiger 45 Light" panose="020B0603020202020204" pitchFamily="34" charset="0"/>
                <a:cs typeface="Arial" panose="020B0604020202020204" pitchFamily="34" charset="0"/>
              </a:rPr>
              <a:t>Administradora</a:t>
            </a:r>
            <a:r>
              <a:rPr lang="en-GB" altLang="en-US" sz="909" dirty="0">
                <a:solidFill>
                  <a:prstClr val="black"/>
                </a:solidFill>
                <a:latin typeface="Frutiger 45 Light" panose="020B0603020202020204" pitchFamily="34" charset="0"/>
                <a:cs typeface="Arial" panose="020B0604020202020204" pitchFamily="34" charset="0"/>
              </a:rPr>
              <a:t> de </a:t>
            </a:r>
            <a:r>
              <a:rPr lang="en-GB" altLang="en-US" sz="909" dirty="0" err="1">
                <a:solidFill>
                  <a:prstClr val="black"/>
                </a:solidFill>
                <a:latin typeface="Frutiger 45 Light" panose="020B0603020202020204" pitchFamily="34" charset="0"/>
                <a:cs typeface="Arial" panose="020B0604020202020204" pitchFamily="34" charset="0"/>
              </a:rPr>
              <a:t>Valores</a:t>
            </a:r>
            <a:r>
              <a:rPr lang="en-GB" altLang="en-US" sz="909" dirty="0">
                <a:solidFill>
                  <a:prstClr val="black"/>
                </a:solidFill>
                <a:latin typeface="Frutiger 45 Light" panose="020B0603020202020204" pitchFamily="34" charset="0"/>
                <a:cs typeface="Arial" panose="020B0604020202020204" pitchFamily="34" charset="0"/>
              </a:rPr>
              <a:t> </a:t>
            </a:r>
            <a:r>
              <a:rPr lang="en-GB" altLang="en-US" sz="909" dirty="0" err="1">
                <a:solidFill>
                  <a:prstClr val="black"/>
                </a:solidFill>
                <a:latin typeface="Frutiger 45 Light" panose="020B0603020202020204" pitchFamily="34" charset="0"/>
                <a:cs typeface="Arial" panose="020B0604020202020204" pitchFamily="34" charset="0"/>
              </a:rPr>
              <a:t>Mobiliarios</a:t>
            </a:r>
            <a:r>
              <a:rPr lang="en-GB" altLang="en-US" sz="909" dirty="0">
                <a:solidFill>
                  <a:prstClr val="black"/>
                </a:solidFill>
                <a:latin typeface="Frutiger 45 Light" panose="020B0603020202020204" pitchFamily="34" charset="0"/>
                <a:cs typeface="Arial" panose="020B0604020202020204" pitchFamily="34" charset="0"/>
              </a:rPr>
              <a:t> </a:t>
            </a:r>
            <a:r>
              <a:rPr lang="en-GB" altLang="en-US" sz="909" dirty="0" err="1">
                <a:solidFill>
                  <a:prstClr val="black"/>
                </a:solidFill>
                <a:latin typeface="Frutiger 45 Light" panose="020B0603020202020204" pitchFamily="34" charset="0"/>
                <a:cs typeface="Arial" panose="020B0604020202020204" pitchFamily="34" charset="0"/>
              </a:rPr>
              <a:t>Ltda</a:t>
            </a:r>
            <a:r>
              <a:rPr lang="en-GB" altLang="en-US" sz="909" dirty="0">
                <a:solidFill>
                  <a:prstClr val="black"/>
                </a:solidFill>
                <a:latin typeface="Frutiger 45 Light" panose="020B0603020202020204" pitchFamily="34" charset="0"/>
                <a:cs typeface="Arial" panose="020B0604020202020204" pitchFamily="34" charset="0"/>
              </a:rPr>
              <a:t>, UBS </a:t>
            </a:r>
            <a:r>
              <a:rPr lang="en-GB" altLang="en-US" sz="909" dirty="0" err="1">
                <a:solidFill>
                  <a:prstClr val="black"/>
                </a:solidFill>
                <a:latin typeface="Frutiger 45 Light" panose="020B0603020202020204" pitchFamily="34" charset="0"/>
                <a:cs typeface="Arial" panose="020B0604020202020204" pitchFamily="34" charset="0"/>
              </a:rPr>
              <a:t>Asesores</a:t>
            </a:r>
            <a:r>
              <a:rPr lang="en-GB" altLang="en-US" sz="909" dirty="0">
                <a:solidFill>
                  <a:prstClr val="black"/>
                </a:solidFill>
                <a:latin typeface="Frutiger 45 Light" panose="020B0603020202020204" pitchFamily="34" charset="0"/>
                <a:cs typeface="Arial" panose="020B0604020202020204" pitchFamily="34" charset="0"/>
              </a:rPr>
              <a:t> México, S.A. de C.V., </a:t>
            </a:r>
            <a:r>
              <a:rPr lang="en-US" altLang="en-US" sz="909" dirty="0">
                <a:solidFill>
                  <a:prstClr val="black"/>
                </a:solidFill>
                <a:latin typeface="Frutiger 45 Light" panose="020B0603020202020204" pitchFamily="34" charset="0"/>
                <a:cs typeface="Arial" panose="020B0604020202020204" pitchFamily="34" charset="0"/>
              </a:rPr>
              <a:t>UBS </a:t>
            </a:r>
            <a:r>
              <a:rPr lang="en-US" altLang="en-US" sz="909" dirty="0" err="1">
                <a:solidFill>
                  <a:prstClr val="black"/>
                </a:solidFill>
                <a:latin typeface="Frutiger 45 Light" panose="020B0603020202020204" pitchFamily="34" charset="0"/>
                <a:cs typeface="Arial" panose="020B0604020202020204" pitchFamily="34" charset="0"/>
              </a:rPr>
              <a:t>SuMi</a:t>
            </a:r>
            <a:r>
              <a:rPr lang="en-US" altLang="en-US" sz="909" dirty="0">
                <a:solidFill>
                  <a:prstClr val="black"/>
                </a:solidFill>
                <a:latin typeface="Frutiger 45 Light" panose="020B0603020202020204" pitchFamily="34" charset="0"/>
                <a:cs typeface="Arial" panose="020B0604020202020204" pitchFamily="34" charset="0"/>
              </a:rPr>
              <a:t> TRUST Wealth Management Co., Ltd</a:t>
            </a:r>
            <a:r>
              <a:rPr lang="en-GB" altLang="en-US" sz="909" dirty="0">
                <a:solidFill>
                  <a:prstClr val="black"/>
                </a:solidFill>
                <a:latin typeface="Frutiger 45 Light" panose="020B0603020202020204" pitchFamily="34" charset="0"/>
                <a:cs typeface="Arial" panose="020B0604020202020204" pitchFamily="34" charset="0"/>
              </a:rPr>
              <a:t>, UBS Wealth Management Israel Ltd and UBS </a:t>
            </a:r>
            <a:r>
              <a:rPr lang="en-GB" altLang="en-US" sz="909" dirty="0" err="1">
                <a:solidFill>
                  <a:prstClr val="black"/>
                </a:solidFill>
                <a:latin typeface="Frutiger 45 Light" panose="020B0603020202020204" pitchFamily="34" charset="0"/>
                <a:cs typeface="Arial" panose="020B0604020202020204" pitchFamily="34" charset="0"/>
              </a:rPr>
              <a:t>Menkul</a:t>
            </a:r>
            <a:r>
              <a:rPr lang="en-GB" altLang="en-US" sz="909" dirty="0">
                <a:solidFill>
                  <a:prstClr val="black"/>
                </a:solidFill>
                <a:latin typeface="Frutiger 45 Light" panose="020B0603020202020204" pitchFamily="34" charset="0"/>
                <a:cs typeface="Arial" panose="020B0604020202020204" pitchFamily="34" charset="0"/>
              </a:rPr>
              <a:t> </a:t>
            </a:r>
            <a:r>
              <a:rPr lang="en-GB" altLang="en-US" sz="909" dirty="0" err="1">
                <a:solidFill>
                  <a:prstClr val="black"/>
                </a:solidFill>
                <a:latin typeface="Frutiger 45 Light" panose="020B0603020202020204" pitchFamily="34" charset="0"/>
                <a:cs typeface="Arial" panose="020B0604020202020204" pitchFamily="34" charset="0"/>
              </a:rPr>
              <a:t>Degerler</a:t>
            </a:r>
            <a:r>
              <a:rPr lang="en-GB" altLang="en-US" sz="909" dirty="0">
                <a:solidFill>
                  <a:prstClr val="black"/>
                </a:solidFill>
                <a:latin typeface="Frutiger 45 Light" panose="020B0603020202020204" pitchFamily="34" charset="0"/>
                <a:cs typeface="Arial" panose="020B0604020202020204" pitchFamily="34" charset="0"/>
              </a:rPr>
              <a:t> AS are affiliates of UBS AG. UBS Financial Services Incorporated of Puerto Rico is a subsidiary of UBS Financial Services Inc. </a:t>
            </a:r>
            <a:r>
              <a:rPr lang="en-GB" altLang="en-US" sz="909" b="1" dirty="0">
                <a:solidFill>
                  <a:prstClr val="black"/>
                </a:solidFill>
                <a:latin typeface="Frutiger 45 Light" panose="020B0603020202020204" pitchFamily="34" charset="0"/>
                <a:cs typeface="Arial" panose="020B0604020202020204" pitchFamily="34" charset="0"/>
              </a:rPr>
              <a:t>UBS Financial Services Inc. accepts responsibility for the content of a report prepared by a non-US affiliate when it distributes reports to US persons. All transactions by a US person in the securities mentioned in this report should be effected through a US-registered broker dealer affiliated with UBS, and not through a non-US affiliate. The contents of this report have not been and will not be approved by any securities or investment authority in the United States or elsewhere. UBS Financial Services Inc. is not acting as a municipal advisor to any municipal entity or obligated person within the meaning of Section 15B of the Securities Exchange Act (the "Municipal Advisor Rule") and the opinions or views contained herein are not intended to be, and do not constitute, advice within the meaning of the Municipal Advisor Rule.</a:t>
            </a:r>
            <a:endParaRPr lang="en-US" altLang="en-US" sz="909"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GB" altLang="en-US" sz="909" dirty="0">
                <a:solidFill>
                  <a:prstClr val="black"/>
                </a:solidFill>
                <a:latin typeface="Frutiger 45 Light" panose="020B0603020202020204" pitchFamily="34" charset="0"/>
                <a:cs typeface="Arial" panose="020B0604020202020204" pitchFamily="34" charset="0"/>
              </a:rPr>
              <a:t>  </a:t>
            </a:r>
            <a:endParaRPr lang="en-US" altLang="en-US" sz="909"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GB" altLang="en-US" sz="909" dirty="0">
                <a:solidFill>
                  <a:prstClr val="black"/>
                </a:solidFill>
                <a:latin typeface="Frutiger 45 Light" panose="020B0603020202020204" pitchFamily="34" charset="0"/>
                <a:cs typeface="Arial" panose="020B0604020202020204" pitchFamily="34" charset="0"/>
              </a:rPr>
              <a:t>For country information, please visit </a:t>
            </a:r>
            <a:r>
              <a:rPr lang="en-GB" altLang="en-US" sz="909" u="sng" dirty="0">
                <a:solidFill>
                  <a:prstClr val="black"/>
                </a:solidFill>
                <a:latin typeface="Frutiger 45 Light" panose="020B0603020202020204" pitchFamily="34" charset="0"/>
                <a:cs typeface="Arial" panose="020B0604020202020204" pitchFamily="34" charset="0"/>
                <a:hlinkClick r:id="rId4"/>
              </a:rPr>
              <a:t>ubs.com/</a:t>
            </a:r>
            <a:r>
              <a:rPr lang="en-GB" altLang="en-US" sz="909" u="sng" dirty="0" err="1">
                <a:solidFill>
                  <a:prstClr val="black"/>
                </a:solidFill>
                <a:latin typeface="Frutiger 45 Light" panose="020B0603020202020204" pitchFamily="34" charset="0"/>
                <a:cs typeface="Arial" panose="020B0604020202020204" pitchFamily="34" charset="0"/>
                <a:hlinkClick r:id="rId4"/>
              </a:rPr>
              <a:t>cio</a:t>
            </a:r>
            <a:r>
              <a:rPr lang="en-GB" altLang="en-US" sz="909" u="sng" dirty="0">
                <a:solidFill>
                  <a:prstClr val="black"/>
                </a:solidFill>
                <a:latin typeface="Frutiger 45 Light" panose="020B0603020202020204" pitchFamily="34" charset="0"/>
                <a:cs typeface="Arial" panose="020B0604020202020204" pitchFamily="34" charset="0"/>
                <a:hlinkClick r:id="rId4"/>
              </a:rPr>
              <a:t>-country-disclaimer-gr</a:t>
            </a:r>
            <a:r>
              <a:rPr lang="en-GB" altLang="en-US" sz="909" dirty="0">
                <a:solidFill>
                  <a:prstClr val="black"/>
                </a:solidFill>
                <a:latin typeface="Frutiger 45 Light" panose="020B0603020202020204" pitchFamily="34" charset="0"/>
                <a:cs typeface="Arial" panose="020B0604020202020204" pitchFamily="34" charset="0"/>
              </a:rPr>
              <a:t> or ask your client advisor for the full disclaimer.</a:t>
            </a:r>
            <a:endParaRPr lang="en-US" altLang="en-US" sz="909"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GB" altLang="en-US" sz="909" dirty="0">
                <a:solidFill>
                  <a:prstClr val="black"/>
                </a:solidFill>
                <a:latin typeface="Frutiger 45 Light" panose="020B0603020202020204" pitchFamily="34" charset="0"/>
                <a:cs typeface="Arial" panose="020B0604020202020204" pitchFamily="34" charset="0"/>
              </a:rPr>
              <a:t> </a:t>
            </a:r>
            <a:endParaRPr lang="en-US" altLang="en-US" sz="909"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GB" altLang="en-US" sz="909" dirty="0">
                <a:solidFill>
                  <a:prstClr val="black"/>
                </a:solidFill>
                <a:latin typeface="Frutiger 45 Light" panose="020B0603020202020204" pitchFamily="34" charset="0"/>
                <a:cs typeface="Arial" panose="020B0604020202020204" pitchFamily="34" charset="0"/>
              </a:rPr>
              <a:t>Version A/2022. CIO82652744</a:t>
            </a:r>
            <a:endParaRPr lang="en-US" altLang="en-US" sz="909"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ct val="0"/>
              </a:spcBef>
              <a:spcAft>
                <a:spcPct val="0"/>
              </a:spcAft>
            </a:pPr>
            <a:r>
              <a:rPr lang="en-GB" altLang="en-US" sz="909" dirty="0">
                <a:solidFill>
                  <a:prstClr val="black"/>
                </a:solidFill>
                <a:latin typeface="Frutiger 45 Light" panose="020B0603020202020204" pitchFamily="34" charset="0"/>
                <a:cs typeface="Arial" panose="020B0604020202020204" pitchFamily="34" charset="0"/>
                <a:sym typeface="Symbol" panose="05050102010706020507" pitchFamily="18" charset="2"/>
              </a:rPr>
              <a:t></a:t>
            </a:r>
            <a:r>
              <a:rPr lang="en-GB" altLang="en-US" sz="909" dirty="0">
                <a:solidFill>
                  <a:prstClr val="black"/>
                </a:solidFill>
                <a:latin typeface="Frutiger 45 Light" panose="020B0603020202020204" pitchFamily="34" charset="0"/>
                <a:cs typeface="Arial" panose="020B0604020202020204" pitchFamily="34" charset="0"/>
              </a:rPr>
              <a:t> UBS 2022. The key symbol and UBS are among the registered and unregistered trademarks of UBS. </a:t>
            </a:r>
            <a:r>
              <a:rPr lang="de-DE" altLang="en-US" sz="909" dirty="0">
                <a:solidFill>
                  <a:prstClr val="black"/>
                </a:solidFill>
                <a:latin typeface="Frutiger 45 Light" panose="020B0603020202020204" pitchFamily="34" charset="0"/>
                <a:cs typeface="Arial" panose="020B0604020202020204" pitchFamily="34" charset="0"/>
              </a:rPr>
              <a:t>All </a:t>
            </a:r>
            <a:r>
              <a:rPr lang="de-DE" altLang="en-US" sz="909" dirty="0" err="1">
                <a:solidFill>
                  <a:prstClr val="black"/>
                </a:solidFill>
                <a:latin typeface="Frutiger 45 Light" panose="020B0603020202020204" pitchFamily="34" charset="0"/>
                <a:cs typeface="Arial" panose="020B0604020202020204" pitchFamily="34" charset="0"/>
              </a:rPr>
              <a:t>rights</a:t>
            </a:r>
            <a:r>
              <a:rPr lang="de-DE" altLang="en-US" sz="909" dirty="0">
                <a:solidFill>
                  <a:prstClr val="black"/>
                </a:solidFill>
                <a:latin typeface="Frutiger 45 Light" panose="020B0603020202020204" pitchFamily="34" charset="0"/>
                <a:cs typeface="Arial" panose="020B0604020202020204" pitchFamily="34" charset="0"/>
              </a:rPr>
              <a:t> </a:t>
            </a:r>
            <a:r>
              <a:rPr lang="de-DE" altLang="en-US" sz="909" dirty="0" err="1">
                <a:solidFill>
                  <a:prstClr val="black"/>
                </a:solidFill>
                <a:latin typeface="Frutiger 45 Light" panose="020B0603020202020204" pitchFamily="34" charset="0"/>
                <a:cs typeface="Arial" panose="020B0604020202020204" pitchFamily="34" charset="0"/>
              </a:rPr>
              <a:t>reserved</a:t>
            </a:r>
            <a:r>
              <a:rPr lang="de-DE" altLang="en-US" sz="909" dirty="0">
                <a:solidFill>
                  <a:prstClr val="black"/>
                </a:solidFill>
                <a:latin typeface="Frutiger 45 Light" panose="020B0603020202020204" pitchFamily="34" charset="0"/>
                <a:cs typeface="Arial" panose="020B0604020202020204" pitchFamily="34" charset="0"/>
              </a:rPr>
              <a:t>.</a:t>
            </a:r>
            <a:endParaRPr lang="en-US" altLang="en-US" sz="909" dirty="0">
              <a:solidFill>
                <a:prstClr val="black"/>
              </a:solidFill>
              <a:latin typeface="Frutiger 45 Light" panose="020B0603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29203666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ubtitle 4">
            <a:extLst>
              <a:ext uri="{FF2B5EF4-FFF2-40B4-BE49-F238E27FC236}">
                <a16:creationId xmlns:a16="http://schemas.microsoft.com/office/drawing/2014/main" id="{351E5A09-F142-4B62-9EC0-ABB51A5902AA}"/>
              </a:ext>
            </a:extLst>
          </p:cNvPr>
          <p:cNvSpPr txBox="1">
            <a:spLocks/>
          </p:cNvSpPr>
          <p:nvPr/>
        </p:nvSpPr>
        <p:spPr>
          <a:xfrm>
            <a:off x="5921828" y="4374292"/>
            <a:ext cx="4875125" cy="956388"/>
          </a:xfrm>
          <a:prstGeom prst="rect">
            <a:avLst/>
          </a:prstGeom>
        </p:spPr>
        <p:txBody>
          <a:bodyPr vert="horz" lIns="0" tIns="0" rIns="0" bIns="0" rtlCol="0">
            <a:noAutofit/>
          </a:bodyPr>
          <a:lstStyle>
            <a:lvl1pPr marL="0" indent="0" algn="l" defTabSz="813952" rtl="0" eaLnBrk="1" latinLnBrk="0" hangingPunct="1">
              <a:spcBef>
                <a:spcPts val="1136"/>
              </a:spcBef>
              <a:buClr>
                <a:schemeClr val="tx2"/>
              </a:buClr>
              <a:buSzPct val="100000"/>
              <a:buFont typeface="Symbol" pitchFamily="18" charset="2"/>
              <a:buNone/>
              <a:defRPr sz="3200" b="0" kern="1200" baseline="0">
                <a:solidFill>
                  <a:schemeClr val="tx1"/>
                </a:solidFill>
                <a:latin typeface="Frutiger 45 Light"/>
                <a:ea typeface="Arial Unicode MS" pitchFamily="34" charset="-128"/>
                <a:cs typeface="+mn-cs"/>
              </a:defRPr>
            </a:lvl1pPr>
            <a:lvl2pPr marL="406976" indent="0" algn="ctr" defTabSz="813952" rtl="0" eaLnBrk="1" latinLnBrk="0" hangingPunct="1">
              <a:spcBef>
                <a:spcPts val="568"/>
              </a:spcBef>
              <a:buClr>
                <a:schemeClr val="tx1"/>
              </a:buClr>
              <a:buFont typeface="Arial" pitchFamily="34" charset="0"/>
              <a:buNone/>
              <a:defRPr sz="1400" kern="1200">
                <a:solidFill>
                  <a:schemeClr val="tx1">
                    <a:tint val="75000"/>
                  </a:schemeClr>
                </a:solidFill>
                <a:latin typeface="+mn-lt"/>
                <a:ea typeface="+mn-ea"/>
                <a:cs typeface="+mn-cs"/>
              </a:defRPr>
            </a:lvl2pPr>
            <a:lvl3pPr marL="813952" indent="0" algn="ctr" defTabSz="813952" rtl="0" eaLnBrk="1" latinLnBrk="0" hangingPunct="1">
              <a:spcBef>
                <a:spcPts val="568"/>
              </a:spcBef>
              <a:buClr>
                <a:schemeClr val="tx1"/>
              </a:buClr>
              <a:buFont typeface="Arial" pitchFamily="34" charset="0"/>
              <a:buNone/>
              <a:defRPr sz="1400" kern="1200">
                <a:solidFill>
                  <a:schemeClr val="tx1">
                    <a:tint val="75000"/>
                  </a:schemeClr>
                </a:solidFill>
                <a:latin typeface="+mn-lt"/>
                <a:ea typeface="+mn-ea"/>
                <a:cs typeface="+mn-cs"/>
              </a:defRPr>
            </a:lvl3pPr>
            <a:lvl4pPr marL="1220926" indent="0" algn="ctr" defTabSz="813952" rtl="0" eaLnBrk="1" latinLnBrk="0" hangingPunct="1">
              <a:spcBef>
                <a:spcPts val="243"/>
              </a:spcBef>
              <a:buClr>
                <a:schemeClr val="tx1"/>
              </a:buClr>
              <a:buSzPct val="84000"/>
              <a:buFont typeface="Arial" pitchFamily="34" charset="0"/>
              <a:buNone/>
              <a:defRPr sz="1400" kern="1200">
                <a:solidFill>
                  <a:schemeClr val="tx1">
                    <a:tint val="75000"/>
                  </a:schemeClr>
                </a:solidFill>
                <a:latin typeface="+mn-lt"/>
                <a:ea typeface="+mn-ea"/>
                <a:cs typeface="+mn-cs"/>
              </a:defRPr>
            </a:lvl4pPr>
            <a:lvl5pPr marL="1627899" indent="0" algn="ctr" defTabSz="813952" rtl="0" eaLnBrk="1" latinLnBrk="0" hangingPunct="1">
              <a:spcBef>
                <a:spcPts val="243"/>
              </a:spcBef>
              <a:buClr>
                <a:schemeClr val="tx1"/>
              </a:buClr>
              <a:buSzPct val="84000"/>
              <a:buFont typeface="Arial" pitchFamily="34" charset="0"/>
              <a:buNone/>
              <a:defRPr sz="1400" kern="1200">
                <a:solidFill>
                  <a:schemeClr val="tx1">
                    <a:tint val="75000"/>
                  </a:schemeClr>
                </a:solidFill>
                <a:latin typeface="+mn-lt"/>
                <a:ea typeface="+mn-ea"/>
                <a:cs typeface="+mn-cs"/>
              </a:defRPr>
            </a:lvl5pPr>
            <a:lvl6pPr marL="2034870" indent="0" algn="ctr" defTabSz="813952" rtl="0" eaLnBrk="1" latinLnBrk="0" hangingPunct="1">
              <a:spcBef>
                <a:spcPts val="243"/>
              </a:spcBef>
              <a:buClr>
                <a:schemeClr val="tx1"/>
              </a:buClr>
              <a:buSzPct val="84000"/>
              <a:buFont typeface="Frutiger 55 Roman" pitchFamily="34" charset="0"/>
              <a:buNone/>
              <a:defRPr sz="1400" kern="1200">
                <a:solidFill>
                  <a:schemeClr val="tx1">
                    <a:tint val="75000"/>
                  </a:schemeClr>
                </a:solidFill>
                <a:latin typeface="+mn-lt"/>
                <a:ea typeface="+mn-ea"/>
                <a:cs typeface="+mn-cs"/>
              </a:defRPr>
            </a:lvl6pPr>
            <a:lvl7pPr marL="2441846" indent="0" algn="ctr" defTabSz="813952" rtl="0" eaLnBrk="1" latinLnBrk="0" hangingPunct="1">
              <a:spcBef>
                <a:spcPts val="243"/>
              </a:spcBef>
              <a:buClr>
                <a:schemeClr val="tx1"/>
              </a:buClr>
              <a:buSzPct val="84000"/>
              <a:buFont typeface="Frutiger 55 Roman" pitchFamily="34" charset="0"/>
              <a:buNone/>
              <a:defRPr sz="1400" kern="1200">
                <a:solidFill>
                  <a:schemeClr val="tx1">
                    <a:tint val="75000"/>
                  </a:schemeClr>
                </a:solidFill>
                <a:latin typeface="+mn-lt"/>
                <a:ea typeface="+mn-ea"/>
                <a:cs typeface="+mn-cs"/>
              </a:defRPr>
            </a:lvl7pPr>
            <a:lvl8pPr marL="2848811" indent="0" algn="ctr" defTabSz="813952" rtl="0" eaLnBrk="1" latinLnBrk="0" hangingPunct="1">
              <a:spcBef>
                <a:spcPts val="243"/>
              </a:spcBef>
              <a:buClr>
                <a:schemeClr val="tx1"/>
              </a:buClr>
              <a:buSzPct val="84000"/>
              <a:buFont typeface="Frutiger 55 Roman" pitchFamily="34" charset="0"/>
              <a:buNone/>
              <a:defRPr sz="1400" kern="1200">
                <a:solidFill>
                  <a:schemeClr val="tx1">
                    <a:tint val="75000"/>
                  </a:schemeClr>
                </a:solidFill>
                <a:latin typeface="+mn-lt"/>
                <a:ea typeface="+mn-ea"/>
                <a:cs typeface="+mn-cs"/>
              </a:defRPr>
            </a:lvl8pPr>
            <a:lvl9pPr marL="3255796" indent="0" algn="ctr" defTabSz="813952" rtl="0" eaLnBrk="1" latinLnBrk="0" hangingPunct="1">
              <a:spcBef>
                <a:spcPts val="243"/>
              </a:spcBef>
              <a:buClr>
                <a:schemeClr val="tx1"/>
              </a:buClr>
              <a:buSzPct val="84000"/>
              <a:buFont typeface="Frutiger 55 Roman" pitchFamily="34" charset="0"/>
              <a:buNone/>
              <a:defRPr sz="1400" kern="1200">
                <a:solidFill>
                  <a:schemeClr val="tx1">
                    <a:tint val="75000"/>
                  </a:schemeClr>
                </a:solidFill>
                <a:latin typeface="+mn-lt"/>
                <a:ea typeface="+mn-ea"/>
                <a:cs typeface="+mn-cs"/>
              </a:defRPr>
            </a:lvl9pPr>
          </a:lstStyle>
          <a:p>
            <a:pPr marL="0" marR="0" lvl="0" indent="0" algn="l" defTabSz="813952" rtl="0" eaLnBrk="1" fontAlgn="auto" latinLnBrk="0" hangingPunct="1">
              <a:lnSpc>
                <a:spcPct val="100000"/>
              </a:lnSpc>
              <a:spcBef>
                <a:spcPts val="1136"/>
              </a:spcBef>
              <a:spcAft>
                <a:spcPts val="0"/>
              </a:spcAft>
              <a:buClr>
                <a:srgbClr val="E60000"/>
              </a:buClr>
              <a:buSzPct val="100000"/>
              <a:buFont typeface="Symbol" pitchFamily="18" charset="2"/>
              <a:buNone/>
              <a:tabLst/>
              <a:defRPr/>
            </a:pPr>
            <a:r>
              <a:rPr kumimoji="0" lang="en-GB" sz="2600" b="1" i="0" u="none" strike="noStrike" kern="1200" cap="none" spc="0" normalizeH="0" baseline="0" noProof="0" dirty="0">
                <a:ln>
                  <a:noFill/>
                </a:ln>
                <a:solidFill>
                  <a:sysClr val="windowText" lastClr="000000"/>
                </a:solidFill>
                <a:effectLst/>
                <a:uLnTx/>
                <a:uFillTx/>
                <a:latin typeface="Frutiger 45 Light"/>
                <a:ea typeface="Arial Unicode MS" pitchFamily="34" charset="-128"/>
                <a:cs typeface="+mn-cs"/>
              </a:rPr>
              <a:t>Thomas Flury</a:t>
            </a:r>
          </a:p>
          <a:p>
            <a:pPr marL="0" marR="0" lvl="0" indent="0" algn="l" defTabSz="813952" rtl="0" eaLnBrk="1" fontAlgn="auto" latinLnBrk="0" hangingPunct="1">
              <a:lnSpc>
                <a:spcPct val="100000"/>
              </a:lnSpc>
              <a:spcBef>
                <a:spcPts val="1136"/>
              </a:spcBef>
              <a:spcAft>
                <a:spcPts val="0"/>
              </a:spcAft>
              <a:buClr>
                <a:srgbClr val="E60000"/>
              </a:buClr>
              <a:buSzPct val="100000"/>
              <a:buFont typeface="Symbol" pitchFamily="18" charset="2"/>
              <a:buNone/>
              <a:tabLst/>
              <a:defRPr/>
            </a:pPr>
            <a:r>
              <a:rPr kumimoji="0" lang="en-US" sz="2600" b="0" i="0" u="none" strike="noStrike" kern="1200" cap="none" spc="0" normalizeH="0" baseline="0" noProof="0" dirty="0">
                <a:ln>
                  <a:noFill/>
                </a:ln>
                <a:solidFill>
                  <a:sysClr val="windowText" lastClr="000000"/>
                </a:solidFill>
                <a:effectLst/>
                <a:uLnTx/>
                <a:uFillTx/>
                <a:latin typeface="Frutiger 45 Light"/>
                <a:ea typeface="Arial Unicode MS" pitchFamily="34" charset="-128"/>
                <a:cs typeface="+mn-cs"/>
              </a:rPr>
              <a:t>Head CIO Forex Strategies,      UBS Global Wealth Management</a:t>
            </a:r>
            <a:endParaRPr kumimoji="0" lang="en-GB" sz="2600" b="0" i="0" u="none" strike="noStrike" kern="1200" cap="none" spc="0" normalizeH="0" baseline="0" noProof="0" dirty="0">
              <a:ln>
                <a:noFill/>
              </a:ln>
              <a:solidFill>
                <a:sysClr val="windowText" lastClr="000000"/>
              </a:solidFill>
              <a:effectLst/>
              <a:uLnTx/>
              <a:uFillTx/>
              <a:latin typeface="Frutiger 45 Light"/>
              <a:ea typeface="Arial Unicode MS" pitchFamily="34" charset="-128"/>
              <a:cs typeface="+mn-cs"/>
            </a:endParaRPr>
          </a:p>
        </p:txBody>
      </p:sp>
      <p:pic>
        <p:nvPicPr>
          <p:cNvPr id="4" name="Picture 3" descr="A person in a suit and tie&#10;&#10;Description automatically generated with low confidence">
            <a:extLst>
              <a:ext uri="{FF2B5EF4-FFF2-40B4-BE49-F238E27FC236}">
                <a16:creationId xmlns:a16="http://schemas.microsoft.com/office/drawing/2014/main" id="{2269CCF5-CC01-46C3-B049-CEE863D29E94}"/>
              </a:ext>
            </a:extLst>
          </p:cNvPr>
          <p:cNvPicPr>
            <a:picLocks noChangeAspect="1"/>
          </p:cNvPicPr>
          <p:nvPr/>
        </p:nvPicPr>
        <p:blipFill rotWithShape="1">
          <a:blip r:embed="rId2">
            <a:extLst>
              <a:ext uri="{28A0092B-C50C-407E-A947-70E740481C1C}">
                <a14:useLocalDpi xmlns:a14="http://schemas.microsoft.com/office/drawing/2010/main" val="0"/>
              </a:ext>
            </a:extLst>
          </a:blip>
          <a:srcRect l="21514" r="23959"/>
          <a:stretch/>
        </p:blipFill>
        <p:spPr>
          <a:xfrm>
            <a:off x="0" y="0"/>
            <a:ext cx="4985980" cy="6858000"/>
          </a:xfrm>
          <a:prstGeom prst="rect">
            <a:avLst/>
          </a:prstGeom>
        </p:spPr>
      </p:pic>
    </p:spTree>
    <p:extLst>
      <p:ext uri="{BB962C8B-B14F-4D97-AF65-F5344CB8AC3E}">
        <p14:creationId xmlns:p14="http://schemas.microsoft.com/office/powerpoint/2010/main" val="10688426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8664426-2AC6-42D4-B528-96CE873F4562}"/>
              </a:ext>
            </a:extLst>
          </p:cNvPr>
          <p:cNvSpPr>
            <a:spLocks noGrp="1"/>
          </p:cNvSpPr>
          <p:nvPr>
            <p:ph type="title"/>
          </p:nvPr>
        </p:nvSpPr>
        <p:spPr/>
        <p:txBody>
          <a:bodyPr/>
          <a:lstStyle/>
          <a:p>
            <a:r>
              <a:rPr lang="de-CH" dirty="0"/>
              <a:t>Consumer </a:t>
            </a:r>
            <a:r>
              <a:rPr lang="de-CH" dirty="0" err="1"/>
              <a:t>price</a:t>
            </a:r>
            <a:r>
              <a:rPr lang="de-CH" dirty="0"/>
              <a:t> </a:t>
            </a:r>
            <a:r>
              <a:rPr lang="de-CH" dirty="0" err="1">
                <a:solidFill>
                  <a:srgbClr val="FF0000"/>
                </a:solidFill>
              </a:rPr>
              <a:t>inflation</a:t>
            </a:r>
            <a:endParaRPr lang="en-US" dirty="0"/>
          </a:p>
        </p:txBody>
      </p:sp>
      <p:sp>
        <p:nvSpPr>
          <p:cNvPr id="4" name="Text Placeholder 3">
            <a:extLst>
              <a:ext uri="{FF2B5EF4-FFF2-40B4-BE49-F238E27FC236}">
                <a16:creationId xmlns:a16="http://schemas.microsoft.com/office/drawing/2014/main" id="{55C44F19-7F95-4EC5-BBC0-1301B491459D}"/>
              </a:ext>
            </a:extLst>
          </p:cNvPr>
          <p:cNvSpPr>
            <a:spLocks noGrp="1"/>
          </p:cNvSpPr>
          <p:nvPr>
            <p:ph type="body" sz="quarter" idx="48"/>
          </p:nvPr>
        </p:nvSpPr>
        <p:spPr>
          <a:xfrm>
            <a:off x="509849" y="1051358"/>
            <a:ext cx="11139441" cy="249382"/>
          </a:xfrm>
        </p:spPr>
        <p:txBody>
          <a:bodyPr/>
          <a:lstStyle/>
          <a:p>
            <a:r>
              <a:rPr lang="de-CH" dirty="0"/>
              <a:t>Inflation </a:t>
            </a:r>
            <a:r>
              <a:rPr lang="de-CH" dirty="0" err="1"/>
              <a:t>is</a:t>
            </a:r>
            <a:r>
              <a:rPr lang="de-CH" dirty="0"/>
              <a:t> </a:t>
            </a:r>
            <a:r>
              <a:rPr lang="de-CH" dirty="0" err="1"/>
              <a:t>both</a:t>
            </a:r>
            <a:r>
              <a:rPr lang="de-CH" dirty="0"/>
              <a:t> a global and a local </a:t>
            </a:r>
            <a:r>
              <a:rPr lang="de-CH" dirty="0" err="1"/>
              <a:t>issue</a:t>
            </a:r>
            <a:endParaRPr lang="en-US" dirty="0"/>
          </a:p>
        </p:txBody>
      </p:sp>
      <p:graphicFrame>
        <p:nvGraphicFramePr>
          <p:cNvPr id="8" name="Object 7">
            <a:extLst>
              <a:ext uri="{FF2B5EF4-FFF2-40B4-BE49-F238E27FC236}">
                <a16:creationId xmlns:a16="http://schemas.microsoft.com/office/drawing/2014/main" id="{DE123CCF-23D4-44BB-871E-21F9319E53FA}"/>
              </a:ext>
            </a:extLst>
          </p:cNvPr>
          <p:cNvGraphicFramePr>
            <a:graphicFrameLocks noChangeAspect="1"/>
          </p:cNvGraphicFramePr>
          <p:nvPr/>
        </p:nvGraphicFramePr>
        <p:xfrm>
          <a:off x="1231477" y="1442489"/>
          <a:ext cx="9698183" cy="4812930"/>
        </p:xfrm>
        <a:graphic>
          <a:graphicData uri="http://schemas.openxmlformats.org/presentationml/2006/ole">
            <mc:AlternateContent xmlns:mc="http://schemas.openxmlformats.org/markup-compatibility/2006">
              <mc:Choice xmlns:v="urn:schemas-microsoft-com:vml" Requires="v">
                <p:oleObj spid="_x0000_s1036" name="Macrobond document" r:id="rId4" imgW="14319208" imgH="7107215" progId="Mbnd.mbnd">
                  <p:embed/>
                </p:oleObj>
              </mc:Choice>
              <mc:Fallback>
                <p:oleObj name="Macrobond document" r:id="rId4" imgW="14319208" imgH="7107215" progId="Mbnd.mbnd">
                  <p:embed/>
                  <p:pic>
                    <p:nvPicPr>
                      <p:cNvPr id="8" name="Object 7">
                        <a:extLst>
                          <a:ext uri="{FF2B5EF4-FFF2-40B4-BE49-F238E27FC236}">
                            <a16:creationId xmlns:a16="http://schemas.microsoft.com/office/drawing/2014/main" id="{DE123CCF-23D4-44BB-871E-21F9319E53FA}"/>
                          </a:ext>
                        </a:extLst>
                      </p:cNvPr>
                      <p:cNvPicPr/>
                      <p:nvPr/>
                    </p:nvPicPr>
                    <p:blipFill>
                      <a:blip r:embed="rId5"/>
                      <a:stretch>
                        <a:fillRect/>
                      </a:stretch>
                    </p:blipFill>
                    <p:spPr>
                      <a:xfrm>
                        <a:off x="1231477" y="1442489"/>
                        <a:ext cx="9698183" cy="4812930"/>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B52398C0-92B5-4DF4-96A3-DC47221D6CD9}"/>
              </a:ext>
            </a:extLst>
          </p:cNvPr>
          <p:cNvSpPr txBox="1"/>
          <p:nvPr>
            <p:custDataLst>
              <p:tags r:id="rId2"/>
            </p:custDataLst>
          </p:nvPr>
        </p:nvSpPr>
        <p:spPr>
          <a:xfrm>
            <a:off x="1698693" y="6197976"/>
            <a:ext cx="9694894" cy="439618"/>
          </a:xfrm>
          <a:prstGeom prst="rect">
            <a:avLst/>
          </a:prstGeom>
          <a:noFill/>
        </p:spPr>
        <p:txBody>
          <a:bodyPr vert="horz" wrap="square" lIns="0" tIns="0" rIns="0" bIns="0" rtlCol="0" anchor="b" anchorCtr="0">
            <a:noAutofit/>
          </a:bodyPr>
          <a:lstStyle/>
          <a:p>
            <a:pPr algn="r" defTabSz="831281" fontAlgn="base" hangingPunct="0">
              <a:spcAft>
                <a:spcPts val="545"/>
              </a:spcAft>
            </a:pPr>
            <a:r>
              <a:rPr lang="en-US" sz="727" kern="0" dirty="0">
                <a:solidFill>
                  <a:prstClr val="black"/>
                </a:solidFill>
                <a:latin typeface="Frutiger 45 Light" panose="020B0603020202020204" pitchFamily="34" charset="0"/>
              </a:rPr>
              <a:t>Source: </a:t>
            </a:r>
            <a:r>
              <a:rPr lang="en-US" sz="727" kern="0" dirty="0" err="1">
                <a:solidFill>
                  <a:prstClr val="black"/>
                </a:solidFill>
                <a:latin typeface="Frutiger 45 Light" panose="020B0603020202020204" pitchFamily="34" charset="0"/>
              </a:rPr>
              <a:t>Macrobond</a:t>
            </a:r>
            <a:r>
              <a:rPr lang="en-US" sz="727" kern="0" dirty="0">
                <a:solidFill>
                  <a:prstClr val="black"/>
                </a:solidFill>
                <a:latin typeface="Frutiger 45 Light" panose="020B0603020202020204" pitchFamily="34" charset="0"/>
              </a:rPr>
              <a:t>, UBS, as of June 2022</a:t>
            </a:r>
          </a:p>
          <a:p>
            <a:pPr algn="r" defTabSz="831281" fontAlgn="base" hangingPunct="0">
              <a:spcAft>
                <a:spcPts val="545"/>
              </a:spcAft>
            </a:pPr>
            <a:r>
              <a:rPr lang="en-US" sz="727" kern="0" dirty="0">
                <a:solidFill>
                  <a:prstClr val="black"/>
                </a:solidFill>
                <a:latin typeface="Frutiger 45 Light" panose="020B0603020202020204" pitchFamily="34" charset="0"/>
              </a:rPr>
              <a:t>Charts and scenarios are for illustrative purposes only. Historical performance and forecasts are no guarantee for future performance.</a:t>
            </a:r>
            <a:br>
              <a:rPr lang="en-US" sz="727" kern="0" dirty="0">
                <a:solidFill>
                  <a:prstClr val="black"/>
                </a:solidFill>
                <a:latin typeface="Frutiger 45 Light" panose="020B0603020202020204" pitchFamily="34" charset="0"/>
              </a:rPr>
            </a:br>
            <a:r>
              <a:rPr lang="en-US" sz="727" kern="0" dirty="0">
                <a:solidFill>
                  <a:prstClr val="black"/>
                </a:solidFill>
                <a:latin typeface="Frutiger 45 Light" panose="020B0603020202020204" pitchFamily="34" charset="0"/>
              </a:rPr>
              <a:t>Please see important disclaimer at the end of the document.</a:t>
            </a:r>
          </a:p>
        </p:txBody>
      </p:sp>
    </p:spTree>
    <p:extLst>
      <p:ext uri="{BB962C8B-B14F-4D97-AF65-F5344CB8AC3E}">
        <p14:creationId xmlns:p14="http://schemas.microsoft.com/office/powerpoint/2010/main" val="26135318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8FE1DA4-A2FF-447D-8A3A-5AC301E9323E}"/>
              </a:ext>
            </a:extLst>
          </p:cNvPr>
          <p:cNvSpPr>
            <a:spLocks noGrp="1"/>
          </p:cNvSpPr>
          <p:nvPr>
            <p:ph type="title"/>
          </p:nvPr>
        </p:nvSpPr>
        <p:spPr/>
        <p:txBody>
          <a:bodyPr/>
          <a:lstStyle/>
          <a:p>
            <a:r>
              <a:rPr lang="de-CH" dirty="0">
                <a:solidFill>
                  <a:srgbClr val="FF0000"/>
                </a:solidFill>
              </a:rPr>
              <a:t>US Inflation: </a:t>
            </a:r>
            <a:r>
              <a:rPr lang="de-CH" dirty="0" err="1"/>
              <a:t>re-assessing</a:t>
            </a:r>
            <a:r>
              <a:rPr lang="de-CH" dirty="0"/>
              <a:t> </a:t>
            </a:r>
            <a:r>
              <a:rPr lang="de-CH" dirty="0" err="1"/>
              <a:t>the</a:t>
            </a:r>
            <a:r>
              <a:rPr lang="de-CH" dirty="0"/>
              <a:t> top</a:t>
            </a:r>
            <a:endParaRPr lang="en-US" dirty="0"/>
          </a:p>
        </p:txBody>
      </p:sp>
      <p:sp>
        <p:nvSpPr>
          <p:cNvPr id="4" name="Text Placeholder 3">
            <a:extLst>
              <a:ext uri="{FF2B5EF4-FFF2-40B4-BE49-F238E27FC236}">
                <a16:creationId xmlns:a16="http://schemas.microsoft.com/office/drawing/2014/main" id="{C5D0C62B-CFB1-4D72-A93B-1449B4EE3233}"/>
              </a:ext>
            </a:extLst>
          </p:cNvPr>
          <p:cNvSpPr>
            <a:spLocks noGrp="1"/>
          </p:cNvSpPr>
          <p:nvPr>
            <p:ph type="body" sz="quarter" idx="48"/>
          </p:nvPr>
        </p:nvSpPr>
        <p:spPr/>
        <p:txBody>
          <a:bodyPr/>
          <a:lstStyle/>
          <a:p>
            <a:r>
              <a:rPr lang="en-US" b="1" dirty="0">
                <a:solidFill>
                  <a:schemeClr val="tx2"/>
                </a:solidFill>
                <a:latin typeface="Frutiger 45 Light" panose="020B0603020202020204" pitchFamily="34" charset="0"/>
              </a:rPr>
              <a:t>Easing inflation </a:t>
            </a:r>
            <a:r>
              <a:rPr lang="en-US" b="1" dirty="0">
                <a:latin typeface="Frutiger 45 Light" panose="020B0603020202020204" pitchFamily="34" charset="0"/>
              </a:rPr>
              <a:t>has been </a:t>
            </a:r>
            <a:r>
              <a:rPr lang="en-US" b="1" dirty="0">
                <a:solidFill>
                  <a:schemeClr val="tx2"/>
                </a:solidFill>
                <a:latin typeface="Frutiger 45 Light" panose="020B0603020202020204" pitchFamily="34" charset="0"/>
              </a:rPr>
              <a:t>delayed</a:t>
            </a:r>
            <a:r>
              <a:rPr lang="en-US" b="1" dirty="0">
                <a:latin typeface="Frutiger 45 Light" panose="020B0603020202020204" pitchFamily="34" charset="0"/>
              </a:rPr>
              <a:t>, rather than canceled</a:t>
            </a:r>
            <a:endParaRPr lang="en-US" dirty="0"/>
          </a:p>
        </p:txBody>
      </p:sp>
      <p:pic>
        <p:nvPicPr>
          <p:cNvPr id="11" name="Picture 10">
            <a:extLst>
              <a:ext uri="{FF2B5EF4-FFF2-40B4-BE49-F238E27FC236}">
                <a16:creationId xmlns:a16="http://schemas.microsoft.com/office/drawing/2014/main" id="{2AD5E2B8-2FB9-47A6-850D-9276F3BD17E9}"/>
              </a:ext>
            </a:extLst>
          </p:cNvPr>
          <p:cNvPicPr>
            <a:picLocks noChangeAspect="1"/>
          </p:cNvPicPr>
          <p:nvPr/>
        </p:nvPicPr>
        <p:blipFill>
          <a:blip r:embed="rId3"/>
          <a:stretch>
            <a:fillRect/>
          </a:stretch>
        </p:blipFill>
        <p:spPr>
          <a:xfrm>
            <a:off x="509848" y="1806399"/>
            <a:ext cx="11006145" cy="3725156"/>
          </a:xfrm>
          <a:prstGeom prst="rect">
            <a:avLst/>
          </a:prstGeom>
        </p:spPr>
      </p:pic>
      <p:sp>
        <p:nvSpPr>
          <p:cNvPr id="13" name="TextBox 12">
            <a:extLst>
              <a:ext uri="{FF2B5EF4-FFF2-40B4-BE49-F238E27FC236}">
                <a16:creationId xmlns:a16="http://schemas.microsoft.com/office/drawing/2014/main" id="{B0712BEB-BD51-4E57-A3D3-0A66AF6F79AB}"/>
              </a:ext>
            </a:extLst>
          </p:cNvPr>
          <p:cNvSpPr txBox="1"/>
          <p:nvPr/>
        </p:nvSpPr>
        <p:spPr>
          <a:xfrm>
            <a:off x="509848" y="1638521"/>
            <a:ext cx="6096000" cy="344069"/>
          </a:xfrm>
          <a:prstGeom prst="rect">
            <a:avLst/>
          </a:prstGeom>
          <a:noFill/>
        </p:spPr>
        <p:txBody>
          <a:bodyPr wrap="square">
            <a:spAutoFit/>
          </a:bodyPr>
          <a:lstStyle/>
          <a:p>
            <a:pPr defTabSz="831281" fontAlgn="base" hangingPunct="0">
              <a:spcAft>
                <a:spcPts val="545"/>
              </a:spcAft>
            </a:pPr>
            <a:r>
              <a:rPr lang="en-US" sz="1636" spc="-73" dirty="0">
                <a:solidFill>
                  <a:prstClr val="black"/>
                </a:solidFill>
                <a:latin typeface="Frutiger 45 Light"/>
              </a:rPr>
              <a:t>US CPI, y/y, in %</a:t>
            </a:r>
            <a:endParaRPr lang="en-US" sz="1636" kern="0" dirty="0">
              <a:solidFill>
                <a:prstClr val="black"/>
              </a:solidFill>
              <a:latin typeface="Frutiger 45 Light" panose="020B0603020202020204" pitchFamily="34" charset="0"/>
            </a:endParaRPr>
          </a:p>
        </p:txBody>
      </p:sp>
      <p:sp>
        <p:nvSpPr>
          <p:cNvPr id="14" name="TextBox 13">
            <a:extLst>
              <a:ext uri="{FF2B5EF4-FFF2-40B4-BE49-F238E27FC236}">
                <a16:creationId xmlns:a16="http://schemas.microsoft.com/office/drawing/2014/main" id="{00CD8559-1F0D-420E-98AE-3510BBF50EF1}"/>
              </a:ext>
            </a:extLst>
          </p:cNvPr>
          <p:cNvSpPr txBox="1"/>
          <p:nvPr>
            <p:custDataLst>
              <p:tags r:id="rId1"/>
            </p:custDataLst>
          </p:nvPr>
        </p:nvSpPr>
        <p:spPr>
          <a:xfrm>
            <a:off x="1698693" y="6197976"/>
            <a:ext cx="9694894" cy="439618"/>
          </a:xfrm>
          <a:prstGeom prst="rect">
            <a:avLst/>
          </a:prstGeom>
          <a:noFill/>
        </p:spPr>
        <p:txBody>
          <a:bodyPr vert="horz" wrap="square" lIns="0" tIns="0" rIns="0" bIns="0" rtlCol="0" anchor="b" anchorCtr="0">
            <a:noAutofit/>
          </a:bodyPr>
          <a:lstStyle/>
          <a:p>
            <a:pPr algn="r" defTabSz="831281" fontAlgn="base" hangingPunct="0">
              <a:spcAft>
                <a:spcPts val="545"/>
              </a:spcAft>
            </a:pPr>
            <a:r>
              <a:rPr lang="en-US" sz="727" kern="0" dirty="0">
                <a:solidFill>
                  <a:prstClr val="black"/>
                </a:solidFill>
                <a:latin typeface="Frutiger 45 Light" panose="020B0603020202020204" pitchFamily="34" charset="0"/>
              </a:rPr>
              <a:t>Source: Bloomberg, UBS, as of June 2022</a:t>
            </a:r>
          </a:p>
          <a:p>
            <a:pPr algn="r" defTabSz="831281" fontAlgn="base" hangingPunct="0">
              <a:spcAft>
                <a:spcPts val="545"/>
              </a:spcAft>
            </a:pPr>
            <a:r>
              <a:rPr lang="en-US" sz="727" kern="0" dirty="0">
                <a:solidFill>
                  <a:prstClr val="black"/>
                </a:solidFill>
                <a:latin typeface="Frutiger 45 Light" panose="020B0603020202020204" pitchFamily="34" charset="0"/>
              </a:rPr>
              <a:t>Charts and scenarios are for illustrative purposes only. Historical performance and forecasts are no guarantee for future performance.</a:t>
            </a:r>
            <a:br>
              <a:rPr lang="en-US" sz="727" kern="0" dirty="0">
                <a:solidFill>
                  <a:prstClr val="black"/>
                </a:solidFill>
                <a:latin typeface="Frutiger 45 Light" panose="020B0603020202020204" pitchFamily="34" charset="0"/>
              </a:rPr>
            </a:br>
            <a:r>
              <a:rPr lang="en-US" sz="727" kern="0" dirty="0">
                <a:solidFill>
                  <a:prstClr val="black"/>
                </a:solidFill>
                <a:latin typeface="Frutiger 45 Light" panose="020B0603020202020204" pitchFamily="34" charset="0"/>
              </a:rPr>
              <a:t>Please see important disclaimer at the end of the document.</a:t>
            </a:r>
          </a:p>
        </p:txBody>
      </p:sp>
    </p:spTree>
    <p:extLst>
      <p:ext uri="{BB962C8B-B14F-4D97-AF65-F5344CB8AC3E}">
        <p14:creationId xmlns:p14="http://schemas.microsoft.com/office/powerpoint/2010/main" val="1021935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extLst>
              <a:ext uri="{FF2B5EF4-FFF2-40B4-BE49-F238E27FC236}">
                <a16:creationId xmlns:a16="http://schemas.microsoft.com/office/drawing/2014/main" id="{490B58C5-6C07-440B-B1C4-0258A1B60BCC}"/>
              </a:ext>
            </a:extLst>
          </p:cNvPr>
          <p:cNvGraphicFramePr>
            <a:graphicFrameLocks noChangeAspect="1"/>
          </p:cNvGraphicFramePr>
          <p:nvPr/>
        </p:nvGraphicFramePr>
        <p:xfrm>
          <a:off x="547951" y="1601842"/>
          <a:ext cx="8901925" cy="4459002"/>
        </p:xfrm>
        <a:graphic>
          <a:graphicData uri="http://schemas.openxmlformats.org/presentationml/2006/ole">
            <mc:AlternateContent xmlns:mc="http://schemas.openxmlformats.org/markup-compatibility/2006">
              <mc:Choice xmlns:v="urn:schemas-microsoft-com:vml" Requires="v">
                <p:oleObj spid="_x0000_s2060" name="Macrobond document" r:id="rId5" imgW="11424708" imgH="5723194" progId="Mbnd.mbnd">
                  <p:embed/>
                </p:oleObj>
              </mc:Choice>
              <mc:Fallback>
                <p:oleObj name="Macrobond document" r:id="rId5" imgW="11424708" imgH="5723194" progId="Mbnd.mbnd">
                  <p:embed/>
                  <p:pic>
                    <p:nvPicPr>
                      <p:cNvPr id="2" name="Object 1">
                        <a:extLst>
                          <a:ext uri="{FF2B5EF4-FFF2-40B4-BE49-F238E27FC236}">
                            <a16:creationId xmlns:a16="http://schemas.microsoft.com/office/drawing/2014/main" id="{490B58C5-6C07-440B-B1C4-0258A1B60BCC}"/>
                          </a:ext>
                        </a:extLst>
                      </p:cNvPr>
                      <p:cNvPicPr/>
                      <p:nvPr/>
                    </p:nvPicPr>
                    <p:blipFill>
                      <a:blip r:embed="rId6"/>
                      <a:stretch>
                        <a:fillRect/>
                      </a:stretch>
                    </p:blipFill>
                    <p:spPr>
                      <a:xfrm>
                        <a:off x="547951" y="1601842"/>
                        <a:ext cx="8901925" cy="4459002"/>
                      </a:xfrm>
                      <a:prstGeom prst="rect">
                        <a:avLst/>
                      </a:prstGeom>
                    </p:spPr>
                  </p:pic>
                </p:oleObj>
              </mc:Fallback>
            </mc:AlternateContent>
          </a:graphicData>
        </a:graphic>
      </p:graphicFrame>
      <p:sp>
        <p:nvSpPr>
          <p:cNvPr id="9" name="Rectangle 8">
            <a:extLst>
              <a:ext uri="{FF2B5EF4-FFF2-40B4-BE49-F238E27FC236}">
                <a16:creationId xmlns:a16="http://schemas.microsoft.com/office/drawing/2014/main" id="{28C4A38D-314E-4BBC-9AA1-EEBC879DA316}"/>
              </a:ext>
            </a:extLst>
          </p:cNvPr>
          <p:cNvSpPr/>
          <p:nvPr/>
        </p:nvSpPr>
        <p:spPr>
          <a:xfrm>
            <a:off x="538775" y="1026616"/>
            <a:ext cx="8388459" cy="344150"/>
          </a:xfrm>
          <a:prstGeom prst="rect">
            <a:avLst/>
          </a:prstGeom>
          <a:noFill/>
        </p:spPr>
        <p:txBody>
          <a:bodyPr vert="horz" wrap="square" lIns="0" tIns="0" rIns="0" bIns="0" rtlCol="0" anchor="t">
            <a:noAutofit/>
          </a:bodyPr>
          <a:lstStyle/>
          <a:p>
            <a:pPr defTabSz="831281" fontAlgn="base" hangingPunct="0">
              <a:spcAft>
                <a:spcPts val="545"/>
              </a:spcAft>
              <a:defRPr/>
            </a:pPr>
            <a:r>
              <a:rPr lang="de-CH" sz="1636" kern="0" dirty="0">
                <a:solidFill>
                  <a:srgbClr val="464749"/>
                </a:solidFill>
                <a:latin typeface="Frutiger 45 Light" panose="020B0603020202020204" pitchFamily="34" charset="0"/>
                <a:ea typeface="MS PGothic"/>
              </a:rPr>
              <a:t>Target </a:t>
            </a:r>
            <a:r>
              <a:rPr lang="de-CH" sz="1636" kern="0" dirty="0" err="1">
                <a:solidFill>
                  <a:srgbClr val="464749"/>
                </a:solidFill>
                <a:latin typeface="Frutiger 45 Light" panose="020B0603020202020204" pitchFamily="34" charset="0"/>
                <a:ea typeface="MS PGothic"/>
              </a:rPr>
              <a:t>rates</a:t>
            </a:r>
            <a:r>
              <a:rPr lang="de-CH" sz="1636" kern="0" dirty="0">
                <a:solidFill>
                  <a:srgbClr val="464749"/>
                </a:solidFill>
                <a:latin typeface="Frutiger 45 Light" panose="020B0603020202020204" pitchFamily="34" charset="0"/>
                <a:ea typeface="MS PGothic"/>
              </a:rPr>
              <a:t> in %</a:t>
            </a:r>
          </a:p>
        </p:txBody>
      </p:sp>
      <p:sp>
        <p:nvSpPr>
          <p:cNvPr id="4" name="Title 3">
            <a:extLst>
              <a:ext uri="{FF2B5EF4-FFF2-40B4-BE49-F238E27FC236}">
                <a16:creationId xmlns:a16="http://schemas.microsoft.com/office/drawing/2014/main" id="{F7DFCDFB-FC9F-4FAB-81AB-251B02AA54F8}"/>
              </a:ext>
            </a:extLst>
          </p:cNvPr>
          <p:cNvSpPr>
            <a:spLocks noGrp="1"/>
          </p:cNvSpPr>
          <p:nvPr>
            <p:ph type="title"/>
          </p:nvPr>
        </p:nvSpPr>
        <p:spPr/>
        <p:txBody>
          <a:bodyPr vert="horz" lIns="0" tIns="0" rIns="0" bIns="0" rtlCol="0" anchor="b" anchorCtr="0">
            <a:normAutofit/>
          </a:bodyPr>
          <a:lstStyle/>
          <a:p>
            <a:pPr>
              <a:lnSpc>
                <a:spcPts val="3461"/>
              </a:lnSpc>
            </a:pPr>
            <a:r>
              <a:rPr lang="de-CH" dirty="0">
                <a:solidFill>
                  <a:schemeClr val="tx2"/>
                </a:solidFill>
              </a:rPr>
              <a:t>Target </a:t>
            </a:r>
            <a:r>
              <a:rPr lang="de-CH" dirty="0" err="1">
                <a:solidFill>
                  <a:schemeClr val="tx2"/>
                </a:solidFill>
              </a:rPr>
              <a:t>rates</a:t>
            </a:r>
            <a:r>
              <a:rPr lang="de-CH" dirty="0">
                <a:solidFill>
                  <a:schemeClr val="tx2"/>
                </a:solidFill>
              </a:rPr>
              <a:t>:</a:t>
            </a:r>
            <a:r>
              <a:rPr lang="de-CH" dirty="0"/>
              <a:t> </a:t>
            </a:r>
            <a:r>
              <a:rPr lang="de-CH" dirty="0" err="1"/>
              <a:t>Markets</a:t>
            </a:r>
            <a:r>
              <a:rPr lang="de-CH" dirty="0"/>
              <a:t> </a:t>
            </a:r>
            <a:r>
              <a:rPr lang="de-CH" dirty="0" err="1"/>
              <a:t>are</a:t>
            </a:r>
            <a:r>
              <a:rPr lang="de-CH" dirty="0"/>
              <a:t> </a:t>
            </a:r>
            <a:r>
              <a:rPr lang="de-CH" dirty="0" err="1"/>
              <a:t>positioned</a:t>
            </a:r>
            <a:r>
              <a:rPr lang="de-CH" dirty="0"/>
              <a:t> </a:t>
            </a:r>
            <a:r>
              <a:rPr lang="de-CH" dirty="0" err="1"/>
              <a:t>for</a:t>
            </a:r>
            <a:r>
              <a:rPr lang="de-CH" dirty="0"/>
              <a:t> </a:t>
            </a:r>
            <a:r>
              <a:rPr lang="de-CH" dirty="0" err="1"/>
              <a:t>higher</a:t>
            </a:r>
            <a:r>
              <a:rPr lang="de-CH" dirty="0"/>
              <a:t> </a:t>
            </a:r>
            <a:r>
              <a:rPr lang="de-CH" dirty="0" err="1"/>
              <a:t>rates</a:t>
            </a:r>
            <a:endParaRPr lang="en-US" sz="2909" dirty="0"/>
          </a:p>
        </p:txBody>
      </p:sp>
      <p:cxnSp>
        <p:nvCxnSpPr>
          <p:cNvPr id="17" name="Straight Connector 16">
            <a:extLst>
              <a:ext uri="{FF2B5EF4-FFF2-40B4-BE49-F238E27FC236}">
                <a16:creationId xmlns:a16="http://schemas.microsoft.com/office/drawing/2014/main" id="{D728BB96-5FE4-4135-A06C-B2C5A2E0A1EB}"/>
              </a:ext>
            </a:extLst>
          </p:cNvPr>
          <p:cNvCxnSpPr>
            <a:cxnSpLocks/>
          </p:cNvCxnSpPr>
          <p:nvPr/>
        </p:nvCxnSpPr>
        <p:spPr>
          <a:xfrm>
            <a:off x="8728364" y="1670114"/>
            <a:ext cx="0" cy="3693976"/>
          </a:xfrm>
          <a:prstGeom prst="line">
            <a:avLst/>
          </a:prstGeom>
          <a:ln w="9525" cap="flat" cmpd="sng" algn="ctr">
            <a:solidFill>
              <a:schemeClr val="bg2">
                <a:lumMod val="50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9" name="Rectangle 18">
            <a:extLst>
              <a:ext uri="{FF2B5EF4-FFF2-40B4-BE49-F238E27FC236}">
                <a16:creationId xmlns:a16="http://schemas.microsoft.com/office/drawing/2014/main" id="{2330F84D-F0E6-459C-B44B-CEC08CB3421A}"/>
              </a:ext>
            </a:extLst>
          </p:cNvPr>
          <p:cNvSpPr/>
          <p:nvPr/>
        </p:nvSpPr>
        <p:spPr>
          <a:xfrm>
            <a:off x="9109364" y="2843901"/>
            <a:ext cx="63153" cy="60185"/>
          </a:xfrm>
          <a:prstGeom prst="rect">
            <a:avLst/>
          </a:prstGeom>
          <a:solidFill>
            <a:schemeClr val="tx1"/>
          </a:solidFill>
          <a:ln w="19050" cap="flat"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831281" eaLnBrk="0" fontAlgn="base" hangingPunct="0">
              <a:spcBef>
                <a:spcPct val="50000"/>
              </a:spcBef>
              <a:spcAft>
                <a:spcPct val="0"/>
              </a:spcAft>
            </a:pPr>
            <a:endParaRPr lang="en-US" sz="1455" dirty="0" err="1">
              <a:solidFill>
                <a:prstClr val="black"/>
              </a:solidFill>
              <a:latin typeface="Frutiger 45 Light"/>
            </a:endParaRPr>
          </a:p>
        </p:txBody>
      </p:sp>
      <p:sp>
        <p:nvSpPr>
          <p:cNvPr id="20" name="Rectangle 19">
            <a:extLst>
              <a:ext uri="{FF2B5EF4-FFF2-40B4-BE49-F238E27FC236}">
                <a16:creationId xmlns:a16="http://schemas.microsoft.com/office/drawing/2014/main" id="{8A0EBFE1-508A-4B23-A963-D5178842A143}"/>
              </a:ext>
            </a:extLst>
          </p:cNvPr>
          <p:cNvSpPr/>
          <p:nvPr/>
        </p:nvSpPr>
        <p:spPr>
          <a:xfrm>
            <a:off x="9113515" y="3076278"/>
            <a:ext cx="63153" cy="60185"/>
          </a:xfrm>
          <a:prstGeom prst="rect">
            <a:avLst/>
          </a:prstGeom>
          <a:solidFill>
            <a:schemeClr val="accent1"/>
          </a:solidFill>
          <a:ln w="19050" cap="flat"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831281" eaLnBrk="0" fontAlgn="base" hangingPunct="0">
              <a:spcBef>
                <a:spcPct val="50000"/>
              </a:spcBef>
              <a:spcAft>
                <a:spcPct val="0"/>
              </a:spcAft>
            </a:pPr>
            <a:endParaRPr lang="en-US" sz="1455" dirty="0" err="1">
              <a:solidFill>
                <a:prstClr val="black"/>
              </a:solidFill>
              <a:latin typeface="Frutiger 45 Light"/>
            </a:endParaRPr>
          </a:p>
        </p:txBody>
      </p:sp>
      <p:sp>
        <p:nvSpPr>
          <p:cNvPr id="21" name="Rectangle 20">
            <a:extLst>
              <a:ext uri="{FF2B5EF4-FFF2-40B4-BE49-F238E27FC236}">
                <a16:creationId xmlns:a16="http://schemas.microsoft.com/office/drawing/2014/main" id="{9EBB5ECE-2CD2-4D7A-9F0F-370C7B7225A4}"/>
              </a:ext>
            </a:extLst>
          </p:cNvPr>
          <p:cNvSpPr/>
          <p:nvPr/>
        </p:nvSpPr>
        <p:spPr>
          <a:xfrm>
            <a:off x="9132559" y="3800426"/>
            <a:ext cx="63153" cy="60185"/>
          </a:xfrm>
          <a:prstGeom prst="rect">
            <a:avLst/>
          </a:prstGeom>
          <a:solidFill>
            <a:srgbClr val="7F7F7F"/>
          </a:solidFill>
          <a:ln w="19050" cap="flat" cmpd="sng" algn="ctr">
            <a:solidFill>
              <a:schemeClr val="accent3"/>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831281" eaLnBrk="0" fontAlgn="base" hangingPunct="0">
              <a:spcBef>
                <a:spcPct val="50000"/>
              </a:spcBef>
              <a:spcAft>
                <a:spcPct val="0"/>
              </a:spcAft>
            </a:pPr>
            <a:endParaRPr lang="en-US" sz="1455" dirty="0" err="1">
              <a:solidFill>
                <a:prstClr val="black"/>
              </a:solidFill>
              <a:latin typeface="Frutiger 45 Light"/>
            </a:endParaRPr>
          </a:p>
        </p:txBody>
      </p:sp>
      <p:sp>
        <p:nvSpPr>
          <p:cNvPr id="25" name="TextBox 24">
            <a:extLst>
              <a:ext uri="{FF2B5EF4-FFF2-40B4-BE49-F238E27FC236}">
                <a16:creationId xmlns:a16="http://schemas.microsoft.com/office/drawing/2014/main" id="{1513A6CF-E499-482C-A15F-0A9430C1F328}"/>
              </a:ext>
            </a:extLst>
          </p:cNvPr>
          <p:cNvSpPr txBox="1"/>
          <p:nvPr/>
        </p:nvSpPr>
        <p:spPr>
          <a:xfrm>
            <a:off x="8789084" y="1740359"/>
            <a:ext cx="992773" cy="282969"/>
          </a:xfrm>
          <a:prstGeom prst="rect">
            <a:avLst/>
          </a:prstGeom>
          <a:noFill/>
        </p:spPr>
        <p:txBody>
          <a:bodyPr wrap="none" lIns="0" tIns="0" rIns="0" bIns="0" rtlCol="0">
            <a:noAutofit/>
          </a:bodyPr>
          <a:lstStyle>
            <a:defPPr>
              <a:defRPr lang="en-US"/>
            </a:defPPr>
            <a:lvl1pPr>
              <a:defRPr sz="1600">
                <a:solidFill>
                  <a:schemeClr val="tx1">
                    <a:lumMod val="50000"/>
                    <a:lumOff val="50000"/>
                  </a:schemeClr>
                </a:solidFill>
                <a:latin typeface="+mn-lt"/>
              </a:defRPr>
            </a:lvl1pPr>
          </a:lstStyle>
          <a:p>
            <a:pPr defTabSz="831281" eaLnBrk="0" fontAlgn="base" hangingPunct="0">
              <a:spcBef>
                <a:spcPct val="50000"/>
              </a:spcBef>
              <a:spcAft>
                <a:spcPct val="0"/>
              </a:spcAft>
            </a:pPr>
            <a:r>
              <a:rPr lang="de-CH" sz="1455" dirty="0">
                <a:solidFill>
                  <a:srgbClr val="AEB0B3">
                    <a:lumMod val="75000"/>
                    <a:lumOff val="25000"/>
                  </a:srgbClr>
                </a:solidFill>
                <a:latin typeface="Frutiger 45 Light"/>
              </a:rPr>
              <a:t>Forecast</a:t>
            </a:r>
            <a:endParaRPr lang="en-US" sz="1455" dirty="0">
              <a:solidFill>
                <a:srgbClr val="AEB0B3">
                  <a:lumMod val="75000"/>
                  <a:lumOff val="25000"/>
                </a:srgbClr>
              </a:solidFill>
              <a:latin typeface="Frutiger 45 Light"/>
            </a:endParaRPr>
          </a:p>
        </p:txBody>
      </p:sp>
      <p:cxnSp>
        <p:nvCxnSpPr>
          <p:cNvPr id="26" name="Straight Arrow Connector 25">
            <a:extLst>
              <a:ext uri="{FF2B5EF4-FFF2-40B4-BE49-F238E27FC236}">
                <a16:creationId xmlns:a16="http://schemas.microsoft.com/office/drawing/2014/main" id="{FBD8DD5B-6445-4C33-BA63-09DEC9BECFE7}"/>
              </a:ext>
            </a:extLst>
          </p:cNvPr>
          <p:cNvCxnSpPr>
            <a:cxnSpLocks/>
          </p:cNvCxnSpPr>
          <p:nvPr/>
        </p:nvCxnSpPr>
        <p:spPr>
          <a:xfrm>
            <a:off x="8812039" y="1995115"/>
            <a:ext cx="623455" cy="0"/>
          </a:xfrm>
          <a:prstGeom prst="straightConnector1">
            <a:avLst/>
          </a:prstGeom>
          <a:ln w="3810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D1642426-7D73-42A2-B8D9-C0F98AB15233}"/>
              </a:ext>
            </a:extLst>
          </p:cNvPr>
          <p:cNvSpPr txBox="1"/>
          <p:nvPr/>
        </p:nvSpPr>
        <p:spPr>
          <a:xfrm>
            <a:off x="9353166" y="2496240"/>
            <a:ext cx="831273" cy="831273"/>
          </a:xfrm>
          <a:prstGeom prst="rect">
            <a:avLst/>
          </a:prstGeom>
          <a:noFill/>
        </p:spPr>
        <p:txBody>
          <a:bodyPr wrap="none" lIns="0" tIns="0" rIns="0" bIns="0" rtlCol="0">
            <a:noAutofit/>
          </a:bodyPr>
          <a:lstStyle/>
          <a:p>
            <a:pPr defTabSz="831281" eaLnBrk="0" fontAlgn="base" hangingPunct="0">
              <a:spcBef>
                <a:spcPct val="50000"/>
              </a:spcBef>
              <a:spcAft>
                <a:spcPct val="0"/>
              </a:spcAft>
            </a:pPr>
            <a:r>
              <a:rPr lang="de-CH" sz="1455" dirty="0">
                <a:solidFill>
                  <a:prstClr val="black"/>
                </a:solidFill>
                <a:latin typeface="Frutiger 45 Light"/>
              </a:rPr>
              <a:t>Market </a:t>
            </a:r>
            <a:r>
              <a:rPr lang="de-CH" sz="1455" dirty="0" err="1">
                <a:solidFill>
                  <a:prstClr val="black"/>
                </a:solidFill>
                <a:latin typeface="Frutiger 45 Light"/>
              </a:rPr>
              <a:t>expectations</a:t>
            </a:r>
            <a:r>
              <a:rPr lang="de-CH" sz="1455" dirty="0">
                <a:solidFill>
                  <a:prstClr val="black"/>
                </a:solidFill>
                <a:latin typeface="Frutiger 45 Light"/>
              </a:rPr>
              <a:t> June 23</a:t>
            </a:r>
          </a:p>
          <a:p>
            <a:pPr defTabSz="831281" eaLnBrk="0" fontAlgn="base" hangingPunct="0">
              <a:spcBef>
                <a:spcPct val="50000"/>
              </a:spcBef>
              <a:spcAft>
                <a:spcPct val="0"/>
              </a:spcAft>
            </a:pPr>
            <a:endParaRPr lang="de-CH" sz="1455" dirty="0">
              <a:solidFill>
                <a:prstClr val="black"/>
              </a:solidFill>
              <a:latin typeface="Frutiger 45 Light"/>
            </a:endParaRPr>
          </a:p>
          <a:p>
            <a:pPr defTabSz="831281" eaLnBrk="0" fontAlgn="base" hangingPunct="0">
              <a:spcBef>
                <a:spcPct val="50000"/>
              </a:spcBef>
              <a:spcAft>
                <a:spcPct val="0"/>
              </a:spcAft>
            </a:pPr>
            <a:endParaRPr lang="en-US" sz="1455" dirty="0" err="1">
              <a:solidFill>
                <a:prstClr val="black"/>
              </a:solidFill>
              <a:latin typeface="Frutiger 45 Light"/>
            </a:endParaRPr>
          </a:p>
        </p:txBody>
      </p:sp>
      <p:sp>
        <p:nvSpPr>
          <p:cNvPr id="5" name="TextBox 4">
            <a:extLst>
              <a:ext uri="{FF2B5EF4-FFF2-40B4-BE49-F238E27FC236}">
                <a16:creationId xmlns:a16="http://schemas.microsoft.com/office/drawing/2014/main" id="{575C10A8-9B0D-4F90-AF91-2AF29D912D91}"/>
              </a:ext>
            </a:extLst>
          </p:cNvPr>
          <p:cNvSpPr txBox="1"/>
          <p:nvPr/>
        </p:nvSpPr>
        <p:spPr>
          <a:xfrm>
            <a:off x="9366221" y="2795176"/>
            <a:ext cx="831273" cy="831273"/>
          </a:xfrm>
          <a:prstGeom prst="rect">
            <a:avLst/>
          </a:prstGeom>
          <a:noFill/>
        </p:spPr>
        <p:txBody>
          <a:bodyPr wrap="none" lIns="0" tIns="0" rIns="0" bIns="0" rtlCol="0">
            <a:noAutofit/>
          </a:bodyPr>
          <a:lstStyle/>
          <a:p>
            <a:pPr defTabSz="831281" eaLnBrk="0" fontAlgn="base" hangingPunct="0">
              <a:spcBef>
                <a:spcPct val="50000"/>
              </a:spcBef>
              <a:spcAft>
                <a:spcPct val="0"/>
              </a:spcAft>
            </a:pPr>
            <a:r>
              <a:rPr lang="de-CH" sz="1455" dirty="0">
                <a:solidFill>
                  <a:prstClr val="black"/>
                </a:solidFill>
                <a:latin typeface="Frutiger 45 Light"/>
              </a:rPr>
              <a:t>US</a:t>
            </a:r>
            <a:br>
              <a:rPr lang="de-CH" sz="1455" dirty="0">
                <a:solidFill>
                  <a:prstClr val="black"/>
                </a:solidFill>
                <a:latin typeface="Frutiger 45 Light"/>
              </a:rPr>
            </a:br>
            <a:r>
              <a:rPr lang="de-CH" sz="1455" dirty="0">
                <a:solidFill>
                  <a:prstClr val="black"/>
                </a:solidFill>
                <a:latin typeface="Frutiger 45 Light"/>
              </a:rPr>
              <a:t>UK</a:t>
            </a:r>
            <a:br>
              <a:rPr lang="de-CH" sz="1455" dirty="0">
                <a:solidFill>
                  <a:prstClr val="black"/>
                </a:solidFill>
                <a:latin typeface="Frutiger 45 Light"/>
              </a:rPr>
            </a:br>
            <a:br>
              <a:rPr lang="de-CH" sz="1455" dirty="0">
                <a:solidFill>
                  <a:prstClr val="black"/>
                </a:solidFill>
                <a:latin typeface="Frutiger 45 Light"/>
              </a:rPr>
            </a:br>
            <a:br>
              <a:rPr lang="de-CH" sz="1455" dirty="0">
                <a:solidFill>
                  <a:prstClr val="black"/>
                </a:solidFill>
                <a:latin typeface="Frutiger 45 Light"/>
              </a:rPr>
            </a:br>
            <a:r>
              <a:rPr lang="de-CH" sz="1455" dirty="0">
                <a:solidFill>
                  <a:prstClr val="black"/>
                </a:solidFill>
                <a:latin typeface="Frutiger 45 Light"/>
              </a:rPr>
              <a:t>ECB</a:t>
            </a:r>
          </a:p>
        </p:txBody>
      </p:sp>
      <p:sp>
        <p:nvSpPr>
          <p:cNvPr id="13" name="TextBox 12">
            <a:extLst>
              <a:ext uri="{FF2B5EF4-FFF2-40B4-BE49-F238E27FC236}">
                <a16:creationId xmlns:a16="http://schemas.microsoft.com/office/drawing/2014/main" id="{136CA40B-1B05-46CD-B803-A70531E04BD0}"/>
              </a:ext>
            </a:extLst>
          </p:cNvPr>
          <p:cNvSpPr txBox="1"/>
          <p:nvPr>
            <p:custDataLst>
              <p:tags r:id="rId2"/>
            </p:custDataLst>
          </p:nvPr>
        </p:nvSpPr>
        <p:spPr>
          <a:xfrm>
            <a:off x="1698693" y="6197976"/>
            <a:ext cx="9694894" cy="439618"/>
          </a:xfrm>
          <a:prstGeom prst="rect">
            <a:avLst/>
          </a:prstGeom>
          <a:noFill/>
        </p:spPr>
        <p:txBody>
          <a:bodyPr vert="horz" wrap="square" lIns="0" tIns="0" rIns="0" bIns="0" rtlCol="0" anchor="b" anchorCtr="0">
            <a:noAutofit/>
          </a:bodyPr>
          <a:lstStyle/>
          <a:p>
            <a:pPr algn="r" defTabSz="831281" fontAlgn="base" hangingPunct="0">
              <a:spcAft>
                <a:spcPts val="545"/>
              </a:spcAft>
            </a:pPr>
            <a:r>
              <a:rPr lang="en-US" sz="727" kern="0" dirty="0">
                <a:solidFill>
                  <a:prstClr val="black"/>
                </a:solidFill>
                <a:latin typeface="Frutiger 45 Light" panose="020B0603020202020204" pitchFamily="34" charset="0"/>
              </a:rPr>
              <a:t>Source: </a:t>
            </a:r>
            <a:r>
              <a:rPr lang="en-US" sz="727" kern="0" dirty="0" err="1">
                <a:solidFill>
                  <a:prstClr val="black"/>
                </a:solidFill>
                <a:latin typeface="Frutiger 45 Light" panose="020B0603020202020204" pitchFamily="34" charset="0"/>
              </a:rPr>
              <a:t>Macrobond</a:t>
            </a:r>
            <a:r>
              <a:rPr lang="en-US" sz="727" kern="0" dirty="0">
                <a:solidFill>
                  <a:prstClr val="black"/>
                </a:solidFill>
                <a:latin typeface="Frutiger 45 Light" panose="020B0603020202020204" pitchFamily="34" charset="0"/>
              </a:rPr>
              <a:t>, UBS, as of June 2022</a:t>
            </a:r>
          </a:p>
          <a:p>
            <a:pPr algn="r" defTabSz="831281" fontAlgn="base" hangingPunct="0">
              <a:spcAft>
                <a:spcPts val="545"/>
              </a:spcAft>
            </a:pPr>
            <a:r>
              <a:rPr lang="en-US" sz="727" kern="0" dirty="0">
                <a:solidFill>
                  <a:prstClr val="black"/>
                </a:solidFill>
                <a:latin typeface="Frutiger 45 Light" panose="020B0603020202020204" pitchFamily="34" charset="0"/>
              </a:rPr>
              <a:t>Charts and scenarios are for illustrative purposes only. Historical performance and forecasts are no guarantee for future performance.</a:t>
            </a:r>
            <a:br>
              <a:rPr lang="en-US" sz="727" kern="0" dirty="0">
                <a:solidFill>
                  <a:prstClr val="black"/>
                </a:solidFill>
                <a:latin typeface="Frutiger 45 Light" panose="020B0603020202020204" pitchFamily="34" charset="0"/>
              </a:rPr>
            </a:br>
            <a:r>
              <a:rPr lang="en-US" sz="727" kern="0" dirty="0">
                <a:solidFill>
                  <a:prstClr val="black"/>
                </a:solidFill>
                <a:latin typeface="Frutiger 45 Light" panose="020B0603020202020204" pitchFamily="34" charset="0"/>
              </a:rPr>
              <a:t>Please see important disclaimer at the end of the document.</a:t>
            </a:r>
          </a:p>
        </p:txBody>
      </p:sp>
    </p:spTree>
    <p:extLst>
      <p:ext uri="{BB962C8B-B14F-4D97-AF65-F5344CB8AC3E}">
        <p14:creationId xmlns:p14="http://schemas.microsoft.com/office/powerpoint/2010/main" val="24040045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0FA16C2B-D6AE-4144-AC4A-FC7CB08C66B2}"/>
              </a:ext>
            </a:extLst>
          </p:cNvPr>
          <p:cNvPicPr>
            <a:picLocks noGrp="1" noChangeAspect="1"/>
          </p:cNvPicPr>
          <p:nvPr>
            <p:ph sz="quarter" idx="15"/>
          </p:nvPr>
        </p:nvPicPr>
        <p:blipFill>
          <a:blip r:embed="rId3"/>
          <a:stretch>
            <a:fillRect/>
          </a:stretch>
        </p:blipFill>
        <p:spPr>
          <a:xfrm>
            <a:off x="509848" y="1727345"/>
            <a:ext cx="11198170" cy="4105995"/>
          </a:xfrm>
          <a:prstGeom prst="rect">
            <a:avLst/>
          </a:prstGeom>
        </p:spPr>
      </p:pic>
      <p:sp>
        <p:nvSpPr>
          <p:cNvPr id="3" name="Title 2">
            <a:extLst>
              <a:ext uri="{FF2B5EF4-FFF2-40B4-BE49-F238E27FC236}">
                <a16:creationId xmlns:a16="http://schemas.microsoft.com/office/drawing/2014/main" id="{CBBDDE0B-481B-4A71-81A3-98359E6CABE7}"/>
              </a:ext>
            </a:extLst>
          </p:cNvPr>
          <p:cNvSpPr>
            <a:spLocks noGrp="1"/>
          </p:cNvSpPr>
          <p:nvPr>
            <p:ph type="title"/>
          </p:nvPr>
        </p:nvSpPr>
        <p:spPr/>
        <p:txBody>
          <a:bodyPr/>
          <a:lstStyle/>
          <a:p>
            <a:r>
              <a:rPr lang="de-CH" dirty="0">
                <a:solidFill>
                  <a:srgbClr val="FF0000"/>
                </a:solidFill>
              </a:rPr>
              <a:t>US Dollar:</a:t>
            </a:r>
            <a:r>
              <a:rPr lang="de-CH" dirty="0"/>
              <a:t> </a:t>
            </a:r>
            <a:r>
              <a:rPr lang="de-CH" dirty="0" err="1"/>
              <a:t>likely</a:t>
            </a:r>
            <a:r>
              <a:rPr lang="de-CH" dirty="0"/>
              <a:t> </a:t>
            </a:r>
            <a:r>
              <a:rPr lang="de-CH" dirty="0" err="1"/>
              <a:t>to</a:t>
            </a:r>
            <a:r>
              <a:rPr lang="de-CH" dirty="0"/>
              <a:t> </a:t>
            </a:r>
            <a:r>
              <a:rPr lang="de-CH" dirty="0" err="1"/>
              <a:t>reach</a:t>
            </a:r>
            <a:r>
              <a:rPr lang="de-CH" dirty="0"/>
              <a:t> </a:t>
            </a:r>
            <a:r>
              <a:rPr lang="de-CH" dirty="0" err="1"/>
              <a:t>the</a:t>
            </a:r>
            <a:r>
              <a:rPr lang="de-CH" dirty="0"/>
              <a:t> top </a:t>
            </a:r>
            <a:endParaRPr lang="en-US" dirty="0"/>
          </a:p>
        </p:txBody>
      </p:sp>
      <p:sp>
        <p:nvSpPr>
          <p:cNvPr id="4" name="Text Placeholder 3">
            <a:extLst>
              <a:ext uri="{FF2B5EF4-FFF2-40B4-BE49-F238E27FC236}">
                <a16:creationId xmlns:a16="http://schemas.microsoft.com/office/drawing/2014/main" id="{88AE03DE-ABB7-4F9B-BF00-87A91049C58D}"/>
              </a:ext>
            </a:extLst>
          </p:cNvPr>
          <p:cNvSpPr>
            <a:spLocks noGrp="1"/>
          </p:cNvSpPr>
          <p:nvPr>
            <p:ph type="body" sz="quarter" idx="48"/>
          </p:nvPr>
        </p:nvSpPr>
        <p:spPr/>
        <p:txBody>
          <a:bodyPr/>
          <a:lstStyle/>
          <a:p>
            <a:r>
              <a:rPr lang="en-GB" b="1" dirty="0">
                <a:latin typeface="Frutiger 45 Light" panose="020B0603020202020204" pitchFamily="34" charset="0"/>
              </a:rPr>
              <a:t>The </a:t>
            </a:r>
            <a:r>
              <a:rPr lang="en-GB" b="1" dirty="0">
                <a:solidFill>
                  <a:schemeClr val="tx2"/>
                </a:solidFill>
                <a:latin typeface="Frutiger 45 Light" panose="020B0603020202020204" pitchFamily="34" charset="0"/>
              </a:rPr>
              <a:t>Dollar index </a:t>
            </a:r>
            <a:r>
              <a:rPr lang="en-GB" b="1" dirty="0">
                <a:latin typeface="Frutiger 45 Light" panose="020B0603020202020204" pitchFamily="34" charset="0"/>
              </a:rPr>
              <a:t>has rallied ~10% year-to-date</a:t>
            </a:r>
          </a:p>
          <a:p>
            <a:endParaRPr lang="en-US" dirty="0"/>
          </a:p>
        </p:txBody>
      </p:sp>
      <p:sp>
        <p:nvSpPr>
          <p:cNvPr id="7" name="TextBox 6">
            <a:extLst>
              <a:ext uri="{FF2B5EF4-FFF2-40B4-BE49-F238E27FC236}">
                <a16:creationId xmlns:a16="http://schemas.microsoft.com/office/drawing/2014/main" id="{9F518EB0-B9EC-41FE-934B-0FEC4BCE724E}"/>
              </a:ext>
            </a:extLst>
          </p:cNvPr>
          <p:cNvSpPr txBox="1"/>
          <p:nvPr/>
        </p:nvSpPr>
        <p:spPr>
          <a:xfrm>
            <a:off x="509847" y="1559468"/>
            <a:ext cx="6096000" cy="344069"/>
          </a:xfrm>
          <a:prstGeom prst="rect">
            <a:avLst/>
          </a:prstGeom>
          <a:noFill/>
        </p:spPr>
        <p:txBody>
          <a:bodyPr wrap="square">
            <a:spAutoFit/>
          </a:bodyPr>
          <a:lstStyle/>
          <a:p>
            <a:pPr defTabSz="831281" fontAlgn="base" hangingPunct="0">
              <a:spcAft>
                <a:spcPts val="545"/>
              </a:spcAft>
            </a:pPr>
            <a:r>
              <a:rPr lang="en-GB" sz="1636" kern="0" dirty="0">
                <a:solidFill>
                  <a:prstClr val="black"/>
                </a:solidFill>
                <a:latin typeface="Frutiger 45 Light" panose="020B0603020202020204" pitchFamily="34" charset="0"/>
              </a:rPr>
              <a:t>DXY Index</a:t>
            </a:r>
            <a:endParaRPr lang="en-US" sz="1636" kern="0" dirty="0">
              <a:solidFill>
                <a:prstClr val="black"/>
              </a:solidFill>
              <a:latin typeface="Frutiger 45 Light" panose="020B0603020202020204" pitchFamily="34" charset="0"/>
            </a:endParaRPr>
          </a:p>
        </p:txBody>
      </p:sp>
      <p:sp>
        <p:nvSpPr>
          <p:cNvPr id="8" name="TextBox 7">
            <a:extLst>
              <a:ext uri="{FF2B5EF4-FFF2-40B4-BE49-F238E27FC236}">
                <a16:creationId xmlns:a16="http://schemas.microsoft.com/office/drawing/2014/main" id="{51943179-3E35-410E-A5E2-E2999B3E8880}"/>
              </a:ext>
            </a:extLst>
          </p:cNvPr>
          <p:cNvSpPr txBox="1"/>
          <p:nvPr>
            <p:custDataLst>
              <p:tags r:id="rId1"/>
            </p:custDataLst>
          </p:nvPr>
        </p:nvSpPr>
        <p:spPr>
          <a:xfrm>
            <a:off x="1698693" y="6197976"/>
            <a:ext cx="9694894" cy="439618"/>
          </a:xfrm>
          <a:prstGeom prst="rect">
            <a:avLst/>
          </a:prstGeom>
          <a:noFill/>
        </p:spPr>
        <p:txBody>
          <a:bodyPr vert="horz" wrap="square" lIns="0" tIns="0" rIns="0" bIns="0" rtlCol="0" anchor="b" anchorCtr="0">
            <a:noAutofit/>
          </a:bodyPr>
          <a:lstStyle/>
          <a:p>
            <a:pPr algn="r" defTabSz="831281" fontAlgn="base" hangingPunct="0">
              <a:spcAft>
                <a:spcPts val="545"/>
              </a:spcAft>
            </a:pPr>
            <a:r>
              <a:rPr lang="en-US" sz="727" kern="0" dirty="0">
                <a:solidFill>
                  <a:prstClr val="black"/>
                </a:solidFill>
                <a:latin typeface="Frutiger 45 Light" panose="020B0603020202020204" pitchFamily="34" charset="0"/>
              </a:rPr>
              <a:t>Source: Bloomberg, UBS, as of June 2022</a:t>
            </a:r>
          </a:p>
          <a:p>
            <a:pPr algn="r" defTabSz="831281" fontAlgn="base" hangingPunct="0">
              <a:spcAft>
                <a:spcPts val="545"/>
              </a:spcAft>
            </a:pPr>
            <a:r>
              <a:rPr lang="en-US" sz="727" kern="0" dirty="0">
                <a:solidFill>
                  <a:prstClr val="black"/>
                </a:solidFill>
                <a:latin typeface="Frutiger 45 Light" panose="020B0603020202020204" pitchFamily="34" charset="0"/>
              </a:rPr>
              <a:t>Charts and scenarios are for illustrative purposes only. Historical performance and forecasts are no guarantee for future performance.</a:t>
            </a:r>
            <a:br>
              <a:rPr lang="en-US" sz="727" kern="0" dirty="0">
                <a:solidFill>
                  <a:prstClr val="black"/>
                </a:solidFill>
                <a:latin typeface="Frutiger 45 Light" panose="020B0603020202020204" pitchFamily="34" charset="0"/>
              </a:rPr>
            </a:br>
            <a:r>
              <a:rPr lang="en-US" sz="727" kern="0" dirty="0">
                <a:solidFill>
                  <a:prstClr val="black"/>
                </a:solidFill>
                <a:latin typeface="Frutiger 45 Light" panose="020B0603020202020204" pitchFamily="34" charset="0"/>
              </a:rPr>
              <a:t>Please see important disclaimer at the end of the document.</a:t>
            </a:r>
          </a:p>
        </p:txBody>
      </p:sp>
    </p:spTree>
    <p:extLst>
      <p:ext uri="{BB962C8B-B14F-4D97-AF65-F5344CB8AC3E}">
        <p14:creationId xmlns:p14="http://schemas.microsoft.com/office/powerpoint/2010/main" val="5420660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0A8B9F98-41E1-4E69-8841-D9654DB68F2A}"/>
              </a:ext>
            </a:extLst>
          </p:cNvPr>
          <p:cNvPicPr>
            <a:picLocks noGrp="1" noChangeAspect="1"/>
          </p:cNvPicPr>
          <p:nvPr>
            <p:ph sz="quarter" idx="15"/>
          </p:nvPr>
        </p:nvPicPr>
        <p:blipFill>
          <a:blip r:embed="rId3"/>
          <a:stretch>
            <a:fillRect/>
          </a:stretch>
        </p:blipFill>
        <p:spPr>
          <a:xfrm>
            <a:off x="581413" y="1676033"/>
            <a:ext cx="11068010" cy="3670796"/>
          </a:xfrm>
          <a:prstGeom prst="rect">
            <a:avLst/>
          </a:prstGeom>
        </p:spPr>
      </p:pic>
      <p:sp>
        <p:nvSpPr>
          <p:cNvPr id="3" name="Title 2">
            <a:extLst>
              <a:ext uri="{FF2B5EF4-FFF2-40B4-BE49-F238E27FC236}">
                <a16:creationId xmlns:a16="http://schemas.microsoft.com/office/drawing/2014/main" id="{D713F720-5C32-4F1D-99CF-A0900A498AA6}"/>
              </a:ext>
            </a:extLst>
          </p:cNvPr>
          <p:cNvSpPr>
            <a:spLocks noGrp="1"/>
          </p:cNvSpPr>
          <p:nvPr>
            <p:ph type="title"/>
          </p:nvPr>
        </p:nvSpPr>
        <p:spPr/>
        <p:txBody>
          <a:bodyPr/>
          <a:lstStyle/>
          <a:p>
            <a:r>
              <a:rPr lang="de-CH" dirty="0" err="1">
                <a:solidFill>
                  <a:srgbClr val="FF0000"/>
                </a:solidFill>
              </a:rPr>
              <a:t>Commodity</a:t>
            </a:r>
            <a:r>
              <a:rPr lang="de-CH" dirty="0">
                <a:solidFill>
                  <a:srgbClr val="FF0000"/>
                </a:solidFill>
              </a:rPr>
              <a:t> </a:t>
            </a:r>
            <a:r>
              <a:rPr lang="de-CH" dirty="0" err="1"/>
              <a:t>prices</a:t>
            </a:r>
            <a:r>
              <a:rPr lang="de-CH" dirty="0"/>
              <a:t> </a:t>
            </a:r>
            <a:r>
              <a:rPr lang="de-CH" dirty="0" err="1"/>
              <a:t>have</a:t>
            </a:r>
            <a:r>
              <a:rPr lang="de-CH" dirty="0"/>
              <a:t> </a:t>
            </a:r>
            <a:r>
              <a:rPr lang="de-CH" dirty="0" err="1"/>
              <a:t>risen</a:t>
            </a:r>
            <a:r>
              <a:rPr lang="de-CH" dirty="0"/>
              <a:t> </a:t>
            </a:r>
            <a:r>
              <a:rPr lang="de-CH" dirty="0" err="1"/>
              <a:t>across</a:t>
            </a:r>
            <a:r>
              <a:rPr lang="de-CH" dirty="0"/>
              <a:t> all </a:t>
            </a:r>
            <a:r>
              <a:rPr lang="de-CH" dirty="0" err="1"/>
              <a:t>sectors</a:t>
            </a:r>
            <a:endParaRPr lang="en-US" dirty="0"/>
          </a:p>
        </p:txBody>
      </p:sp>
      <p:sp>
        <p:nvSpPr>
          <p:cNvPr id="4" name="Text Placeholder 3">
            <a:extLst>
              <a:ext uri="{FF2B5EF4-FFF2-40B4-BE49-F238E27FC236}">
                <a16:creationId xmlns:a16="http://schemas.microsoft.com/office/drawing/2014/main" id="{349303BC-6B84-4CAD-A536-F57EE13AEFE6}"/>
              </a:ext>
            </a:extLst>
          </p:cNvPr>
          <p:cNvSpPr>
            <a:spLocks noGrp="1"/>
          </p:cNvSpPr>
          <p:nvPr>
            <p:ph type="body" sz="quarter" idx="48"/>
          </p:nvPr>
        </p:nvSpPr>
        <p:spPr/>
        <p:txBody>
          <a:bodyPr/>
          <a:lstStyle/>
          <a:p>
            <a:r>
              <a:rPr lang="en-GB" b="1" dirty="0">
                <a:solidFill>
                  <a:schemeClr val="tx2"/>
                </a:solidFill>
                <a:latin typeface="Frutiger 45 Light" panose="020B0603020202020204" pitchFamily="34" charset="0"/>
              </a:rPr>
              <a:t>Commodity prices elevated </a:t>
            </a:r>
            <a:r>
              <a:rPr lang="en-GB" b="1" dirty="0">
                <a:latin typeface="Frutiger 45 Light" panose="020B0603020202020204" pitchFamily="34" charset="0"/>
              </a:rPr>
              <a:t>for longer on demand-supply mismatches </a:t>
            </a:r>
          </a:p>
          <a:p>
            <a:endParaRPr lang="en-US" dirty="0"/>
          </a:p>
        </p:txBody>
      </p:sp>
      <p:sp>
        <p:nvSpPr>
          <p:cNvPr id="7" name="TextBox 6">
            <a:extLst>
              <a:ext uri="{FF2B5EF4-FFF2-40B4-BE49-F238E27FC236}">
                <a16:creationId xmlns:a16="http://schemas.microsoft.com/office/drawing/2014/main" id="{8996E601-12A3-42D4-B694-25CC90BADAC6}"/>
              </a:ext>
            </a:extLst>
          </p:cNvPr>
          <p:cNvSpPr txBox="1"/>
          <p:nvPr/>
        </p:nvSpPr>
        <p:spPr>
          <a:xfrm>
            <a:off x="581413" y="1676033"/>
            <a:ext cx="6096000" cy="344069"/>
          </a:xfrm>
          <a:prstGeom prst="rect">
            <a:avLst/>
          </a:prstGeom>
          <a:noFill/>
        </p:spPr>
        <p:txBody>
          <a:bodyPr wrap="square">
            <a:spAutoFit/>
          </a:bodyPr>
          <a:lstStyle/>
          <a:p>
            <a:pPr defTabSz="831281" fontAlgn="base" hangingPunct="0">
              <a:spcAft>
                <a:spcPts val="545"/>
              </a:spcAft>
            </a:pPr>
            <a:r>
              <a:rPr lang="en-GB" sz="1636" kern="0" dirty="0">
                <a:solidFill>
                  <a:prstClr val="black"/>
                </a:solidFill>
                <a:latin typeface="Frutiger 45 Light" panose="020B0603020202020204" pitchFamily="34" charset="0"/>
              </a:rPr>
              <a:t>Bloomberg Commodity Index</a:t>
            </a:r>
            <a:endParaRPr lang="en-US" sz="1636" kern="0" dirty="0">
              <a:solidFill>
                <a:prstClr val="black"/>
              </a:solidFill>
              <a:latin typeface="Frutiger 45 Light" panose="020B0603020202020204" pitchFamily="34" charset="0"/>
            </a:endParaRPr>
          </a:p>
        </p:txBody>
      </p:sp>
      <p:sp>
        <p:nvSpPr>
          <p:cNvPr id="8" name="TextBox 7">
            <a:extLst>
              <a:ext uri="{FF2B5EF4-FFF2-40B4-BE49-F238E27FC236}">
                <a16:creationId xmlns:a16="http://schemas.microsoft.com/office/drawing/2014/main" id="{C0C27001-5017-40CD-A57E-31D2F9B5047D}"/>
              </a:ext>
            </a:extLst>
          </p:cNvPr>
          <p:cNvSpPr txBox="1"/>
          <p:nvPr>
            <p:custDataLst>
              <p:tags r:id="rId1"/>
            </p:custDataLst>
          </p:nvPr>
        </p:nvSpPr>
        <p:spPr>
          <a:xfrm>
            <a:off x="1698693" y="6197976"/>
            <a:ext cx="9694894" cy="439618"/>
          </a:xfrm>
          <a:prstGeom prst="rect">
            <a:avLst/>
          </a:prstGeom>
          <a:noFill/>
        </p:spPr>
        <p:txBody>
          <a:bodyPr vert="horz" wrap="square" lIns="0" tIns="0" rIns="0" bIns="0" rtlCol="0" anchor="b" anchorCtr="0">
            <a:noAutofit/>
          </a:bodyPr>
          <a:lstStyle/>
          <a:p>
            <a:pPr algn="r" defTabSz="831281" fontAlgn="base" hangingPunct="0">
              <a:spcAft>
                <a:spcPts val="545"/>
              </a:spcAft>
            </a:pPr>
            <a:r>
              <a:rPr lang="en-US" sz="727" kern="0" dirty="0">
                <a:solidFill>
                  <a:prstClr val="black"/>
                </a:solidFill>
                <a:latin typeface="Frutiger 45 Light" panose="020B0603020202020204" pitchFamily="34" charset="0"/>
              </a:rPr>
              <a:t>Source: Bloomberg, UBS, as of June 2022</a:t>
            </a:r>
          </a:p>
          <a:p>
            <a:pPr algn="r" defTabSz="831281" fontAlgn="base" hangingPunct="0">
              <a:spcAft>
                <a:spcPts val="545"/>
              </a:spcAft>
            </a:pPr>
            <a:r>
              <a:rPr lang="en-US" sz="727" kern="0" dirty="0">
                <a:solidFill>
                  <a:prstClr val="black"/>
                </a:solidFill>
                <a:latin typeface="Frutiger 45 Light" panose="020B0603020202020204" pitchFamily="34" charset="0"/>
              </a:rPr>
              <a:t>Charts and scenarios are for illustrative purposes only. Historical performance and forecasts are no guarantee for future performance.</a:t>
            </a:r>
            <a:br>
              <a:rPr lang="en-US" sz="727" kern="0" dirty="0">
                <a:solidFill>
                  <a:prstClr val="black"/>
                </a:solidFill>
                <a:latin typeface="Frutiger 45 Light" panose="020B0603020202020204" pitchFamily="34" charset="0"/>
              </a:rPr>
            </a:br>
            <a:r>
              <a:rPr lang="en-US" sz="727" kern="0" dirty="0">
                <a:solidFill>
                  <a:prstClr val="black"/>
                </a:solidFill>
                <a:latin typeface="Frutiger 45 Light" panose="020B0603020202020204" pitchFamily="34" charset="0"/>
              </a:rPr>
              <a:t>Please see important disclaimer at the end of the document.</a:t>
            </a:r>
          </a:p>
        </p:txBody>
      </p:sp>
    </p:spTree>
    <p:extLst>
      <p:ext uri="{BB962C8B-B14F-4D97-AF65-F5344CB8AC3E}">
        <p14:creationId xmlns:p14="http://schemas.microsoft.com/office/powerpoint/2010/main" val="5416249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GE HEADING"/>
          <p:cNvSpPr>
            <a:spLocks noGrp="1"/>
          </p:cNvSpPr>
          <p:nvPr>
            <p:ph type="title"/>
            <p:custDataLst>
              <p:tags r:id="rId2"/>
            </p:custDataLst>
          </p:nvPr>
        </p:nvSpPr>
        <p:spPr>
          <a:xfrm>
            <a:off x="502416" y="-30046"/>
            <a:ext cx="11105804" cy="856211"/>
          </a:xfrm>
        </p:spPr>
        <p:txBody>
          <a:bodyPr>
            <a:normAutofit/>
          </a:bodyPr>
          <a:lstStyle/>
          <a:p>
            <a:pPr>
              <a:lnSpc>
                <a:spcPct val="107000"/>
              </a:lnSpc>
              <a:spcBef>
                <a:spcPts val="0"/>
              </a:spcBef>
              <a:spcAft>
                <a:spcPts val="727"/>
              </a:spcAft>
            </a:pPr>
            <a:r>
              <a:rPr lang="en-US" dirty="0">
                <a:solidFill>
                  <a:schemeClr val="tx2"/>
                </a:solidFill>
              </a:rPr>
              <a:t>Market outcomes</a:t>
            </a:r>
            <a:r>
              <a:rPr lang="en-US" dirty="0"/>
              <a:t> in 4 </a:t>
            </a:r>
            <a:r>
              <a:rPr lang="en-US" dirty="0">
                <a:solidFill>
                  <a:schemeClr val="tx2"/>
                </a:solidFill>
              </a:rPr>
              <a:t>scenarios</a:t>
            </a:r>
            <a:r>
              <a:rPr lang="en-US" dirty="0"/>
              <a:t>: Stagflation, reflation, soft landing, and slump</a:t>
            </a:r>
          </a:p>
        </p:txBody>
      </p:sp>
      <p:sp>
        <p:nvSpPr>
          <p:cNvPr id="31" name="TextBox 30">
            <a:extLst>
              <a:ext uri="{FF2B5EF4-FFF2-40B4-BE49-F238E27FC236}">
                <a16:creationId xmlns:a16="http://schemas.microsoft.com/office/drawing/2014/main" id="{08261277-B2AA-4558-8660-C79A179727B4}"/>
              </a:ext>
            </a:extLst>
          </p:cNvPr>
          <p:cNvSpPr txBox="1"/>
          <p:nvPr>
            <p:custDataLst>
              <p:tags r:id="rId3"/>
            </p:custDataLst>
          </p:nvPr>
        </p:nvSpPr>
        <p:spPr>
          <a:xfrm>
            <a:off x="1698693" y="6310322"/>
            <a:ext cx="9694894" cy="327273"/>
          </a:xfrm>
          <a:prstGeom prst="rect">
            <a:avLst/>
          </a:prstGeom>
          <a:noFill/>
        </p:spPr>
        <p:txBody>
          <a:bodyPr vert="horz" wrap="square" lIns="0" tIns="0" rIns="0" bIns="0" rtlCol="0" anchor="b" anchorCtr="0">
            <a:noAutofit/>
          </a:bodyPr>
          <a:lstStyle/>
          <a:p>
            <a:pPr marL="0" marR="0" lvl="0" indent="0" algn="r" defTabSz="831281" rtl="0" eaLnBrk="1" fontAlgn="base" latinLnBrk="0" hangingPunct="0">
              <a:lnSpc>
                <a:spcPct val="100000"/>
              </a:lnSpc>
              <a:spcBef>
                <a:spcPts val="0"/>
              </a:spcBef>
              <a:spcAft>
                <a:spcPts val="545"/>
              </a:spcAft>
              <a:buClrTx/>
              <a:buSzTx/>
              <a:buFontTx/>
              <a:buNone/>
              <a:tabLst/>
              <a:defRPr/>
            </a:pPr>
            <a:r>
              <a:rPr kumimoji="0" lang="en-US" sz="727" b="0" i="0" u="none" strike="noStrike" kern="0" cap="none" spc="0" normalizeH="0" baseline="0" noProof="0" dirty="0">
                <a:ln>
                  <a:noFill/>
                </a:ln>
                <a:solidFill>
                  <a:prstClr val="black"/>
                </a:solidFill>
                <a:effectLst/>
                <a:uLnTx/>
                <a:uFillTx/>
                <a:latin typeface="Frutiger 45 Light" panose="020B0603020202020204" pitchFamily="34" charset="0"/>
                <a:cs typeface="+mn-cs"/>
              </a:rPr>
              <a:t>Source: UBS, as of June 2022</a:t>
            </a:r>
          </a:p>
          <a:p>
            <a:pPr marL="0" marR="0" lvl="0" indent="0" algn="r" defTabSz="831281" rtl="0" eaLnBrk="1" fontAlgn="base" latinLnBrk="0" hangingPunct="0">
              <a:lnSpc>
                <a:spcPct val="100000"/>
              </a:lnSpc>
              <a:spcBef>
                <a:spcPts val="0"/>
              </a:spcBef>
              <a:spcAft>
                <a:spcPts val="545"/>
              </a:spcAft>
              <a:buClrTx/>
              <a:buSzTx/>
              <a:buFontTx/>
              <a:buNone/>
              <a:tabLst/>
              <a:defRPr/>
            </a:pPr>
            <a:r>
              <a:rPr kumimoji="0" lang="en-US" sz="727" b="0" i="0" u="none" strike="noStrike" kern="0" cap="none" spc="0" normalizeH="0" baseline="0" noProof="0" dirty="0">
                <a:ln>
                  <a:noFill/>
                </a:ln>
                <a:solidFill>
                  <a:prstClr val="black"/>
                </a:solidFill>
                <a:effectLst/>
                <a:uLnTx/>
                <a:uFillTx/>
                <a:latin typeface="Frutiger 45 Light" panose="020B0603020202020204" pitchFamily="34" charset="0"/>
                <a:cs typeface="+mn-cs"/>
              </a:rPr>
              <a:t>Charts and scenarios are for illustrative purposes only. Historical performance and forecasts are no guarantee for future performance.</a:t>
            </a:r>
            <a:br>
              <a:rPr kumimoji="0" lang="en-US" sz="727" b="0" i="0" u="none" strike="noStrike" kern="0" cap="none" spc="0" normalizeH="0" baseline="0" noProof="0" dirty="0">
                <a:ln>
                  <a:noFill/>
                </a:ln>
                <a:solidFill>
                  <a:prstClr val="black"/>
                </a:solidFill>
                <a:effectLst/>
                <a:uLnTx/>
                <a:uFillTx/>
                <a:latin typeface="Frutiger 45 Light" panose="020B0603020202020204" pitchFamily="34" charset="0"/>
                <a:cs typeface="+mn-cs"/>
              </a:rPr>
            </a:br>
            <a:r>
              <a:rPr kumimoji="0" lang="en-US" sz="727" b="0" i="0" u="none" strike="noStrike" kern="0" cap="none" spc="0" normalizeH="0" baseline="0" noProof="0" dirty="0">
                <a:ln>
                  <a:noFill/>
                </a:ln>
                <a:solidFill>
                  <a:prstClr val="black"/>
                </a:solidFill>
                <a:effectLst/>
                <a:uLnTx/>
                <a:uFillTx/>
                <a:latin typeface="Frutiger 45 Light" panose="020B0603020202020204" pitchFamily="34" charset="0"/>
                <a:cs typeface="+mn-cs"/>
              </a:rPr>
              <a:t>Please see important disclaimer at the end of the document.</a:t>
            </a:r>
          </a:p>
        </p:txBody>
      </p:sp>
      <p:graphicFrame>
        <p:nvGraphicFramePr>
          <p:cNvPr id="9" name="Chart 8">
            <a:extLst>
              <a:ext uri="{FF2B5EF4-FFF2-40B4-BE49-F238E27FC236}">
                <a16:creationId xmlns:a16="http://schemas.microsoft.com/office/drawing/2014/main" id="{DB3533F2-6B4D-4C30-AF3B-C86AC448D650}"/>
              </a:ext>
            </a:extLst>
          </p:cNvPr>
          <p:cNvGraphicFramePr>
            <a:graphicFrameLocks/>
          </p:cNvGraphicFramePr>
          <p:nvPr/>
        </p:nvGraphicFramePr>
        <p:xfrm>
          <a:off x="2041236" y="1080657"/>
          <a:ext cx="7620000" cy="5089236"/>
        </p:xfrm>
        <a:graphic>
          <a:graphicData uri="http://schemas.openxmlformats.org/drawingml/2006/chart">
            <c:chart xmlns:c="http://schemas.openxmlformats.org/drawingml/2006/chart" xmlns:r="http://schemas.openxmlformats.org/officeDocument/2006/relationships" r:id="rId6"/>
          </a:graphicData>
        </a:graphic>
      </p:graphicFrame>
    </p:spTree>
    <p:custDataLst>
      <p:tags r:id="rId1"/>
    </p:custDataLst>
    <p:extLst>
      <p:ext uri="{BB962C8B-B14F-4D97-AF65-F5344CB8AC3E}">
        <p14:creationId xmlns:p14="http://schemas.microsoft.com/office/powerpoint/2010/main" val="367405330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EXT_TYPE" val="CREATE DATE"/>
</p:tagLst>
</file>

<file path=ppt/tags/tag10.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0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101.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10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0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10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0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0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0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0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09.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1.xml><?xml version="1.0" encoding="utf-8"?>
<p:tagLst xmlns:a="http://schemas.openxmlformats.org/drawingml/2006/main" xmlns:r="http://schemas.openxmlformats.org/officeDocument/2006/relationships" xmlns:p="http://schemas.openxmlformats.org/presentationml/2006/main">
  <p:tag name="TEXT_TYPE" val="CREATE DATE"/>
</p:tagLst>
</file>

<file path=ppt/tags/tag11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1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12.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1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3"/>
</p:tagLst>
</file>

<file path=ppt/tags/tag114.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15.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1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117.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18.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11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12.xml><?xml version="1.0" encoding="utf-8"?>
<p:tagLst xmlns:a="http://schemas.openxmlformats.org/drawingml/2006/main" xmlns:r="http://schemas.openxmlformats.org/officeDocument/2006/relationships" xmlns:p="http://schemas.openxmlformats.org/presentationml/2006/main">
  <p:tag name="TEXT_TYPE" val="PRESENTATION PRESENTER"/>
  <p:tag name="FONT STYLE" val="SANS SERIF"/>
</p:tagLst>
</file>

<file path=ppt/tags/tag120.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12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2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12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2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2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12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2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2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2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3.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130.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31.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32.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33.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3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3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36.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37.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38.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39.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8&quot; Source=&quot;Harvey 8&quot; /&gt;"/>
</p:tagLst>
</file>

<file path=ppt/tags/tag14.xml><?xml version="1.0" encoding="utf-8"?>
<p:tagLst xmlns:a="http://schemas.openxmlformats.org/drawingml/2006/main" xmlns:r="http://schemas.openxmlformats.org/officeDocument/2006/relationships" xmlns:p="http://schemas.openxmlformats.org/presentationml/2006/main">
  <p:tag name="FONT STYLE" val="SERIF"/>
  <p:tag name="TEXT_TYPE" val="PRESENTATION INFOLINE"/>
</p:tagLst>
</file>

<file path=ppt/tags/tag140.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14658f23-eb84-4900-8963-e5e09391589d&quot; IsConsolidated=&quot;False&quot; IsTopLevel=&quot;False&quot; Layer=&quot;Harvey 4&quot; Source=&quot;Harvey 4&quot; /&gt;"/>
</p:tagLst>
</file>

<file path=ppt/tags/tag141.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24302f28-aa41-4224-a1dc-8de3ed61cdd0&quot; IsConsolidated=&quot;False&quot; IsTopLevel=&quot;False&quot; Layer=&quot;Harvey 3&quot; Source=&quot;Harvey 3&quot; /&gt;"/>
</p:tagLst>
</file>

<file path=ppt/tags/tag142.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24302f28-aa41-4224-a1dc-8de3ed61cdd0&quot; IsConsolidated=&quot;False&quot; IsTopLevel=&quot;False&quot; Layer=&quot;Harvey 0/3 [0]&quot; Source=&quot;Harvey 3&quot; /&gt;"/>
</p:tagLst>
</file>

<file path=ppt/tags/tag143.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24302f28-aa41-4224-a1dc-8de3ed61cdd0&quot; IsConsolidated=&quot;False&quot; IsTopLevel=&quot;False&quot; Layer=&quot;Harvey 1/3 [1]&quot; Source=&quot;Harvey 3&quot; /&gt;"/>
</p:tagLst>
</file>

<file path=ppt/tags/tag144.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24302f28-aa41-4224-a1dc-8de3ed61cdd0&quot; IsConsolidated=&quot;False&quot; IsTopLevel=&quot;False&quot; Layer=&quot;Harvey 2/3 [2]&quot; Source=&quot;Harvey 3&quot; /&gt;"/>
</p:tagLst>
</file>

<file path=ppt/tags/tag145.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24302f28-aa41-4224-a1dc-8de3ed61cdd0&quot; IsConsolidated=&quot;False&quot; IsTopLevel=&quot;False&quot; Layer=&quot;Harvey 3/3 [3]&quot; Source=&quot;Harvey 3&quot; /&gt;"/>
</p:tagLst>
</file>

<file path=ppt/tags/tag146.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14658f23-eb84-4900-8963-e5e09391589d&quot; IsConsolidated=&quot;False&quot; IsTopLevel=&quot;False&quot; Layer=&quot;Harvey 0/4 [0]&quot; Source=&quot;Harvey 4&quot; /&gt;"/>
</p:tagLst>
</file>

<file path=ppt/tags/tag147.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14658f23-eb84-4900-8963-e5e09391589d&quot; IsConsolidated=&quot;False&quot; IsTopLevel=&quot;False&quot; Layer=&quot;Harvey 1/4 [1]&quot; Source=&quot;Harvey 4&quot; /&gt;"/>
</p:tagLst>
</file>

<file path=ppt/tags/tag148.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14658f23-eb84-4900-8963-e5e09391589d&quot; IsConsolidated=&quot;False&quot; IsTopLevel=&quot;False&quot; Layer=&quot;Harvey 2/4 [2]&quot; Source=&quot;Harvey 4&quot; /&gt;"/>
</p:tagLst>
</file>

<file path=ppt/tags/tag149.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14658f23-eb84-4900-8963-e5e09391589d&quot; IsConsolidated=&quot;False&quot; IsTopLevel=&quot;False&quot; Layer=&quot;Harvey 3/4 [3]&quot; Source=&quot;Harvey 4&quot; /&gt;"/>
</p:tagLst>
</file>

<file path=ppt/tags/tag15.xml><?xml version="1.0" encoding="utf-8"?>
<p:tagLst xmlns:a="http://schemas.openxmlformats.org/drawingml/2006/main" xmlns:r="http://schemas.openxmlformats.org/officeDocument/2006/relationships" xmlns:p="http://schemas.openxmlformats.org/presentationml/2006/main">
  <p:tag name="TEXT_TYPE" val="PRESENTATION PRESENTER FUNCTION"/>
  <p:tag name="FONT STYLE" val="SANS SERIF"/>
</p:tagLst>
</file>

<file path=ppt/tags/tag150.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14658f23-eb84-4900-8963-e5e09391589d&quot; IsConsolidated=&quot;False&quot; IsTopLevel=&quot;False&quot; Layer=&quot;Harvey 4/4 [4]&quot; Source=&quot;Harvey 4&quot; /&gt;"/>
</p:tagLst>
</file>

<file path=ppt/tags/tag151.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0/8 [0]&quot; Source=&quot;Harvey 8&quot; /&gt;"/>
</p:tagLst>
</file>

<file path=ppt/tags/tag152.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1/8 [1]&quot; Source=&quot;Harvey 8&quot; /&gt;"/>
</p:tagLst>
</file>

<file path=ppt/tags/tag153.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2/8 [2]&quot; Source=&quot;Harvey 8&quot; /&gt;"/>
</p:tagLst>
</file>

<file path=ppt/tags/tag154.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3/8 [3]&quot; Source=&quot;Harvey 8&quot; /&gt;"/>
</p:tagLst>
</file>

<file path=ppt/tags/tag155.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4/8 [4]&quot; Source=&quot;Harvey 8&quot; /&gt;"/>
</p:tagLst>
</file>

<file path=ppt/tags/tag156.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5/8 [5]&quot; Source=&quot;Harvey 8&quot; /&gt;"/>
</p:tagLst>
</file>

<file path=ppt/tags/tag157.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6/8 [6]&quot; Source=&quot;Harvey 8&quot; /&gt;"/>
</p:tagLst>
</file>

<file path=ppt/tags/tag158.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7/8 [7]&quot; Source=&quot;Harvey 8&quot; /&gt;"/>
</p:tagLst>
</file>

<file path=ppt/tags/tag159.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8/8 [8]&quot; Source=&quot;Harvey 8&quot; /&gt;"/>
</p:tagLst>
</file>

<file path=ppt/tags/tag1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160.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161.xml><?xml version="1.0" encoding="utf-8"?>
<p:tagLst xmlns:a="http://schemas.openxmlformats.org/drawingml/2006/main" xmlns:r="http://schemas.openxmlformats.org/officeDocument/2006/relationships" xmlns:p="http://schemas.openxmlformats.org/presentationml/2006/main">
  <p:tag name="TEXT_TYPE" val="PRESENTATION SUBTITLE"/>
  <p:tag name="FONT STYLE" val="SERIF"/>
</p:tagLst>
</file>

<file path=ppt/tags/tag162.xml><?xml version="1.0" encoding="utf-8"?>
<p:tagLst xmlns:a="http://schemas.openxmlformats.org/drawingml/2006/main" xmlns:r="http://schemas.openxmlformats.org/officeDocument/2006/relationships" xmlns:p="http://schemas.openxmlformats.org/presentationml/2006/main">
  <p:tag name="TEXT_TYPE" val="CREATE DATE"/>
</p:tagLst>
</file>

<file path=ppt/tags/tag163.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164.xml><?xml version="1.0" encoding="utf-8"?>
<p:tagLst xmlns:a="http://schemas.openxmlformats.org/drawingml/2006/main" xmlns:r="http://schemas.openxmlformats.org/officeDocument/2006/relationships" xmlns:p="http://schemas.openxmlformats.org/presentationml/2006/main">
  <p:tag name="TEXT_TYPE" val="PRESENTATION SUBTITLE"/>
  <p:tag name="FONT STYLE" val="SERIF"/>
</p:tagLst>
</file>

<file path=ppt/tags/tag165.xml><?xml version="1.0" encoding="utf-8"?>
<p:tagLst xmlns:a="http://schemas.openxmlformats.org/drawingml/2006/main" xmlns:r="http://schemas.openxmlformats.org/officeDocument/2006/relationships" xmlns:p="http://schemas.openxmlformats.org/presentationml/2006/main">
  <p:tag name="TEXT_TYPE" val="CREATE DATE"/>
</p:tagLst>
</file>

<file path=ppt/tags/tag166.xml><?xml version="1.0" encoding="utf-8"?>
<p:tagLst xmlns:a="http://schemas.openxmlformats.org/drawingml/2006/main" xmlns:r="http://schemas.openxmlformats.org/officeDocument/2006/relationships" xmlns:p="http://schemas.openxmlformats.org/presentationml/2006/main">
  <p:tag name="TEXT_TYPE" val="SECURITY TEXT"/>
  <p:tag name="FONT STYLE" val="SANS SERIF"/>
</p:tagLst>
</file>

<file path=ppt/tags/tag167.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168.xml><?xml version="1.0" encoding="utf-8"?>
<p:tagLst xmlns:a="http://schemas.openxmlformats.org/drawingml/2006/main" xmlns:r="http://schemas.openxmlformats.org/officeDocument/2006/relationships" xmlns:p="http://schemas.openxmlformats.org/presentationml/2006/main">
  <p:tag name="TEXT_TYPE" val="PRESENTATION SUBTITLE"/>
  <p:tag name="FONT STYLE" val="SERIF"/>
</p:tagLst>
</file>

<file path=ppt/tags/tag169.xml><?xml version="1.0" encoding="utf-8"?>
<p:tagLst xmlns:a="http://schemas.openxmlformats.org/drawingml/2006/main" xmlns:r="http://schemas.openxmlformats.org/officeDocument/2006/relationships" xmlns:p="http://schemas.openxmlformats.org/presentationml/2006/main">
  <p:tag name="TEXT_TYPE" val="CREATE DATE"/>
</p:tagLst>
</file>

<file path=ppt/tags/tag17.xml><?xml version="1.0" encoding="utf-8"?>
<p:tagLst xmlns:a="http://schemas.openxmlformats.org/drawingml/2006/main" xmlns:r="http://schemas.openxmlformats.org/officeDocument/2006/relationships" xmlns:p="http://schemas.openxmlformats.org/presentationml/2006/main">
  <p:tag name="TEXT_TYPE" val="UBS LOGO"/>
  <p:tag name="TOP" val="44.64"/>
  <p:tag name="LEFT" val="33.84"/>
  <p:tag name="WIDTH" val="87.26456"/>
  <p:tag name="HEIGHT" val="31.89315"/>
</p:tagLst>
</file>

<file path=ppt/tags/tag170.xml><?xml version="1.0" encoding="utf-8"?>
<p:tagLst xmlns:a="http://schemas.openxmlformats.org/drawingml/2006/main" xmlns:r="http://schemas.openxmlformats.org/officeDocument/2006/relationships" xmlns:p="http://schemas.openxmlformats.org/presentationml/2006/main">
  <p:tag name="TEXT_TYPE" val="SECURITY TEXT"/>
  <p:tag name="FONT STYLE" val="SANS SERIF"/>
</p:tagLst>
</file>

<file path=ppt/tags/tag171.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7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73.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74.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175.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176.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177.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17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79.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18.xml><?xml version="1.0" encoding="utf-8"?>
<p:tagLst xmlns:a="http://schemas.openxmlformats.org/drawingml/2006/main" xmlns:r="http://schemas.openxmlformats.org/officeDocument/2006/relationships" xmlns:p="http://schemas.openxmlformats.org/presentationml/2006/main">
  <p:tag name="FONT STYLE" val="SANS SERIF"/>
</p:tagLst>
</file>

<file path=ppt/tags/tag180.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181.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82.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183.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184.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185.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86.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187.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188.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18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9.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90.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191.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192.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193.xml><?xml version="1.0" encoding="utf-8"?>
<p:tagLst xmlns:a="http://schemas.openxmlformats.org/drawingml/2006/main" xmlns:r="http://schemas.openxmlformats.org/officeDocument/2006/relationships" xmlns:p="http://schemas.openxmlformats.org/presentationml/2006/main">
  <p:tag name="FONT STYLE" val="SANS SERIF"/>
  <p:tag name="ISLOCKED" val="WAHR"/>
  <p:tag name="TOP" val="200000000000000E-13"/>
  <p:tag name="LEFT" val="331199989318848E-13"/>
  <p:tag name="HEIGHT" val="260000000000000E-13"/>
  <p:tag name="WIDTH" val="850000000000000E-13"/>
  <p:tag name="TEXT_TYPE" val="DRAFT STAMP"/>
</p:tagLst>
</file>

<file path=ppt/tags/tag194.xml><?xml version="1.0" encoding="utf-8"?>
<p:tagLst xmlns:a="http://schemas.openxmlformats.org/drawingml/2006/main" xmlns:r="http://schemas.openxmlformats.org/officeDocument/2006/relationships" xmlns:p="http://schemas.openxmlformats.org/presentationml/2006/main">
  <p:tag name="FONT STYLE" val="SANS SERIF"/>
  <p:tag name="ISLOCKED" val="WAHR"/>
  <p:tag name="TOP" val="200000000000000E-13"/>
  <p:tag name="LEFT" val="331199989318848E-13"/>
  <p:tag name="HEIGHT" val="260000000000000E-13"/>
  <p:tag name="WIDTH" val="850000000000000E-13"/>
  <p:tag name="TEXT_TYPE" val="DRAFT STAMP"/>
</p:tagLst>
</file>

<file path=ppt/tags/tag195.xml><?xml version="1.0" encoding="utf-8"?>
<p:tagLst xmlns:a="http://schemas.openxmlformats.org/drawingml/2006/main" xmlns:r="http://schemas.openxmlformats.org/officeDocument/2006/relationships" xmlns:p="http://schemas.openxmlformats.org/presentationml/2006/main">
  <p:tag name="ROW" val="1"/>
  <p:tag name="COL" val="1"/>
  <p:tag name="TEXT_TYPE" val="BODY TEXT"/>
  <p:tag name="FONT STYLE" val="SANS SERIF"/>
</p:tagLst>
</file>

<file path=ppt/tags/tag196.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97.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8&quot; Source=&quot;Harvey 8&quot; /&gt;"/>
</p:tagLst>
</file>

<file path=ppt/tags/tag198.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14658f23-eb84-4900-8963-e5e09391589d&quot; IsConsolidated=&quot;False&quot; IsTopLevel=&quot;False&quot; Layer=&quot;Harvey 4&quot; Source=&quot;Harvey 4&quot; /&gt;"/>
</p:tagLst>
</file>

<file path=ppt/tags/tag199.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24302f28-aa41-4224-a1dc-8de3ed61cdd0&quot; IsConsolidated=&quot;False&quot; IsTopLevel=&quot;False&quot; Layer=&quot;Harvey 3&quot; Source=&quot;Harvey 3&quot; /&gt;"/>
</p:tagLst>
</file>

<file path=ppt/tags/tag2.xml><?xml version="1.0" encoding="utf-8"?>
<p:tagLst xmlns:a="http://schemas.openxmlformats.org/drawingml/2006/main" xmlns:r="http://schemas.openxmlformats.org/officeDocument/2006/relationships" xmlns:p="http://schemas.openxmlformats.org/presentationml/2006/main">
  <p:tag name="TEXT_TYPE" val="PRESENTATION PRESENTER FUNCTION"/>
  <p:tag name="FONT STYLE" val="SANS SERIF"/>
</p:tagLst>
</file>

<file path=ppt/tags/tag20.xml><?xml version="1.0" encoding="utf-8"?>
<p:tagLst xmlns:a="http://schemas.openxmlformats.org/drawingml/2006/main" xmlns:r="http://schemas.openxmlformats.org/officeDocument/2006/relationships" xmlns:p="http://schemas.openxmlformats.org/presentationml/2006/main">
  <p:tag name="TEXT_TYPE" val="TOC BODY"/>
  <p:tag name="FONT STYLE" val="SANS SERIF"/>
</p:tagLst>
</file>

<file path=ppt/tags/tag200.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24302f28-aa41-4224-a1dc-8de3ed61cdd0&quot; IsConsolidated=&quot;False&quot; IsTopLevel=&quot;False&quot; Layer=&quot;Harvey 0/3 [0]&quot; Source=&quot;Harvey 3&quot; /&gt;"/>
</p:tagLst>
</file>

<file path=ppt/tags/tag201.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24302f28-aa41-4224-a1dc-8de3ed61cdd0&quot; IsConsolidated=&quot;False&quot; IsTopLevel=&quot;False&quot; Layer=&quot;Harvey 1/3 [1]&quot; Source=&quot;Harvey 3&quot; /&gt;"/>
</p:tagLst>
</file>

<file path=ppt/tags/tag202.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24302f28-aa41-4224-a1dc-8de3ed61cdd0&quot; IsConsolidated=&quot;False&quot; IsTopLevel=&quot;False&quot; Layer=&quot;Harvey 2/3 [2]&quot; Source=&quot;Harvey 3&quot; /&gt;"/>
</p:tagLst>
</file>

<file path=ppt/tags/tag203.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24302f28-aa41-4224-a1dc-8de3ed61cdd0&quot; IsConsolidated=&quot;False&quot; IsTopLevel=&quot;False&quot; Layer=&quot;Harvey 3/3 [3]&quot; Source=&quot;Harvey 3&quot; /&gt;"/>
</p:tagLst>
</file>

<file path=ppt/tags/tag204.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14658f23-eb84-4900-8963-e5e09391589d&quot; IsConsolidated=&quot;False&quot; IsTopLevel=&quot;False&quot; Layer=&quot;Harvey 0/4 [0]&quot; Source=&quot;Harvey 4&quot; /&gt;"/>
</p:tagLst>
</file>

<file path=ppt/tags/tag205.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14658f23-eb84-4900-8963-e5e09391589d&quot; IsConsolidated=&quot;False&quot; IsTopLevel=&quot;False&quot; Layer=&quot;Harvey 1/4 [1]&quot; Source=&quot;Harvey 4&quot; /&gt;"/>
</p:tagLst>
</file>

<file path=ppt/tags/tag206.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14658f23-eb84-4900-8963-e5e09391589d&quot; IsConsolidated=&quot;False&quot; IsTopLevel=&quot;False&quot; Layer=&quot;Harvey 2/4 [2]&quot; Source=&quot;Harvey 4&quot; /&gt;"/>
</p:tagLst>
</file>

<file path=ppt/tags/tag207.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14658f23-eb84-4900-8963-e5e09391589d&quot; IsConsolidated=&quot;False&quot; IsTopLevel=&quot;False&quot; Layer=&quot;Harvey 3/4 [3]&quot; Source=&quot;Harvey 4&quot; /&gt;"/>
</p:tagLst>
</file>

<file path=ppt/tags/tag208.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14658f23-eb84-4900-8963-e5e09391589d&quot; IsConsolidated=&quot;False&quot; IsTopLevel=&quot;False&quot; Layer=&quot;Harvey 4/4 [4]&quot; Source=&quot;Harvey 4&quot; /&gt;"/>
</p:tagLst>
</file>

<file path=ppt/tags/tag209.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0/8 [0]&quot; Source=&quot;Harvey 8&quot; /&gt;"/>
</p:tagLst>
</file>

<file path=ppt/tags/tag21.xml><?xml version="1.0" encoding="utf-8"?>
<p:tagLst xmlns:a="http://schemas.openxmlformats.org/drawingml/2006/main" xmlns:r="http://schemas.openxmlformats.org/officeDocument/2006/relationships" xmlns:p="http://schemas.openxmlformats.org/presentationml/2006/main">
  <p:tag name="TEXT_TYPE" val="TOC TITLE"/>
  <p:tag name="FONT STYLE" val="SANS SERIF"/>
</p:tagLst>
</file>

<file path=ppt/tags/tag210.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1/8 [1]&quot; Source=&quot;Harvey 8&quot; /&gt;"/>
</p:tagLst>
</file>

<file path=ppt/tags/tag211.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2/8 [2]&quot; Source=&quot;Harvey 8&quot; /&gt;"/>
</p:tagLst>
</file>

<file path=ppt/tags/tag212.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3/8 [3]&quot; Source=&quot;Harvey 8&quot; /&gt;"/>
</p:tagLst>
</file>

<file path=ppt/tags/tag213.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4/8 [4]&quot; Source=&quot;Harvey 8&quot; /&gt;"/>
</p:tagLst>
</file>

<file path=ppt/tags/tag214.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5/8 [5]&quot; Source=&quot;Harvey 8&quot; /&gt;"/>
</p:tagLst>
</file>

<file path=ppt/tags/tag215.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6/8 [6]&quot; Source=&quot;Harvey 8&quot; /&gt;"/>
</p:tagLst>
</file>

<file path=ppt/tags/tag216.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7/8 [7]&quot; Source=&quot;Harvey 8&quot; /&gt;"/>
</p:tagLst>
</file>

<file path=ppt/tags/tag217.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8/8 [8]&quot; Source=&quot;Harvey 8&quot; /&gt;"/>
</p:tagLst>
</file>

<file path=ppt/tags/tag218.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219.xml><?xml version="1.0" encoding="utf-8"?>
<p:tagLst xmlns:a="http://schemas.openxmlformats.org/drawingml/2006/main" xmlns:r="http://schemas.openxmlformats.org/officeDocument/2006/relationships" xmlns:p="http://schemas.openxmlformats.org/presentationml/2006/main">
  <p:tag name="TEXT_TYPE" val="PRESENTATION SUBTITLE"/>
  <p:tag name="FONT STYLE" val="SERIF"/>
</p:tagLst>
</file>

<file path=ppt/tags/tag22.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20.xml><?xml version="1.0" encoding="utf-8"?>
<p:tagLst xmlns:a="http://schemas.openxmlformats.org/drawingml/2006/main" xmlns:r="http://schemas.openxmlformats.org/officeDocument/2006/relationships" xmlns:p="http://schemas.openxmlformats.org/presentationml/2006/main">
  <p:tag name="TEXT_TYPE" val="CREATE DATE"/>
</p:tagLst>
</file>

<file path=ppt/tags/tag221.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222.xml><?xml version="1.0" encoding="utf-8"?>
<p:tagLst xmlns:a="http://schemas.openxmlformats.org/drawingml/2006/main" xmlns:r="http://schemas.openxmlformats.org/officeDocument/2006/relationships" xmlns:p="http://schemas.openxmlformats.org/presentationml/2006/main">
  <p:tag name="TEXT_TYPE" val="PRESENTATION SUBTITLE"/>
  <p:tag name="FONT STYLE" val="SERIF"/>
</p:tagLst>
</file>

<file path=ppt/tags/tag223.xml><?xml version="1.0" encoding="utf-8"?>
<p:tagLst xmlns:a="http://schemas.openxmlformats.org/drawingml/2006/main" xmlns:r="http://schemas.openxmlformats.org/officeDocument/2006/relationships" xmlns:p="http://schemas.openxmlformats.org/presentationml/2006/main">
  <p:tag name="TEXT_TYPE" val="CREATE DATE"/>
</p:tagLst>
</file>

<file path=ppt/tags/tag224.xml><?xml version="1.0" encoding="utf-8"?>
<p:tagLst xmlns:a="http://schemas.openxmlformats.org/drawingml/2006/main" xmlns:r="http://schemas.openxmlformats.org/officeDocument/2006/relationships" xmlns:p="http://schemas.openxmlformats.org/presentationml/2006/main">
  <p:tag name="TEXT_TYPE" val="SECURITY TEXT"/>
  <p:tag name="FONT STYLE" val="SANS SERIF"/>
</p:tagLst>
</file>

<file path=ppt/tags/tag225.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226.xml><?xml version="1.0" encoding="utf-8"?>
<p:tagLst xmlns:a="http://schemas.openxmlformats.org/drawingml/2006/main" xmlns:r="http://schemas.openxmlformats.org/officeDocument/2006/relationships" xmlns:p="http://schemas.openxmlformats.org/presentationml/2006/main">
  <p:tag name="TEXT_TYPE" val="PRESENTATION SUBTITLE"/>
  <p:tag name="FONT STYLE" val="SERIF"/>
</p:tagLst>
</file>

<file path=ppt/tags/tag227.xml><?xml version="1.0" encoding="utf-8"?>
<p:tagLst xmlns:a="http://schemas.openxmlformats.org/drawingml/2006/main" xmlns:r="http://schemas.openxmlformats.org/officeDocument/2006/relationships" xmlns:p="http://schemas.openxmlformats.org/presentationml/2006/main">
  <p:tag name="TEXT_TYPE" val="CREATE DATE"/>
</p:tagLst>
</file>

<file path=ppt/tags/tag228.xml><?xml version="1.0" encoding="utf-8"?>
<p:tagLst xmlns:a="http://schemas.openxmlformats.org/drawingml/2006/main" xmlns:r="http://schemas.openxmlformats.org/officeDocument/2006/relationships" xmlns:p="http://schemas.openxmlformats.org/presentationml/2006/main">
  <p:tag name="TEXT_TYPE" val="SECURITY TEXT"/>
  <p:tag name="FONT STYLE" val="SANS SERIF"/>
</p:tagLst>
</file>

<file path=ppt/tags/tag22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3.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30.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31.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32.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233.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234.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235.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236.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37.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238.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23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240.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241.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242.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243.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44.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245.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246.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247.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48.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249.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25.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50.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251.xml><?xml version="1.0" encoding="utf-8"?>
<p:tagLst xmlns:a="http://schemas.openxmlformats.org/drawingml/2006/main" xmlns:r="http://schemas.openxmlformats.org/officeDocument/2006/relationships" xmlns:p="http://schemas.openxmlformats.org/presentationml/2006/main">
  <p:tag name="ROW" val="1"/>
  <p:tag name="COL" val="1"/>
  <p:tag name="TEXT_TYPE" val="BODY TEXT"/>
  <p:tag name="FONT STYLE" val="SANS SERIF"/>
</p:tagLst>
</file>

<file path=ppt/tags/tag25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53.xml><?xml version="1.0" encoding="utf-8"?>
<p:tagLst xmlns:a="http://schemas.openxmlformats.org/drawingml/2006/main" xmlns:r="http://schemas.openxmlformats.org/officeDocument/2006/relationships" xmlns:p="http://schemas.openxmlformats.org/presentationml/2006/main">
  <p:tag name="ROW" val="1"/>
  <p:tag name="COL" val="1"/>
  <p:tag name="TEXT_TYPE" val="BODY TEXT"/>
  <p:tag name="FONT STYLE" val="SANS SERIF"/>
</p:tagLst>
</file>

<file path=ppt/tags/tag254.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55.xml><?xml version="1.0" encoding="utf-8"?>
<p:tagLst xmlns:a="http://schemas.openxmlformats.org/drawingml/2006/main" xmlns:r="http://schemas.openxmlformats.org/officeDocument/2006/relationships" xmlns:p="http://schemas.openxmlformats.org/presentationml/2006/main">
  <p:tag name="FONT STYLE" val="SANS SERIF"/>
  <p:tag name="ISLOCKED" val="WAHR"/>
  <p:tag name="TOP" val="200000000000000E-13"/>
  <p:tag name="LEFT" val="331199989318848E-13"/>
  <p:tag name="HEIGHT" val="260000000000000E-13"/>
  <p:tag name="WIDTH" val="850000000000000E-13"/>
  <p:tag name="TEXT_TYPE" val="DRAFT STAMP"/>
</p:tagLst>
</file>

<file path=ppt/tags/tag256.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257.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258.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259.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2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60.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261.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262.xml><?xml version="1.0" encoding="utf-8"?>
<p:tagLst xmlns:a="http://schemas.openxmlformats.org/drawingml/2006/main" xmlns:r="http://schemas.openxmlformats.org/officeDocument/2006/relationships" xmlns:p="http://schemas.openxmlformats.org/presentationml/2006/main">
  <p:tag name="SLIDE_TYPE" val="BODY"/>
</p:tagLst>
</file>

<file path=ppt/tags/tag263.xml><?xml version="1.0" encoding="utf-8"?>
<p:tagLst xmlns:a="http://schemas.openxmlformats.org/drawingml/2006/main" xmlns:r="http://schemas.openxmlformats.org/officeDocument/2006/relationships" xmlns:p="http://schemas.openxmlformats.org/presentationml/2006/main">
  <p:tag name="FONT STYLE" val="SANS SERIF"/>
  <p:tag name="TEXT_TYPE" val="PAGE HEADING"/>
</p:tagLst>
</file>

<file path=ppt/tags/tag264.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265.xml><?xml version="1.0" encoding="utf-8"?>
<p:tagLst xmlns:a="http://schemas.openxmlformats.org/drawingml/2006/main" xmlns:r="http://schemas.openxmlformats.org/officeDocument/2006/relationships" xmlns:p="http://schemas.openxmlformats.org/presentationml/2006/main">
  <p:tag name="SLIDE_TYPE" val="BODY"/>
</p:tagLst>
</file>

<file path=ppt/tags/tag266.xml><?xml version="1.0" encoding="utf-8"?>
<p:tagLst xmlns:a="http://schemas.openxmlformats.org/drawingml/2006/main" xmlns:r="http://schemas.openxmlformats.org/officeDocument/2006/relationships" xmlns:p="http://schemas.openxmlformats.org/presentationml/2006/main">
  <p:tag name="FONT STYLE" val="SANS SERIF"/>
  <p:tag name="TEXT_TYPE" val="PAGE HEADING"/>
</p:tagLst>
</file>

<file path=ppt/tags/tag267.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268.xml><?xml version="1.0" encoding="utf-8"?>
<p:tagLst xmlns:a="http://schemas.openxmlformats.org/drawingml/2006/main" xmlns:r="http://schemas.openxmlformats.org/officeDocument/2006/relationships" xmlns:p="http://schemas.openxmlformats.org/presentationml/2006/main">
  <p:tag name="SLIDE_TYPE" val="BODY"/>
</p:tagLst>
</file>

<file path=ppt/tags/tag269.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27.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70.xml><?xml version="1.0" encoding="utf-8"?>
<p:tagLst xmlns:a="http://schemas.openxmlformats.org/drawingml/2006/main" xmlns:r="http://schemas.openxmlformats.org/officeDocument/2006/relationships" xmlns:p="http://schemas.openxmlformats.org/presentationml/2006/main">
  <p:tag name="SLIDE_TYPE" val="BODY"/>
</p:tagLst>
</file>

<file path=ppt/tags/tag271.xml><?xml version="1.0" encoding="utf-8"?>
<p:tagLst xmlns:a="http://schemas.openxmlformats.org/drawingml/2006/main" xmlns:r="http://schemas.openxmlformats.org/officeDocument/2006/relationships" xmlns:p="http://schemas.openxmlformats.org/presentationml/2006/main">
  <p:tag name="FONT STYLE" val="SANS SERIF"/>
  <p:tag name="TEXT_TYPE" val="PAGE HEADING"/>
</p:tagLst>
</file>

<file path=ppt/tags/tag272.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273.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274.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275.xml><?xml version="1.0" encoding="utf-8"?>
<p:tagLst xmlns:a="http://schemas.openxmlformats.org/drawingml/2006/main" xmlns:r="http://schemas.openxmlformats.org/officeDocument/2006/relationships" xmlns:p="http://schemas.openxmlformats.org/presentationml/2006/main">
  <p:tag name="SLIDE_TYPE" val="BODY"/>
</p:tagLst>
</file>

<file path=ppt/tags/tag276.xml><?xml version="1.0" encoding="utf-8"?>
<p:tagLst xmlns:a="http://schemas.openxmlformats.org/drawingml/2006/main" xmlns:r="http://schemas.openxmlformats.org/officeDocument/2006/relationships" xmlns:p="http://schemas.openxmlformats.org/presentationml/2006/main">
  <p:tag name="FONT STYLE" val="SANS SERIF"/>
  <p:tag name="TEXT_TYPE" val="PAGE HEADING"/>
</p:tagLst>
</file>

<file path=ppt/tags/tag277.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278.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279.xml><?xml version="1.0" encoding="utf-8"?>
<p:tagLst xmlns:a="http://schemas.openxmlformats.org/drawingml/2006/main" xmlns:r="http://schemas.openxmlformats.org/officeDocument/2006/relationships" xmlns:p="http://schemas.openxmlformats.org/presentationml/2006/main">
  <p:tag name="SLIDE_TYPE" val="BODY"/>
</p:tagLst>
</file>

<file path=ppt/tags/tag2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80.xml><?xml version="1.0" encoding="utf-8"?>
<p:tagLst xmlns:a="http://schemas.openxmlformats.org/drawingml/2006/main" xmlns:r="http://schemas.openxmlformats.org/officeDocument/2006/relationships" xmlns:p="http://schemas.openxmlformats.org/presentationml/2006/main">
  <p:tag name="FONT STYLE" val="SANS SERIF"/>
  <p:tag name="TEXT_TYPE" val="PAGE HEADING"/>
</p:tagLst>
</file>

<file path=ppt/tags/tag281.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282.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283.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284.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285.xml><?xml version="1.0" encoding="utf-8"?>
<p:tagLst xmlns:a="http://schemas.openxmlformats.org/drawingml/2006/main" xmlns:r="http://schemas.openxmlformats.org/officeDocument/2006/relationships" xmlns:p="http://schemas.openxmlformats.org/presentationml/2006/main">
  <p:tag name="SLIDE_TYPE" val="TOC"/>
</p:tagLst>
</file>

<file path=ppt/tags/tag286.xml><?xml version="1.0" encoding="utf-8"?>
<p:tagLst xmlns:a="http://schemas.openxmlformats.org/drawingml/2006/main" xmlns:r="http://schemas.openxmlformats.org/officeDocument/2006/relationships" xmlns:p="http://schemas.openxmlformats.org/presentationml/2006/main">
  <p:tag name="TEMPLAFYSLIDEID" val="637775256765510635"/>
</p:tagLst>
</file>

<file path=ppt/tags/tag287.xml><?xml version="1.0" encoding="utf-8"?>
<p:tagLst xmlns:a="http://schemas.openxmlformats.org/drawingml/2006/main" xmlns:r="http://schemas.openxmlformats.org/officeDocument/2006/relationships" xmlns:p="http://schemas.openxmlformats.org/presentationml/2006/main">
  <p:tag name="TEMPLAFYSLIDEID" val="637775256765510635"/>
</p:tagLst>
</file>

<file path=ppt/tags/tag288.xml><?xml version="1.0" encoding="utf-8"?>
<p:tagLst xmlns:a="http://schemas.openxmlformats.org/drawingml/2006/main" xmlns:r="http://schemas.openxmlformats.org/officeDocument/2006/relationships" xmlns:p="http://schemas.openxmlformats.org/presentationml/2006/main">
  <p:tag name="TEMPLAFYSLIDEID" val="637775256765510636"/>
</p:tagLst>
</file>

<file path=ppt/tags/tag29.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3.xml><?xml version="1.0" encoding="utf-8"?>
<p:tagLst xmlns:a="http://schemas.openxmlformats.org/drawingml/2006/main" xmlns:r="http://schemas.openxmlformats.org/officeDocument/2006/relationships" xmlns:p="http://schemas.openxmlformats.org/presentationml/2006/main">
  <p:tag name="TEXT_TYPE" val="PRESENTATION PRESENTER"/>
  <p:tag name="FONT STYLE" val="SANS SERIF"/>
</p:tagLst>
</file>

<file path=ppt/tags/tag30.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3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4.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35.xml><?xml version="1.0" encoding="utf-8"?>
<p:tagLst xmlns:a="http://schemas.openxmlformats.org/drawingml/2006/main" xmlns:r="http://schemas.openxmlformats.org/officeDocument/2006/relationships" xmlns:p="http://schemas.openxmlformats.org/presentationml/2006/main">
  <p:tag name="TEXT_TYPE" val="DOCUMENT ID"/>
</p:tagLst>
</file>

<file path=ppt/tags/tag3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37.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3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4.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4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4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4.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45.xml><?xml version="1.0" encoding="utf-8"?>
<p:tagLst xmlns:a="http://schemas.openxmlformats.org/drawingml/2006/main" xmlns:r="http://schemas.openxmlformats.org/officeDocument/2006/relationships" xmlns:p="http://schemas.openxmlformats.org/presentationml/2006/main">
  <p:tag name="TEXT_TYPE" val="DOCUMENT ID"/>
</p:tagLst>
</file>

<file path=ppt/tags/tag4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47.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4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5.xml><?xml version="1.0" encoding="utf-8"?>
<p:tagLst xmlns:a="http://schemas.openxmlformats.org/drawingml/2006/main" xmlns:r="http://schemas.openxmlformats.org/officeDocument/2006/relationships" xmlns:p="http://schemas.openxmlformats.org/presentationml/2006/main">
  <p:tag name="TEXT_TYPE" val="SECURITY TEXT"/>
  <p:tag name="FONT STYLE" val="SANS SERIF"/>
</p:tagLst>
</file>

<file path=ppt/tags/tag5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5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5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54.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5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5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5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5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5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6.xml><?xml version="1.0" encoding="utf-8"?>
<p:tagLst xmlns:a="http://schemas.openxmlformats.org/drawingml/2006/main" xmlns:r="http://schemas.openxmlformats.org/officeDocument/2006/relationships" xmlns:p="http://schemas.openxmlformats.org/presentationml/2006/main">
  <p:tag name="FONT STYLE" val="SERIF"/>
  <p:tag name="TEXT_TYPE" val="PRESENTATION INFOLINE"/>
</p:tagLst>
</file>

<file path=ppt/tags/tag6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6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6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6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6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6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66.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67.xml><?xml version="1.0" encoding="utf-8"?>
<p:tagLst xmlns:a="http://schemas.openxmlformats.org/drawingml/2006/main" xmlns:r="http://schemas.openxmlformats.org/officeDocument/2006/relationships" xmlns:p="http://schemas.openxmlformats.org/presentationml/2006/main">
  <p:tag name="TEXT_TYPE" val="DOCUMENT ID"/>
</p:tagLst>
</file>

<file path=ppt/tags/tag6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69.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7.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70.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7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72.xml><?xml version="1.0" encoding="utf-8"?>
<p:tagLst xmlns:a="http://schemas.openxmlformats.org/drawingml/2006/main" xmlns:r="http://schemas.openxmlformats.org/officeDocument/2006/relationships" xmlns:p="http://schemas.openxmlformats.org/presentationml/2006/main">
  <p:tag name="ROW" val="2"/>
  <p:tag name="COL" val="2"/>
</p:tagLst>
</file>

<file path=ppt/tags/tag7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7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7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76.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7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78.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7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8.xml><?xml version="1.0" encoding="utf-8"?>
<p:tagLst xmlns:a="http://schemas.openxmlformats.org/drawingml/2006/main" xmlns:r="http://schemas.openxmlformats.org/officeDocument/2006/relationships" xmlns:p="http://schemas.openxmlformats.org/presentationml/2006/main">
  <p:tag name="TEXT_TYPE" val="UBS LOGO"/>
  <p:tag name="TOP" val="44.64"/>
  <p:tag name="LEFT" val="43.92"/>
  <p:tag name="WIDTH" val="87.26456"/>
  <p:tag name="HEIGHT" val="31.89315"/>
</p:tagLst>
</file>

<file path=ppt/tags/tag8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8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8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83.xml><?xml version="1.0" encoding="utf-8"?>
<p:tagLst xmlns:a="http://schemas.openxmlformats.org/drawingml/2006/main" xmlns:r="http://schemas.openxmlformats.org/officeDocument/2006/relationships" xmlns:p="http://schemas.openxmlformats.org/presentationml/2006/main">
  <p:tag name="TEXT_TYPE" val="DOCUMENT ID"/>
</p:tagLst>
</file>

<file path=ppt/tags/tag8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8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86.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8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8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9.xml><?xml version="1.0" encoding="utf-8"?>
<p:tagLst xmlns:a="http://schemas.openxmlformats.org/drawingml/2006/main" xmlns:r="http://schemas.openxmlformats.org/officeDocument/2006/relationships" xmlns:p="http://schemas.openxmlformats.org/presentationml/2006/main">
  <p:tag name="FONT STYLE" val="SANS SERIF"/>
</p:tagLst>
</file>

<file path=ppt/tags/tag9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9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9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9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9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95.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96.xml><?xml version="1.0" encoding="utf-8"?>
<p:tagLst xmlns:a="http://schemas.openxmlformats.org/drawingml/2006/main" xmlns:r="http://schemas.openxmlformats.org/officeDocument/2006/relationships" xmlns:p="http://schemas.openxmlformats.org/presentationml/2006/main">
  <p:tag name="TEXT_TYPE" val="DOCUMENT ID"/>
</p:tagLst>
</file>

<file path=ppt/tags/tag97.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98.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99.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PresXpress_OnScreen_Theme">
  <a:themeElements>
    <a:clrScheme name="UBS Colorset">
      <a:dk1>
        <a:sysClr val="windowText" lastClr="000000"/>
      </a:dk1>
      <a:lt1>
        <a:sysClr val="window" lastClr="FFFFFF"/>
      </a:lt1>
      <a:dk2>
        <a:srgbClr val="E60000"/>
      </a:dk2>
      <a:lt2>
        <a:srgbClr val="FFFFFF"/>
      </a:lt2>
      <a:accent1>
        <a:srgbClr val="3692CA"/>
      </a:accent1>
      <a:accent2>
        <a:srgbClr val="C09979"/>
      </a:accent2>
      <a:accent3>
        <a:srgbClr val="4D3C2F"/>
      </a:accent3>
      <a:accent4>
        <a:srgbClr val="AFBCD5"/>
      </a:accent4>
      <a:accent5>
        <a:srgbClr val="759731"/>
      </a:accent5>
      <a:accent6>
        <a:srgbClr val="A43725"/>
      </a:accent6>
      <a:hlink>
        <a:srgbClr val="0000FF"/>
      </a:hlink>
      <a:folHlink>
        <a:srgbClr val="800080"/>
      </a:folHlink>
    </a:clrScheme>
    <a:fontScheme name="UBS OnScreen Fontset">
      <a:majorFont>
        <a:latin typeface="UBSHeadline"/>
        <a:ea typeface="MS PGothic"/>
        <a:cs typeface=""/>
      </a:majorFont>
      <a:minorFont>
        <a:latin typeface="Frutiger 55 Roman"/>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9050">
          <a:solidFill>
            <a:srgbClr val="7B7D80"/>
          </a:solidFill>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algn="ctr">
          <a:defRPr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rgbClr val="7B7D80"/>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defRPr dirty="0"/>
        </a:defPPr>
      </a:lstStyle>
    </a:txDef>
  </a:objectDefaults>
  <a:extraClrSchemeLst/>
</a:theme>
</file>

<file path=ppt/theme/theme3.xml><?xml version="1.0" encoding="utf-8"?>
<a:theme xmlns:a="http://schemas.openxmlformats.org/drawingml/2006/main" name="7_UBS Screen4:3 Theme">
  <a:themeElements>
    <a:clrScheme name="UBS">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a:majorFont>
        <a:latin typeface="Frutiger 45 Light"/>
        <a:ea typeface="Arial"/>
        <a:cs typeface=""/>
      </a:majorFont>
      <a:minorFont>
        <a:latin typeface="Frutiger 45 Light"/>
        <a:ea typeface="Ari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9050">
          <a:solidFill>
            <a:srgbClr val="7B7D80"/>
          </a:solidFill>
        </a:ln>
      </a:spPr>
      <a:bodyPr lIns="0" tIns="0" rIns="0" bIns="0" rtlCol="0" anchor="ctr"/>
      <a:lstStyle>
        <a:defPPr algn="ctr">
          <a:defRPr sz="1100"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defRPr kumimoji="1" sz="1600" dirty="0" err="1" smtClean="0">
            <a:latin typeface="+mn-lt"/>
          </a:defRPr>
        </a:defPPr>
      </a:lstStyle>
    </a:txDef>
  </a:objectDefaults>
  <a:extraClrSchemeLst/>
</a:theme>
</file>

<file path=ppt/theme/theme4.xml><?xml version="1.0" encoding="utf-8"?>
<a:theme xmlns:a="http://schemas.openxmlformats.org/drawingml/2006/main" name="9_UBS Screen4:3 Theme">
  <a:themeElements>
    <a:clrScheme name="UBS">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a:majorFont>
        <a:latin typeface="Frutiger 45 Light"/>
        <a:ea typeface="Arial"/>
        <a:cs typeface=""/>
      </a:majorFont>
      <a:minorFont>
        <a:latin typeface="Frutiger 45 Light"/>
        <a:ea typeface="Ari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9050">
          <a:solidFill>
            <a:srgbClr val="7B7D80"/>
          </a:solidFill>
        </a:ln>
      </a:spPr>
      <a:bodyPr lIns="0" tIns="0" rIns="0" bIns="0" rtlCol="0" anchor="ctr"/>
      <a:lstStyle>
        <a:defPPr algn="ctr">
          <a:defRPr sz="1100"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defRPr kumimoji="1" sz="1600" dirty="0" err="1" smtClean="0">
            <a:latin typeface="+mn-lt"/>
          </a:defRPr>
        </a:defPPr>
      </a:lstStyle>
    </a:tx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Templafy_NewBrand2">
    <a:dk1>
      <a:sysClr val="windowText" lastClr="000000"/>
    </a:dk1>
    <a:lt1>
      <a:sysClr val="window" lastClr="FFFFFF"/>
    </a:lt1>
    <a:dk2>
      <a:srgbClr val="E60000"/>
    </a:dk2>
    <a:lt2>
      <a:srgbClr val="FFFFFF"/>
    </a:lt2>
    <a:accent1>
      <a:srgbClr val="CCCCCC"/>
    </a:accent1>
    <a:accent2>
      <a:srgbClr val="B0B0B0"/>
    </a:accent2>
    <a:accent3>
      <a:srgbClr val="757575"/>
    </a:accent3>
    <a:accent4>
      <a:srgbClr val="474747"/>
    </a:accent4>
    <a:accent5>
      <a:srgbClr val="2B2B2B"/>
    </a:accent5>
    <a:accent6>
      <a:srgbClr val="E60000"/>
    </a:accent6>
    <a:hlink>
      <a:srgbClr val="0000FF"/>
    </a:hlink>
    <a:folHlink>
      <a:srgbClr val="800080"/>
    </a:folHlink>
  </a:clrScheme>
  <a:fontScheme name="UBS">
    <a:majorFont>
      <a:latin typeface="Frutiger 45 Light"/>
      <a:ea typeface="Arial"/>
      <a:cs typeface=""/>
    </a:majorFont>
    <a:minorFont>
      <a:latin typeface="Frutiger 45 Light"/>
      <a:ea typeface="Ari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0</TotalTime>
  <Words>4529</Words>
  <Application>Microsoft Office PowerPoint</Application>
  <PresentationFormat>Widescreen</PresentationFormat>
  <Paragraphs>173</Paragraphs>
  <Slides>22</Slides>
  <Notes>13</Notes>
  <HiddenSlides>0</HiddenSlides>
  <MMClips>0</MMClips>
  <ScaleCrop>false</ScaleCrop>
  <HeadingPairs>
    <vt:vector size="8" baseType="variant">
      <vt:variant>
        <vt:lpstr>Fonts Used</vt:lpstr>
      </vt:variant>
      <vt:variant>
        <vt:i4>8</vt:i4>
      </vt:variant>
      <vt:variant>
        <vt:lpstr>Theme</vt:lpstr>
      </vt:variant>
      <vt:variant>
        <vt:i4>4</vt:i4>
      </vt:variant>
      <vt:variant>
        <vt:lpstr>Embedded OLE Servers</vt:lpstr>
      </vt:variant>
      <vt:variant>
        <vt:i4>1</vt:i4>
      </vt:variant>
      <vt:variant>
        <vt:lpstr>Slide Titles</vt:lpstr>
      </vt:variant>
      <vt:variant>
        <vt:i4>22</vt:i4>
      </vt:variant>
    </vt:vector>
  </HeadingPairs>
  <TitlesOfParts>
    <vt:vector size="35" baseType="lpstr">
      <vt:lpstr>Arial</vt:lpstr>
      <vt:lpstr>Calibri</vt:lpstr>
      <vt:lpstr>Calibri Light</vt:lpstr>
      <vt:lpstr>Frutiger 45 Light</vt:lpstr>
      <vt:lpstr>Frutiger 55 Roman</vt:lpstr>
      <vt:lpstr>Symbol</vt:lpstr>
      <vt:lpstr>UBSHeadline</vt:lpstr>
      <vt:lpstr>Wingdings 2</vt:lpstr>
      <vt:lpstr>1_Office Theme</vt:lpstr>
      <vt:lpstr>2_PresXpress_OnScreen_Theme</vt:lpstr>
      <vt:lpstr>7_UBS Screen4:3 Theme</vt:lpstr>
      <vt:lpstr>9_UBS Screen4:3 Theme</vt:lpstr>
      <vt:lpstr>Macrobond document</vt:lpstr>
      <vt:lpstr>Global CIO livestream Mid-year outlook</vt:lpstr>
      <vt:lpstr>PowerPoint Presentation</vt:lpstr>
      <vt:lpstr>PowerPoint Presentation</vt:lpstr>
      <vt:lpstr>Consumer price inflation</vt:lpstr>
      <vt:lpstr>US Inflation: re-assessing the top</vt:lpstr>
      <vt:lpstr>Target rates: Markets are positioned for higher rates</vt:lpstr>
      <vt:lpstr>US Dollar: likely to reach the top </vt:lpstr>
      <vt:lpstr>Commodity prices have risen across all sectors</vt:lpstr>
      <vt:lpstr>Market outcomes in 4 scenarios: Stagflation, reflation, soft landing, and slump</vt:lpstr>
      <vt:lpstr>PowerPoint Presentation</vt:lpstr>
      <vt:lpstr>CIO scenarios </vt:lpstr>
      <vt:lpstr>Stagflation: Manage a Liquidity strategy and diversify with hedge funds</vt:lpstr>
      <vt:lpstr>Preparing for a slump: Add defensives and quality</vt:lpstr>
      <vt:lpstr>PowerPoint Presentation</vt:lpstr>
      <vt:lpstr>Invest in value</vt:lpstr>
      <vt:lpstr>Be selective in longer-term growth</vt:lpstr>
      <vt:lpstr>Invest in private markets</vt:lpstr>
      <vt:lpstr>PowerPoint Presentation</vt:lpstr>
      <vt:lpstr>PowerPoint Presentation</vt:lpstr>
      <vt:lpstr>Risk information</vt:lpstr>
      <vt:lpstr>Risk information</vt:lpstr>
      <vt:lpstr>Risk information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Global CIO livestream – monthly update Navigating Uncertainty: Risk-Opportunity Tradeoffs</dc:title>
  <dc:creator>Lorena</dc:creator>
  <cp:lastModifiedBy>Fostieris, Nikolaos</cp:lastModifiedBy>
  <cp:revision>73</cp:revision>
  <dcterms:created xsi:type="dcterms:W3CDTF">2022-02-14T14:48:53Z</dcterms:created>
  <dcterms:modified xsi:type="dcterms:W3CDTF">2022-06-28T13:07:19Z</dcterms:modified>
</cp:coreProperties>
</file>