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heme/theme3.xml" ContentType="application/vnd.openxmlformats-officedocument.theme+xml"/>
  <Override PartName="/ppt/tags/tag143.xml" ContentType="application/vnd.openxmlformats-officedocument.presentationml.tags+xml"/>
  <Override PartName="/ppt/tags/tag144.xml" ContentType="application/vnd.openxmlformats-officedocument.presentationml.tags+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tags/tag145.xml" ContentType="application/vnd.openxmlformats-officedocument.presentationml.tags+xml"/>
  <Override PartName="/ppt/notesSlides/notesSlide2.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tags/tag146.xml" ContentType="application/vnd.openxmlformats-officedocument.presentationml.tags+xml"/>
  <Override PartName="/ppt/notesSlides/notesSlide4.xml" ContentType="application/vnd.openxmlformats-officedocument.presentationml.notesSlide+xml"/>
  <Override PartName="/ppt/charts/chart5.xml" ContentType="application/vnd.openxmlformats-officedocument.drawingml.chart+xml"/>
  <Override PartName="/ppt/theme/themeOverride2.xml" ContentType="application/vnd.openxmlformats-officedocument.themeOverride+xml"/>
  <Override PartName="/ppt/charts/chart6.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drawings/drawing2.xml" ContentType="application/vnd.openxmlformats-officedocument.drawingml.chartshapes+xml"/>
  <Override PartName="/ppt/tags/tag147.xml" ContentType="application/vnd.openxmlformats-officedocument.presentationml.tags+xml"/>
  <Override PartName="/ppt/notesSlides/notesSlide5.xml" ContentType="application/vnd.openxmlformats-officedocument.presentationml.notesSlide+xml"/>
  <Override PartName="/ppt/charts/chart7.xml" ContentType="application/vnd.openxmlformats-officedocument.drawingml.chart+xml"/>
  <Override PartName="/ppt/charts/chart8.xml" ContentType="application/vnd.openxmlformats-officedocument.drawingml.chart+xml"/>
  <Override PartName="/ppt/charts/style4.xml" ContentType="application/vnd.ms-office.chartstyle+xml"/>
  <Override PartName="/ppt/charts/colors4.xml" ContentType="application/vnd.ms-office.chartcolorstyle+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notesSlides/notesSlide6.xml" ContentType="application/vnd.openxmlformats-officedocument.presentationml.notesSlide+xml"/>
  <Override PartName="/ppt/charts/chart9.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4.xml" ContentType="application/vnd.openxmlformats-officedocument.themeOverride+xml"/>
  <Override PartName="/ppt/charts/chart10.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5.xml" ContentType="application/vnd.openxmlformats-officedocument.themeOverride+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notesSlides/notesSlide7.xml" ContentType="application/vnd.openxmlformats-officedocument.presentationml.notesSlide+xml"/>
  <Override PartName="/ppt/charts/chart11.xml" ContentType="application/vnd.openxmlformats-officedocument.drawingml.chart+xml"/>
  <Override PartName="/ppt/theme/themeOverride6.xml" ContentType="application/vnd.openxmlformats-officedocument.themeOverride+xml"/>
  <Override PartName="/ppt/charts/chart12.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7.xml" ContentType="application/vnd.openxmlformats-officedocument.themeOverride+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notesSlides/notesSlide8.xml" ContentType="application/vnd.openxmlformats-officedocument.presentationml.notesSlide+xml"/>
  <Override PartName="/ppt/charts/chart13.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8.xml" ContentType="application/vnd.openxmlformats-officedocument.themeOverride+xml"/>
  <Override PartName="/ppt/charts/chart14.xml" ContentType="application/vnd.openxmlformats-officedocument.drawingml.chart+xml"/>
  <Override PartName="/ppt/theme/themeOverride9.xml" ContentType="application/vnd.openxmlformats-officedocument.themeOverride+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notesSlides/notesSlide9.xml" ContentType="application/vnd.openxmlformats-officedocument.presentationml.notesSlide+xml"/>
  <Override PartName="/ppt/charts/chart15.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10.xml" ContentType="application/vnd.openxmlformats-officedocument.themeOverride+xml"/>
  <Override PartName="/ppt/charts/chart16.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11.xml" ContentType="application/vnd.openxmlformats-officedocument.themeOverride+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notesSlides/notesSlide10.xml" ContentType="application/vnd.openxmlformats-officedocument.presentationml.notesSlide+xml"/>
  <Override PartName="/ppt/charts/chart17.xml" ContentType="application/vnd.openxmlformats-officedocument.drawingml.chart+xml"/>
  <Override PartName="/ppt/charts/style11.xml" ContentType="application/vnd.ms-office.chartstyle+xml"/>
  <Override PartName="/ppt/charts/colors11.xml" ContentType="application/vnd.ms-office.chartcolorstyle+xml"/>
  <Override PartName="/ppt/theme/themeOverride12.xml" ContentType="application/vnd.openxmlformats-officedocument.themeOverride+xml"/>
  <Override PartName="/ppt/charts/chart18.xml" ContentType="application/vnd.openxmlformats-officedocument.drawingml.chart+xml"/>
  <Override PartName="/ppt/charts/style12.xml" ContentType="application/vnd.ms-office.chartstyle+xml"/>
  <Override PartName="/ppt/charts/colors12.xml" ContentType="application/vnd.ms-office.chartcolorstyle+xml"/>
  <Override PartName="/ppt/theme/themeOverride13.xml" ContentType="application/vnd.openxmlformats-officedocument.themeOverride+xml"/>
  <Override PartName="/ppt/tags/tag173.xml" ContentType="application/vnd.openxmlformats-officedocument.presentationml.tags+xml"/>
  <Override PartName="/ppt/notesSlides/notesSlide11.xml" ContentType="application/vnd.openxmlformats-officedocument.presentationml.notesSlide+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20"/>
  </p:notesMasterIdLst>
  <p:sldIdLst>
    <p:sldId id="445" r:id="rId3"/>
    <p:sldId id="451" r:id="rId4"/>
    <p:sldId id="457" r:id="rId5"/>
    <p:sldId id="455" r:id="rId6"/>
    <p:sldId id="1380" r:id="rId7"/>
    <p:sldId id="1384" r:id="rId8"/>
    <p:sldId id="1381" r:id="rId9"/>
    <p:sldId id="1383" r:id="rId10"/>
    <p:sldId id="1385" r:id="rId11"/>
    <p:sldId id="456" r:id="rId12"/>
    <p:sldId id="569" r:id="rId13"/>
    <p:sldId id="570" r:id="rId14"/>
    <p:sldId id="571" r:id="rId15"/>
    <p:sldId id="576" r:id="rId16"/>
    <p:sldId id="577" r:id="rId17"/>
    <p:sldId id="452" r:id="rId18"/>
    <p:sldId id="1392"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602" autoAdjust="0"/>
  </p:normalViewPr>
  <p:slideViewPr>
    <p:cSldViewPr snapToGrid="0">
      <p:cViewPr varScale="1">
        <p:scale>
          <a:sx n="35" d="100"/>
          <a:sy n="35" d="100"/>
        </p:scale>
        <p:origin x="846"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oleObject" Target="file:///C:\Users\siegelm\AppData\Local\Microsoft\Windows\INetCache\Content.Outlook\Y7HLILKO\VIX%20and%20forward%20returns%20chart.xlsx" TargetMode="External"/><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oleObject" Target="file:///\\ubsprod.msad.ubs.net\UserData\T621266\Home\CRA\YEAH%202022\Charts%20for%20deck\Copy%20of%20TOPIX%20PE_Krishna.xlsx" TargetMode="External"/></Relationships>
</file>

<file path=ppt/charts/_rels/chart11.xml.rels><?xml version="1.0" encoding="UTF-8" standalone="yes"?>
<Relationships xmlns="http://schemas.openxmlformats.org/package/2006/relationships"><Relationship Id="rId2" Type="http://schemas.openxmlformats.org/officeDocument/2006/relationships/oleObject" Target="file:///\\ubsprod.msad.ubs.net\UserData\T621266\Home\CRA\YEAH%202022\Charts%20for%20deck\Seek%20opportunities%20in%20HealthCare.xlsx" TargetMode="External"/><Relationship Id="rId1" Type="http://schemas.openxmlformats.org/officeDocument/2006/relationships/themeOverride" Target="../theme/themeOverride6.xml"/></Relationships>
</file>

<file path=ppt/charts/_rels/chart12.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oleObject" Target="file:///\\ubsprod.msad.ubs.net\UserData\T621266\Home\CRA\YEAH%202022\Charts%20for%20deck\Health%20Care%20-%20medtech%20and%2065s.xlsx" TargetMode="External"/></Relationships>
</file>

<file path=ppt/charts/_rels/chart13.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oleObject" Target="file:///\\ubsprod.msad.ubs.net\UserData\T621266\Home\CRA\YEAH%202022\Charts%20for%20deck\Seek%20unconventional%20yield.xlsx" TargetMode="External"/></Relationships>
</file>

<file path=ppt/charts/_rels/chart14.xml.rels><?xml version="1.0" encoding="UTF-8" standalone="yes"?>
<Relationships xmlns="http://schemas.openxmlformats.org/package/2006/relationships"><Relationship Id="rId2" Type="http://schemas.openxmlformats.org/officeDocument/2006/relationships/oleObject" Target="file:///\\ubsprod.msad.ubs.net\UserData\T621266\Home\CRA\YEAH%202022\Charts%20for%20deck\Copy%20of%20Asia%20HY-%20yield%20is%20attractive.xlsx" TargetMode="External"/><Relationship Id="rId1" Type="http://schemas.openxmlformats.org/officeDocument/2006/relationships/themeOverride" Target="../theme/themeOverride9.xml"/></Relationships>
</file>

<file path=ppt/charts/_rels/chart15.xml.rels><?xml version="1.0" encoding="UTF-8" standalone="yes"?>
<Relationships xmlns="http://schemas.openxmlformats.org/package/2006/relationships"><Relationship Id="rId3" Type="http://schemas.openxmlformats.org/officeDocument/2006/relationships/themeOverride" Target="../theme/themeOverride10.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oleObject" Target="file:///\\ubsprod.msad.ubs.net\UserData\T621266\Home\CRA\YEAH%202022\Charts%20for%20deck\5g%20charts%20for%20Linda.xlsx" TargetMode="External"/></Relationships>
</file>

<file path=ppt/charts/_rels/chart16.xml.rels><?xml version="1.0" encoding="UTF-8" standalone="yes"?>
<Relationships xmlns="http://schemas.openxmlformats.org/package/2006/relationships"><Relationship Id="rId3" Type="http://schemas.openxmlformats.org/officeDocument/2006/relationships/themeOverride" Target="../theme/themeOverride11.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oleObject" Target="file:///\\ubsprod.msad.ubs.net\UserData\T621266\Home\CRA\YEAH%202022\Charts%20for%20deck\Foundational%20technologies%20charts%20for%20Linda.xlsx" TargetMode="External"/></Relationships>
</file>

<file path=ppt/charts/_rels/chart17.xml.rels><?xml version="1.0" encoding="UTF-8" standalone="yes"?>
<Relationships xmlns="http://schemas.openxmlformats.org/package/2006/relationships"><Relationship Id="rId3" Type="http://schemas.openxmlformats.org/officeDocument/2006/relationships/themeOverride" Target="../theme/themeOverride12.xml"/><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oleObject" Target="file:///\\ubsprod.msad.ubs.net\UserData\T621266\Home\CRA\YEAH%202022\Charts%20for%20deck\Position%20for%20net-zero%20carbon%20transition.xlsx" TargetMode="External"/></Relationships>
</file>

<file path=ppt/charts/_rels/chart18.xml.rels><?xml version="1.0" encoding="UTF-8" standalone="yes"?>
<Relationships xmlns="http://schemas.openxmlformats.org/package/2006/relationships"><Relationship Id="rId3" Type="http://schemas.openxmlformats.org/officeDocument/2006/relationships/themeOverride" Target="../theme/themeOverride13.xml"/><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oleObject" Target="file:///\\ubsprod.msad.ubs.net\UserData\T621266\Home\CRA\YEAH%202022\Charts%20for%20deck\Position%20for%20net-zero%20carbon%20transition.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siegelm\AppData\Local\Microsoft\Windows\INetCache\Content.Outlook\Y7HLILKO\employment%20ratio.xlsx" TargetMode="External"/></Relationships>
</file>

<file path=ppt/charts/_rels/chart3.xml.rels><?xml version="1.0" encoding="UTF-8" standalone="yes"?>
<Relationships xmlns="http://schemas.openxmlformats.org/package/2006/relationships"><Relationship Id="rId3" Type="http://schemas.openxmlformats.org/officeDocument/2006/relationships/oleObject" Target="file:///C:\Users\siegelm\AppData\Local\Microsoft\Windows\INetCache\Content.Outlook\Y7HLILKO\new%20fed%20chart.xlsx" TargetMode="External"/><Relationship Id="rId2" Type="http://schemas.microsoft.com/office/2011/relationships/chartColorStyle" Target="colors1.xml"/><Relationship Id="rId1" Type="http://schemas.microsoft.com/office/2011/relationships/chartStyle" Target="style1.xml"/></Relationships>
</file>

<file path=ppt/charts/_rels/chart4.xml.rels><?xml version="1.0" encoding="UTF-8" standalone="yes"?>
<Relationships xmlns="http://schemas.openxmlformats.org/package/2006/relationships"><Relationship Id="rId3" Type="http://schemas.openxmlformats.org/officeDocument/2006/relationships/oleObject" Target="file:///C:\Users\siegelm\AppData\Local\Microsoft\Windows\INetCache\Content.Outlook\Y7HLILKO\DXY%20and%20real%20rate%20exp%20-%20growth.xlsx" TargetMode="External"/><Relationship Id="rId2" Type="http://schemas.microsoft.com/office/2011/relationships/chartColorStyle" Target="colors2.xml"/><Relationship Id="rId1" Type="http://schemas.microsoft.com/office/2011/relationships/chartStyle" Target="style2.xml"/></Relationships>
</file>

<file path=ppt/charts/_rels/chart5.xml.rels><?xml version="1.0" encoding="UTF-8" standalone="yes"?>
<Relationships xmlns="http://schemas.openxmlformats.org/package/2006/relationships"><Relationship Id="rId2" Type="http://schemas.openxmlformats.org/officeDocument/2006/relationships/oleObject" Target="file:///R:\GIR\Common%20Shared%20Folders\Equity%20Strategy\Data\Earnings\Earnings%20&amp;%20Valuation%20Models\Annual%20S&amp;P%20500%20EPS%20chart.xlsx" TargetMode="External"/><Relationship Id="rId1" Type="http://schemas.openxmlformats.org/officeDocument/2006/relationships/themeOverride" Target="../theme/themeOverride2.xm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5" Type="http://schemas.openxmlformats.org/officeDocument/2006/relationships/chartUserShapes" Target="../drawings/drawing2.xml"/><Relationship Id="rId4" Type="http://schemas.openxmlformats.org/officeDocument/2006/relationships/oleObject" Target="file:///\\nycroot\data\equities\research\wealthmgmt\strategy\wmr%20americas\GIR\Common%20Shared%20Folders\Equity%20Strategy\Data\Style%20Size%20REITS\size%20model.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siegelm\AppData\Local\Microsoft\Windows\INetCache\Content.Outlook\Y7HLILKO\ghv_charts%20(002).xlsx" TargetMode="External"/></Relationships>
</file>

<file path=ppt/charts/_rels/chart8.xml.rels><?xml version="1.0" encoding="UTF-8" standalone="yes"?>
<Relationships xmlns="http://schemas.openxmlformats.org/package/2006/relationships"><Relationship Id="rId3" Type="http://schemas.openxmlformats.org/officeDocument/2006/relationships/oleObject" Target="file:///C:\Users\siegelm\AppData\Local\Microsoft\Windows\INetCache\Content.Outlook\Y7HLILKO\Senior%20loans%20-%20Seek%20unconventional%20yield.xlsx" TargetMode="External"/><Relationship Id="rId2" Type="http://schemas.microsoft.com/office/2011/relationships/chartColorStyle" Target="colors4.xml"/><Relationship Id="rId1" Type="http://schemas.microsoft.com/office/2011/relationships/chartStyle" Target="style4.xml"/></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file:///\\ubsprod.msad.ubs.net\UserData\T886955\Home\00886955_DOCS\________________________________________________Year%20Ahead%20-%202022\Earnings%20yield%20vs.%20bonds%20yield%20CHART%20Eurozone%20-%20U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4.8306294511337819E-2"/>
          <c:y val="5.5034631087780693E-2"/>
          <c:w val="0.93224938608353869"/>
          <c:h val="0.73844458186045903"/>
        </c:manualLayout>
      </c:layout>
      <c:barChart>
        <c:barDir val="col"/>
        <c:grouping val="clustered"/>
        <c:varyColors val="0"/>
        <c:ser>
          <c:idx val="0"/>
          <c:order val="0"/>
          <c:tx>
            <c:strRef>
              <c:f>Sheet1!$B$5</c:f>
              <c:strCache>
                <c:ptCount val="1"/>
                <c:pt idx="0">
                  <c:v>VIX above 29</c:v>
                </c:pt>
              </c:strCache>
            </c:strRef>
          </c:tx>
          <c:spPr>
            <a:solidFill>
              <a:srgbClr val="4D3C2F"/>
            </a:solidFill>
          </c:spPr>
          <c:invertIfNegative val="0"/>
          <c:cat>
            <c:strRef>
              <c:f>Sheet1!$C$4:$E$4</c:f>
              <c:strCache>
                <c:ptCount val="3"/>
                <c:pt idx="0">
                  <c:v>Next 3 Mos</c:v>
                </c:pt>
                <c:pt idx="1">
                  <c:v>Next 6 Mos</c:v>
                </c:pt>
                <c:pt idx="2">
                  <c:v>Next 12 Mos</c:v>
                </c:pt>
              </c:strCache>
            </c:strRef>
          </c:cat>
          <c:val>
            <c:numRef>
              <c:f>Sheet1!$C$5:$E$5</c:f>
              <c:numCache>
                <c:formatCode>0.00%</c:formatCode>
                <c:ptCount val="3"/>
                <c:pt idx="0">
                  <c:v>6.6138672582989055E-2</c:v>
                </c:pt>
                <c:pt idx="1">
                  <c:v>0.12738635665546968</c:v>
                </c:pt>
                <c:pt idx="2">
                  <c:v>0.21301636030078372</c:v>
                </c:pt>
              </c:numCache>
            </c:numRef>
          </c:val>
          <c:extLst>
            <c:ext xmlns:c16="http://schemas.microsoft.com/office/drawing/2014/chart" uri="{C3380CC4-5D6E-409C-BE32-E72D297353CC}">
              <c16:uniqueId val="{00000000-F43D-4062-BA3D-307C7A285F74}"/>
            </c:ext>
          </c:extLst>
        </c:ser>
        <c:ser>
          <c:idx val="1"/>
          <c:order val="1"/>
          <c:tx>
            <c:strRef>
              <c:f>Sheet1!$B$6</c:f>
              <c:strCache>
                <c:ptCount val="1"/>
                <c:pt idx="0">
                  <c:v>All periods</c:v>
                </c:pt>
              </c:strCache>
            </c:strRef>
          </c:tx>
          <c:spPr>
            <a:solidFill>
              <a:srgbClr val="CFBD9B"/>
            </a:solidFill>
          </c:spPr>
          <c:invertIfNegative val="0"/>
          <c:cat>
            <c:strRef>
              <c:f>Sheet1!$C$4:$E$4</c:f>
              <c:strCache>
                <c:ptCount val="3"/>
                <c:pt idx="0">
                  <c:v>Next 3 Mos</c:v>
                </c:pt>
                <c:pt idx="1">
                  <c:v>Next 6 Mos</c:v>
                </c:pt>
                <c:pt idx="2">
                  <c:v>Next 12 Mos</c:v>
                </c:pt>
              </c:strCache>
            </c:strRef>
          </c:cat>
          <c:val>
            <c:numRef>
              <c:f>Sheet1!$C$6:$E$6</c:f>
              <c:numCache>
                <c:formatCode>0.00%</c:formatCode>
                <c:ptCount val="3"/>
                <c:pt idx="0">
                  <c:v>2.3508518094403359E-2</c:v>
                </c:pt>
                <c:pt idx="1">
                  <c:v>4.7368891666531569E-2</c:v>
                </c:pt>
                <c:pt idx="2">
                  <c:v>9.7904290750342057E-2</c:v>
                </c:pt>
              </c:numCache>
            </c:numRef>
          </c:val>
          <c:extLst>
            <c:ext xmlns:c16="http://schemas.microsoft.com/office/drawing/2014/chart" uri="{C3380CC4-5D6E-409C-BE32-E72D297353CC}">
              <c16:uniqueId val="{00000001-F43D-4062-BA3D-307C7A285F74}"/>
            </c:ext>
          </c:extLst>
        </c:ser>
        <c:dLbls>
          <c:showLegendKey val="0"/>
          <c:showVal val="0"/>
          <c:showCatName val="0"/>
          <c:showSerName val="0"/>
          <c:showPercent val="0"/>
          <c:showBubbleSize val="0"/>
        </c:dLbls>
        <c:gapWidth val="50"/>
        <c:axId val="1432143360"/>
        <c:axId val="1432144896"/>
      </c:barChart>
      <c:catAx>
        <c:axId val="1432143360"/>
        <c:scaling>
          <c:orientation val="minMax"/>
        </c:scaling>
        <c:delete val="0"/>
        <c:axPos val="b"/>
        <c:numFmt formatCode="General" sourceLinked="0"/>
        <c:majorTickMark val="none"/>
        <c:minorTickMark val="none"/>
        <c:tickLblPos val="low"/>
        <c:spPr>
          <a:ln w="12700">
            <a:solidFill>
              <a:srgbClr val="000000"/>
            </a:solidFill>
            <a:prstDash val="solid"/>
          </a:ln>
        </c:spPr>
        <c:txPr>
          <a:bodyPr rot="0" vert="horz"/>
          <a:lstStyle/>
          <a:p>
            <a:pPr>
              <a:defRPr sz="1000"/>
            </a:pPr>
            <a:endParaRPr lang="en-US"/>
          </a:p>
        </c:txPr>
        <c:crossAx val="1432144896"/>
        <c:crosses val="autoZero"/>
        <c:auto val="1"/>
        <c:lblAlgn val="ctr"/>
        <c:lblOffset val="100"/>
        <c:noMultiLvlLbl val="0"/>
      </c:catAx>
      <c:valAx>
        <c:axId val="1432144896"/>
        <c:scaling>
          <c:orientation val="minMax"/>
          <c:max val="0.24000000000000002"/>
        </c:scaling>
        <c:delete val="0"/>
        <c:axPos val="l"/>
        <c:numFmt formatCode="0%" sourceLinked="0"/>
        <c:majorTickMark val="none"/>
        <c:minorTickMark val="none"/>
        <c:tickLblPos val="nextTo"/>
        <c:spPr>
          <a:ln w="25400">
            <a:noFill/>
          </a:ln>
        </c:spPr>
        <c:txPr>
          <a:bodyPr/>
          <a:lstStyle/>
          <a:p>
            <a:pPr>
              <a:defRPr sz="1000"/>
            </a:pPr>
            <a:endParaRPr lang="en-US"/>
          </a:p>
        </c:txPr>
        <c:crossAx val="1432143360"/>
        <c:crosses val="autoZero"/>
        <c:crossBetween val="between"/>
        <c:majorUnit val="4.0000000000000008E-2"/>
      </c:valAx>
      <c:spPr>
        <a:noFill/>
        <a:ln w="25400">
          <a:noFill/>
        </a:ln>
      </c:spPr>
    </c:plotArea>
    <c:legend>
      <c:legendPos val="b"/>
      <c:overlay val="0"/>
      <c:txPr>
        <a:bodyPr/>
        <a:lstStyle/>
        <a:p>
          <a:pPr>
            <a:defRPr sz="1000"/>
          </a:pPr>
          <a:endParaRPr lang="en-US"/>
        </a:p>
      </c:txPr>
    </c:legend>
    <c:plotVisOnly val="1"/>
    <c:dispBlanksAs val="gap"/>
    <c:showDLblsOverMax val="0"/>
  </c:chart>
  <c:spPr>
    <a:solidFill>
      <a:srgbClr val="FFFFFF"/>
    </a:solidFill>
    <a:ln w="9525">
      <a:noFill/>
    </a:ln>
    <a:effectLst/>
  </c:spPr>
  <c:txPr>
    <a:bodyPr/>
    <a:lstStyle/>
    <a:p>
      <a:pPr>
        <a:defRPr sz="1400">
          <a:latin typeface="Frutiger 45 Light" panose="020B0603020202020204" pitchFamily="34" charset="0"/>
        </a:defRPr>
      </a:pPr>
      <a:endParaRPr lang="en-US"/>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lrMapOvr bg1="lt1" tx1="dk1" bg2="lt2" tx2="dk2" accent1="accent1" accent2="accent2" accent3="accent3" accent4="accent4" accent5="accent5" accent6="accent6" hlink="hlink" folHlink="folHlink"/>
  <c:chart>
    <c:autoTitleDeleted val="1"/>
    <c:plotArea>
      <c:layout>
        <c:manualLayout>
          <c:xMode val="edge"/>
          <c:yMode val="edge"/>
          <c:x val="1.1111111111111112E-2"/>
          <c:y val="0.10949074074074074"/>
          <c:w val="0.95833333333333337"/>
          <c:h val="0.77669947506561676"/>
        </c:manualLayout>
      </c:layout>
      <c:lineChart>
        <c:grouping val="standard"/>
        <c:varyColors val="0"/>
        <c:ser>
          <c:idx val="0"/>
          <c:order val="0"/>
          <c:tx>
            <c:strRef>
              <c:f>Sheet1!$D$3</c:f>
              <c:strCache>
                <c:ptCount val="1"/>
                <c:pt idx="0">
                  <c:v>TOPIX</c:v>
                </c:pt>
              </c:strCache>
            </c:strRef>
          </c:tx>
          <c:spPr>
            <a:ln w="28575" cap="rnd">
              <a:solidFill>
                <a:schemeClr val="accent5">
                  <a:lumMod val="50000"/>
                </a:schemeClr>
              </a:solidFill>
              <a:round/>
            </a:ln>
            <a:effectLst/>
          </c:spPr>
          <c:marker>
            <c:symbol val="none"/>
          </c:marker>
          <c:cat>
            <c:numRef>
              <c:f>Sheet1!$B$5:$B$725</c:f>
              <c:numCache>
                <c:formatCode>m/d/yyyy</c:formatCode>
                <c:ptCount val="356"/>
                <c:pt idx="0">
                  <c:v>42006</c:v>
                </c:pt>
                <c:pt idx="1">
                  <c:v>42013</c:v>
                </c:pt>
                <c:pt idx="2">
                  <c:v>42020</c:v>
                </c:pt>
                <c:pt idx="3">
                  <c:v>42027</c:v>
                </c:pt>
                <c:pt idx="4">
                  <c:v>42034</c:v>
                </c:pt>
                <c:pt idx="5">
                  <c:v>42041</c:v>
                </c:pt>
                <c:pt idx="6">
                  <c:v>42048</c:v>
                </c:pt>
                <c:pt idx="7">
                  <c:v>42055</c:v>
                </c:pt>
                <c:pt idx="8">
                  <c:v>42062</c:v>
                </c:pt>
                <c:pt idx="9">
                  <c:v>42069</c:v>
                </c:pt>
                <c:pt idx="10">
                  <c:v>42076</c:v>
                </c:pt>
                <c:pt idx="11">
                  <c:v>42083</c:v>
                </c:pt>
                <c:pt idx="12">
                  <c:v>42090</c:v>
                </c:pt>
                <c:pt idx="13">
                  <c:v>42097</c:v>
                </c:pt>
                <c:pt idx="14">
                  <c:v>42104</c:v>
                </c:pt>
                <c:pt idx="15">
                  <c:v>42111</c:v>
                </c:pt>
                <c:pt idx="16">
                  <c:v>42118</c:v>
                </c:pt>
                <c:pt idx="17">
                  <c:v>42125</c:v>
                </c:pt>
                <c:pt idx="18">
                  <c:v>42132</c:v>
                </c:pt>
                <c:pt idx="19">
                  <c:v>42139</c:v>
                </c:pt>
                <c:pt idx="20">
                  <c:v>42146</c:v>
                </c:pt>
                <c:pt idx="21">
                  <c:v>42153</c:v>
                </c:pt>
                <c:pt idx="22">
                  <c:v>42160</c:v>
                </c:pt>
                <c:pt idx="23">
                  <c:v>42167</c:v>
                </c:pt>
                <c:pt idx="24">
                  <c:v>42174</c:v>
                </c:pt>
                <c:pt idx="25">
                  <c:v>42181</c:v>
                </c:pt>
                <c:pt idx="26">
                  <c:v>42188</c:v>
                </c:pt>
                <c:pt idx="27">
                  <c:v>42195</c:v>
                </c:pt>
                <c:pt idx="28">
                  <c:v>42202</c:v>
                </c:pt>
                <c:pt idx="29">
                  <c:v>42209</c:v>
                </c:pt>
                <c:pt idx="30">
                  <c:v>42216</c:v>
                </c:pt>
                <c:pt idx="31">
                  <c:v>42223</c:v>
                </c:pt>
                <c:pt idx="32">
                  <c:v>42230</c:v>
                </c:pt>
                <c:pt idx="33">
                  <c:v>42237</c:v>
                </c:pt>
                <c:pt idx="34">
                  <c:v>42244</c:v>
                </c:pt>
                <c:pt idx="35">
                  <c:v>42251</c:v>
                </c:pt>
                <c:pt idx="36">
                  <c:v>42258</c:v>
                </c:pt>
                <c:pt idx="37">
                  <c:v>42265</c:v>
                </c:pt>
                <c:pt idx="38">
                  <c:v>42272</c:v>
                </c:pt>
                <c:pt idx="39">
                  <c:v>42279</c:v>
                </c:pt>
                <c:pt idx="40">
                  <c:v>42286</c:v>
                </c:pt>
                <c:pt idx="41">
                  <c:v>42293</c:v>
                </c:pt>
                <c:pt idx="42">
                  <c:v>42300</c:v>
                </c:pt>
                <c:pt idx="43">
                  <c:v>42307</c:v>
                </c:pt>
                <c:pt idx="44">
                  <c:v>42314</c:v>
                </c:pt>
                <c:pt idx="45">
                  <c:v>42321</c:v>
                </c:pt>
                <c:pt idx="46">
                  <c:v>42328</c:v>
                </c:pt>
                <c:pt idx="47">
                  <c:v>42335</c:v>
                </c:pt>
                <c:pt idx="48">
                  <c:v>42342</c:v>
                </c:pt>
                <c:pt idx="49">
                  <c:v>42349</c:v>
                </c:pt>
                <c:pt idx="50">
                  <c:v>42356</c:v>
                </c:pt>
                <c:pt idx="51">
                  <c:v>42363</c:v>
                </c:pt>
                <c:pt idx="52">
                  <c:v>42370</c:v>
                </c:pt>
                <c:pt idx="53">
                  <c:v>42377</c:v>
                </c:pt>
                <c:pt idx="54">
                  <c:v>42384</c:v>
                </c:pt>
                <c:pt idx="55">
                  <c:v>42391</c:v>
                </c:pt>
                <c:pt idx="56">
                  <c:v>42398</c:v>
                </c:pt>
                <c:pt idx="57">
                  <c:v>42405</c:v>
                </c:pt>
                <c:pt idx="58">
                  <c:v>42412</c:v>
                </c:pt>
                <c:pt idx="59">
                  <c:v>42419</c:v>
                </c:pt>
                <c:pt idx="60">
                  <c:v>42426</c:v>
                </c:pt>
                <c:pt idx="61">
                  <c:v>42433</c:v>
                </c:pt>
                <c:pt idx="62">
                  <c:v>42440</c:v>
                </c:pt>
                <c:pt idx="63">
                  <c:v>42447</c:v>
                </c:pt>
                <c:pt idx="64">
                  <c:v>42454</c:v>
                </c:pt>
                <c:pt idx="65">
                  <c:v>42461</c:v>
                </c:pt>
                <c:pt idx="66">
                  <c:v>42468</c:v>
                </c:pt>
                <c:pt idx="67">
                  <c:v>42475</c:v>
                </c:pt>
                <c:pt idx="68">
                  <c:v>42482</c:v>
                </c:pt>
                <c:pt idx="69">
                  <c:v>42489</c:v>
                </c:pt>
                <c:pt idx="70">
                  <c:v>42496</c:v>
                </c:pt>
                <c:pt idx="71">
                  <c:v>42503</c:v>
                </c:pt>
                <c:pt idx="72">
                  <c:v>42510</c:v>
                </c:pt>
                <c:pt idx="73">
                  <c:v>42517</c:v>
                </c:pt>
                <c:pt idx="74">
                  <c:v>42524</c:v>
                </c:pt>
                <c:pt idx="75">
                  <c:v>42531</c:v>
                </c:pt>
                <c:pt idx="76">
                  <c:v>42538</c:v>
                </c:pt>
                <c:pt idx="77">
                  <c:v>42545</c:v>
                </c:pt>
                <c:pt idx="78">
                  <c:v>42552</c:v>
                </c:pt>
                <c:pt idx="79">
                  <c:v>42559</c:v>
                </c:pt>
                <c:pt idx="80">
                  <c:v>42566</c:v>
                </c:pt>
                <c:pt idx="81">
                  <c:v>42573</c:v>
                </c:pt>
                <c:pt idx="82">
                  <c:v>42580</c:v>
                </c:pt>
                <c:pt idx="83">
                  <c:v>42587</c:v>
                </c:pt>
                <c:pt idx="84">
                  <c:v>42594</c:v>
                </c:pt>
                <c:pt idx="85">
                  <c:v>42601</c:v>
                </c:pt>
                <c:pt idx="86">
                  <c:v>42608</c:v>
                </c:pt>
                <c:pt idx="87">
                  <c:v>42615</c:v>
                </c:pt>
                <c:pt idx="88">
                  <c:v>42622</c:v>
                </c:pt>
                <c:pt idx="89">
                  <c:v>42629</c:v>
                </c:pt>
                <c:pt idx="90">
                  <c:v>42636</c:v>
                </c:pt>
                <c:pt idx="91">
                  <c:v>42643</c:v>
                </c:pt>
                <c:pt idx="92">
                  <c:v>42650</c:v>
                </c:pt>
                <c:pt idx="93">
                  <c:v>42657</c:v>
                </c:pt>
                <c:pt idx="94">
                  <c:v>42664</c:v>
                </c:pt>
                <c:pt idx="95">
                  <c:v>42671</c:v>
                </c:pt>
                <c:pt idx="96">
                  <c:v>42678</c:v>
                </c:pt>
                <c:pt idx="97">
                  <c:v>42685</c:v>
                </c:pt>
                <c:pt idx="98">
                  <c:v>42692</c:v>
                </c:pt>
                <c:pt idx="99">
                  <c:v>42699</c:v>
                </c:pt>
                <c:pt idx="100">
                  <c:v>42706</c:v>
                </c:pt>
                <c:pt idx="101">
                  <c:v>42713</c:v>
                </c:pt>
                <c:pt idx="102">
                  <c:v>42720</c:v>
                </c:pt>
                <c:pt idx="103">
                  <c:v>42727</c:v>
                </c:pt>
                <c:pt idx="104">
                  <c:v>42734</c:v>
                </c:pt>
                <c:pt idx="105">
                  <c:v>42741</c:v>
                </c:pt>
                <c:pt idx="106">
                  <c:v>42748</c:v>
                </c:pt>
                <c:pt idx="107">
                  <c:v>42755</c:v>
                </c:pt>
                <c:pt idx="108">
                  <c:v>42762</c:v>
                </c:pt>
                <c:pt idx="109">
                  <c:v>42769</c:v>
                </c:pt>
                <c:pt idx="110">
                  <c:v>42776</c:v>
                </c:pt>
                <c:pt idx="111">
                  <c:v>42783</c:v>
                </c:pt>
                <c:pt idx="112">
                  <c:v>42790</c:v>
                </c:pt>
                <c:pt idx="113">
                  <c:v>42797</c:v>
                </c:pt>
                <c:pt idx="114">
                  <c:v>42804</c:v>
                </c:pt>
                <c:pt idx="115">
                  <c:v>42811</c:v>
                </c:pt>
                <c:pt idx="116">
                  <c:v>42818</c:v>
                </c:pt>
                <c:pt idx="117">
                  <c:v>42825</c:v>
                </c:pt>
                <c:pt idx="118">
                  <c:v>42832</c:v>
                </c:pt>
                <c:pt idx="119">
                  <c:v>42839</c:v>
                </c:pt>
                <c:pt idx="120">
                  <c:v>42846</c:v>
                </c:pt>
                <c:pt idx="121">
                  <c:v>42853</c:v>
                </c:pt>
                <c:pt idx="122">
                  <c:v>42860</c:v>
                </c:pt>
                <c:pt idx="123">
                  <c:v>42867</c:v>
                </c:pt>
                <c:pt idx="124">
                  <c:v>42874</c:v>
                </c:pt>
                <c:pt idx="125">
                  <c:v>42881</c:v>
                </c:pt>
                <c:pt idx="126">
                  <c:v>42888</c:v>
                </c:pt>
                <c:pt idx="127">
                  <c:v>42895</c:v>
                </c:pt>
                <c:pt idx="128">
                  <c:v>42902</c:v>
                </c:pt>
                <c:pt idx="129">
                  <c:v>42909</c:v>
                </c:pt>
                <c:pt idx="130">
                  <c:v>42916</c:v>
                </c:pt>
                <c:pt idx="131">
                  <c:v>42923</c:v>
                </c:pt>
                <c:pt idx="132">
                  <c:v>42930</c:v>
                </c:pt>
                <c:pt idx="133">
                  <c:v>42937</c:v>
                </c:pt>
                <c:pt idx="134">
                  <c:v>42944</c:v>
                </c:pt>
                <c:pt idx="135">
                  <c:v>42951</c:v>
                </c:pt>
                <c:pt idx="136">
                  <c:v>42958</c:v>
                </c:pt>
                <c:pt idx="137">
                  <c:v>42965</c:v>
                </c:pt>
                <c:pt idx="138">
                  <c:v>42972</c:v>
                </c:pt>
                <c:pt idx="139">
                  <c:v>42979</c:v>
                </c:pt>
                <c:pt idx="140">
                  <c:v>42986</c:v>
                </c:pt>
                <c:pt idx="141">
                  <c:v>42993</c:v>
                </c:pt>
                <c:pt idx="142">
                  <c:v>43000</c:v>
                </c:pt>
                <c:pt idx="143">
                  <c:v>43007</c:v>
                </c:pt>
                <c:pt idx="144">
                  <c:v>43014</c:v>
                </c:pt>
                <c:pt idx="145">
                  <c:v>43021</c:v>
                </c:pt>
                <c:pt idx="146">
                  <c:v>43028</c:v>
                </c:pt>
                <c:pt idx="147">
                  <c:v>43035</c:v>
                </c:pt>
                <c:pt idx="148">
                  <c:v>43042</c:v>
                </c:pt>
                <c:pt idx="149">
                  <c:v>43049</c:v>
                </c:pt>
                <c:pt idx="150">
                  <c:v>43056</c:v>
                </c:pt>
                <c:pt idx="151">
                  <c:v>43063</c:v>
                </c:pt>
                <c:pt idx="152">
                  <c:v>43070</c:v>
                </c:pt>
                <c:pt idx="153">
                  <c:v>43077</c:v>
                </c:pt>
                <c:pt idx="154">
                  <c:v>43084</c:v>
                </c:pt>
                <c:pt idx="155">
                  <c:v>43091</c:v>
                </c:pt>
                <c:pt idx="156">
                  <c:v>43098</c:v>
                </c:pt>
                <c:pt idx="157">
                  <c:v>43105</c:v>
                </c:pt>
                <c:pt idx="158">
                  <c:v>43112</c:v>
                </c:pt>
                <c:pt idx="159">
                  <c:v>43119</c:v>
                </c:pt>
                <c:pt idx="160">
                  <c:v>43126</c:v>
                </c:pt>
                <c:pt idx="161">
                  <c:v>43133</c:v>
                </c:pt>
                <c:pt idx="162">
                  <c:v>43140</c:v>
                </c:pt>
                <c:pt idx="163">
                  <c:v>43147</c:v>
                </c:pt>
                <c:pt idx="164">
                  <c:v>43154</c:v>
                </c:pt>
                <c:pt idx="165">
                  <c:v>43161</c:v>
                </c:pt>
                <c:pt idx="166">
                  <c:v>43168</c:v>
                </c:pt>
                <c:pt idx="167">
                  <c:v>43175</c:v>
                </c:pt>
                <c:pt idx="168">
                  <c:v>43182</c:v>
                </c:pt>
                <c:pt idx="169">
                  <c:v>43189</c:v>
                </c:pt>
                <c:pt idx="170">
                  <c:v>43196</c:v>
                </c:pt>
                <c:pt idx="171">
                  <c:v>43203</c:v>
                </c:pt>
                <c:pt idx="172">
                  <c:v>43210</c:v>
                </c:pt>
                <c:pt idx="173">
                  <c:v>43217</c:v>
                </c:pt>
                <c:pt idx="174">
                  <c:v>43224</c:v>
                </c:pt>
                <c:pt idx="175">
                  <c:v>43231</c:v>
                </c:pt>
                <c:pt idx="176">
                  <c:v>43238</c:v>
                </c:pt>
                <c:pt idx="177">
                  <c:v>43245</c:v>
                </c:pt>
                <c:pt idx="178">
                  <c:v>43252</c:v>
                </c:pt>
                <c:pt idx="179">
                  <c:v>43259</c:v>
                </c:pt>
                <c:pt idx="180">
                  <c:v>43266</c:v>
                </c:pt>
                <c:pt idx="181">
                  <c:v>43273</c:v>
                </c:pt>
                <c:pt idx="182">
                  <c:v>43280</c:v>
                </c:pt>
                <c:pt idx="183">
                  <c:v>43287</c:v>
                </c:pt>
                <c:pt idx="184">
                  <c:v>43294</c:v>
                </c:pt>
                <c:pt idx="185">
                  <c:v>43301</c:v>
                </c:pt>
                <c:pt idx="186">
                  <c:v>43308</c:v>
                </c:pt>
                <c:pt idx="187">
                  <c:v>43315</c:v>
                </c:pt>
                <c:pt idx="188">
                  <c:v>43322</c:v>
                </c:pt>
                <c:pt idx="189">
                  <c:v>43329</c:v>
                </c:pt>
                <c:pt idx="190">
                  <c:v>43336</c:v>
                </c:pt>
                <c:pt idx="191">
                  <c:v>43343</c:v>
                </c:pt>
                <c:pt idx="192">
                  <c:v>43350</c:v>
                </c:pt>
                <c:pt idx="193">
                  <c:v>43357</c:v>
                </c:pt>
                <c:pt idx="194">
                  <c:v>43364</c:v>
                </c:pt>
                <c:pt idx="195">
                  <c:v>43371</c:v>
                </c:pt>
                <c:pt idx="196">
                  <c:v>43378</c:v>
                </c:pt>
                <c:pt idx="197">
                  <c:v>43385</c:v>
                </c:pt>
                <c:pt idx="198">
                  <c:v>43392</c:v>
                </c:pt>
                <c:pt idx="199">
                  <c:v>43399</c:v>
                </c:pt>
                <c:pt idx="200">
                  <c:v>43406</c:v>
                </c:pt>
                <c:pt idx="201">
                  <c:v>43413</c:v>
                </c:pt>
                <c:pt idx="202">
                  <c:v>43420</c:v>
                </c:pt>
                <c:pt idx="203">
                  <c:v>43427</c:v>
                </c:pt>
                <c:pt idx="204">
                  <c:v>43434</c:v>
                </c:pt>
                <c:pt idx="205">
                  <c:v>43441</c:v>
                </c:pt>
                <c:pt idx="206">
                  <c:v>43448</c:v>
                </c:pt>
                <c:pt idx="207">
                  <c:v>43455</c:v>
                </c:pt>
                <c:pt idx="208">
                  <c:v>43462</c:v>
                </c:pt>
                <c:pt idx="209">
                  <c:v>43469</c:v>
                </c:pt>
                <c:pt idx="210">
                  <c:v>43476</c:v>
                </c:pt>
                <c:pt idx="211">
                  <c:v>43483</c:v>
                </c:pt>
                <c:pt idx="212">
                  <c:v>43490</c:v>
                </c:pt>
                <c:pt idx="213">
                  <c:v>43497</c:v>
                </c:pt>
                <c:pt idx="214">
                  <c:v>43504</c:v>
                </c:pt>
                <c:pt idx="215">
                  <c:v>43511</c:v>
                </c:pt>
                <c:pt idx="216">
                  <c:v>43518</c:v>
                </c:pt>
                <c:pt idx="217">
                  <c:v>43525</c:v>
                </c:pt>
                <c:pt idx="218">
                  <c:v>43532</c:v>
                </c:pt>
                <c:pt idx="219">
                  <c:v>43539</c:v>
                </c:pt>
                <c:pt idx="220">
                  <c:v>43546</c:v>
                </c:pt>
                <c:pt idx="221">
                  <c:v>43553</c:v>
                </c:pt>
                <c:pt idx="222">
                  <c:v>43560</c:v>
                </c:pt>
                <c:pt idx="223">
                  <c:v>43567</c:v>
                </c:pt>
                <c:pt idx="224">
                  <c:v>43574</c:v>
                </c:pt>
                <c:pt idx="225">
                  <c:v>43581</c:v>
                </c:pt>
                <c:pt idx="226">
                  <c:v>43595</c:v>
                </c:pt>
                <c:pt idx="227">
                  <c:v>43602</c:v>
                </c:pt>
                <c:pt idx="228">
                  <c:v>43609</c:v>
                </c:pt>
                <c:pt idx="229">
                  <c:v>43616</c:v>
                </c:pt>
                <c:pt idx="230">
                  <c:v>43623</c:v>
                </c:pt>
                <c:pt idx="231">
                  <c:v>43630</c:v>
                </c:pt>
                <c:pt idx="232">
                  <c:v>43637</c:v>
                </c:pt>
                <c:pt idx="233">
                  <c:v>43644</c:v>
                </c:pt>
                <c:pt idx="234">
                  <c:v>43651</c:v>
                </c:pt>
                <c:pt idx="235">
                  <c:v>43658</c:v>
                </c:pt>
                <c:pt idx="236">
                  <c:v>43665</c:v>
                </c:pt>
                <c:pt idx="237">
                  <c:v>43672</c:v>
                </c:pt>
                <c:pt idx="238">
                  <c:v>43679</c:v>
                </c:pt>
                <c:pt idx="239">
                  <c:v>43686</c:v>
                </c:pt>
                <c:pt idx="240">
                  <c:v>43693</c:v>
                </c:pt>
                <c:pt idx="241">
                  <c:v>43700</c:v>
                </c:pt>
                <c:pt idx="242">
                  <c:v>43707</c:v>
                </c:pt>
                <c:pt idx="243">
                  <c:v>43714</c:v>
                </c:pt>
                <c:pt idx="244">
                  <c:v>43721</c:v>
                </c:pt>
                <c:pt idx="245">
                  <c:v>43728</c:v>
                </c:pt>
                <c:pt idx="246">
                  <c:v>43735</c:v>
                </c:pt>
                <c:pt idx="247">
                  <c:v>43742</c:v>
                </c:pt>
                <c:pt idx="248">
                  <c:v>43749</c:v>
                </c:pt>
                <c:pt idx="249">
                  <c:v>43756</c:v>
                </c:pt>
                <c:pt idx="250">
                  <c:v>43763</c:v>
                </c:pt>
                <c:pt idx="251">
                  <c:v>43770</c:v>
                </c:pt>
                <c:pt idx="252">
                  <c:v>43777</c:v>
                </c:pt>
                <c:pt idx="253">
                  <c:v>43784</c:v>
                </c:pt>
                <c:pt idx="254">
                  <c:v>43791</c:v>
                </c:pt>
                <c:pt idx="255">
                  <c:v>43798</c:v>
                </c:pt>
                <c:pt idx="256">
                  <c:v>43805</c:v>
                </c:pt>
                <c:pt idx="257">
                  <c:v>43812</c:v>
                </c:pt>
                <c:pt idx="258">
                  <c:v>43819</c:v>
                </c:pt>
                <c:pt idx="259">
                  <c:v>43826</c:v>
                </c:pt>
                <c:pt idx="260">
                  <c:v>43833</c:v>
                </c:pt>
                <c:pt idx="261">
                  <c:v>43840</c:v>
                </c:pt>
                <c:pt idx="262">
                  <c:v>43847</c:v>
                </c:pt>
                <c:pt idx="263">
                  <c:v>43854</c:v>
                </c:pt>
                <c:pt idx="264">
                  <c:v>43861</c:v>
                </c:pt>
                <c:pt idx="265">
                  <c:v>43868</c:v>
                </c:pt>
                <c:pt idx="266">
                  <c:v>43875</c:v>
                </c:pt>
                <c:pt idx="267">
                  <c:v>43882</c:v>
                </c:pt>
                <c:pt idx="268">
                  <c:v>43889</c:v>
                </c:pt>
                <c:pt idx="269">
                  <c:v>43896</c:v>
                </c:pt>
                <c:pt idx="270">
                  <c:v>43903</c:v>
                </c:pt>
                <c:pt idx="271">
                  <c:v>43910</c:v>
                </c:pt>
                <c:pt idx="272">
                  <c:v>43917</c:v>
                </c:pt>
                <c:pt idx="273">
                  <c:v>43924</c:v>
                </c:pt>
                <c:pt idx="274">
                  <c:v>43931</c:v>
                </c:pt>
                <c:pt idx="275">
                  <c:v>43938</c:v>
                </c:pt>
                <c:pt idx="276">
                  <c:v>43945</c:v>
                </c:pt>
                <c:pt idx="277">
                  <c:v>43952</c:v>
                </c:pt>
                <c:pt idx="278">
                  <c:v>43959</c:v>
                </c:pt>
                <c:pt idx="279">
                  <c:v>43966</c:v>
                </c:pt>
                <c:pt idx="280">
                  <c:v>43973</c:v>
                </c:pt>
                <c:pt idx="281">
                  <c:v>43980</c:v>
                </c:pt>
                <c:pt idx="282">
                  <c:v>43987</c:v>
                </c:pt>
                <c:pt idx="283">
                  <c:v>43994</c:v>
                </c:pt>
                <c:pt idx="284">
                  <c:v>44001</c:v>
                </c:pt>
                <c:pt idx="285">
                  <c:v>44008</c:v>
                </c:pt>
                <c:pt idx="286">
                  <c:v>44015</c:v>
                </c:pt>
                <c:pt idx="287">
                  <c:v>44022</c:v>
                </c:pt>
                <c:pt idx="288">
                  <c:v>44029</c:v>
                </c:pt>
                <c:pt idx="289">
                  <c:v>44036</c:v>
                </c:pt>
                <c:pt idx="290">
                  <c:v>44043</c:v>
                </c:pt>
                <c:pt idx="291">
                  <c:v>44050</c:v>
                </c:pt>
                <c:pt idx="292">
                  <c:v>44057</c:v>
                </c:pt>
                <c:pt idx="293">
                  <c:v>44064</c:v>
                </c:pt>
                <c:pt idx="294">
                  <c:v>44071</c:v>
                </c:pt>
                <c:pt idx="295">
                  <c:v>44078</c:v>
                </c:pt>
                <c:pt idx="296">
                  <c:v>44085</c:v>
                </c:pt>
                <c:pt idx="297">
                  <c:v>44092</c:v>
                </c:pt>
                <c:pt idx="298">
                  <c:v>44099</c:v>
                </c:pt>
                <c:pt idx="299">
                  <c:v>44106</c:v>
                </c:pt>
                <c:pt idx="300">
                  <c:v>44113</c:v>
                </c:pt>
                <c:pt idx="301">
                  <c:v>44120</c:v>
                </c:pt>
                <c:pt idx="302">
                  <c:v>44127</c:v>
                </c:pt>
                <c:pt idx="303">
                  <c:v>44134</c:v>
                </c:pt>
                <c:pt idx="304">
                  <c:v>44141</c:v>
                </c:pt>
                <c:pt idx="305">
                  <c:v>44148</c:v>
                </c:pt>
                <c:pt idx="306">
                  <c:v>44155</c:v>
                </c:pt>
                <c:pt idx="307">
                  <c:v>44162</c:v>
                </c:pt>
                <c:pt idx="308">
                  <c:v>44169</c:v>
                </c:pt>
                <c:pt idx="309">
                  <c:v>44176</c:v>
                </c:pt>
                <c:pt idx="310">
                  <c:v>44183</c:v>
                </c:pt>
                <c:pt idx="311">
                  <c:v>44190</c:v>
                </c:pt>
                <c:pt idx="312">
                  <c:v>44197</c:v>
                </c:pt>
                <c:pt idx="313">
                  <c:v>44204</c:v>
                </c:pt>
                <c:pt idx="314">
                  <c:v>44211</c:v>
                </c:pt>
                <c:pt idx="315">
                  <c:v>44218</c:v>
                </c:pt>
                <c:pt idx="316">
                  <c:v>44225</c:v>
                </c:pt>
                <c:pt idx="317">
                  <c:v>44232</c:v>
                </c:pt>
                <c:pt idx="318">
                  <c:v>44239</c:v>
                </c:pt>
                <c:pt idx="319">
                  <c:v>44246</c:v>
                </c:pt>
                <c:pt idx="320">
                  <c:v>44253</c:v>
                </c:pt>
                <c:pt idx="321">
                  <c:v>44260</c:v>
                </c:pt>
                <c:pt idx="322">
                  <c:v>44267</c:v>
                </c:pt>
                <c:pt idx="323">
                  <c:v>44274</c:v>
                </c:pt>
                <c:pt idx="324">
                  <c:v>44281</c:v>
                </c:pt>
                <c:pt idx="325">
                  <c:v>44288</c:v>
                </c:pt>
                <c:pt idx="326">
                  <c:v>44295</c:v>
                </c:pt>
                <c:pt idx="327">
                  <c:v>44302</c:v>
                </c:pt>
                <c:pt idx="328">
                  <c:v>44309</c:v>
                </c:pt>
                <c:pt idx="329">
                  <c:v>44316</c:v>
                </c:pt>
                <c:pt idx="330">
                  <c:v>44323</c:v>
                </c:pt>
                <c:pt idx="331">
                  <c:v>44330</c:v>
                </c:pt>
                <c:pt idx="332">
                  <c:v>44337</c:v>
                </c:pt>
                <c:pt idx="333">
                  <c:v>44344</c:v>
                </c:pt>
                <c:pt idx="334">
                  <c:v>44351</c:v>
                </c:pt>
                <c:pt idx="335">
                  <c:v>44358</c:v>
                </c:pt>
                <c:pt idx="336">
                  <c:v>44365</c:v>
                </c:pt>
                <c:pt idx="337">
                  <c:v>44372</c:v>
                </c:pt>
                <c:pt idx="338">
                  <c:v>44379</c:v>
                </c:pt>
                <c:pt idx="339">
                  <c:v>44386</c:v>
                </c:pt>
                <c:pt idx="340">
                  <c:v>44393</c:v>
                </c:pt>
                <c:pt idx="341">
                  <c:v>44400</c:v>
                </c:pt>
                <c:pt idx="342">
                  <c:v>44407</c:v>
                </c:pt>
                <c:pt idx="343">
                  <c:v>44414</c:v>
                </c:pt>
                <c:pt idx="344">
                  <c:v>44421</c:v>
                </c:pt>
                <c:pt idx="345">
                  <c:v>44428</c:v>
                </c:pt>
                <c:pt idx="346">
                  <c:v>44435</c:v>
                </c:pt>
                <c:pt idx="347">
                  <c:v>44442</c:v>
                </c:pt>
                <c:pt idx="348">
                  <c:v>44449</c:v>
                </c:pt>
                <c:pt idx="349">
                  <c:v>44456</c:v>
                </c:pt>
                <c:pt idx="350">
                  <c:v>44463</c:v>
                </c:pt>
                <c:pt idx="351">
                  <c:v>44470</c:v>
                </c:pt>
                <c:pt idx="352">
                  <c:v>44477</c:v>
                </c:pt>
                <c:pt idx="353">
                  <c:v>44484</c:v>
                </c:pt>
                <c:pt idx="354">
                  <c:v>44491</c:v>
                </c:pt>
                <c:pt idx="355">
                  <c:v>44498</c:v>
                </c:pt>
              </c:numCache>
            </c:numRef>
          </c:cat>
          <c:val>
            <c:numRef>
              <c:f>Sheet1!$D$5:$D$725</c:f>
              <c:numCache>
                <c:formatCode>_(* #,##0.0_);_(* \(#,##0.0\);_(* "-"??_);_(@_)</c:formatCode>
                <c:ptCount val="356"/>
                <c:pt idx="0">
                  <c:v>14.077915583116622</c:v>
                </c:pt>
                <c:pt idx="1">
                  <c:v>13.774119525092287</c:v>
                </c:pt>
                <c:pt idx="2">
                  <c:v>13.582968127490039</c:v>
                </c:pt>
                <c:pt idx="3">
                  <c:v>13.886392874814449</c:v>
                </c:pt>
                <c:pt idx="4">
                  <c:v>13.948447511089206</c:v>
                </c:pt>
                <c:pt idx="5">
                  <c:v>13.955588380108322</c:v>
                </c:pt>
                <c:pt idx="6">
                  <c:v>14.251524090462144</c:v>
                </c:pt>
                <c:pt idx="7">
                  <c:v>14.714888191447626</c:v>
                </c:pt>
                <c:pt idx="8">
                  <c:v>14.887162954279015</c:v>
                </c:pt>
                <c:pt idx="9">
                  <c:v>15.004771642808452</c:v>
                </c:pt>
                <c:pt idx="10">
                  <c:v>15.1282722513089</c:v>
                </c:pt>
                <c:pt idx="11">
                  <c:v>15.291311919504643</c:v>
                </c:pt>
                <c:pt idx="12">
                  <c:v>14.980993728895319</c:v>
                </c:pt>
                <c:pt idx="13">
                  <c:v>15.073335260672643</c:v>
                </c:pt>
                <c:pt idx="14">
                  <c:v>15.300221388006545</c:v>
                </c:pt>
                <c:pt idx="15">
                  <c:v>15.28174297806849</c:v>
                </c:pt>
                <c:pt idx="16">
                  <c:v>15.55380476556495</c:v>
                </c:pt>
                <c:pt idx="17">
                  <c:v>15.272683490656906</c:v>
                </c:pt>
                <c:pt idx="18">
                  <c:v>15.271328267769549</c:v>
                </c:pt>
                <c:pt idx="19">
                  <c:v>15.43517095658855</c:v>
                </c:pt>
                <c:pt idx="20">
                  <c:v>15.770408651545603</c:v>
                </c:pt>
                <c:pt idx="21">
                  <c:v>15.957761250953473</c:v>
                </c:pt>
                <c:pt idx="22">
                  <c:v>15.810508345978755</c:v>
                </c:pt>
                <c:pt idx="23">
                  <c:v>15.578530327327609</c:v>
                </c:pt>
                <c:pt idx="24">
                  <c:v>15.327600789399494</c:v>
                </c:pt>
                <c:pt idx="25">
                  <c:v>15.614743349569126</c:v>
                </c:pt>
                <c:pt idx="26">
                  <c:v>15.428558087411281</c:v>
                </c:pt>
                <c:pt idx="27">
                  <c:v>14.743040685224839</c:v>
                </c:pt>
                <c:pt idx="28">
                  <c:v>15.459142883703636</c:v>
                </c:pt>
                <c:pt idx="29">
                  <c:v>15.34198091355508</c:v>
                </c:pt>
                <c:pt idx="30">
                  <c:v>15.300756039092754</c:v>
                </c:pt>
                <c:pt idx="31">
                  <c:v>15.422391623806027</c:v>
                </c:pt>
                <c:pt idx="32">
                  <c:v>15.247893001099305</c:v>
                </c:pt>
                <c:pt idx="33">
                  <c:v>14.389041346505673</c:v>
                </c:pt>
                <c:pt idx="34">
                  <c:v>14.153424657534247</c:v>
                </c:pt>
                <c:pt idx="35">
                  <c:v>13.1548128585739</c:v>
                </c:pt>
                <c:pt idx="36">
                  <c:v>13.46275579809004</c:v>
                </c:pt>
                <c:pt idx="37">
                  <c:v>13.290738889393802</c:v>
                </c:pt>
                <c:pt idx="38">
                  <c:v>13.210449795547479</c:v>
                </c:pt>
                <c:pt idx="39">
                  <c:v>13.128475377067055</c:v>
                </c:pt>
                <c:pt idx="40">
                  <c:v>13.788951583545687</c:v>
                </c:pt>
                <c:pt idx="41">
                  <c:v>13.709395484340858</c:v>
                </c:pt>
                <c:pt idx="42">
                  <c:v>14.076391415060021</c:v>
                </c:pt>
                <c:pt idx="43">
                  <c:v>14.191256830601093</c:v>
                </c:pt>
                <c:pt idx="44">
                  <c:v>14.257226224126926</c:v>
                </c:pt>
                <c:pt idx="45">
                  <c:v>14.463973002553812</c:v>
                </c:pt>
                <c:pt idx="46">
                  <c:v>14.626220235379984</c:v>
                </c:pt>
                <c:pt idx="47">
                  <c:v>14.558528122717313</c:v>
                </c:pt>
                <c:pt idx="48">
                  <c:v>14.36018611440562</c:v>
                </c:pt>
                <c:pt idx="49">
                  <c:v>14.124977210574293</c:v>
                </c:pt>
                <c:pt idx="50">
                  <c:v>13.978719534376136</c:v>
                </c:pt>
                <c:pt idx="51">
                  <c:v>13.845219614647064</c:v>
                </c:pt>
                <c:pt idx="52">
                  <c:v>14.125433631550118</c:v>
                </c:pt>
                <c:pt idx="53">
                  <c:v>13.198249133685938</c:v>
                </c:pt>
                <c:pt idx="54">
                  <c:v>12.805423666910155</c:v>
                </c:pt>
                <c:pt idx="55">
                  <c:v>12.541662863922609</c:v>
                </c:pt>
                <c:pt idx="56">
                  <c:v>13.086630722836516</c:v>
                </c:pt>
                <c:pt idx="57">
                  <c:v>12.597497009294193</c:v>
                </c:pt>
                <c:pt idx="58">
                  <c:v>11.030705394190871</c:v>
                </c:pt>
                <c:pt idx="59">
                  <c:v>11.997956719606204</c:v>
                </c:pt>
                <c:pt idx="60">
                  <c:v>12.281258780556337</c:v>
                </c:pt>
                <c:pt idx="61">
                  <c:v>12.982348499150461</c:v>
                </c:pt>
                <c:pt idx="62">
                  <c:v>12.834670947030498</c:v>
                </c:pt>
                <c:pt idx="63">
                  <c:v>12.707132735002363</c:v>
                </c:pt>
                <c:pt idx="64">
                  <c:v>12.922618484533157</c:v>
                </c:pt>
                <c:pt idx="65">
                  <c:v>12.288951841359774</c:v>
                </c:pt>
                <c:pt idx="66">
                  <c:v>12.170982986767486</c:v>
                </c:pt>
                <c:pt idx="67">
                  <c:v>12.937375273211062</c:v>
                </c:pt>
                <c:pt idx="68">
                  <c:v>13.407315679176985</c:v>
                </c:pt>
                <c:pt idx="69">
                  <c:v>12.846669861044562</c:v>
                </c:pt>
                <c:pt idx="70">
                  <c:v>12.453908872901678</c:v>
                </c:pt>
                <c:pt idx="71">
                  <c:v>12.834824032665759</c:v>
                </c:pt>
                <c:pt idx="72">
                  <c:v>13.128114922310175</c:v>
                </c:pt>
                <c:pt idx="73">
                  <c:v>13.259306551419311</c:v>
                </c:pt>
                <c:pt idx="74">
                  <c:v>13.195480560489441</c:v>
                </c:pt>
                <c:pt idx="75">
                  <c:v>13.161111660567698</c:v>
                </c:pt>
                <c:pt idx="76">
                  <c:v>12.399187153053132</c:v>
                </c:pt>
                <c:pt idx="77">
                  <c:v>11.926725418358254</c:v>
                </c:pt>
                <c:pt idx="78">
                  <c:v>12.451017369727047</c:v>
                </c:pt>
                <c:pt idx="79">
                  <c:v>12.069832402234638</c:v>
                </c:pt>
                <c:pt idx="80">
                  <c:v>13.205333868056949</c:v>
                </c:pt>
                <c:pt idx="81">
                  <c:v>13.296374198717949</c:v>
                </c:pt>
                <c:pt idx="82">
                  <c:v>13.253907815631264</c:v>
                </c:pt>
                <c:pt idx="83">
                  <c:v>12.83751253761284</c:v>
                </c:pt>
                <c:pt idx="84">
                  <c:v>13.273347376868292</c:v>
                </c:pt>
                <c:pt idx="85">
                  <c:v>12.994383712767027</c:v>
                </c:pt>
                <c:pt idx="86">
                  <c:v>12.912572688991379</c:v>
                </c:pt>
                <c:pt idx="87">
                  <c:v>13.458743224252158</c:v>
                </c:pt>
                <c:pt idx="88">
                  <c:v>13.45205205205205</c:v>
                </c:pt>
                <c:pt idx="89">
                  <c:v>13.122873724234541</c:v>
                </c:pt>
                <c:pt idx="90">
                  <c:v>13.457917830075788</c:v>
                </c:pt>
                <c:pt idx="91">
                  <c:v>13.175099601593624</c:v>
                </c:pt>
                <c:pt idx="92">
                  <c:v>13.39890873015873</c:v>
                </c:pt>
                <c:pt idx="93">
                  <c:v>13.345121347201585</c:v>
                </c:pt>
                <c:pt idx="94">
                  <c:v>13.50034608919213</c:v>
                </c:pt>
                <c:pt idx="95">
                  <c:v>13.769877373417721</c:v>
                </c:pt>
                <c:pt idx="96">
                  <c:v>13.35157101794033</c:v>
                </c:pt>
                <c:pt idx="97">
                  <c:v>13.646336633663367</c:v>
                </c:pt>
                <c:pt idx="98">
                  <c:v>14.102675486227662</c:v>
                </c:pt>
                <c:pt idx="99">
                  <c:v>14.448796369376479</c:v>
                </c:pt>
                <c:pt idx="100">
                  <c:v>14.501373626373626</c:v>
                </c:pt>
                <c:pt idx="101">
                  <c:v>14.881560975609755</c:v>
                </c:pt>
                <c:pt idx="102">
                  <c:v>15.050664854896633</c:v>
                </c:pt>
                <c:pt idx="103">
                  <c:v>14.873025048169557</c:v>
                </c:pt>
                <c:pt idx="104">
                  <c:v>14.572593800978792</c:v>
                </c:pt>
                <c:pt idx="105">
                  <c:v>14.889953987730062</c:v>
                </c:pt>
                <c:pt idx="106">
                  <c:v>14.744130559267036</c:v>
                </c:pt>
                <c:pt idx="107">
                  <c:v>14.542057847321006</c:v>
                </c:pt>
                <c:pt idx="108">
                  <c:v>14.636277751535193</c:v>
                </c:pt>
                <c:pt idx="109">
                  <c:v>14.248001504749366</c:v>
                </c:pt>
                <c:pt idx="110">
                  <c:v>14.471413867315428</c:v>
                </c:pt>
                <c:pt idx="111">
                  <c:v>14.378514243157698</c:v>
                </c:pt>
                <c:pt idx="112">
                  <c:v>14.32</c:v>
                </c:pt>
                <c:pt idx="113">
                  <c:v>14.286172748945534</c:v>
                </c:pt>
                <c:pt idx="114">
                  <c:v>14.360094881853845</c:v>
                </c:pt>
                <c:pt idx="115">
                  <c:v>14.229825517993456</c:v>
                </c:pt>
                <c:pt idx="116">
                  <c:v>13.978451788139431</c:v>
                </c:pt>
                <c:pt idx="117">
                  <c:v>13.661488439306357</c:v>
                </c:pt>
                <c:pt idx="118">
                  <c:v>13.40203310543361</c:v>
                </c:pt>
                <c:pt idx="119">
                  <c:v>13.103457566232599</c:v>
                </c:pt>
                <c:pt idx="120">
                  <c:v>13.330169248679143</c:v>
                </c:pt>
                <c:pt idx="121">
                  <c:v>13.682894149173737</c:v>
                </c:pt>
                <c:pt idx="122">
                  <c:v>13.824683431425004</c:v>
                </c:pt>
                <c:pt idx="123">
                  <c:v>14.121046989458639</c:v>
                </c:pt>
                <c:pt idx="124">
                  <c:v>13.926160714285714</c:v>
                </c:pt>
                <c:pt idx="125">
                  <c:v>14.007675830060693</c:v>
                </c:pt>
                <c:pt idx="126">
                  <c:v>14.383085020965297</c:v>
                </c:pt>
                <c:pt idx="127">
                  <c:v>14.136779465316636</c:v>
                </c:pt>
                <c:pt idx="128">
                  <c:v>14.122997964781877</c:v>
                </c:pt>
                <c:pt idx="129">
                  <c:v>14.149455567263786</c:v>
                </c:pt>
                <c:pt idx="130">
                  <c:v>14.160590354036723</c:v>
                </c:pt>
                <c:pt idx="131">
                  <c:v>14.07602697731453</c:v>
                </c:pt>
                <c:pt idx="132">
                  <c:v>14.161700644711622</c:v>
                </c:pt>
                <c:pt idx="133">
                  <c:v>14.162742201755147</c:v>
                </c:pt>
                <c:pt idx="134">
                  <c:v>14.059665250195126</c:v>
                </c:pt>
                <c:pt idx="135">
                  <c:v>14.259680097893542</c:v>
                </c:pt>
                <c:pt idx="136">
                  <c:v>14.071608805359784</c:v>
                </c:pt>
                <c:pt idx="137">
                  <c:v>13.846740638002773</c:v>
                </c:pt>
                <c:pt idx="138">
                  <c:v>13.806432091294198</c:v>
                </c:pt>
                <c:pt idx="139">
                  <c:v>13.95236044107512</c:v>
                </c:pt>
                <c:pt idx="140">
                  <c:v>13.780179868557592</c:v>
                </c:pt>
                <c:pt idx="141">
                  <c:v>14.029618216058894</c:v>
                </c:pt>
                <c:pt idx="142">
                  <c:v>14.221358393848782</c:v>
                </c:pt>
                <c:pt idx="143">
                  <c:v>14.289675767918089</c:v>
                </c:pt>
                <c:pt idx="144">
                  <c:v>14.350259419920048</c:v>
                </c:pt>
                <c:pt idx="145">
                  <c:v>14.495800458131839</c:v>
                </c:pt>
                <c:pt idx="146">
                  <c:v>14.645341457222646</c:v>
                </c:pt>
                <c:pt idx="147">
                  <c:v>14.953140830800406</c:v>
                </c:pt>
                <c:pt idx="148">
                  <c:v>15.106769956214212</c:v>
                </c:pt>
                <c:pt idx="149">
                  <c:v>15.118313880258627</c:v>
                </c:pt>
                <c:pt idx="150">
                  <c:v>14.760733115741903</c:v>
                </c:pt>
                <c:pt idx="151">
                  <c:v>14.815776335496754</c:v>
                </c:pt>
                <c:pt idx="152">
                  <c:v>14.85472134942947</c:v>
                </c:pt>
                <c:pt idx="153">
                  <c:v>14.854072305031705</c:v>
                </c:pt>
                <c:pt idx="154">
                  <c:v>14.716255025847214</c:v>
                </c:pt>
                <c:pt idx="155">
                  <c:v>14.965472099492718</c:v>
                </c:pt>
                <c:pt idx="156">
                  <c:v>14.839647289353364</c:v>
                </c:pt>
                <c:pt idx="157">
                  <c:v>15.335943234646439</c:v>
                </c:pt>
                <c:pt idx="158">
                  <c:v>15.245307548549606</c:v>
                </c:pt>
                <c:pt idx="159">
                  <c:v>15.313938411669367</c:v>
                </c:pt>
                <c:pt idx="160">
                  <c:v>15.190672486259297</c:v>
                </c:pt>
                <c:pt idx="161">
                  <c:v>14.991556091676721</c:v>
                </c:pt>
                <c:pt idx="162">
                  <c:v>13.831416706596391</c:v>
                </c:pt>
                <c:pt idx="163">
                  <c:v>13.838072481083234</c:v>
                </c:pt>
                <c:pt idx="164">
                  <c:v>13.943687628702676</c:v>
                </c:pt>
                <c:pt idx="165">
                  <c:v>13.451496062992126</c:v>
                </c:pt>
                <c:pt idx="166">
                  <c:v>13.525821966411733</c:v>
                </c:pt>
                <c:pt idx="167">
                  <c:v>13.675328766044572</c:v>
                </c:pt>
                <c:pt idx="168">
                  <c:v>13.091209309639881</c:v>
                </c:pt>
                <c:pt idx="169">
                  <c:v>13.493985376208821</c:v>
                </c:pt>
                <c:pt idx="170">
                  <c:v>13.515446898828708</c:v>
                </c:pt>
                <c:pt idx="171">
                  <c:v>13.583850443798601</c:v>
                </c:pt>
                <c:pt idx="172">
                  <c:v>13.735430229821949</c:v>
                </c:pt>
                <c:pt idx="173">
                  <c:v>13.971933962264151</c:v>
                </c:pt>
                <c:pt idx="174">
                  <c:v>13.824879038551586</c:v>
                </c:pt>
                <c:pt idx="175">
                  <c:v>13.972909855207845</c:v>
                </c:pt>
                <c:pt idx="176">
                  <c:v>14.109988340458608</c:v>
                </c:pt>
                <c:pt idx="177">
                  <c:v>13.731979538056114</c:v>
                </c:pt>
                <c:pt idx="178">
                  <c:v>13.510234031049665</c:v>
                </c:pt>
                <c:pt idx="179">
                  <c:v>13.703384615384616</c:v>
                </c:pt>
                <c:pt idx="180">
                  <c:v>13.730161166538755</c:v>
                </c:pt>
                <c:pt idx="181">
                  <c:v>13.352950179842352</c:v>
                </c:pt>
                <c:pt idx="182">
                  <c:v>13.215927311598076</c:v>
                </c:pt>
                <c:pt idx="183">
                  <c:v>12.900701647345942</c:v>
                </c:pt>
                <c:pt idx="184">
                  <c:v>13.177469723512834</c:v>
                </c:pt>
                <c:pt idx="185">
                  <c:v>13.256704398693307</c:v>
                </c:pt>
                <c:pt idx="186">
                  <c:v>13.461905844894247</c:v>
                </c:pt>
                <c:pt idx="187">
                  <c:v>13.185381355932202</c:v>
                </c:pt>
                <c:pt idx="188">
                  <c:v>12.996071320640675</c:v>
                </c:pt>
                <c:pt idx="189">
                  <c:v>12.774909692956051</c:v>
                </c:pt>
                <c:pt idx="190">
                  <c:v>12.832795254899017</c:v>
                </c:pt>
                <c:pt idx="191">
                  <c:v>12.996929298981424</c:v>
                </c:pt>
                <c:pt idx="192">
                  <c:v>12.590148004185977</c:v>
                </c:pt>
                <c:pt idx="193">
                  <c:v>12.91742639366313</c:v>
                </c:pt>
                <c:pt idx="194">
                  <c:v>13.41478286734087</c:v>
                </c:pt>
                <c:pt idx="195">
                  <c:v>13.553475536992838</c:v>
                </c:pt>
                <c:pt idx="196">
                  <c:v>13.367012154201774</c:v>
                </c:pt>
                <c:pt idx="197">
                  <c:v>12.673639544405567</c:v>
                </c:pt>
                <c:pt idx="198">
                  <c:v>12.56475914792548</c:v>
                </c:pt>
                <c:pt idx="199">
                  <c:v>11.852146145848804</c:v>
                </c:pt>
                <c:pt idx="200">
                  <c:v>12.373265701924511</c:v>
                </c:pt>
                <c:pt idx="201">
                  <c:v>12.48678907299597</c:v>
                </c:pt>
                <c:pt idx="202">
                  <c:v>12.153513352230345</c:v>
                </c:pt>
                <c:pt idx="203">
                  <c:v>12.159140105993879</c:v>
                </c:pt>
                <c:pt idx="204">
                  <c:v>12.453880050787962</c:v>
                </c:pt>
                <c:pt idx="205">
                  <c:v>12.109176505753998</c:v>
                </c:pt>
                <c:pt idx="206">
                  <c:v>11.944186046511627</c:v>
                </c:pt>
                <c:pt idx="207">
                  <c:v>11.167567161939068</c:v>
                </c:pt>
                <c:pt idx="208">
                  <c:v>11.190008987417613</c:v>
                </c:pt>
                <c:pt idx="209">
                  <c:v>11.017449262338053</c:v>
                </c:pt>
                <c:pt idx="210">
                  <c:v>11.416747518471528</c:v>
                </c:pt>
                <c:pt idx="211">
                  <c:v>11.72266124783623</c:v>
                </c:pt>
                <c:pt idx="212">
                  <c:v>11.822299388540801</c:v>
                </c:pt>
                <c:pt idx="213">
                  <c:v>11.904664079738264</c:v>
                </c:pt>
                <c:pt idx="214">
                  <c:v>11.708244599939157</c:v>
                </c:pt>
                <c:pt idx="215">
                  <c:v>12.055105472332619</c:v>
                </c:pt>
                <c:pt idx="216">
                  <c:v>12.357159309021114</c:v>
                </c:pt>
                <c:pt idx="217">
                  <c:v>12.444889470846491</c:v>
                </c:pt>
                <c:pt idx="218">
                  <c:v>12.146145527576085</c:v>
                </c:pt>
                <c:pt idx="219">
                  <c:v>12.376476948026875</c:v>
                </c:pt>
                <c:pt idx="220">
                  <c:v>12.489264751312945</c:v>
                </c:pt>
                <c:pt idx="221">
                  <c:v>12.276436559969149</c:v>
                </c:pt>
                <c:pt idx="222">
                  <c:v>12.518287518287519</c:v>
                </c:pt>
                <c:pt idx="223">
                  <c:v>12.376840644514687</c:v>
                </c:pt>
                <c:pt idx="224">
                  <c:v>12.428362797847811</c:v>
                </c:pt>
                <c:pt idx="225">
                  <c:v>12.413150222495013</c:v>
                </c:pt>
                <c:pt idx="226">
                  <c:v>11.927790608160123</c:v>
                </c:pt>
                <c:pt idx="227">
                  <c:v>12.328468311255651</c:v>
                </c:pt>
                <c:pt idx="228">
                  <c:v>12.280557768924304</c:v>
                </c:pt>
                <c:pt idx="229">
                  <c:v>12.102112676056338</c:v>
                </c:pt>
                <c:pt idx="230">
                  <c:v>12.291569744124489</c:v>
                </c:pt>
                <c:pt idx="231">
                  <c:v>12.274502023648916</c:v>
                </c:pt>
                <c:pt idx="232">
                  <c:v>12.305181883308128</c:v>
                </c:pt>
                <c:pt idx="233">
                  <c:v>12.376446182079311</c:v>
                </c:pt>
                <c:pt idx="234">
                  <c:v>12.437172979304957</c:v>
                </c:pt>
                <c:pt idx="235">
                  <c:v>12.419713205168609</c:v>
                </c:pt>
                <c:pt idx="236">
                  <c:v>12.375059344833044</c:v>
                </c:pt>
                <c:pt idx="237">
                  <c:v>12.457550535077289</c:v>
                </c:pt>
                <c:pt idx="238">
                  <c:v>12.124130297280203</c:v>
                </c:pt>
                <c:pt idx="239">
                  <c:v>11.869297553275453</c:v>
                </c:pt>
                <c:pt idx="240">
                  <c:v>11.740494822543672</c:v>
                </c:pt>
                <c:pt idx="241">
                  <c:v>11.939675727229377</c:v>
                </c:pt>
                <c:pt idx="242">
                  <c:v>12.035185480019104</c:v>
                </c:pt>
                <c:pt idx="243">
                  <c:v>12.26148691767709</c:v>
                </c:pt>
                <c:pt idx="244">
                  <c:v>12.833785076530612</c:v>
                </c:pt>
                <c:pt idx="245">
                  <c:v>12.886541221495774</c:v>
                </c:pt>
                <c:pt idx="246">
                  <c:v>12.787963332004782</c:v>
                </c:pt>
                <c:pt idx="247">
                  <c:v>12.555076628352491</c:v>
                </c:pt>
                <c:pt idx="248">
                  <c:v>12.761139108871289</c:v>
                </c:pt>
                <c:pt idx="249">
                  <c:v>12.970731707317073</c:v>
                </c:pt>
                <c:pt idx="250">
                  <c:v>13.189630340854537</c:v>
                </c:pt>
                <c:pt idx="251">
                  <c:v>13.349086831143865</c:v>
                </c:pt>
                <c:pt idx="252">
                  <c:v>13.65164755872685</c:v>
                </c:pt>
                <c:pt idx="253">
                  <c:v>13.602741922552713</c:v>
                </c:pt>
                <c:pt idx="254">
                  <c:v>13.570889833908369</c:v>
                </c:pt>
                <c:pt idx="255">
                  <c:v>13.671440064360418</c:v>
                </c:pt>
                <c:pt idx="256">
                  <c:v>13.808510638297872</c:v>
                </c:pt>
                <c:pt idx="257">
                  <c:v>14.028702733209707</c:v>
                </c:pt>
                <c:pt idx="258">
                  <c:v>13.961733666317571</c:v>
                </c:pt>
                <c:pt idx="259">
                  <c:v>13.950257566001289</c:v>
                </c:pt>
                <c:pt idx="260">
                  <c:v>13.84063680951998</c:v>
                </c:pt>
                <c:pt idx="261">
                  <c:v>13.923607767613545</c:v>
                </c:pt>
                <c:pt idx="262">
                  <c:v>13.940396819021609</c:v>
                </c:pt>
                <c:pt idx="263">
                  <c:v>13.877937284465474</c:v>
                </c:pt>
                <c:pt idx="264">
                  <c:v>13.507939053728949</c:v>
                </c:pt>
                <c:pt idx="265">
                  <c:v>13.91500642673522</c:v>
                </c:pt>
                <c:pt idx="266">
                  <c:v>13.716230366492145</c:v>
                </c:pt>
                <c:pt idx="267">
                  <c:v>13.503266919415989</c:v>
                </c:pt>
                <c:pt idx="268">
                  <c:v>12.2426869783648</c:v>
                </c:pt>
                <c:pt idx="269">
                  <c:v>11.946577900462776</c:v>
                </c:pt>
                <c:pt idx="270">
                  <c:v>10.380944545005759</c:v>
                </c:pt>
                <c:pt idx="271">
                  <c:v>10.580639841688654</c:v>
                </c:pt>
                <c:pt idx="272">
                  <c:v>12.234805935116103</c:v>
                </c:pt>
                <c:pt idx="273">
                  <c:v>11.430432157336323</c:v>
                </c:pt>
                <c:pt idx="274">
                  <c:v>12.764795144157814</c:v>
                </c:pt>
                <c:pt idx="275">
                  <c:v>13.353142645561418</c:v>
                </c:pt>
                <c:pt idx="276">
                  <c:v>13.400810861776352</c:v>
                </c:pt>
                <c:pt idx="277">
                  <c:v>13.623262897391966</c:v>
                </c:pt>
                <c:pt idx="278">
                  <c:v>13.894997617913292</c:v>
                </c:pt>
                <c:pt idx="279">
                  <c:v>14.052875785403575</c:v>
                </c:pt>
                <c:pt idx="280">
                  <c:v>14.522405660377357</c:v>
                </c:pt>
                <c:pt idx="281">
                  <c:v>15.523379330884543</c:v>
                </c:pt>
                <c:pt idx="282">
                  <c:v>16.337183383991896</c:v>
                </c:pt>
                <c:pt idx="283">
                  <c:v>16.175901132852729</c:v>
                </c:pt>
                <c:pt idx="284">
                  <c:v>16.829346092503986</c:v>
                </c:pt>
                <c:pt idx="285">
                  <c:v>16.86305323925593</c:v>
                </c:pt>
                <c:pt idx="286">
                  <c:v>16.716885634288175</c:v>
                </c:pt>
                <c:pt idx="287">
                  <c:v>16.630917560394323</c:v>
                </c:pt>
                <c:pt idx="288">
                  <c:v>17.099630595393304</c:v>
                </c:pt>
                <c:pt idx="289">
                  <c:v>17.064005207203298</c:v>
                </c:pt>
                <c:pt idx="290">
                  <c:v>16.170125378296586</c:v>
                </c:pt>
                <c:pt idx="291">
                  <c:v>16.735987881410949</c:v>
                </c:pt>
                <c:pt idx="292">
                  <c:v>17.710888064586516</c:v>
                </c:pt>
                <c:pt idx="293">
                  <c:v>17.479132614144056</c:v>
                </c:pt>
                <c:pt idx="294">
                  <c:v>17.451826881252718</c:v>
                </c:pt>
                <c:pt idx="295">
                  <c:v>17.587032201914706</c:v>
                </c:pt>
                <c:pt idx="296">
                  <c:v>17.772179389727441</c:v>
                </c:pt>
                <c:pt idx="297">
                  <c:v>17.774155241282525</c:v>
                </c:pt>
                <c:pt idx="298">
                  <c:v>17.631136044880787</c:v>
                </c:pt>
                <c:pt idx="299">
                  <c:v>17.309024416478433</c:v>
                </c:pt>
                <c:pt idx="300">
                  <c:v>17.603975208377861</c:v>
                </c:pt>
                <c:pt idx="301">
                  <c:v>17.185700626792734</c:v>
                </c:pt>
                <c:pt idx="302">
                  <c:v>17.133881509593085</c:v>
                </c:pt>
                <c:pt idx="303">
                  <c:v>16.494308093994778</c:v>
                </c:pt>
                <c:pt idx="304">
                  <c:v>17.175745650372825</c:v>
                </c:pt>
                <c:pt idx="305">
                  <c:v>17.470714945122577</c:v>
                </c:pt>
                <c:pt idx="306">
                  <c:v>17.626428571428573</c:v>
                </c:pt>
                <c:pt idx="307">
                  <c:v>18.098672880153988</c:v>
                </c:pt>
                <c:pt idx="308">
                  <c:v>17.832513304548648</c:v>
                </c:pt>
                <c:pt idx="309">
                  <c:v>17.692712470214456</c:v>
                </c:pt>
                <c:pt idx="310">
                  <c:v>17.663908589440506</c:v>
                </c:pt>
                <c:pt idx="311">
                  <c:v>17.336810294404369</c:v>
                </c:pt>
                <c:pt idx="312">
                  <c:v>17.451697127937337</c:v>
                </c:pt>
                <c:pt idx="313">
                  <c:v>17.796603664971698</c:v>
                </c:pt>
                <c:pt idx="314">
                  <c:v>17.698856053384173</c:v>
                </c:pt>
                <c:pt idx="315">
                  <c:v>17.58514870240576</c:v>
                </c:pt>
                <c:pt idx="316">
                  <c:v>17.101068355866502</c:v>
                </c:pt>
                <c:pt idx="317">
                  <c:v>17.670778431922251</c:v>
                </c:pt>
                <c:pt idx="318">
                  <c:v>17.853397341211227</c:v>
                </c:pt>
                <c:pt idx="319">
                  <c:v>17.519981834695731</c:v>
                </c:pt>
                <c:pt idx="320">
                  <c:v>16.727884442849454</c:v>
                </c:pt>
                <c:pt idx="321">
                  <c:v>16.746268656716417</c:v>
                </c:pt>
                <c:pt idx="322">
                  <c:v>17.039825327510915</c:v>
                </c:pt>
                <c:pt idx="323">
                  <c:v>17.399135322092519</c:v>
                </c:pt>
                <c:pt idx="324">
                  <c:v>17.02995451034246</c:v>
                </c:pt>
                <c:pt idx="325">
                  <c:v>16.7911769715551</c:v>
                </c:pt>
                <c:pt idx="326">
                  <c:v>16.614125826691538</c:v>
                </c:pt>
                <c:pt idx="327">
                  <c:v>16.516762129380052</c:v>
                </c:pt>
                <c:pt idx="328">
                  <c:v>16.089564779028734</c:v>
                </c:pt>
                <c:pt idx="329">
                  <c:v>15.882195448460509</c:v>
                </c:pt>
                <c:pt idx="330">
                  <c:v>16.104723819045237</c:v>
                </c:pt>
                <c:pt idx="331">
                  <c:v>15.488651315789475</c:v>
                </c:pt>
                <c:pt idx="332">
                  <c:v>15.557379727191048</c:v>
                </c:pt>
                <c:pt idx="333">
                  <c:v>15.861215181625672</c:v>
                </c:pt>
                <c:pt idx="334">
                  <c:v>15.840798835705044</c:v>
                </c:pt>
                <c:pt idx="335">
                  <c:v>15.625909636145542</c:v>
                </c:pt>
                <c:pt idx="336">
                  <c:v>15.428073234524847</c:v>
                </c:pt>
                <c:pt idx="337">
                  <c:v>15.464896383263731</c:v>
                </c:pt>
                <c:pt idx="338">
                  <c:v>15.3291803792509</c:v>
                </c:pt>
                <c:pt idx="339">
                  <c:v>14.883492878823255</c:v>
                </c:pt>
                <c:pt idx="340">
                  <c:v>14.950402352212937</c:v>
                </c:pt>
                <c:pt idx="341">
                  <c:v>14.649307692307692</c:v>
                </c:pt>
                <c:pt idx="342">
                  <c:v>14.504310673685817</c:v>
                </c:pt>
                <c:pt idx="343">
                  <c:v>14.617319493901052</c:v>
                </c:pt>
                <c:pt idx="344">
                  <c:v>14.591214200477326</c:v>
                </c:pt>
                <c:pt idx="345">
                  <c:v>13.839723305614838</c:v>
                </c:pt>
                <c:pt idx="346">
                  <c:v>14.018242604840468</c:v>
                </c:pt>
                <c:pt idx="347">
                  <c:v>14.581464332223991</c:v>
                </c:pt>
                <c:pt idx="348">
                  <c:v>15</c:v>
                </c:pt>
                <c:pt idx="349" formatCode="General">
                  <c:v>15</c:v>
                </c:pt>
                <c:pt idx="350" formatCode="General">
                  <c:v>14.9</c:v>
                </c:pt>
                <c:pt idx="351" formatCode="General">
                  <c:v>14.1</c:v>
                </c:pt>
                <c:pt idx="352" formatCode="General">
                  <c:v>13.8</c:v>
                </c:pt>
                <c:pt idx="353" formatCode="General">
                  <c:v>14.3</c:v>
                </c:pt>
                <c:pt idx="354" formatCode="General">
                  <c:v>14</c:v>
                </c:pt>
                <c:pt idx="355" formatCode="General">
                  <c:v>14</c:v>
                </c:pt>
              </c:numCache>
            </c:numRef>
          </c:val>
          <c:smooth val="0"/>
          <c:extLst>
            <c:ext xmlns:c16="http://schemas.microsoft.com/office/drawing/2014/chart" uri="{C3380CC4-5D6E-409C-BE32-E72D297353CC}">
              <c16:uniqueId val="{00000000-85B0-402F-9681-4A20949C8EFE}"/>
            </c:ext>
          </c:extLst>
        </c:ser>
        <c:ser>
          <c:idx val="1"/>
          <c:order val="1"/>
          <c:tx>
            <c:strRef>
              <c:f>Sheet1!$E$3</c:f>
              <c:strCache>
                <c:ptCount val="1"/>
                <c:pt idx="0">
                  <c:v>S&amp;P500</c:v>
                </c:pt>
              </c:strCache>
            </c:strRef>
          </c:tx>
          <c:spPr>
            <a:ln w="28575" cap="rnd">
              <a:solidFill>
                <a:schemeClr val="accent5">
                  <a:tint val="77000"/>
                </a:schemeClr>
              </a:solidFill>
              <a:round/>
            </a:ln>
            <a:effectLst/>
          </c:spPr>
          <c:marker>
            <c:symbol val="none"/>
          </c:marker>
          <c:cat>
            <c:numRef>
              <c:f>Sheet1!$B$5:$B$725</c:f>
              <c:numCache>
                <c:formatCode>m/d/yyyy</c:formatCode>
                <c:ptCount val="356"/>
                <c:pt idx="0">
                  <c:v>42006</c:v>
                </c:pt>
                <c:pt idx="1">
                  <c:v>42013</c:v>
                </c:pt>
                <c:pt idx="2">
                  <c:v>42020</c:v>
                </c:pt>
                <c:pt idx="3">
                  <c:v>42027</c:v>
                </c:pt>
                <c:pt idx="4">
                  <c:v>42034</c:v>
                </c:pt>
                <c:pt idx="5">
                  <c:v>42041</c:v>
                </c:pt>
                <c:pt idx="6">
                  <c:v>42048</c:v>
                </c:pt>
                <c:pt idx="7">
                  <c:v>42055</c:v>
                </c:pt>
                <c:pt idx="8">
                  <c:v>42062</c:v>
                </c:pt>
                <c:pt idx="9">
                  <c:v>42069</c:v>
                </c:pt>
                <c:pt idx="10">
                  <c:v>42076</c:v>
                </c:pt>
                <c:pt idx="11">
                  <c:v>42083</c:v>
                </c:pt>
                <c:pt idx="12">
                  <c:v>42090</c:v>
                </c:pt>
                <c:pt idx="13">
                  <c:v>42097</c:v>
                </c:pt>
                <c:pt idx="14">
                  <c:v>42104</c:v>
                </c:pt>
                <c:pt idx="15">
                  <c:v>42111</c:v>
                </c:pt>
                <c:pt idx="16">
                  <c:v>42118</c:v>
                </c:pt>
                <c:pt idx="17">
                  <c:v>42125</c:v>
                </c:pt>
                <c:pt idx="18">
                  <c:v>42132</c:v>
                </c:pt>
                <c:pt idx="19">
                  <c:v>42139</c:v>
                </c:pt>
                <c:pt idx="20">
                  <c:v>42146</c:v>
                </c:pt>
                <c:pt idx="21">
                  <c:v>42153</c:v>
                </c:pt>
                <c:pt idx="22">
                  <c:v>42160</c:v>
                </c:pt>
                <c:pt idx="23">
                  <c:v>42167</c:v>
                </c:pt>
                <c:pt idx="24">
                  <c:v>42174</c:v>
                </c:pt>
                <c:pt idx="25">
                  <c:v>42181</c:v>
                </c:pt>
                <c:pt idx="26">
                  <c:v>42188</c:v>
                </c:pt>
                <c:pt idx="27">
                  <c:v>42195</c:v>
                </c:pt>
                <c:pt idx="28">
                  <c:v>42202</c:v>
                </c:pt>
                <c:pt idx="29">
                  <c:v>42209</c:v>
                </c:pt>
                <c:pt idx="30">
                  <c:v>42216</c:v>
                </c:pt>
                <c:pt idx="31">
                  <c:v>42223</c:v>
                </c:pt>
                <c:pt idx="32">
                  <c:v>42230</c:v>
                </c:pt>
                <c:pt idx="33">
                  <c:v>42237</c:v>
                </c:pt>
                <c:pt idx="34">
                  <c:v>42244</c:v>
                </c:pt>
                <c:pt idx="35">
                  <c:v>42251</c:v>
                </c:pt>
                <c:pt idx="36">
                  <c:v>42258</c:v>
                </c:pt>
                <c:pt idx="37">
                  <c:v>42265</c:v>
                </c:pt>
                <c:pt idx="38">
                  <c:v>42272</c:v>
                </c:pt>
                <c:pt idx="39">
                  <c:v>42279</c:v>
                </c:pt>
                <c:pt idx="40">
                  <c:v>42286</c:v>
                </c:pt>
                <c:pt idx="41">
                  <c:v>42293</c:v>
                </c:pt>
                <c:pt idx="42">
                  <c:v>42300</c:v>
                </c:pt>
                <c:pt idx="43">
                  <c:v>42307</c:v>
                </c:pt>
                <c:pt idx="44">
                  <c:v>42314</c:v>
                </c:pt>
                <c:pt idx="45">
                  <c:v>42321</c:v>
                </c:pt>
                <c:pt idx="46">
                  <c:v>42328</c:v>
                </c:pt>
                <c:pt idx="47">
                  <c:v>42335</c:v>
                </c:pt>
                <c:pt idx="48">
                  <c:v>42342</c:v>
                </c:pt>
                <c:pt idx="49">
                  <c:v>42349</c:v>
                </c:pt>
                <c:pt idx="50">
                  <c:v>42356</c:v>
                </c:pt>
                <c:pt idx="51">
                  <c:v>42363</c:v>
                </c:pt>
                <c:pt idx="52">
                  <c:v>42370</c:v>
                </c:pt>
                <c:pt idx="53">
                  <c:v>42377</c:v>
                </c:pt>
                <c:pt idx="54">
                  <c:v>42384</c:v>
                </c:pt>
                <c:pt idx="55">
                  <c:v>42391</c:v>
                </c:pt>
                <c:pt idx="56">
                  <c:v>42398</c:v>
                </c:pt>
                <c:pt idx="57">
                  <c:v>42405</c:v>
                </c:pt>
                <c:pt idx="58">
                  <c:v>42412</c:v>
                </c:pt>
                <c:pt idx="59">
                  <c:v>42419</c:v>
                </c:pt>
                <c:pt idx="60">
                  <c:v>42426</c:v>
                </c:pt>
                <c:pt idx="61">
                  <c:v>42433</c:v>
                </c:pt>
                <c:pt idx="62">
                  <c:v>42440</c:v>
                </c:pt>
                <c:pt idx="63">
                  <c:v>42447</c:v>
                </c:pt>
                <c:pt idx="64">
                  <c:v>42454</c:v>
                </c:pt>
                <c:pt idx="65">
                  <c:v>42461</c:v>
                </c:pt>
                <c:pt idx="66">
                  <c:v>42468</c:v>
                </c:pt>
                <c:pt idx="67">
                  <c:v>42475</c:v>
                </c:pt>
                <c:pt idx="68">
                  <c:v>42482</c:v>
                </c:pt>
                <c:pt idx="69">
                  <c:v>42489</c:v>
                </c:pt>
                <c:pt idx="70">
                  <c:v>42496</c:v>
                </c:pt>
                <c:pt idx="71">
                  <c:v>42503</c:v>
                </c:pt>
                <c:pt idx="72">
                  <c:v>42510</c:v>
                </c:pt>
                <c:pt idx="73">
                  <c:v>42517</c:v>
                </c:pt>
                <c:pt idx="74">
                  <c:v>42524</c:v>
                </c:pt>
                <c:pt idx="75">
                  <c:v>42531</c:v>
                </c:pt>
                <c:pt idx="76">
                  <c:v>42538</c:v>
                </c:pt>
                <c:pt idx="77">
                  <c:v>42545</c:v>
                </c:pt>
                <c:pt idx="78">
                  <c:v>42552</c:v>
                </c:pt>
                <c:pt idx="79">
                  <c:v>42559</c:v>
                </c:pt>
                <c:pt idx="80">
                  <c:v>42566</c:v>
                </c:pt>
                <c:pt idx="81">
                  <c:v>42573</c:v>
                </c:pt>
                <c:pt idx="82">
                  <c:v>42580</c:v>
                </c:pt>
                <c:pt idx="83">
                  <c:v>42587</c:v>
                </c:pt>
                <c:pt idx="84">
                  <c:v>42594</c:v>
                </c:pt>
                <c:pt idx="85">
                  <c:v>42601</c:v>
                </c:pt>
                <c:pt idx="86">
                  <c:v>42608</c:v>
                </c:pt>
                <c:pt idx="87">
                  <c:v>42615</c:v>
                </c:pt>
                <c:pt idx="88">
                  <c:v>42622</c:v>
                </c:pt>
                <c:pt idx="89">
                  <c:v>42629</c:v>
                </c:pt>
                <c:pt idx="90">
                  <c:v>42636</c:v>
                </c:pt>
                <c:pt idx="91">
                  <c:v>42643</c:v>
                </c:pt>
                <c:pt idx="92">
                  <c:v>42650</c:v>
                </c:pt>
                <c:pt idx="93">
                  <c:v>42657</c:v>
                </c:pt>
                <c:pt idx="94">
                  <c:v>42664</c:v>
                </c:pt>
                <c:pt idx="95">
                  <c:v>42671</c:v>
                </c:pt>
                <c:pt idx="96">
                  <c:v>42678</c:v>
                </c:pt>
                <c:pt idx="97">
                  <c:v>42685</c:v>
                </c:pt>
                <c:pt idx="98">
                  <c:v>42692</c:v>
                </c:pt>
                <c:pt idx="99">
                  <c:v>42699</c:v>
                </c:pt>
                <c:pt idx="100">
                  <c:v>42706</c:v>
                </c:pt>
                <c:pt idx="101">
                  <c:v>42713</c:v>
                </c:pt>
                <c:pt idx="102">
                  <c:v>42720</c:v>
                </c:pt>
                <c:pt idx="103">
                  <c:v>42727</c:v>
                </c:pt>
                <c:pt idx="104">
                  <c:v>42734</c:v>
                </c:pt>
                <c:pt idx="105">
                  <c:v>42741</c:v>
                </c:pt>
                <c:pt idx="106">
                  <c:v>42748</c:v>
                </c:pt>
                <c:pt idx="107">
                  <c:v>42755</c:v>
                </c:pt>
                <c:pt idx="108">
                  <c:v>42762</c:v>
                </c:pt>
                <c:pt idx="109">
                  <c:v>42769</c:v>
                </c:pt>
                <c:pt idx="110">
                  <c:v>42776</c:v>
                </c:pt>
                <c:pt idx="111">
                  <c:v>42783</c:v>
                </c:pt>
                <c:pt idx="112">
                  <c:v>42790</c:v>
                </c:pt>
                <c:pt idx="113">
                  <c:v>42797</c:v>
                </c:pt>
                <c:pt idx="114">
                  <c:v>42804</c:v>
                </c:pt>
                <c:pt idx="115">
                  <c:v>42811</c:v>
                </c:pt>
                <c:pt idx="116">
                  <c:v>42818</c:v>
                </c:pt>
                <c:pt idx="117">
                  <c:v>42825</c:v>
                </c:pt>
                <c:pt idx="118">
                  <c:v>42832</c:v>
                </c:pt>
                <c:pt idx="119">
                  <c:v>42839</c:v>
                </c:pt>
                <c:pt idx="120">
                  <c:v>42846</c:v>
                </c:pt>
                <c:pt idx="121">
                  <c:v>42853</c:v>
                </c:pt>
                <c:pt idx="122">
                  <c:v>42860</c:v>
                </c:pt>
                <c:pt idx="123">
                  <c:v>42867</c:v>
                </c:pt>
                <c:pt idx="124">
                  <c:v>42874</c:v>
                </c:pt>
                <c:pt idx="125">
                  <c:v>42881</c:v>
                </c:pt>
                <c:pt idx="126">
                  <c:v>42888</c:v>
                </c:pt>
                <c:pt idx="127">
                  <c:v>42895</c:v>
                </c:pt>
                <c:pt idx="128">
                  <c:v>42902</c:v>
                </c:pt>
                <c:pt idx="129">
                  <c:v>42909</c:v>
                </c:pt>
                <c:pt idx="130">
                  <c:v>42916</c:v>
                </c:pt>
                <c:pt idx="131">
                  <c:v>42923</c:v>
                </c:pt>
                <c:pt idx="132">
                  <c:v>42930</c:v>
                </c:pt>
                <c:pt idx="133">
                  <c:v>42937</c:v>
                </c:pt>
                <c:pt idx="134">
                  <c:v>42944</c:v>
                </c:pt>
                <c:pt idx="135">
                  <c:v>42951</c:v>
                </c:pt>
                <c:pt idx="136">
                  <c:v>42958</c:v>
                </c:pt>
                <c:pt idx="137">
                  <c:v>42965</c:v>
                </c:pt>
                <c:pt idx="138">
                  <c:v>42972</c:v>
                </c:pt>
                <c:pt idx="139">
                  <c:v>42979</c:v>
                </c:pt>
                <c:pt idx="140">
                  <c:v>42986</c:v>
                </c:pt>
                <c:pt idx="141">
                  <c:v>42993</c:v>
                </c:pt>
                <c:pt idx="142">
                  <c:v>43000</c:v>
                </c:pt>
                <c:pt idx="143">
                  <c:v>43007</c:v>
                </c:pt>
                <c:pt idx="144">
                  <c:v>43014</c:v>
                </c:pt>
                <c:pt idx="145">
                  <c:v>43021</c:v>
                </c:pt>
                <c:pt idx="146">
                  <c:v>43028</c:v>
                </c:pt>
                <c:pt idx="147">
                  <c:v>43035</c:v>
                </c:pt>
                <c:pt idx="148">
                  <c:v>43042</c:v>
                </c:pt>
                <c:pt idx="149">
                  <c:v>43049</c:v>
                </c:pt>
                <c:pt idx="150">
                  <c:v>43056</c:v>
                </c:pt>
                <c:pt idx="151">
                  <c:v>43063</c:v>
                </c:pt>
                <c:pt idx="152">
                  <c:v>43070</c:v>
                </c:pt>
                <c:pt idx="153">
                  <c:v>43077</c:v>
                </c:pt>
                <c:pt idx="154">
                  <c:v>43084</c:v>
                </c:pt>
                <c:pt idx="155">
                  <c:v>43091</c:v>
                </c:pt>
                <c:pt idx="156">
                  <c:v>43098</c:v>
                </c:pt>
                <c:pt idx="157">
                  <c:v>43105</c:v>
                </c:pt>
                <c:pt idx="158">
                  <c:v>43112</c:v>
                </c:pt>
                <c:pt idx="159">
                  <c:v>43119</c:v>
                </c:pt>
                <c:pt idx="160">
                  <c:v>43126</c:v>
                </c:pt>
                <c:pt idx="161">
                  <c:v>43133</c:v>
                </c:pt>
                <c:pt idx="162">
                  <c:v>43140</c:v>
                </c:pt>
                <c:pt idx="163">
                  <c:v>43147</c:v>
                </c:pt>
                <c:pt idx="164">
                  <c:v>43154</c:v>
                </c:pt>
                <c:pt idx="165">
                  <c:v>43161</c:v>
                </c:pt>
                <c:pt idx="166">
                  <c:v>43168</c:v>
                </c:pt>
                <c:pt idx="167">
                  <c:v>43175</c:v>
                </c:pt>
                <c:pt idx="168">
                  <c:v>43182</c:v>
                </c:pt>
                <c:pt idx="169">
                  <c:v>43189</c:v>
                </c:pt>
                <c:pt idx="170">
                  <c:v>43196</c:v>
                </c:pt>
                <c:pt idx="171">
                  <c:v>43203</c:v>
                </c:pt>
                <c:pt idx="172">
                  <c:v>43210</c:v>
                </c:pt>
                <c:pt idx="173">
                  <c:v>43217</c:v>
                </c:pt>
                <c:pt idx="174">
                  <c:v>43224</c:v>
                </c:pt>
                <c:pt idx="175">
                  <c:v>43231</c:v>
                </c:pt>
                <c:pt idx="176">
                  <c:v>43238</c:v>
                </c:pt>
                <c:pt idx="177">
                  <c:v>43245</c:v>
                </c:pt>
                <c:pt idx="178">
                  <c:v>43252</c:v>
                </c:pt>
                <c:pt idx="179">
                  <c:v>43259</c:v>
                </c:pt>
                <c:pt idx="180">
                  <c:v>43266</c:v>
                </c:pt>
                <c:pt idx="181">
                  <c:v>43273</c:v>
                </c:pt>
                <c:pt idx="182">
                  <c:v>43280</c:v>
                </c:pt>
                <c:pt idx="183">
                  <c:v>43287</c:v>
                </c:pt>
                <c:pt idx="184">
                  <c:v>43294</c:v>
                </c:pt>
                <c:pt idx="185">
                  <c:v>43301</c:v>
                </c:pt>
                <c:pt idx="186">
                  <c:v>43308</c:v>
                </c:pt>
                <c:pt idx="187">
                  <c:v>43315</c:v>
                </c:pt>
                <c:pt idx="188">
                  <c:v>43322</c:v>
                </c:pt>
                <c:pt idx="189">
                  <c:v>43329</c:v>
                </c:pt>
                <c:pt idx="190">
                  <c:v>43336</c:v>
                </c:pt>
                <c:pt idx="191">
                  <c:v>43343</c:v>
                </c:pt>
                <c:pt idx="192">
                  <c:v>43350</c:v>
                </c:pt>
                <c:pt idx="193">
                  <c:v>43357</c:v>
                </c:pt>
                <c:pt idx="194">
                  <c:v>43364</c:v>
                </c:pt>
                <c:pt idx="195">
                  <c:v>43371</c:v>
                </c:pt>
                <c:pt idx="196">
                  <c:v>43378</c:v>
                </c:pt>
                <c:pt idx="197">
                  <c:v>43385</c:v>
                </c:pt>
                <c:pt idx="198">
                  <c:v>43392</c:v>
                </c:pt>
                <c:pt idx="199">
                  <c:v>43399</c:v>
                </c:pt>
                <c:pt idx="200">
                  <c:v>43406</c:v>
                </c:pt>
                <c:pt idx="201">
                  <c:v>43413</c:v>
                </c:pt>
                <c:pt idx="202">
                  <c:v>43420</c:v>
                </c:pt>
                <c:pt idx="203">
                  <c:v>43427</c:v>
                </c:pt>
                <c:pt idx="204">
                  <c:v>43434</c:v>
                </c:pt>
                <c:pt idx="205">
                  <c:v>43441</c:v>
                </c:pt>
                <c:pt idx="206">
                  <c:v>43448</c:v>
                </c:pt>
                <c:pt idx="207">
                  <c:v>43455</c:v>
                </c:pt>
                <c:pt idx="208">
                  <c:v>43462</c:v>
                </c:pt>
                <c:pt idx="209">
                  <c:v>43469</c:v>
                </c:pt>
                <c:pt idx="210">
                  <c:v>43476</c:v>
                </c:pt>
                <c:pt idx="211">
                  <c:v>43483</c:v>
                </c:pt>
                <c:pt idx="212">
                  <c:v>43490</c:v>
                </c:pt>
                <c:pt idx="213">
                  <c:v>43497</c:v>
                </c:pt>
                <c:pt idx="214">
                  <c:v>43504</c:v>
                </c:pt>
                <c:pt idx="215">
                  <c:v>43511</c:v>
                </c:pt>
                <c:pt idx="216">
                  <c:v>43518</c:v>
                </c:pt>
                <c:pt idx="217">
                  <c:v>43525</c:v>
                </c:pt>
                <c:pt idx="218">
                  <c:v>43532</c:v>
                </c:pt>
                <c:pt idx="219">
                  <c:v>43539</c:v>
                </c:pt>
                <c:pt idx="220">
                  <c:v>43546</c:v>
                </c:pt>
                <c:pt idx="221">
                  <c:v>43553</c:v>
                </c:pt>
                <c:pt idx="222">
                  <c:v>43560</c:v>
                </c:pt>
                <c:pt idx="223">
                  <c:v>43567</c:v>
                </c:pt>
                <c:pt idx="224">
                  <c:v>43574</c:v>
                </c:pt>
                <c:pt idx="225">
                  <c:v>43581</c:v>
                </c:pt>
                <c:pt idx="226">
                  <c:v>43595</c:v>
                </c:pt>
                <c:pt idx="227">
                  <c:v>43602</c:v>
                </c:pt>
                <c:pt idx="228">
                  <c:v>43609</c:v>
                </c:pt>
                <c:pt idx="229">
                  <c:v>43616</c:v>
                </c:pt>
                <c:pt idx="230">
                  <c:v>43623</c:v>
                </c:pt>
                <c:pt idx="231">
                  <c:v>43630</c:v>
                </c:pt>
                <c:pt idx="232">
                  <c:v>43637</c:v>
                </c:pt>
                <c:pt idx="233">
                  <c:v>43644</c:v>
                </c:pt>
                <c:pt idx="234">
                  <c:v>43651</c:v>
                </c:pt>
                <c:pt idx="235">
                  <c:v>43658</c:v>
                </c:pt>
                <c:pt idx="236">
                  <c:v>43665</c:v>
                </c:pt>
                <c:pt idx="237">
                  <c:v>43672</c:v>
                </c:pt>
                <c:pt idx="238">
                  <c:v>43679</c:v>
                </c:pt>
                <c:pt idx="239">
                  <c:v>43686</c:v>
                </c:pt>
                <c:pt idx="240">
                  <c:v>43693</c:v>
                </c:pt>
                <c:pt idx="241">
                  <c:v>43700</c:v>
                </c:pt>
                <c:pt idx="242">
                  <c:v>43707</c:v>
                </c:pt>
                <c:pt idx="243">
                  <c:v>43714</c:v>
                </c:pt>
                <c:pt idx="244">
                  <c:v>43721</c:v>
                </c:pt>
                <c:pt idx="245">
                  <c:v>43728</c:v>
                </c:pt>
                <c:pt idx="246">
                  <c:v>43735</c:v>
                </c:pt>
                <c:pt idx="247">
                  <c:v>43742</c:v>
                </c:pt>
                <c:pt idx="248">
                  <c:v>43749</c:v>
                </c:pt>
                <c:pt idx="249">
                  <c:v>43756</c:v>
                </c:pt>
                <c:pt idx="250">
                  <c:v>43763</c:v>
                </c:pt>
                <c:pt idx="251">
                  <c:v>43770</c:v>
                </c:pt>
                <c:pt idx="252">
                  <c:v>43777</c:v>
                </c:pt>
                <c:pt idx="253">
                  <c:v>43784</c:v>
                </c:pt>
                <c:pt idx="254">
                  <c:v>43791</c:v>
                </c:pt>
                <c:pt idx="255">
                  <c:v>43798</c:v>
                </c:pt>
                <c:pt idx="256">
                  <c:v>43805</c:v>
                </c:pt>
                <c:pt idx="257">
                  <c:v>43812</c:v>
                </c:pt>
                <c:pt idx="258">
                  <c:v>43819</c:v>
                </c:pt>
                <c:pt idx="259">
                  <c:v>43826</c:v>
                </c:pt>
                <c:pt idx="260">
                  <c:v>43833</c:v>
                </c:pt>
                <c:pt idx="261">
                  <c:v>43840</c:v>
                </c:pt>
                <c:pt idx="262">
                  <c:v>43847</c:v>
                </c:pt>
                <c:pt idx="263">
                  <c:v>43854</c:v>
                </c:pt>
                <c:pt idx="264">
                  <c:v>43861</c:v>
                </c:pt>
                <c:pt idx="265">
                  <c:v>43868</c:v>
                </c:pt>
                <c:pt idx="266">
                  <c:v>43875</c:v>
                </c:pt>
                <c:pt idx="267">
                  <c:v>43882</c:v>
                </c:pt>
                <c:pt idx="268">
                  <c:v>43889</c:v>
                </c:pt>
                <c:pt idx="269">
                  <c:v>43896</c:v>
                </c:pt>
                <c:pt idx="270">
                  <c:v>43903</c:v>
                </c:pt>
                <c:pt idx="271">
                  <c:v>43910</c:v>
                </c:pt>
                <c:pt idx="272">
                  <c:v>43917</c:v>
                </c:pt>
                <c:pt idx="273">
                  <c:v>43924</c:v>
                </c:pt>
                <c:pt idx="274">
                  <c:v>43931</c:v>
                </c:pt>
                <c:pt idx="275">
                  <c:v>43938</c:v>
                </c:pt>
                <c:pt idx="276">
                  <c:v>43945</c:v>
                </c:pt>
                <c:pt idx="277">
                  <c:v>43952</c:v>
                </c:pt>
                <c:pt idx="278">
                  <c:v>43959</c:v>
                </c:pt>
                <c:pt idx="279">
                  <c:v>43966</c:v>
                </c:pt>
                <c:pt idx="280">
                  <c:v>43973</c:v>
                </c:pt>
                <c:pt idx="281">
                  <c:v>43980</c:v>
                </c:pt>
                <c:pt idx="282">
                  <c:v>43987</c:v>
                </c:pt>
                <c:pt idx="283">
                  <c:v>43994</c:v>
                </c:pt>
                <c:pt idx="284">
                  <c:v>44001</c:v>
                </c:pt>
                <c:pt idx="285">
                  <c:v>44008</c:v>
                </c:pt>
                <c:pt idx="286">
                  <c:v>44015</c:v>
                </c:pt>
                <c:pt idx="287">
                  <c:v>44022</c:v>
                </c:pt>
                <c:pt idx="288">
                  <c:v>44029</c:v>
                </c:pt>
                <c:pt idx="289">
                  <c:v>44036</c:v>
                </c:pt>
                <c:pt idx="290">
                  <c:v>44043</c:v>
                </c:pt>
                <c:pt idx="291">
                  <c:v>44050</c:v>
                </c:pt>
                <c:pt idx="292">
                  <c:v>44057</c:v>
                </c:pt>
                <c:pt idx="293">
                  <c:v>44064</c:v>
                </c:pt>
                <c:pt idx="294">
                  <c:v>44071</c:v>
                </c:pt>
                <c:pt idx="295">
                  <c:v>44078</c:v>
                </c:pt>
                <c:pt idx="296">
                  <c:v>44085</c:v>
                </c:pt>
                <c:pt idx="297">
                  <c:v>44092</c:v>
                </c:pt>
                <c:pt idx="298">
                  <c:v>44099</c:v>
                </c:pt>
                <c:pt idx="299">
                  <c:v>44106</c:v>
                </c:pt>
                <c:pt idx="300">
                  <c:v>44113</c:v>
                </c:pt>
                <c:pt idx="301">
                  <c:v>44120</c:v>
                </c:pt>
                <c:pt idx="302">
                  <c:v>44127</c:v>
                </c:pt>
                <c:pt idx="303">
                  <c:v>44134</c:v>
                </c:pt>
                <c:pt idx="304">
                  <c:v>44141</c:v>
                </c:pt>
                <c:pt idx="305">
                  <c:v>44148</c:v>
                </c:pt>
                <c:pt idx="306">
                  <c:v>44155</c:v>
                </c:pt>
                <c:pt idx="307">
                  <c:v>44162</c:v>
                </c:pt>
                <c:pt idx="308">
                  <c:v>44169</c:v>
                </c:pt>
                <c:pt idx="309">
                  <c:v>44176</c:v>
                </c:pt>
                <c:pt idx="310">
                  <c:v>44183</c:v>
                </c:pt>
                <c:pt idx="311">
                  <c:v>44190</c:v>
                </c:pt>
                <c:pt idx="312">
                  <c:v>44197</c:v>
                </c:pt>
                <c:pt idx="313">
                  <c:v>44204</c:v>
                </c:pt>
                <c:pt idx="314">
                  <c:v>44211</c:v>
                </c:pt>
                <c:pt idx="315">
                  <c:v>44218</c:v>
                </c:pt>
                <c:pt idx="316">
                  <c:v>44225</c:v>
                </c:pt>
                <c:pt idx="317">
                  <c:v>44232</c:v>
                </c:pt>
                <c:pt idx="318">
                  <c:v>44239</c:v>
                </c:pt>
                <c:pt idx="319">
                  <c:v>44246</c:v>
                </c:pt>
                <c:pt idx="320">
                  <c:v>44253</c:v>
                </c:pt>
                <c:pt idx="321">
                  <c:v>44260</c:v>
                </c:pt>
                <c:pt idx="322">
                  <c:v>44267</c:v>
                </c:pt>
                <c:pt idx="323">
                  <c:v>44274</c:v>
                </c:pt>
                <c:pt idx="324">
                  <c:v>44281</c:v>
                </c:pt>
                <c:pt idx="325">
                  <c:v>44288</c:v>
                </c:pt>
                <c:pt idx="326">
                  <c:v>44295</c:v>
                </c:pt>
                <c:pt idx="327">
                  <c:v>44302</c:v>
                </c:pt>
                <c:pt idx="328">
                  <c:v>44309</c:v>
                </c:pt>
                <c:pt idx="329">
                  <c:v>44316</c:v>
                </c:pt>
                <c:pt idx="330">
                  <c:v>44323</c:v>
                </c:pt>
                <c:pt idx="331">
                  <c:v>44330</c:v>
                </c:pt>
                <c:pt idx="332">
                  <c:v>44337</c:v>
                </c:pt>
                <c:pt idx="333">
                  <c:v>44344</c:v>
                </c:pt>
                <c:pt idx="334">
                  <c:v>44351</c:v>
                </c:pt>
                <c:pt idx="335">
                  <c:v>44358</c:v>
                </c:pt>
                <c:pt idx="336">
                  <c:v>44365</c:v>
                </c:pt>
                <c:pt idx="337">
                  <c:v>44372</c:v>
                </c:pt>
                <c:pt idx="338">
                  <c:v>44379</c:v>
                </c:pt>
                <c:pt idx="339">
                  <c:v>44386</c:v>
                </c:pt>
                <c:pt idx="340">
                  <c:v>44393</c:v>
                </c:pt>
                <c:pt idx="341">
                  <c:v>44400</c:v>
                </c:pt>
                <c:pt idx="342">
                  <c:v>44407</c:v>
                </c:pt>
                <c:pt idx="343">
                  <c:v>44414</c:v>
                </c:pt>
                <c:pt idx="344">
                  <c:v>44421</c:v>
                </c:pt>
                <c:pt idx="345">
                  <c:v>44428</c:v>
                </c:pt>
                <c:pt idx="346">
                  <c:v>44435</c:v>
                </c:pt>
                <c:pt idx="347">
                  <c:v>44442</c:v>
                </c:pt>
                <c:pt idx="348">
                  <c:v>44449</c:v>
                </c:pt>
                <c:pt idx="349">
                  <c:v>44456</c:v>
                </c:pt>
                <c:pt idx="350">
                  <c:v>44463</c:v>
                </c:pt>
                <c:pt idx="351">
                  <c:v>44470</c:v>
                </c:pt>
                <c:pt idx="352">
                  <c:v>44477</c:v>
                </c:pt>
                <c:pt idx="353">
                  <c:v>44484</c:v>
                </c:pt>
                <c:pt idx="354">
                  <c:v>44491</c:v>
                </c:pt>
                <c:pt idx="355">
                  <c:v>44498</c:v>
                </c:pt>
              </c:numCache>
            </c:numRef>
          </c:cat>
          <c:val>
            <c:numRef>
              <c:f>Sheet1!$E$5:$E$725</c:f>
              <c:numCache>
                <c:formatCode>General</c:formatCode>
                <c:ptCount val="356"/>
                <c:pt idx="0">
                  <c:v>16.399999999999999</c:v>
                </c:pt>
                <c:pt idx="1">
                  <c:v>16.3</c:v>
                </c:pt>
                <c:pt idx="2">
                  <c:v>16.3</c:v>
                </c:pt>
                <c:pt idx="3">
                  <c:v>16.7</c:v>
                </c:pt>
                <c:pt idx="4">
                  <c:v>16.3</c:v>
                </c:pt>
                <c:pt idx="5">
                  <c:v>16.899999999999999</c:v>
                </c:pt>
                <c:pt idx="6">
                  <c:v>17.2</c:v>
                </c:pt>
                <c:pt idx="7">
                  <c:v>17.3</c:v>
                </c:pt>
                <c:pt idx="8">
                  <c:v>17.3</c:v>
                </c:pt>
                <c:pt idx="9">
                  <c:v>17</c:v>
                </c:pt>
                <c:pt idx="10">
                  <c:v>16.8</c:v>
                </c:pt>
                <c:pt idx="11">
                  <c:v>17.3</c:v>
                </c:pt>
                <c:pt idx="12">
                  <c:v>16.8</c:v>
                </c:pt>
                <c:pt idx="13">
                  <c:v>16.8</c:v>
                </c:pt>
                <c:pt idx="14">
                  <c:v>17.100000000000001</c:v>
                </c:pt>
                <c:pt idx="15">
                  <c:v>16.899999999999999</c:v>
                </c:pt>
                <c:pt idx="16">
                  <c:v>17.2</c:v>
                </c:pt>
                <c:pt idx="17">
                  <c:v>17.100000000000001</c:v>
                </c:pt>
                <c:pt idx="18">
                  <c:v>17.100000000000001</c:v>
                </c:pt>
                <c:pt idx="19">
                  <c:v>17.100000000000001</c:v>
                </c:pt>
                <c:pt idx="20">
                  <c:v>17.100000000000001</c:v>
                </c:pt>
                <c:pt idx="21">
                  <c:v>16.899999999999999</c:v>
                </c:pt>
                <c:pt idx="22">
                  <c:v>16.8</c:v>
                </c:pt>
                <c:pt idx="23">
                  <c:v>16.7</c:v>
                </c:pt>
                <c:pt idx="24">
                  <c:v>16.899999999999999</c:v>
                </c:pt>
                <c:pt idx="25">
                  <c:v>16.8</c:v>
                </c:pt>
                <c:pt idx="26">
                  <c:v>16.600000000000001</c:v>
                </c:pt>
                <c:pt idx="27">
                  <c:v>16.5</c:v>
                </c:pt>
                <c:pt idx="28">
                  <c:v>16.899999999999999</c:v>
                </c:pt>
                <c:pt idx="29">
                  <c:v>16.5</c:v>
                </c:pt>
                <c:pt idx="30">
                  <c:v>16.7</c:v>
                </c:pt>
                <c:pt idx="31">
                  <c:v>16.5</c:v>
                </c:pt>
                <c:pt idx="32">
                  <c:v>16.600000000000001</c:v>
                </c:pt>
                <c:pt idx="33">
                  <c:v>15.6</c:v>
                </c:pt>
                <c:pt idx="34">
                  <c:v>15.8</c:v>
                </c:pt>
                <c:pt idx="35">
                  <c:v>15.2</c:v>
                </c:pt>
                <c:pt idx="36">
                  <c:v>15.5</c:v>
                </c:pt>
                <c:pt idx="37">
                  <c:v>15.5</c:v>
                </c:pt>
                <c:pt idx="38">
                  <c:v>15.3</c:v>
                </c:pt>
                <c:pt idx="39">
                  <c:v>15.5</c:v>
                </c:pt>
                <c:pt idx="40">
                  <c:v>16</c:v>
                </c:pt>
                <c:pt idx="41">
                  <c:v>16.2</c:v>
                </c:pt>
                <c:pt idx="42">
                  <c:v>16.600000000000001</c:v>
                </c:pt>
                <c:pt idx="43">
                  <c:v>16.600000000000001</c:v>
                </c:pt>
                <c:pt idx="44">
                  <c:v>16.7</c:v>
                </c:pt>
                <c:pt idx="45">
                  <c:v>16.100000000000001</c:v>
                </c:pt>
                <c:pt idx="46">
                  <c:v>16.600000000000001</c:v>
                </c:pt>
                <c:pt idx="47">
                  <c:v>16.600000000000001</c:v>
                </c:pt>
                <c:pt idx="48">
                  <c:v>16.600000000000001</c:v>
                </c:pt>
                <c:pt idx="49">
                  <c:v>16</c:v>
                </c:pt>
                <c:pt idx="50">
                  <c:v>16</c:v>
                </c:pt>
                <c:pt idx="51">
                  <c:v>16.399999999999999</c:v>
                </c:pt>
                <c:pt idx="52">
                  <c:v>16.3</c:v>
                </c:pt>
                <c:pt idx="53">
                  <c:v>15.3</c:v>
                </c:pt>
                <c:pt idx="54">
                  <c:v>15.1</c:v>
                </c:pt>
                <c:pt idx="55">
                  <c:v>15.4</c:v>
                </c:pt>
                <c:pt idx="56">
                  <c:v>15.7</c:v>
                </c:pt>
                <c:pt idx="57">
                  <c:v>15.3</c:v>
                </c:pt>
                <c:pt idx="58">
                  <c:v>15.2</c:v>
                </c:pt>
                <c:pt idx="59">
                  <c:v>15.6</c:v>
                </c:pt>
                <c:pt idx="60">
                  <c:v>15.9</c:v>
                </c:pt>
                <c:pt idx="61">
                  <c:v>16.3</c:v>
                </c:pt>
                <c:pt idx="62">
                  <c:v>16.5</c:v>
                </c:pt>
                <c:pt idx="63">
                  <c:v>16.7</c:v>
                </c:pt>
                <c:pt idx="64">
                  <c:v>16.600000000000001</c:v>
                </c:pt>
                <c:pt idx="65">
                  <c:v>16.899999999999999</c:v>
                </c:pt>
                <c:pt idx="66">
                  <c:v>16.600000000000001</c:v>
                </c:pt>
                <c:pt idx="67">
                  <c:v>16.899999999999999</c:v>
                </c:pt>
                <c:pt idx="68">
                  <c:v>17</c:v>
                </c:pt>
                <c:pt idx="69">
                  <c:v>16.8</c:v>
                </c:pt>
                <c:pt idx="70">
                  <c:v>16.600000000000001</c:v>
                </c:pt>
                <c:pt idx="71">
                  <c:v>16.5</c:v>
                </c:pt>
                <c:pt idx="72">
                  <c:v>16.5</c:v>
                </c:pt>
                <c:pt idx="73">
                  <c:v>16.899999999999999</c:v>
                </c:pt>
                <c:pt idx="74">
                  <c:v>16.8</c:v>
                </c:pt>
                <c:pt idx="75">
                  <c:v>16.7</c:v>
                </c:pt>
                <c:pt idx="76">
                  <c:v>16.5</c:v>
                </c:pt>
                <c:pt idx="77">
                  <c:v>16.2</c:v>
                </c:pt>
                <c:pt idx="78">
                  <c:v>16.7</c:v>
                </c:pt>
                <c:pt idx="79">
                  <c:v>16.899999999999999</c:v>
                </c:pt>
                <c:pt idx="80">
                  <c:v>17.2</c:v>
                </c:pt>
                <c:pt idx="81">
                  <c:v>17.2</c:v>
                </c:pt>
                <c:pt idx="82">
                  <c:v>17.2</c:v>
                </c:pt>
                <c:pt idx="83">
                  <c:v>17.2</c:v>
                </c:pt>
                <c:pt idx="84">
                  <c:v>17.2</c:v>
                </c:pt>
                <c:pt idx="85">
                  <c:v>17.2</c:v>
                </c:pt>
                <c:pt idx="86">
                  <c:v>17</c:v>
                </c:pt>
                <c:pt idx="87">
                  <c:v>17.100000000000001</c:v>
                </c:pt>
                <c:pt idx="88">
                  <c:v>16.7</c:v>
                </c:pt>
                <c:pt idx="89">
                  <c:v>16.7</c:v>
                </c:pt>
                <c:pt idx="90">
                  <c:v>16.899999999999999</c:v>
                </c:pt>
                <c:pt idx="91">
                  <c:v>16.899999999999999</c:v>
                </c:pt>
                <c:pt idx="92">
                  <c:v>16.8</c:v>
                </c:pt>
                <c:pt idx="93">
                  <c:v>16.600000000000001</c:v>
                </c:pt>
                <c:pt idx="94">
                  <c:v>16.600000000000001</c:v>
                </c:pt>
                <c:pt idx="95">
                  <c:v>16.5</c:v>
                </c:pt>
                <c:pt idx="96">
                  <c:v>16.100000000000001</c:v>
                </c:pt>
                <c:pt idx="97">
                  <c:v>16.7</c:v>
                </c:pt>
                <c:pt idx="98">
                  <c:v>16.8</c:v>
                </c:pt>
                <c:pt idx="99">
                  <c:v>17</c:v>
                </c:pt>
                <c:pt idx="100">
                  <c:v>16.8</c:v>
                </c:pt>
                <c:pt idx="101">
                  <c:v>17.3</c:v>
                </c:pt>
                <c:pt idx="102">
                  <c:v>17.2</c:v>
                </c:pt>
                <c:pt idx="103">
                  <c:v>17.3</c:v>
                </c:pt>
                <c:pt idx="104">
                  <c:v>17</c:v>
                </c:pt>
                <c:pt idx="105">
                  <c:v>17.3</c:v>
                </c:pt>
                <c:pt idx="106">
                  <c:v>17.2</c:v>
                </c:pt>
                <c:pt idx="107">
                  <c:v>17.2</c:v>
                </c:pt>
                <c:pt idx="108">
                  <c:v>17.3</c:v>
                </c:pt>
                <c:pt idx="109">
                  <c:v>17.3</c:v>
                </c:pt>
                <c:pt idx="110">
                  <c:v>17.5</c:v>
                </c:pt>
                <c:pt idx="111">
                  <c:v>17.7</c:v>
                </c:pt>
                <c:pt idx="112">
                  <c:v>17.8</c:v>
                </c:pt>
                <c:pt idx="113">
                  <c:v>17.899999999999999</c:v>
                </c:pt>
                <c:pt idx="114">
                  <c:v>17.8</c:v>
                </c:pt>
                <c:pt idx="115">
                  <c:v>17.8</c:v>
                </c:pt>
                <c:pt idx="116">
                  <c:v>17.5</c:v>
                </c:pt>
                <c:pt idx="117">
                  <c:v>17.600000000000001</c:v>
                </c:pt>
                <c:pt idx="118">
                  <c:v>17.5</c:v>
                </c:pt>
                <c:pt idx="119">
                  <c:v>17.3</c:v>
                </c:pt>
                <c:pt idx="120">
                  <c:v>17.399999999999999</c:v>
                </c:pt>
                <c:pt idx="121">
                  <c:v>17.600000000000001</c:v>
                </c:pt>
                <c:pt idx="122">
                  <c:v>17.600000000000001</c:v>
                </c:pt>
                <c:pt idx="123">
                  <c:v>17.5</c:v>
                </c:pt>
                <c:pt idx="124">
                  <c:v>17.399999999999999</c:v>
                </c:pt>
                <c:pt idx="125">
                  <c:v>17.600000000000001</c:v>
                </c:pt>
                <c:pt idx="126">
                  <c:v>17.8</c:v>
                </c:pt>
                <c:pt idx="127">
                  <c:v>17.7</c:v>
                </c:pt>
                <c:pt idx="128">
                  <c:v>17.7</c:v>
                </c:pt>
                <c:pt idx="129">
                  <c:v>17.7</c:v>
                </c:pt>
                <c:pt idx="130">
                  <c:v>17.5</c:v>
                </c:pt>
                <c:pt idx="131">
                  <c:v>17.5</c:v>
                </c:pt>
                <c:pt idx="132">
                  <c:v>17.7</c:v>
                </c:pt>
                <c:pt idx="133">
                  <c:v>17.8</c:v>
                </c:pt>
                <c:pt idx="134">
                  <c:v>17.8</c:v>
                </c:pt>
                <c:pt idx="135">
                  <c:v>17.7</c:v>
                </c:pt>
                <c:pt idx="136">
                  <c:v>17.5</c:v>
                </c:pt>
                <c:pt idx="137">
                  <c:v>17.3</c:v>
                </c:pt>
                <c:pt idx="138">
                  <c:v>17.399999999999999</c:v>
                </c:pt>
                <c:pt idx="139">
                  <c:v>17.600000000000001</c:v>
                </c:pt>
                <c:pt idx="140">
                  <c:v>17.5</c:v>
                </c:pt>
                <c:pt idx="141">
                  <c:v>17.7</c:v>
                </c:pt>
                <c:pt idx="142">
                  <c:v>17.7</c:v>
                </c:pt>
                <c:pt idx="143">
                  <c:v>17.8</c:v>
                </c:pt>
                <c:pt idx="144">
                  <c:v>18</c:v>
                </c:pt>
                <c:pt idx="145">
                  <c:v>18</c:v>
                </c:pt>
                <c:pt idx="146">
                  <c:v>18.100000000000001</c:v>
                </c:pt>
                <c:pt idx="147">
                  <c:v>18</c:v>
                </c:pt>
                <c:pt idx="148">
                  <c:v>18</c:v>
                </c:pt>
                <c:pt idx="149">
                  <c:v>18</c:v>
                </c:pt>
                <c:pt idx="150">
                  <c:v>17.899999999999999</c:v>
                </c:pt>
                <c:pt idx="151">
                  <c:v>18</c:v>
                </c:pt>
                <c:pt idx="152">
                  <c:v>18.3</c:v>
                </c:pt>
                <c:pt idx="153">
                  <c:v>18.3</c:v>
                </c:pt>
                <c:pt idx="154">
                  <c:v>18.399999999999999</c:v>
                </c:pt>
                <c:pt idx="155">
                  <c:v>18.3</c:v>
                </c:pt>
                <c:pt idx="156">
                  <c:v>18.2</c:v>
                </c:pt>
                <c:pt idx="157">
                  <c:v>18.2</c:v>
                </c:pt>
                <c:pt idx="158">
                  <c:v>18.2</c:v>
                </c:pt>
                <c:pt idx="159">
                  <c:v>18.100000000000001</c:v>
                </c:pt>
                <c:pt idx="160">
                  <c:v>18.399999999999999</c:v>
                </c:pt>
                <c:pt idx="161">
                  <c:v>17.399999999999999</c:v>
                </c:pt>
                <c:pt idx="162">
                  <c:v>16.399999999999999</c:v>
                </c:pt>
                <c:pt idx="163">
                  <c:v>17.100000000000001</c:v>
                </c:pt>
                <c:pt idx="164">
                  <c:v>17.2</c:v>
                </c:pt>
                <c:pt idx="165">
                  <c:v>16.8</c:v>
                </c:pt>
                <c:pt idx="166">
                  <c:v>17.399999999999999</c:v>
                </c:pt>
                <c:pt idx="167">
                  <c:v>17.100000000000001</c:v>
                </c:pt>
                <c:pt idx="168">
                  <c:v>16.100000000000001</c:v>
                </c:pt>
                <c:pt idx="169">
                  <c:v>16.399999999999999</c:v>
                </c:pt>
                <c:pt idx="170">
                  <c:v>16.100000000000001</c:v>
                </c:pt>
                <c:pt idx="171">
                  <c:v>16.399999999999999</c:v>
                </c:pt>
                <c:pt idx="172">
                  <c:v>16.399999999999999</c:v>
                </c:pt>
                <c:pt idx="173">
                  <c:v>16.3</c:v>
                </c:pt>
                <c:pt idx="174">
                  <c:v>16.2</c:v>
                </c:pt>
                <c:pt idx="175">
                  <c:v>16.5</c:v>
                </c:pt>
                <c:pt idx="176">
                  <c:v>16.399999999999999</c:v>
                </c:pt>
                <c:pt idx="177">
                  <c:v>16.399999999999999</c:v>
                </c:pt>
                <c:pt idx="178">
                  <c:v>16.399999999999999</c:v>
                </c:pt>
                <c:pt idx="179">
                  <c:v>16.600000000000001</c:v>
                </c:pt>
                <c:pt idx="180">
                  <c:v>16.600000000000001</c:v>
                </c:pt>
                <c:pt idx="181">
                  <c:v>16.399999999999999</c:v>
                </c:pt>
                <c:pt idx="182">
                  <c:v>16.2</c:v>
                </c:pt>
                <c:pt idx="183">
                  <c:v>16.399999999999999</c:v>
                </c:pt>
                <c:pt idx="184">
                  <c:v>16.600000000000001</c:v>
                </c:pt>
                <c:pt idx="185">
                  <c:v>16.5</c:v>
                </c:pt>
                <c:pt idx="186">
                  <c:v>16.5</c:v>
                </c:pt>
                <c:pt idx="187">
                  <c:v>16.600000000000001</c:v>
                </c:pt>
                <c:pt idx="188">
                  <c:v>16.5</c:v>
                </c:pt>
                <c:pt idx="189">
                  <c:v>16.600000000000001</c:v>
                </c:pt>
                <c:pt idx="190">
                  <c:v>16.7</c:v>
                </c:pt>
                <c:pt idx="191">
                  <c:v>16.8</c:v>
                </c:pt>
                <c:pt idx="192">
                  <c:v>16.600000000000001</c:v>
                </c:pt>
                <c:pt idx="193">
                  <c:v>16.8</c:v>
                </c:pt>
                <c:pt idx="194">
                  <c:v>16.899999999999999</c:v>
                </c:pt>
                <c:pt idx="195">
                  <c:v>16.8</c:v>
                </c:pt>
                <c:pt idx="196">
                  <c:v>16.600000000000001</c:v>
                </c:pt>
                <c:pt idx="197">
                  <c:v>15.9</c:v>
                </c:pt>
                <c:pt idx="198">
                  <c:v>15.9</c:v>
                </c:pt>
                <c:pt idx="199">
                  <c:v>15.2</c:v>
                </c:pt>
                <c:pt idx="200">
                  <c:v>15.6</c:v>
                </c:pt>
                <c:pt idx="201">
                  <c:v>15.9</c:v>
                </c:pt>
                <c:pt idx="202">
                  <c:v>15.7</c:v>
                </c:pt>
                <c:pt idx="203">
                  <c:v>15.1</c:v>
                </c:pt>
                <c:pt idx="204">
                  <c:v>15.8</c:v>
                </c:pt>
                <c:pt idx="205">
                  <c:v>15.1</c:v>
                </c:pt>
                <c:pt idx="206">
                  <c:v>14.9</c:v>
                </c:pt>
                <c:pt idx="207">
                  <c:v>13.9</c:v>
                </c:pt>
                <c:pt idx="208">
                  <c:v>14.3</c:v>
                </c:pt>
                <c:pt idx="209">
                  <c:v>14.7</c:v>
                </c:pt>
                <c:pt idx="210">
                  <c:v>15.1</c:v>
                </c:pt>
                <c:pt idx="211">
                  <c:v>15.6</c:v>
                </c:pt>
                <c:pt idx="212">
                  <c:v>15.5</c:v>
                </c:pt>
                <c:pt idx="213">
                  <c:v>15.8</c:v>
                </c:pt>
                <c:pt idx="214">
                  <c:v>15.8</c:v>
                </c:pt>
                <c:pt idx="215">
                  <c:v>16.2</c:v>
                </c:pt>
                <c:pt idx="216">
                  <c:v>16.3</c:v>
                </c:pt>
                <c:pt idx="217">
                  <c:v>16.399999999999999</c:v>
                </c:pt>
                <c:pt idx="218">
                  <c:v>16</c:v>
                </c:pt>
                <c:pt idx="219">
                  <c:v>16.399999999999999</c:v>
                </c:pt>
                <c:pt idx="220">
                  <c:v>16.3</c:v>
                </c:pt>
                <c:pt idx="221">
                  <c:v>16.5</c:v>
                </c:pt>
                <c:pt idx="222">
                  <c:v>16.8</c:v>
                </c:pt>
                <c:pt idx="223">
                  <c:v>16.899999999999999</c:v>
                </c:pt>
                <c:pt idx="224">
                  <c:v>16.8</c:v>
                </c:pt>
                <c:pt idx="225">
                  <c:v>17</c:v>
                </c:pt>
                <c:pt idx="226">
                  <c:v>16.899999999999999</c:v>
                </c:pt>
                <c:pt idx="227">
                  <c:v>16.5</c:v>
                </c:pt>
                <c:pt idx="228">
                  <c:v>16.399999999999999</c:v>
                </c:pt>
                <c:pt idx="229">
                  <c:v>16.2</c:v>
                </c:pt>
                <c:pt idx="230">
                  <c:v>15.7</c:v>
                </c:pt>
                <c:pt idx="231">
                  <c:v>16.399999999999999</c:v>
                </c:pt>
                <c:pt idx="232">
                  <c:v>16.5</c:v>
                </c:pt>
                <c:pt idx="233">
                  <c:v>16.8</c:v>
                </c:pt>
                <c:pt idx="234">
                  <c:v>16.8</c:v>
                </c:pt>
                <c:pt idx="235">
                  <c:v>17.100000000000001</c:v>
                </c:pt>
                <c:pt idx="236">
                  <c:v>17.2</c:v>
                </c:pt>
                <c:pt idx="237">
                  <c:v>17</c:v>
                </c:pt>
                <c:pt idx="238">
                  <c:v>17.2</c:v>
                </c:pt>
                <c:pt idx="239">
                  <c:v>16.7</c:v>
                </c:pt>
                <c:pt idx="240">
                  <c:v>16.600000000000001</c:v>
                </c:pt>
                <c:pt idx="241">
                  <c:v>16.399999999999999</c:v>
                </c:pt>
                <c:pt idx="242">
                  <c:v>16.2</c:v>
                </c:pt>
                <c:pt idx="243">
                  <c:v>16.600000000000001</c:v>
                </c:pt>
                <c:pt idx="244">
                  <c:v>16.899999999999999</c:v>
                </c:pt>
                <c:pt idx="245">
                  <c:v>17.100000000000001</c:v>
                </c:pt>
                <c:pt idx="246">
                  <c:v>16.899999999999999</c:v>
                </c:pt>
                <c:pt idx="247">
                  <c:v>16.8</c:v>
                </c:pt>
                <c:pt idx="248">
                  <c:v>16.7</c:v>
                </c:pt>
                <c:pt idx="249">
                  <c:v>16.8</c:v>
                </c:pt>
                <c:pt idx="250">
                  <c:v>17</c:v>
                </c:pt>
                <c:pt idx="251">
                  <c:v>17.2</c:v>
                </c:pt>
                <c:pt idx="252">
                  <c:v>17.399999999999999</c:v>
                </c:pt>
                <c:pt idx="253">
                  <c:v>17.600000000000001</c:v>
                </c:pt>
                <c:pt idx="254">
                  <c:v>17.7</c:v>
                </c:pt>
                <c:pt idx="255">
                  <c:v>17.7</c:v>
                </c:pt>
                <c:pt idx="256">
                  <c:v>17.8</c:v>
                </c:pt>
                <c:pt idx="257">
                  <c:v>17.8</c:v>
                </c:pt>
                <c:pt idx="258">
                  <c:v>17.899999999999999</c:v>
                </c:pt>
                <c:pt idx="259">
                  <c:v>18.2</c:v>
                </c:pt>
                <c:pt idx="260">
                  <c:v>18.3</c:v>
                </c:pt>
                <c:pt idx="261">
                  <c:v>18.3</c:v>
                </c:pt>
                <c:pt idx="262">
                  <c:v>18.399999999999999</c:v>
                </c:pt>
                <c:pt idx="263">
                  <c:v>18.8</c:v>
                </c:pt>
                <c:pt idx="264">
                  <c:v>18.600000000000001</c:v>
                </c:pt>
                <c:pt idx="265">
                  <c:v>18.100000000000001</c:v>
                </c:pt>
                <c:pt idx="266">
                  <c:v>18.8</c:v>
                </c:pt>
                <c:pt idx="267">
                  <c:v>19</c:v>
                </c:pt>
                <c:pt idx="268">
                  <c:v>18.8</c:v>
                </c:pt>
                <c:pt idx="269">
                  <c:v>16.600000000000001</c:v>
                </c:pt>
                <c:pt idx="270">
                  <c:v>16.8</c:v>
                </c:pt>
                <c:pt idx="271">
                  <c:v>15.5</c:v>
                </c:pt>
                <c:pt idx="272">
                  <c:v>13.7</c:v>
                </c:pt>
                <c:pt idx="273">
                  <c:v>16</c:v>
                </c:pt>
                <c:pt idx="274">
                  <c:v>18.7</c:v>
                </c:pt>
                <c:pt idx="275">
                  <c:v>19.8</c:v>
                </c:pt>
                <c:pt idx="276">
                  <c:v>19.8</c:v>
                </c:pt>
                <c:pt idx="277">
                  <c:v>20</c:v>
                </c:pt>
                <c:pt idx="278">
                  <c:v>20.8</c:v>
                </c:pt>
                <c:pt idx="279">
                  <c:v>20.5</c:v>
                </c:pt>
                <c:pt idx="280">
                  <c:v>21.1</c:v>
                </c:pt>
                <c:pt idx="281">
                  <c:v>21.6</c:v>
                </c:pt>
                <c:pt idx="282">
                  <c:v>22.6</c:v>
                </c:pt>
                <c:pt idx="283">
                  <c:v>21.4</c:v>
                </c:pt>
                <c:pt idx="284">
                  <c:v>21.7</c:v>
                </c:pt>
                <c:pt idx="285">
                  <c:v>21</c:v>
                </c:pt>
                <c:pt idx="286">
                  <c:v>21.8</c:v>
                </c:pt>
                <c:pt idx="287">
                  <c:v>22</c:v>
                </c:pt>
                <c:pt idx="288">
                  <c:v>22.2</c:v>
                </c:pt>
                <c:pt idx="289">
                  <c:v>21.9</c:v>
                </c:pt>
                <c:pt idx="290">
                  <c:v>21.8</c:v>
                </c:pt>
                <c:pt idx="291">
                  <c:v>22.3</c:v>
                </c:pt>
                <c:pt idx="292">
                  <c:v>22.2</c:v>
                </c:pt>
                <c:pt idx="293">
                  <c:v>22.2</c:v>
                </c:pt>
                <c:pt idx="294">
                  <c:v>22.8</c:v>
                </c:pt>
                <c:pt idx="295">
                  <c:v>22.2</c:v>
                </c:pt>
                <c:pt idx="296">
                  <c:v>21.6</c:v>
                </c:pt>
                <c:pt idx="297">
                  <c:v>21.3</c:v>
                </c:pt>
                <c:pt idx="298">
                  <c:v>21.1</c:v>
                </c:pt>
                <c:pt idx="299">
                  <c:v>21.3</c:v>
                </c:pt>
                <c:pt idx="300">
                  <c:v>22</c:v>
                </c:pt>
                <c:pt idx="301">
                  <c:v>22</c:v>
                </c:pt>
                <c:pt idx="302">
                  <c:v>21.7</c:v>
                </c:pt>
                <c:pt idx="303">
                  <c:v>20.3</c:v>
                </c:pt>
                <c:pt idx="304">
                  <c:v>21.6</c:v>
                </c:pt>
                <c:pt idx="305">
                  <c:v>22</c:v>
                </c:pt>
                <c:pt idx="306">
                  <c:v>21.7</c:v>
                </c:pt>
                <c:pt idx="307">
                  <c:v>22.1</c:v>
                </c:pt>
                <c:pt idx="308">
                  <c:v>22.3</c:v>
                </c:pt>
                <c:pt idx="309">
                  <c:v>22</c:v>
                </c:pt>
                <c:pt idx="310">
                  <c:v>22.1</c:v>
                </c:pt>
                <c:pt idx="311">
                  <c:v>22.4</c:v>
                </c:pt>
                <c:pt idx="312">
                  <c:v>22.6</c:v>
                </c:pt>
                <c:pt idx="313">
                  <c:v>22.8</c:v>
                </c:pt>
                <c:pt idx="314">
                  <c:v>22.3</c:v>
                </c:pt>
                <c:pt idx="315">
                  <c:v>22.5</c:v>
                </c:pt>
                <c:pt idx="316">
                  <c:v>21.4</c:v>
                </c:pt>
                <c:pt idx="317">
                  <c:v>22.2</c:v>
                </c:pt>
                <c:pt idx="318">
                  <c:v>22.3</c:v>
                </c:pt>
                <c:pt idx="319">
                  <c:v>22.1</c:v>
                </c:pt>
                <c:pt idx="320">
                  <c:v>21.4</c:v>
                </c:pt>
                <c:pt idx="321">
                  <c:v>21.5</c:v>
                </c:pt>
                <c:pt idx="322">
                  <c:v>21.9</c:v>
                </c:pt>
                <c:pt idx="323">
                  <c:v>21.7</c:v>
                </c:pt>
                <c:pt idx="324">
                  <c:v>22</c:v>
                </c:pt>
                <c:pt idx="325">
                  <c:v>22.1</c:v>
                </c:pt>
                <c:pt idx="326">
                  <c:v>22.6</c:v>
                </c:pt>
                <c:pt idx="327">
                  <c:v>22.6</c:v>
                </c:pt>
                <c:pt idx="328">
                  <c:v>22.4</c:v>
                </c:pt>
                <c:pt idx="329">
                  <c:v>21.9</c:v>
                </c:pt>
                <c:pt idx="330">
                  <c:v>21.9</c:v>
                </c:pt>
                <c:pt idx="331">
                  <c:v>21.5</c:v>
                </c:pt>
                <c:pt idx="332">
                  <c:v>21.2</c:v>
                </c:pt>
                <c:pt idx="333">
                  <c:v>21.2</c:v>
                </c:pt>
                <c:pt idx="334">
                  <c:v>21.3</c:v>
                </c:pt>
                <c:pt idx="335">
                  <c:v>21.3</c:v>
                </c:pt>
                <c:pt idx="336">
                  <c:v>20.8</c:v>
                </c:pt>
                <c:pt idx="337">
                  <c:v>21.3</c:v>
                </c:pt>
                <c:pt idx="338">
                  <c:v>21.5</c:v>
                </c:pt>
                <c:pt idx="339">
                  <c:v>21.5</c:v>
                </c:pt>
                <c:pt idx="340">
                  <c:v>21.2</c:v>
                </c:pt>
                <c:pt idx="341">
                  <c:v>21.4</c:v>
                </c:pt>
                <c:pt idx="342">
                  <c:v>20.9</c:v>
                </c:pt>
                <c:pt idx="343">
                  <c:v>21</c:v>
                </c:pt>
                <c:pt idx="344">
                  <c:v>21</c:v>
                </c:pt>
                <c:pt idx="345">
                  <c:v>20.8</c:v>
                </c:pt>
                <c:pt idx="346">
                  <c:v>21.1</c:v>
                </c:pt>
                <c:pt idx="347">
                  <c:v>21.2</c:v>
                </c:pt>
                <c:pt idx="348">
                  <c:v>20.8</c:v>
                </c:pt>
                <c:pt idx="349">
                  <c:v>20.7</c:v>
                </c:pt>
                <c:pt idx="350">
                  <c:v>20.8</c:v>
                </c:pt>
                <c:pt idx="351">
                  <c:v>20.3</c:v>
                </c:pt>
                <c:pt idx="352">
                  <c:v>20.399999999999999</c:v>
                </c:pt>
                <c:pt idx="353">
                  <c:v>20.7</c:v>
                </c:pt>
                <c:pt idx="354">
                  <c:v>21</c:v>
                </c:pt>
                <c:pt idx="355">
                  <c:v>21.2</c:v>
                </c:pt>
              </c:numCache>
            </c:numRef>
          </c:val>
          <c:smooth val="0"/>
          <c:extLst>
            <c:ext xmlns:c16="http://schemas.microsoft.com/office/drawing/2014/chart" uri="{C3380CC4-5D6E-409C-BE32-E72D297353CC}">
              <c16:uniqueId val="{00000001-85B0-402F-9681-4A20949C8EFE}"/>
            </c:ext>
          </c:extLst>
        </c:ser>
        <c:dLbls>
          <c:showLegendKey val="0"/>
          <c:showVal val="0"/>
          <c:showCatName val="0"/>
          <c:showSerName val="0"/>
          <c:showPercent val="0"/>
          <c:showBubbleSize val="0"/>
        </c:dLbls>
        <c:smooth val="0"/>
        <c:axId val="418303152"/>
        <c:axId val="418310224"/>
      </c:lineChart>
      <c:dateAx>
        <c:axId val="418303152"/>
        <c:scaling>
          <c:orientation val="minMax"/>
        </c:scaling>
        <c:delete val="0"/>
        <c:axPos val="b"/>
        <c:numFmt formatCode="yyyy" sourceLinked="0"/>
        <c:majorTickMark val="none"/>
        <c:minorTickMark val="none"/>
        <c:tickLblPos val="low"/>
        <c:spPr>
          <a:no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rot="-6000000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crossAx val="418310224"/>
        <c:crosses val="autoZero"/>
        <c:auto val="1"/>
        <c:lblOffset val="100"/>
        <c:baseTimeUnit val="days"/>
      </c:dateAx>
      <c:valAx>
        <c:axId val="418310224"/>
        <c:scaling>
          <c:orientation val="minMax"/>
          <c:min val="10"/>
        </c:scaling>
        <c:delete val="0"/>
        <c:axPos val="l"/>
        <c:numFmt formatCode="#,##0;\(#,##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crossAx val="418303152"/>
        <c:crossesAt val="1"/>
        <c:crossBetween val="between"/>
      </c:valAx>
      <c:spPr>
        <a:solidFill>
          <a:srgbClr val="FFFFFF"/>
        </a:solid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400">
          <a:solidFill>
            <a:srgbClr val="000000"/>
          </a:solidFill>
          <a:latin typeface="Frutiger 45 Light" panose="020B0603020202020204" pitchFamily="34" charset="0"/>
          <a:ea typeface="+mn-ea"/>
        </a:defRPr>
      </a:pPr>
      <a:endParaRPr lang="en-US"/>
    </a:p>
  </c:txPr>
  <c:externalData r:id="rId4">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5698818897637793E-2"/>
          <c:y val="4.4606299212598427E-2"/>
          <c:w val="0.84269006999125107"/>
          <c:h val="0.8079713473315836"/>
        </c:manualLayout>
      </c:layout>
      <c:lineChart>
        <c:grouping val="standard"/>
        <c:varyColors val="0"/>
        <c:ser>
          <c:idx val="0"/>
          <c:order val="0"/>
          <c:spPr>
            <a:ln w="28575">
              <a:solidFill>
                <a:schemeClr val="accent5">
                  <a:lumMod val="50000"/>
                </a:schemeClr>
              </a:solidFill>
              <a:prstDash val="solid"/>
            </a:ln>
          </c:spPr>
          <c:marker>
            <c:symbol val="none"/>
          </c:marker>
          <c:cat>
            <c:numRef>
              <c:f>'CHART HC has underperformed'!$L$103:$L$1500</c:f>
              <c:numCache>
                <c:formatCode>m/d/yyyy</c:formatCode>
                <c:ptCount val="1398"/>
                <c:pt idx="0">
                  <c:v>43465</c:v>
                </c:pt>
                <c:pt idx="1">
                  <c:v>43467</c:v>
                </c:pt>
                <c:pt idx="2">
                  <c:v>43468</c:v>
                </c:pt>
                <c:pt idx="3">
                  <c:v>43469</c:v>
                </c:pt>
                <c:pt idx="4">
                  <c:v>43472</c:v>
                </c:pt>
                <c:pt idx="5">
                  <c:v>43473</c:v>
                </c:pt>
                <c:pt idx="6">
                  <c:v>43474</c:v>
                </c:pt>
                <c:pt idx="7">
                  <c:v>43475</c:v>
                </c:pt>
                <c:pt idx="8">
                  <c:v>43476</c:v>
                </c:pt>
                <c:pt idx="9">
                  <c:v>43479</c:v>
                </c:pt>
                <c:pt idx="10">
                  <c:v>43480</c:v>
                </c:pt>
                <c:pt idx="11">
                  <c:v>43481</c:v>
                </c:pt>
                <c:pt idx="12">
                  <c:v>43482</c:v>
                </c:pt>
                <c:pt idx="13">
                  <c:v>43483</c:v>
                </c:pt>
                <c:pt idx="14">
                  <c:v>43487</c:v>
                </c:pt>
                <c:pt idx="15">
                  <c:v>43488</c:v>
                </c:pt>
                <c:pt idx="16">
                  <c:v>43489</c:v>
                </c:pt>
                <c:pt idx="17">
                  <c:v>43490</c:v>
                </c:pt>
                <c:pt idx="18">
                  <c:v>43493</c:v>
                </c:pt>
                <c:pt idx="19">
                  <c:v>43494</c:v>
                </c:pt>
                <c:pt idx="20">
                  <c:v>43495</c:v>
                </c:pt>
                <c:pt idx="21">
                  <c:v>43496</c:v>
                </c:pt>
                <c:pt idx="22">
                  <c:v>43497</c:v>
                </c:pt>
                <c:pt idx="23">
                  <c:v>43500</c:v>
                </c:pt>
                <c:pt idx="24">
                  <c:v>43501</c:v>
                </c:pt>
                <c:pt idx="25">
                  <c:v>43502</c:v>
                </c:pt>
                <c:pt idx="26">
                  <c:v>43503</c:v>
                </c:pt>
                <c:pt idx="27">
                  <c:v>43504</c:v>
                </c:pt>
                <c:pt idx="28">
                  <c:v>43507</c:v>
                </c:pt>
                <c:pt idx="29">
                  <c:v>43508</c:v>
                </c:pt>
                <c:pt idx="30">
                  <c:v>43509</c:v>
                </c:pt>
                <c:pt idx="31">
                  <c:v>43510</c:v>
                </c:pt>
                <c:pt idx="32">
                  <c:v>43511</c:v>
                </c:pt>
                <c:pt idx="33">
                  <c:v>43515</c:v>
                </c:pt>
                <c:pt idx="34">
                  <c:v>43516</c:v>
                </c:pt>
                <c:pt idx="35">
                  <c:v>43517</c:v>
                </c:pt>
                <c:pt idx="36">
                  <c:v>43518</c:v>
                </c:pt>
                <c:pt idx="37">
                  <c:v>43521</c:v>
                </c:pt>
                <c:pt idx="38">
                  <c:v>43522</c:v>
                </c:pt>
                <c:pt idx="39">
                  <c:v>43523</c:v>
                </c:pt>
                <c:pt idx="40">
                  <c:v>43524</c:v>
                </c:pt>
                <c:pt idx="41">
                  <c:v>43525</c:v>
                </c:pt>
                <c:pt idx="42">
                  <c:v>43528</c:v>
                </c:pt>
                <c:pt idx="43">
                  <c:v>43529</c:v>
                </c:pt>
                <c:pt idx="44">
                  <c:v>43530</c:v>
                </c:pt>
                <c:pt idx="45">
                  <c:v>43531</c:v>
                </c:pt>
                <c:pt idx="46">
                  <c:v>43532</c:v>
                </c:pt>
                <c:pt idx="47">
                  <c:v>43535</c:v>
                </c:pt>
                <c:pt idx="48">
                  <c:v>43536</c:v>
                </c:pt>
                <c:pt idx="49">
                  <c:v>43537</c:v>
                </c:pt>
                <c:pt idx="50">
                  <c:v>43538</c:v>
                </c:pt>
                <c:pt idx="51">
                  <c:v>43539</c:v>
                </c:pt>
                <c:pt idx="52">
                  <c:v>43542</c:v>
                </c:pt>
                <c:pt idx="53">
                  <c:v>43543</c:v>
                </c:pt>
                <c:pt idx="54">
                  <c:v>43544</c:v>
                </c:pt>
                <c:pt idx="55">
                  <c:v>43545</c:v>
                </c:pt>
                <c:pt idx="56">
                  <c:v>43546</c:v>
                </c:pt>
                <c:pt idx="57">
                  <c:v>43549</c:v>
                </c:pt>
                <c:pt idx="58">
                  <c:v>43550</c:v>
                </c:pt>
                <c:pt idx="59">
                  <c:v>43551</c:v>
                </c:pt>
                <c:pt idx="60">
                  <c:v>43552</c:v>
                </c:pt>
                <c:pt idx="61">
                  <c:v>43553</c:v>
                </c:pt>
                <c:pt idx="62">
                  <c:v>43556</c:v>
                </c:pt>
                <c:pt idx="63">
                  <c:v>43557</c:v>
                </c:pt>
                <c:pt idx="64">
                  <c:v>43558</c:v>
                </c:pt>
                <c:pt idx="65">
                  <c:v>43559</c:v>
                </c:pt>
                <c:pt idx="66">
                  <c:v>43560</c:v>
                </c:pt>
                <c:pt idx="67">
                  <c:v>43563</c:v>
                </c:pt>
                <c:pt idx="68">
                  <c:v>43564</c:v>
                </c:pt>
                <c:pt idx="69">
                  <c:v>43565</c:v>
                </c:pt>
                <c:pt idx="70">
                  <c:v>43566</c:v>
                </c:pt>
                <c:pt idx="71">
                  <c:v>43567</c:v>
                </c:pt>
                <c:pt idx="72">
                  <c:v>43570</c:v>
                </c:pt>
                <c:pt idx="73">
                  <c:v>43571</c:v>
                </c:pt>
                <c:pt idx="74">
                  <c:v>43572</c:v>
                </c:pt>
                <c:pt idx="75">
                  <c:v>43573</c:v>
                </c:pt>
                <c:pt idx="76">
                  <c:v>43577</c:v>
                </c:pt>
                <c:pt idx="77">
                  <c:v>43578</c:v>
                </c:pt>
                <c:pt idx="78">
                  <c:v>43579</c:v>
                </c:pt>
                <c:pt idx="79">
                  <c:v>43580</c:v>
                </c:pt>
                <c:pt idx="80">
                  <c:v>43581</c:v>
                </c:pt>
                <c:pt idx="81">
                  <c:v>43584</c:v>
                </c:pt>
                <c:pt idx="82">
                  <c:v>43585</c:v>
                </c:pt>
                <c:pt idx="83">
                  <c:v>43586</c:v>
                </c:pt>
                <c:pt idx="84">
                  <c:v>43587</c:v>
                </c:pt>
                <c:pt idx="85">
                  <c:v>43588</c:v>
                </c:pt>
                <c:pt idx="86">
                  <c:v>43591</c:v>
                </c:pt>
                <c:pt idx="87">
                  <c:v>43592</c:v>
                </c:pt>
                <c:pt idx="88">
                  <c:v>43593</c:v>
                </c:pt>
                <c:pt idx="89">
                  <c:v>43594</c:v>
                </c:pt>
                <c:pt idx="90">
                  <c:v>43595</c:v>
                </c:pt>
                <c:pt idx="91">
                  <c:v>43598</c:v>
                </c:pt>
                <c:pt idx="92">
                  <c:v>43599</c:v>
                </c:pt>
                <c:pt idx="93">
                  <c:v>43600</c:v>
                </c:pt>
                <c:pt idx="94">
                  <c:v>43601</c:v>
                </c:pt>
                <c:pt idx="95">
                  <c:v>43602</c:v>
                </c:pt>
                <c:pt idx="96">
                  <c:v>43605</c:v>
                </c:pt>
                <c:pt idx="97">
                  <c:v>43606</c:v>
                </c:pt>
                <c:pt idx="98">
                  <c:v>43607</c:v>
                </c:pt>
                <c:pt idx="99">
                  <c:v>43608</c:v>
                </c:pt>
                <c:pt idx="100">
                  <c:v>43609</c:v>
                </c:pt>
                <c:pt idx="101">
                  <c:v>43613</c:v>
                </c:pt>
                <c:pt idx="102">
                  <c:v>43614</c:v>
                </c:pt>
                <c:pt idx="103">
                  <c:v>43615</c:v>
                </c:pt>
                <c:pt idx="104">
                  <c:v>43616</c:v>
                </c:pt>
                <c:pt idx="105">
                  <c:v>43619</c:v>
                </c:pt>
                <c:pt idx="106">
                  <c:v>43620</c:v>
                </c:pt>
                <c:pt idx="107">
                  <c:v>43621</c:v>
                </c:pt>
                <c:pt idx="108">
                  <c:v>43622</c:v>
                </c:pt>
                <c:pt idx="109">
                  <c:v>43623</c:v>
                </c:pt>
                <c:pt idx="110">
                  <c:v>43626</c:v>
                </c:pt>
                <c:pt idx="111">
                  <c:v>43627</c:v>
                </c:pt>
                <c:pt idx="112">
                  <c:v>43628</c:v>
                </c:pt>
                <c:pt idx="113">
                  <c:v>43629</c:v>
                </c:pt>
                <c:pt idx="114">
                  <c:v>43630</c:v>
                </c:pt>
                <c:pt idx="115">
                  <c:v>43633</c:v>
                </c:pt>
                <c:pt idx="116">
                  <c:v>43634</c:v>
                </c:pt>
                <c:pt idx="117">
                  <c:v>43635</c:v>
                </c:pt>
                <c:pt idx="118">
                  <c:v>43636</c:v>
                </c:pt>
                <c:pt idx="119">
                  <c:v>43637</c:v>
                </c:pt>
                <c:pt idx="120">
                  <c:v>43640</c:v>
                </c:pt>
                <c:pt idx="121">
                  <c:v>43641</c:v>
                </c:pt>
                <c:pt idx="122">
                  <c:v>43642</c:v>
                </c:pt>
                <c:pt idx="123">
                  <c:v>43643</c:v>
                </c:pt>
                <c:pt idx="124">
                  <c:v>43644</c:v>
                </c:pt>
                <c:pt idx="125">
                  <c:v>43647</c:v>
                </c:pt>
                <c:pt idx="126">
                  <c:v>43648</c:v>
                </c:pt>
                <c:pt idx="127">
                  <c:v>43649</c:v>
                </c:pt>
                <c:pt idx="128">
                  <c:v>43651</c:v>
                </c:pt>
                <c:pt idx="129">
                  <c:v>43654</c:v>
                </c:pt>
                <c:pt idx="130">
                  <c:v>43655</c:v>
                </c:pt>
                <c:pt idx="131">
                  <c:v>43656</c:v>
                </c:pt>
                <c:pt idx="132">
                  <c:v>43657</c:v>
                </c:pt>
                <c:pt idx="133">
                  <c:v>43658</c:v>
                </c:pt>
                <c:pt idx="134">
                  <c:v>43661</c:v>
                </c:pt>
                <c:pt idx="135">
                  <c:v>43662</c:v>
                </c:pt>
                <c:pt idx="136">
                  <c:v>43663</c:v>
                </c:pt>
                <c:pt idx="137">
                  <c:v>43664</c:v>
                </c:pt>
                <c:pt idx="138">
                  <c:v>43665</c:v>
                </c:pt>
                <c:pt idx="139">
                  <c:v>43668</c:v>
                </c:pt>
                <c:pt idx="140">
                  <c:v>43669</c:v>
                </c:pt>
                <c:pt idx="141">
                  <c:v>43670</c:v>
                </c:pt>
                <c:pt idx="142">
                  <c:v>43671</c:v>
                </c:pt>
                <c:pt idx="143">
                  <c:v>43672</c:v>
                </c:pt>
                <c:pt idx="144">
                  <c:v>43675</c:v>
                </c:pt>
                <c:pt idx="145">
                  <c:v>43676</c:v>
                </c:pt>
                <c:pt idx="146">
                  <c:v>43677</c:v>
                </c:pt>
                <c:pt idx="147">
                  <c:v>43678</c:v>
                </c:pt>
                <c:pt idx="148">
                  <c:v>43679</c:v>
                </c:pt>
                <c:pt idx="149">
                  <c:v>43682</c:v>
                </c:pt>
                <c:pt idx="150">
                  <c:v>43683</c:v>
                </c:pt>
                <c:pt idx="151">
                  <c:v>43684</c:v>
                </c:pt>
                <c:pt idx="152">
                  <c:v>43685</c:v>
                </c:pt>
                <c:pt idx="153">
                  <c:v>43686</c:v>
                </c:pt>
                <c:pt idx="154">
                  <c:v>43689</c:v>
                </c:pt>
                <c:pt idx="155">
                  <c:v>43690</c:v>
                </c:pt>
                <c:pt idx="156">
                  <c:v>43691</c:v>
                </c:pt>
                <c:pt idx="157">
                  <c:v>43692</c:v>
                </c:pt>
                <c:pt idx="158">
                  <c:v>43693</c:v>
                </c:pt>
                <c:pt idx="159">
                  <c:v>43696</c:v>
                </c:pt>
                <c:pt idx="160">
                  <c:v>43697</c:v>
                </c:pt>
                <c:pt idx="161">
                  <c:v>43698</c:v>
                </c:pt>
                <c:pt idx="162">
                  <c:v>43699</c:v>
                </c:pt>
                <c:pt idx="163">
                  <c:v>43700</c:v>
                </c:pt>
                <c:pt idx="164">
                  <c:v>43703</c:v>
                </c:pt>
                <c:pt idx="165">
                  <c:v>43704</c:v>
                </c:pt>
                <c:pt idx="166">
                  <c:v>43705</c:v>
                </c:pt>
                <c:pt idx="167">
                  <c:v>43706</c:v>
                </c:pt>
                <c:pt idx="168">
                  <c:v>43707</c:v>
                </c:pt>
                <c:pt idx="169">
                  <c:v>43711</c:v>
                </c:pt>
                <c:pt idx="170">
                  <c:v>43712</c:v>
                </c:pt>
                <c:pt idx="171">
                  <c:v>43713</c:v>
                </c:pt>
                <c:pt idx="172">
                  <c:v>43714</c:v>
                </c:pt>
                <c:pt idx="173">
                  <c:v>43717</c:v>
                </c:pt>
                <c:pt idx="174">
                  <c:v>43718</c:v>
                </c:pt>
                <c:pt idx="175">
                  <c:v>43719</c:v>
                </c:pt>
                <c:pt idx="176">
                  <c:v>43720</c:v>
                </c:pt>
                <c:pt idx="177">
                  <c:v>43721</c:v>
                </c:pt>
                <c:pt idx="178">
                  <c:v>43724</c:v>
                </c:pt>
                <c:pt idx="179">
                  <c:v>43725</c:v>
                </c:pt>
                <c:pt idx="180">
                  <c:v>43726</c:v>
                </c:pt>
                <c:pt idx="181">
                  <c:v>43727</c:v>
                </c:pt>
                <c:pt idx="182">
                  <c:v>43728</c:v>
                </c:pt>
                <c:pt idx="183">
                  <c:v>43731</c:v>
                </c:pt>
                <c:pt idx="184">
                  <c:v>43732</c:v>
                </c:pt>
                <c:pt idx="185">
                  <c:v>43733</c:v>
                </c:pt>
                <c:pt idx="186">
                  <c:v>43734</c:v>
                </c:pt>
                <c:pt idx="187">
                  <c:v>43735</c:v>
                </c:pt>
                <c:pt idx="188">
                  <c:v>43738</c:v>
                </c:pt>
                <c:pt idx="189">
                  <c:v>43739</c:v>
                </c:pt>
                <c:pt idx="190">
                  <c:v>43740</c:v>
                </c:pt>
                <c:pt idx="191">
                  <c:v>43741</c:v>
                </c:pt>
                <c:pt idx="192">
                  <c:v>43742</c:v>
                </c:pt>
                <c:pt idx="193">
                  <c:v>43745</c:v>
                </c:pt>
                <c:pt idx="194">
                  <c:v>43746</c:v>
                </c:pt>
                <c:pt idx="195">
                  <c:v>43747</c:v>
                </c:pt>
                <c:pt idx="196">
                  <c:v>43748</c:v>
                </c:pt>
                <c:pt idx="197">
                  <c:v>43749</c:v>
                </c:pt>
                <c:pt idx="198">
                  <c:v>43752</c:v>
                </c:pt>
                <c:pt idx="199">
                  <c:v>43753</c:v>
                </c:pt>
                <c:pt idx="200">
                  <c:v>43754</c:v>
                </c:pt>
                <c:pt idx="201">
                  <c:v>43755</c:v>
                </c:pt>
                <c:pt idx="202">
                  <c:v>43756</c:v>
                </c:pt>
                <c:pt idx="203">
                  <c:v>43759</c:v>
                </c:pt>
                <c:pt idx="204">
                  <c:v>43760</c:v>
                </c:pt>
                <c:pt idx="205">
                  <c:v>43761</c:v>
                </c:pt>
                <c:pt idx="206">
                  <c:v>43762</c:v>
                </c:pt>
                <c:pt idx="207">
                  <c:v>43763</c:v>
                </c:pt>
                <c:pt idx="208">
                  <c:v>43766</c:v>
                </c:pt>
                <c:pt idx="209">
                  <c:v>43767</c:v>
                </c:pt>
                <c:pt idx="210">
                  <c:v>43768</c:v>
                </c:pt>
                <c:pt idx="211">
                  <c:v>43769</c:v>
                </c:pt>
                <c:pt idx="212">
                  <c:v>43770</c:v>
                </c:pt>
                <c:pt idx="213">
                  <c:v>43773</c:v>
                </c:pt>
                <c:pt idx="214">
                  <c:v>43774</c:v>
                </c:pt>
                <c:pt idx="215">
                  <c:v>43775</c:v>
                </c:pt>
                <c:pt idx="216">
                  <c:v>43776</c:v>
                </c:pt>
                <c:pt idx="217">
                  <c:v>43777</c:v>
                </c:pt>
                <c:pt idx="218">
                  <c:v>43780</c:v>
                </c:pt>
                <c:pt idx="219">
                  <c:v>43781</c:v>
                </c:pt>
                <c:pt idx="220">
                  <c:v>43782</c:v>
                </c:pt>
                <c:pt idx="221">
                  <c:v>43783</c:v>
                </c:pt>
                <c:pt idx="222">
                  <c:v>43784</c:v>
                </c:pt>
                <c:pt idx="223">
                  <c:v>43787</c:v>
                </c:pt>
                <c:pt idx="224">
                  <c:v>43788</c:v>
                </c:pt>
                <c:pt idx="225">
                  <c:v>43789</c:v>
                </c:pt>
                <c:pt idx="226">
                  <c:v>43790</c:v>
                </c:pt>
                <c:pt idx="227">
                  <c:v>43791</c:v>
                </c:pt>
                <c:pt idx="228">
                  <c:v>43794</c:v>
                </c:pt>
                <c:pt idx="229">
                  <c:v>43795</c:v>
                </c:pt>
                <c:pt idx="230">
                  <c:v>43796</c:v>
                </c:pt>
                <c:pt idx="231">
                  <c:v>43798</c:v>
                </c:pt>
                <c:pt idx="232">
                  <c:v>43801</c:v>
                </c:pt>
                <c:pt idx="233">
                  <c:v>43802</c:v>
                </c:pt>
                <c:pt idx="234">
                  <c:v>43803</c:v>
                </c:pt>
                <c:pt idx="235">
                  <c:v>43804</c:v>
                </c:pt>
                <c:pt idx="236">
                  <c:v>43805</c:v>
                </c:pt>
                <c:pt idx="237">
                  <c:v>43808</c:v>
                </c:pt>
                <c:pt idx="238">
                  <c:v>43809</c:v>
                </c:pt>
                <c:pt idx="239">
                  <c:v>43810</c:v>
                </c:pt>
                <c:pt idx="240">
                  <c:v>43811</c:v>
                </c:pt>
                <c:pt idx="241">
                  <c:v>43812</c:v>
                </c:pt>
                <c:pt idx="242">
                  <c:v>43815</c:v>
                </c:pt>
                <c:pt idx="243">
                  <c:v>43816</c:v>
                </c:pt>
                <c:pt idx="244">
                  <c:v>43817</c:v>
                </c:pt>
                <c:pt idx="245">
                  <c:v>43818</c:v>
                </c:pt>
                <c:pt idx="246">
                  <c:v>43819</c:v>
                </c:pt>
                <c:pt idx="247">
                  <c:v>43822</c:v>
                </c:pt>
                <c:pt idx="248">
                  <c:v>43823</c:v>
                </c:pt>
                <c:pt idx="249">
                  <c:v>43825</c:v>
                </c:pt>
                <c:pt idx="250">
                  <c:v>43826</c:v>
                </c:pt>
                <c:pt idx="251">
                  <c:v>43829</c:v>
                </c:pt>
                <c:pt idx="252">
                  <c:v>43830</c:v>
                </c:pt>
                <c:pt idx="253">
                  <c:v>43832</c:v>
                </c:pt>
                <c:pt idx="254">
                  <c:v>43833</c:v>
                </c:pt>
                <c:pt idx="255">
                  <c:v>43836</c:v>
                </c:pt>
                <c:pt idx="256">
                  <c:v>43837</c:v>
                </c:pt>
                <c:pt idx="257">
                  <c:v>43838</c:v>
                </c:pt>
                <c:pt idx="258">
                  <c:v>43839</c:v>
                </c:pt>
                <c:pt idx="259">
                  <c:v>43840</c:v>
                </c:pt>
                <c:pt idx="260">
                  <c:v>43843</c:v>
                </c:pt>
                <c:pt idx="261">
                  <c:v>43844</c:v>
                </c:pt>
                <c:pt idx="262">
                  <c:v>43845</c:v>
                </c:pt>
                <c:pt idx="263">
                  <c:v>43846</c:v>
                </c:pt>
                <c:pt idx="264">
                  <c:v>43847</c:v>
                </c:pt>
                <c:pt idx="265">
                  <c:v>43851</c:v>
                </c:pt>
                <c:pt idx="266">
                  <c:v>43852</c:v>
                </c:pt>
                <c:pt idx="267">
                  <c:v>43853</c:v>
                </c:pt>
                <c:pt idx="268">
                  <c:v>43854</c:v>
                </c:pt>
                <c:pt idx="269">
                  <c:v>43857</c:v>
                </c:pt>
                <c:pt idx="270">
                  <c:v>43858</c:v>
                </c:pt>
                <c:pt idx="271">
                  <c:v>43859</c:v>
                </c:pt>
                <c:pt idx="272">
                  <c:v>43860</c:v>
                </c:pt>
                <c:pt idx="273">
                  <c:v>43861</c:v>
                </c:pt>
                <c:pt idx="274">
                  <c:v>43864</c:v>
                </c:pt>
                <c:pt idx="275">
                  <c:v>43865</c:v>
                </c:pt>
                <c:pt idx="276">
                  <c:v>43866</c:v>
                </c:pt>
                <c:pt idx="277">
                  <c:v>43867</c:v>
                </c:pt>
                <c:pt idx="278">
                  <c:v>43868</c:v>
                </c:pt>
                <c:pt idx="279">
                  <c:v>43871</c:v>
                </c:pt>
                <c:pt idx="280">
                  <c:v>43872</c:v>
                </c:pt>
                <c:pt idx="281">
                  <c:v>43873</c:v>
                </c:pt>
                <c:pt idx="282">
                  <c:v>43874</c:v>
                </c:pt>
                <c:pt idx="283">
                  <c:v>43875</c:v>
                </c:pt>
                <c:pt idx="284">
                  <c:v>43879</c:v>
                </c:pt>
                <c:pt idx="285">
                  <c:v>43880</c:v>
                </c:pt>
                <c:pt idx="286">
                  <c:v>43881</c:v>
                </c:pt>
                <c:pt idx="287">
                  <c:v>43882</c:v>
                </c:pt>
                <c:pt idx="288">
                  <c:v>43885</c:v>
                </c:pt>
                <c:pt idx="289">
                  <c:v>43886</c:v>
                </c:pt>
                <c:pt idx="290">
                  <c:v>43887</c:v>
                </c:pt>
                <c:pt idx="291">
                  <c:v>43888</c:v>
                </c:pt>
                <c:pt idx="292">
                  <c:v>43889</c:v>
                </c:pt>
                <c:pt idx="293">
                  <c:v>43892</c:v>
                </c:pt>
                <c:pt idx="294">
                  <c:v>43893</c:v>
                </c:pt>
                <c:pt idx="295">
                  <c:v>43894</c:v>
                </c:pt>
                <c:pt idx="296">
                  <c:v>43895</c:v>
                </c:pt>
                <c:pt idx="297">
                  <c:v>43896</c:v>
                </c:pt>
                <c:pt idx="298">
                  <c:v>43899</c:v>
                </c:pt>
                <c:pt idx="299">
                  <c:v>43900</c:v>
                </c:pt>
                <c:pt idx="300">
                  <c:v>43901</c:v>
                </c:pt>
                <c:pt idx="301">
                  <c:v>43902</c:v>
                </c:pt>
                <c:pt idx="302">
                  <c:v>43903</c:v>
                </c:pt>
                <c:pt idx="303">
                  <c:v>43906</c:v>
                </c:pt>
                <c:pt idx="304">
                  <c:v>43907</c:v>
                </c:pt>
                <c:pt idx="305">
                  <c:v>43908</c:v>
                </c:pt>
                <c:pt idx="306">
                  <c:v>43909</c:v>
                </c:pt>
                <c:pt idx="307">
                  <c:v>43910</c:v>
                </c:pt>
                <c:pt idx="308">
                  <c:v>43913</c:v>
                </c:pt>
                <c:pt idx="309">
                  <c:v>43914</c:v>
                </c:pt>
                <c:pt idx="310">
                  <c:v>43915</c:v>
                </c:pt>
                <c:pt idx="311">
                  <c:v>43916</c:v>
                </c:pt>
                <c:pt idx="312">
                  <c:v>43917</c:v>
                </c:pt>
                <c:pt idx="313">
                  <c:v>43920</c:v>
                </c:pt>
                <c:pt idx="314">
                  <c:v>43921</c:v>
                </c:pt>
                <c:pt idx="315">
                  <c:v>43922</c:v>
                </c:pt>
                <c:pt idx="316">
                  <c:v>43923</c:v>
                </c:pt>
                <c:pt idx="317">
                  <c:v>43924</c:v>
                </c:pt>
                <c:pt idx="318">
                  <c:v>43927</c:v>
                </c:pt>
                <c:pt idx="319">
                  <c:v>43928</c:v>
                </c:pt>
                <c:pt idx="320">
                  <c:v>43929</c:v>
                </c:pt>
                <c:pt idx="321">
                  <c:v>43930</c:v>
                </c:pt>
                <c:pt idx="322">
                  <c:v>43934</c:v>
                </c:pt>
                <c:pt idx="323">
                  <c:v>43935</c:v>
                </c:pt>
                <c:pt idx="324">
                  <c:v>43936</c:v>
                </c:pt>
                <c:pt idx="325">
                  <c:v>43937</c:v>
                </c:pt>
                <c:pt idx="326">
                  <c:v>43938</c:v>
                </c:pt>
                <c:pt idx="327">
                  <c:v>43941</c:v>
                </c:pt>
                <c:pt idx="328">
                  <c:v>43942</c:v>
                </c:pt>
                <c:pt idx="329">
                  <c:v>43943</c:v>
                </c:pt>
                <c:pt idx="330">
                  <c:v>43944</c:v>
                </c:pt>
                <c:pt idx="331">
                  <c:v>43945</c:v>
                </c:pt>
                <c:pt idx="332">
                  <c:v>43948</c:v>
                </c:pt>
                <c:pt idx="333">
                  <c:v>43949</c:v>
                </c:pt>
                <c:pt idx="334">
                  <c:v>43950</c:v>
                </c:pt>
                <c:pt idx="335">
                  <c:v>43951</c:v>
                </c:pt>
                <c:pt idx="336">
                  <c:v>43952</c:v>
                </c:pt>
                <c:pt idx="337">
                  <c:v>43955</c:v>
                </c:pt>
                <c:pt idx="338">
                  <c:v>43956</c:v>
                </c:pt>
                <c:pt idx="339">
                  <c:v>43957</c:v>
                </c:pt>
                <c:pt idx="340">
                  <c:v>43958</c:v>
                </c:pt>
                <c:pt idx="341">
                  <c:v>43959</c:v>
                </c:pt>
                <c:pt idx="342">
                  <c:v>43962</c:v>
                </c:pt>
                <c:pt idx="343">
                  <c:v>43963</c:v>
                </c:pt>
                <c:pt idx="344">
                  <c:v>43964</c:v>
                </c:pt>
                <c:pt idx="345">
                  <c:v>43965</c:v>
                </c:pt>
                <c:pt idx="346">
                  <c:v>43966</c:v>
                </c:pt>
                <c:pt idx="347">
                  <c:v>43969</c:v>
                </c:pt>
                <c:pt idx="348">
                  <c:v>43970</c:v>
                </c:pt>
                <c:pt idx="349">
                  <c:v>43971</c:v>
                </c:pt>
                <c:pt idx="350">
                  <c:v>43972</c:v>
                </c:pt>
                <c:pt idx="351">
                  <c:v>43973</c:v>
                </c:pt>
                <c:pt idx="352">
                  <c:v>43977</c:v>
                </c:pt>
                <c:pt idx="353">
                  <c:v>43978</c:v>
                </c:pt>
                <c:pt idx="354">
                  <c:v>43979</c:v>
                </c:pt>
                <c:pt idx="355">
                  <c:v>43980</c:v>
                </c:pt>
                <c:pt idx="356">
                  <c:v>43983</c:v>
                </c:pt>
                <c:pt idx="357">
                  <c:v>43984</c:v>
                </c:pt>
                <c:pt idx="358">
                  <c:v>43985</c:v>
                </c:pt>
                <c:pt idx="359">
                  <c:v>43986</c:v>
                </c:pt>
                <c:pt idx="360">
                  <c:v>43987</c:v>
                </c:pt>
                <c:pt idx="361">
                  <c:v>43990</c:v>
                </c:pt>
                <c:pt idx="362">
                  <c:v>43991</c:v>
                </c:pt>
                <c:pt idx="363">
                  <c:v>43992</c:v>
                </c:pt>
                <c:pt idx="364">
                  <c:v>43993</c:v>
                </c:pt>
                <c:pt idx="365">
                  <c:v>43994</c:v>
                </c:pt>
                <c:pt idx="366">
                  <c:v>43997</c:v>
                </c:pt>
                <c:pt idx="367">
                  <c:v>43998</c:v>
                </c:pt>
                <c:pt idx="368">
                  <c:v>43999</c:v>
                </c:pt>
                <c:pt idx="369">
                  <c:v>44000</c:v>
                </c:pt>
                <c:pt idx="370">
                  <c:v>44001</c:v>
                </c:pt>
                <c:pt idx="371">
                  <c:v>44004</c:v>
                </c:pt>
                <c:pt idx="372">
                  <c:v>44005</c:v>
                </c:pt>
                <c:pt idx="373">
                  <c:v>44006</c:v>
                </c:pt>
                <c:pt idx="374">
                  <c:v>44007</c:v>
                </c:pt>
                <c:pt idx="375">
                  <c:v>44008</c:v>
                </c:pt>
                <c:pt idx="376">
                  <c:v>44011</c:v>
                </c:pt>
                <c:pt idx="377">
                  <c:v>44012</c:v>
                </c:pt>
                <c:pt idx="378">
                  <c:v>44013</c:v>
                </c:pt>
                <c:pt idx="379">
                  <c:v>44014</c:v>
                </c:pt>
                <c:pt idx="380">
                  <c:v>44018</c:v>
                </c:pt>
                <c:pt idx="381">
                  <c:v>44019</c:v>
                </c:pt>
                <c:pt idx="382">
                  <c:v>44020</c:v>
                </c:pt>
                <c:pt idx="383">
                  <c:v>44021</c:v>
                </c:pt>
                <c:pt idx="384">
                  <c:v>44022</c:v>
                </c:pt>
                <c:pt idx="385">
                  <c:v>44025</c:v>
                </c:pt>
                <c:pt idx="386">
                  <c:v>44026</c:v>
                </c:pt>
                <c:pt idx="387">
                  <c:v>44027</c:v>
                </c:pt>
                <c:pt idx="388">
                  <c:v>44028</c:v>
                </c:pt>
                <c:pt idx="389">
                  <c:v>44029</c:v>
                </c:pt>
                <c:pt idx="390">
                  <c:v>44032</c:v>
                </c:pt>
                <c:pt idx="391">
                  <c:v>44033</c:v>
                </c:pt>
                <c:pt idx="392">
                  <c:v>44034</c:v>
                </c:pt>
                <c:pt idx="393">
                  <c:v>44035</c:v>
                </c:pt>
                <c:pt idx="394">
                  <c:v>44036</c:v>
                </c:pt>
                <c:pt idx="395">
                  <c:v>44039</c:v>
                </c:pt>
                <c:pt idx="396">
                  <c:v>44040</c:v>
                </c:pt>
                <c:pt idx="397">
                  <c:v>44041</c:v>
                </c:pt>
                <c:pt idx="398">
                  <c:v>44042</c:v>
                </c:pt>
                <c:pt idx="399">
                  <c:v>44043</c:v>
                </c:pt>
                <c:pt idx="400">
                  <c:v>44046</c:v>
                </c:pt>
                <c:pt idx="401">
                  <c:v>44047</c:v>
                </c:pt>
                <c:pt idx="402">
                  <c:v>44048</c:v>
                </c:pt>
                <c:pt idx="403">
                  <c:v>44049</c:v>
                </c:pt>
                <c:pt idx="404">
                  <c:v>44050</c:v>
                </c:pt>
                <c:pt idx="405">
                  <c:v>44053</c:v>
                </c:pt>
                <c:pt idx="406">
                  <c:v>44054</c:v>
                </c:pt>
                <c:pt idx="407">
                  <c:v>44055</c:v>
                </c:pt>
                <c:pt idx="408">
                  <c:v>44056</c:v>
                </c:pt>
                <c:pt idx="409">
                  <c:v>44057</c:v>
                </c:pt>
                <c:pt idx="410">
                  <c:v>44060</c:v>
                </c:pt>
                <c:pt idx="411">
                  <c:v>44061</c:v>
                </c:pt>
                <c:pt idx="412">
                  <c:v>44062</c:v>
                </c:pt>
                <c:pt idx="413">
                  <c:v>44063</c:v>
                </c:pt>
                <c:pt idx="414">
                  <c:v>44064</c:v>
                </c:pt>
                <c:pt idx="415">
                  <c:v>44067</c:v>
                </c:pt>
                <c:pt idx="416">
                  <c:v>44068</c:v>
                </c:pt>
                <c:pt idx="417">
                  <c:v>44069</c:v>
                </c:pt>
                <c:pt idx="418">
                  <c:v>44070</c:v>
                </c:pt>
                <c:pt idx="419">
                  <c:v>44071</c:v>
                </c:pt>
                <c:pt idx="420">
                  <c:v>44074</c:v>
                </c:pt>
                <c:pt idx="421">
                  <c:v>44075</c:v>
                </c:pt>
                <c:pt idx="422">
                  <c:v>44076</c:v>
                </c:pt>
                <c:pt idx="423">
                  <c:v>44077</c:v>
                </c:pt>
                <c:pt idx="424">
                  <c:v>44078</c:v>
                </c:pt>
                <c:pt idx="425">
                  <c:v>44082</c:v>
                </c:pt>
                <c:pt idx="426">
                  <c:v>44083</c:v>
                </c:pt>
                <c:pt idx="427">
                  <c:v>44084</c:v>
                </c:pt>
                <c:pt idx="428">
                  <c:v>44085</c:v>
                </c:pt>
                <c:pt idx="429">
                  <c:v>44088</c:v>
                </c:pt>
                <c:pt idx="430">
                  <c:v>44089</c:v>
                </c:pt>
                <c:pt idx="431">
                  <c:v>44090</c:v>
                </c:pt>
                <c:pt idx="432">
                  <c:v>44091</c:v>
                </c:pt>
                <c:pt idx="433">
                  <c:v>44092</c:v>
                </c:pt>
                <c:pt idx="434">
                  <c:v>44095</c:v>
                </c:pt>
                <c:pt idx="435">
                  <c:v>44096</c:v>
                </c:pt>
                <c:pt idx="436">
                  <c:v>44097</c:v>
                </c:pt>
                <c:pt idx="437">
                  <c:v>44098</c:v>
                </c:pt>
                <c:pt idx="438">
                  <c:v>44099</c:v>
                </c:pt>
                <c:pt idx="439">
                  <c:v>44102</c:v>
                </c:pt>
                <c:pt idx="440">
                  <c:v>44103</c:v>
                </c:pt>
                <c:pt idx="441">
                  <c:v>44104</c:v>
                </c:pt>
                <c:pt idx="442">
                  <c:v>44105</c:v>
                </c:pt>
                <c:pt idx="443">
                  <c:v>44106</c:v>
                </c:pt>
                <c:pt idx="444">
                  <c:v>44109</c:v>
                </c:pt>
                <c:pt idx="445">
                  <c:v>44110</c:v>
                </c:pt>
                <c:pt idx="446">
                  <c:v>44111</c:v>
                </c:pt>
                <c:pt idx="447">
                  <c:v>44112</c:v>
                </c:pt>
                <c:pt idx="448">
                  <c:v>44113</c:v>
                </c:pt>
                <c:pt idx="449">
                  <c:v>44116</c:v>
                </c:pt>
                <c:pt idx="450">
                  <c:v>44117</c:v>
                </c:pt>
                <c:pt idx="451">
                  <c:v>44118</c:v>
                </c:pt>
                <c:pt idx="452">
                  <c:v>44119</c:v>
                </c:pt>
                <c:pt idx="453">
                  <c:v>44120</c:v>
                </c:pt>
                <c:pt idx="454">
                  <c:v>44123</c:v>
                </c:pt>
                <c:pt idx="455">
                  <c:v>44124</c:v>
                </c:pt>
                <c:pt idx="456">
                  <c:v>44125</c:v>
                </c:pt>
                <c:pt idx="457">
                  <c:v>44126</c:v>
                </c:pt>
                <c:pt idx="458">
                  <c:v>44127</c:v>
                </c:pt>
                <c:pt idx="459">
                  <c:v>44130</c:v>
                </c:pt>
                <c:pt idx="460">
                  <c:v>44131</c:v>
                </c:pt>
                <c:pt idx="461">
                  <c:v>44132</c:v>
                </c:pt>
                <c:pt idx="462">
                  <c:v>44133</c:v>
                </c:pt>
                <c:pt idx="463">
                  <c:v>44134</c:v>
                </c:pt>
                <c:pt idx="464">
                  <c:v>44137</c:v>
                </c:pt>
                <c:pt idx="465">
                  <c:v>44138</c:v>
                </c:pt>
                <c:pt idx="466">
                  <c:v>44139</c:v>
                </c:pt>
                <c:pt idx="467">
                  <c:v>44140</c:v>
                </c:pt>
                <c:pt idx="468">
                  <c:v>44141</c:v>
                </c:pt>
                <c:pt idx="469">
                  <c:v>44144</c:v>
                </c:pt>
                <c:pt idx="470">
                  <c:v>44145</c:v>
                </c:pt>
                <c:pt idx="471">
                  <c:v>44146</c:v>
                </c:pt>
                <c:pt idx="472">
                  <c:v>44147</c:v>
                </c:pt>
                <c:pt idx="473">
                  <c:v>44148</c:v>
                </c:pt>
                <c:pt idx="474">
                  <c:v>44151</c:v>
                </c:pt>
                <c:pt idx="475">
                  <c:v>44152</c:v>
                </c:pt>
                <c:pt idx="476">
                  <c:v>44153</c:v>
                </c:pt>
                <c:pt idx="477">
                  <c:v>44154</c:v>
                </c:pt>
                <c:pt idx="478">
                  <c:v>44155</c:v>
                </c:pt>
                <c:pt idx="479">
                  <c:v>44158</c:v>
                </c:pt>
                <c:pt idx="480">
                  <c:v>44159</c:v>
                </c:pt>
                <c:pt idx="481">
                  <c:v>44160</c:v>
                </c:pt>
                <c:pt idx="482">
                  <c:v>44162</c:v>
                </c:pt>
                <c:pt idx="483">
                  <c:v>44165</c:v>
                </c:pt>
                <c:pt idx="484">
                  <c:v>44166</c:v>
                </c:pt>
                <c:pt idx="485">
                  <c:v>44167</c:v>
                </c:pt>
                <c:pt idx="486">
                  <c:v>44168</c:v>
                </c:pt>
                <c:pt idx="487">
                  <c:v>44169</c:v>
                </c:pt>
                <c:pt idx="488">
                  <c:v>44172</c:v>
                </c:pt>
                <c:pt idx="489">
                  <c:v>44173</c:v>
                </c:pt>
                <c:pt idx="490">
                  <c:v>44174</c:v>
                </c:pt>
                <c:pt idx="491">
                  <c:v>44175</c:v>
                </c:pt>
                <c:pt idx="492">
                  <c:v>44176</c:v>
                </c:pt>
                <c:pt idx="493">
                  <c:v>44179</c:v>
                </c:pt>
                <c:pt idx="494">
                  <c:v>44180</c:v>
                </c:pt>
                <c:pt idx="495">
                  <c:v>44181</c:v>
                </c:pt>
                <c:pt idx="496">
                  <c:v>44182</c:v>
                </c:pt>
                <c:pt idx="497">
                  <c:v>44183</c:v>
                </c:pt>
                <c:pt idx="498">
                  <c:v>44186</c:v>
                </c:pt>
                <c:pt idx="499">
                  <c:v>44187</c:v>
                </c:pt>
                <c:pt idx="500">
                  <c:v>44188</c:v>
                </c:pt>
                <c:pt idx="501">
                  <c:v>44189</c:v>
                </c:pt>
                <c:pt idx="502">
                  <c:v>44193</c:v>
                </c:pt>
                <c:pt idx="503">
                  <c:v>44194</c:v>
                </c:pt>
                <c:pt idx="504">
                  <c:v>44195</c:v>
                </c:pt>
                <c:pt idx="505">
                  <c:v>44196</c:v>
                </c:pt>
                <c:pt idx="506">
                  <c:v>44200</c:v>
                </c:pt>
                <c:pt idx="507">
                  <c:v>44201</c:v>
                </c:pt>
                <c:pt idx="508">
                  <c:v>44202</c:v>
                </c:pt>
                <c:pt idx="509">
                  <c:v>44203</c:v>
                </c:pt>
                <c:pt idx="510">
                  <c:v>44204</c:v>
                </c:pt>
                <c:pt idx="511">
                  <c:v>44207</c:v>
                </c:pt>
                <c:pt idx="512">
                  <c:v>44208</c:v>
                </c:pt>
                <c:pt idx="513">
                  <c:v>44209</c:v>
                </c:pt>
                <c:pt idx="514">
                  <c:v>44210</c:v>
                </c:pt>
                <c:pt idx="515">
                  <c:v>44211</c:v>
                </c:pt>
                <c:pt idx="516">
                  <c:v>44215</c:v>
                </c:pt>
                <c:pt idx="517">
                  <c:v>44216</c:v>
                </c:pt>
                <c:pt idx="518">
                  <c:v>44217</c:v>
                </c:pt>
                <c:pt idx="519">
                  <c:v>44218</c:v>
                </c:pt>
                <c:pt idx="520">
                  <c:v>44221</c:v>
                </c:pt>
                <c:pt idx="521">
                  <c:v>44222</c:v>
                </c:pt>
                <c:pt idx="522">
                  <c:v>44223</c:v>
                </c:pt>
                <c:pt idx="523">
                  <c:v>44224</c:v>
                </c:pt>
                <c:pt idx="524">
                  <c:v>44225</c:v>
                </c:pt>
                <c:pt idx="525">
                  <c:v>44228</c:v>
                </c:pt>
                <c:pt idx="526">
                  <c:v>44229</c:v>
                </c:pt>
                <c:pt idx="527">
                  <c:v>44230</c:v>
                </c:pt>
                <c:pt idx="528">
                  <c:v>44231</c:v>
                </c:pt>
                <c:pt idx="529">
                  <c:v>44232</c:v>
                </c:pt>
                <c:pt idx="530">
                  <c:v>44235</c:v>
                </c:pt>
                <c:pt idx="531">
                  <c:v>44236</c:v>
                </c:pt>
                <c:pt idx="532">
                  <c:v>44237</c:v>
                </c:pt>
                <c:pt idx="533">
                  <c:v>44238</c:v>
                </c:pt>
                <c:pt idx="534">
                  <c:v>44239</c:v>
                </c:pt>
                <c:pt idx="535">
                  <c:v>44243</c:v>
                </c:pt>
                <c:pt idx="536">
                  <c:v>44244</c:v>
                </c:pt>
                <c:pt idx="537">
                  <c:v>44245</c:v>
                </c:pt>
                <c:pt idx="538">
                  <c:v>44246</c:v>
                </c:pt>
                <c:pt idx="539">
                  <c:v>44249</c:v>
                </c:pt>
                <c:pt idx="540">
                  <c:v>44250</c:v>
                </c:pt>
                <c:pt idx="541">
                  <c:v>44251</c:v>
                </c:pt>
                <c:pt idx="542">
                  <c:v>44252</c:v>
                </c:pt>
                <c:pt idx="543">
                  <c:v>44253</c:v>
                </c:pt>
                <c:pt idx="544">
                  <c:v>44256</c:v>
                </c:pt>
                <c:pt idx="545">
                  <c:v>44257</c:v>
                </c:pt>
                <c:pt idx="546">
                  <c:v>44258</c:v>
                </c:pt>
                <c:pt idx="547">
                  <c:v>44259</c:v>
                </c:pt>
                <c:pt idx="548">
                  <c:v>44260</c:v>
                </c:pt>
                <c:pt idx="549">
                  <c:v>44263</c:v>
                </c:pt>
                <c:pt idx="550">
                  <c:v>44264</c:v>
                </c:pt>
                <c:pt idx="551">
                  <c:v>44265</c:v>
                </c:pt>
                <c:pt idx="552">
                  <c:v>44266</c:v>
                </c:pt>
                <c:pt idx="553">
                  <c:v>44267</c:v>
                </c:pt>
                <c:pt idx="554">
                  <c:v>44270</c:v>
                </c:pt>
                <c:pt idx="555">
                  <c:v>44271</c:v>
                </c:pt>
                <c:pt idx="556">
                  <c:v>44272</c:v>
                </c:pt>
                <c:pt idx="557">
                  <c:v>44273</c:v>
                </c:pt>
                <c:pt idx="558">
                  <c:v>44274</c:v>
                </c:pt>
                <c:pt idx="559">
                  <c:v>44277</c:v>
                </c:pt>
                <c:pt idx="560">
                  <c:v>44278</c:v>
                </c:pt>
                <c:pt idx="561">
                  <c:v>44279</c:v>
                </c:pt>
                <c:pt idx="562">
                  <c:v>44280</c:v>
                </c:pt>
                <c:pt idx="563">
                  <c:v>44281</c:v>
                </c:pt>
                <c:pt idx="564">
                  <c:v>44284</c:v>
                </c:pt>
                <c:pt idx="565">
                  <c:v>44285</c:v>
                </c:pt>
                <c:pt idx="566">
                  <c:v>44286</c:v>
                </c:pt>
                <c:pt idx="567">
                  <c:v>44287</c:v>
                </c:pt>
                <c:pt idx="568">
                  <c:v>44291</c:v>
                </c:pt>
                <c:pt idx="569">
                  <c:v>44292</c:v>
                </c:pt>
                <c:pt idx="570">
                  <c:v>44293</c:v>
                </c:pt>
                <c:pt idx="571">
                  <c:v>44294</c:v>
                </c:pt>
                <c:pt idx="572">
                  <c:v>44295</c:v>
                </c:pt>
                <c:pt idx="573">
                  <c:v>44298</c:v>
                </c:pt>
                <c:pt idx="574">
                  <c:v>44299</c:v>
                </c:pt>
                <c:pt idx="575">
                  <c:v>44300</c:v>
                </c:pt>
                <c:pt idx="576">
                  <c:v>44301</c:v>
                </c:pt>
                <c:pt idx="577">
                  <c:v>44302</c:v>
                </c:pt>
                <c:pt idx="578">
                  <c:v>44305</c:v>
                </c:pt>
                <c:pt idx="579">
                  <c:v>44306</c:v>
                </c:pt>
                <c:pt idx="580">
                  <c:v>44307</c:v>
                </c:pt>
                <c:pt idx="581">
                  <c:v>44308</c:v>
                </c:pt>
                <c:pt idx="582">
                  <c:v>44309</c:v>
                </c:pt>
                <c:pt idx="583">
                  <c:v>44312</c:v>
                </c:pt>
                <c:pt idx="584">
                  <c:v>44313</c:v>
                </c:pt>
                <c:pt idx="585">
                  <c:v>44314</c:v>
                </c:pt>
                <c:pt idx="586">
                  <c:v>44315</c:v>
                </c:pt>
                <c:pt idx="587">
                  <c:v>44316</c:v>
                </c:pt>
                <c:pt idx="588">
                  <c:v>44319</c:v>
                </c:pt>
                <c:pt idx="589">
                  <c:v>44320</c:v>
                </c:pt>
                <c:pt idx="590">
                  <c:v>44321</c:v>
                </c:pt>
                <c:pt idx="591">
                  <c:v>44322</c:v>
                </c:pt>
                <c:pt idx="592">
                  <c:v>44323</c:v>
                </c:pt>
                <c:pt idx="593">
                  <c:v>44326</c:v>
                </c:pt>
                <c:pt idx="594">
                  <c:v>44327</c:v>
                </c:pt>
                <c:pt idx="595">
                  <c:v>44328</c:v>
                </c:pt>
                <c:pt idx="596">
                  <c:v>44329</c:v>
                </c:pt>
                <c:pt idx="597">
                  <c:v>44330</c:v>
                </c:pt>
                <c:pt idx="598">
                  <c:v>44333</c:v>
                </c:pt>
                <c:pt idx="599">
                  <c:v>44334</c:v>
                </c:pt>
                <c:pt idx="600">
                  <c:v>44335</c:v>
                </c:pt>
                <c:pt idx="601">
                  <c:v>44336</c:v>
                </c:pt>
                <c:pt idx="602">
                  <c:v>44337</c:v>
                </c:pt>
                <c:pt idx="603">
                  <c:v>44340</c:v>
                </c:pt>
                <c:pt idx="604">
                  <c:v>44341</c:v>
                </c:pt>
                <c:pt idx="605">
                  <c:v>44342</c:v>
                </c:pt>
                <c:pt idx="606">
                  <c:v>44343</c:v>
                </c:pt>
                <c:pt idx="607">
                  <c:v>44344</c:v>
                </c:pt>
                <c:pt idx="608">
                  <c:v>44348</c:v>
                </c:pt>
                <c:pt idx="609">
                  <c:v>44349</c:v>
                </c:pt>
                <c:pt idx="610">
                  <c:v>44350</c:v>
                </c:pt>
                <c:pt idx="611">
                  <c:v>44351</c:v>
                </c:pt>
                <c:pt idx="612">
                  <c:v>44354</c:v>
                </c:pt>
                <c:pt idx="613">
                  <c:v>44355</c:v>
                </c:pt>
                <c:pt idx="614">
                  <c:v>44356</c:v>
                </c:pt>
                <c:pt idx="615">
                  <c:v>44357</c:v>
                </c:pt>
                <c:pt idx="616">
                  <c:v>44358</c:v>
                </c:pt>
                <c:pt idx="617">
                  <c:v>44361</c:v>
                </c:pt>
                <c:pt idx="618">
                  <c:v>44362</c:v>
                </c:pt>
                <c:pt idx="619">
                  <c:v>44363</c:v>
                </c:pt>
                <c:pt idx="620">
                  <c:v>44364</c:v>
                </c:pt>
                <c:pt idx="621">
                  <c:v>44365</c:v>
                </c:pt>
                <c:pt idx="622">
                  <c:v>44368</c:v>
                </c:pt>
                <c:pt idx="623">
                  <c:v>44369</c:v>
                </c:pt>
                <c:pt idx="624">
                  <c:v>44370</c:v>
                </c:pt>
                <c:pt idx="625">
                  <c:v>44371</c:v>
                </c:pt>
                <c:pt idx="626">
                  <c:v>44372</c:v>
                </c:pt>
                <c:pt idx="627">
                  <c:v>44375</c:v>
                </c:pt>
                <c:pt idx="628">
                  <c:v>44376</c:v>
                </c:pt>
                <c:pt idx="629">
                  <c:v>44377</c:v>
                </c:pt>
                <c:pt idx="630">
                  <c:v>44378</c:v>
                </c:pt>
                <c:pt idx="631">
                  <c:v>44379</c:v>
                </c:pt>
                <c:pt idx="632">
                  <c:v>44383</c:v>
                </c:pt>
                <c:pt idx="633">
                  <c:v>44384</c:v>
                </c:pt>
                <c:pt idx="634">
                  <c:v>44385</c:v>
                </c:pt>
                <c:pt idx="635">
                  <c:v>44386</c:v>
                </c:pt>
                <c:pt idx="636">
                  <c:v>44389</c:v>
                </c:pt>
                <c:pt idx="637">
                  <c:v>44390</c:v>
                </c:pt>
                <c:pt idx="638">
                  <c:v>44391</c:v>
                </c:pt>
                <c:pt idx="639">
                  <c:v>44392</c:v>
                </c:pt>
                <c:pt idx="640">
                  <c:v>44393</c:v>
                </c:pt>
                <c:pt idx="641">
                  <c:v>44396</c:v>
                </c:pt>
                <c:pt idx="642">
                  <c:v>44397</c:v>
                </c:pt>
                <c:pt idx="643">
                  <c:v>44398</c:v>
                </c:pt>
                <c:pt idx="644">
                  <c:v>44399</c:v>
                </c:pt>
                <c:pt idx="645">
                  <c:v>44400</c:v>
                </c:pt>
                <c:pt idx="646">
                  <c:v>44403</c:v>
                </c:pt>
                <c:pt idx="647">
                  <c:v>44404</c:v>
                </c:pt>
                <c:pt idx="648">
                  <c:v>44405</c:v>
                </c:pt>
                <c:pt idx="649">
                  <c:v>44406</c:v>
                </c:pt>
                <c:pt idx="650">
                  <c:v>44407</c:v>
                </c:pt>
                <c:pt idx="651">
                  <c:v>44410</c:v>
                </c:pt>
                <c:pt idx="652">
                  <c:v>44411</c:v>
                </c:pt>
                <c:pt idx="653">
                  <c:v>44412</c:v>
                </c:pt>
                <c:pt idx="654">
                  <c:v>44413</c:v>
                </c:pt>
                <c:pt idx="655">
                  <c:v>44414</c:v>
                </c:pt>
                <c:pt idx="656">
                  <c:v>44417</c:v>
                </c:pt>
                <c:pt idx="657">
                  <c:v>44418</c:v>
                </c:pt>
                <c:pt idx="658">
                  <c:v>44419</c:v>
                </c:pt>
                <c:pt idx="659">
                  <c:v>44420</c:v>
                </c:pt>
                <c:pt idx="660">
                  <c:v>44421</c:v>
                </c:pt>
                <c:pt idx="661">
                  <c:v>44424</c:v>
                </c:pt>
                <c:pt idx="662">
                  <c:v>44425</c:v>
                </c:pt>
                <c:pt idx="663">
                  <c:v>44426</c:v>
                </c:pt>
                <c:pt idx="664">
                  <c:v>44427</c:v>
                </c:pt>
                <c:pt idx="665">
                  <c:v>44428</c:v>
                </c:pt>
                <c:pt idx="666">
                  <c:v>44431</c:v>
                </c:pt>
                <c:pt idx="667">
                  <c:v>44432</c:v>
                </c:pt>
                <c:pt idx="668">
                  <c:v>44433</c:v>
                </c:pt>
                <c:pt idx="669">
                  <c:v>44434</c:v>
                </c:pt>
                <c:pt idx="670">
                  <c:v>44435</c:v>
                </c:pt>
                <c:pt idx="671">
                  <c:v>44438</c:v>
                </c:pt>
                <c:pt idx="672">
                  <c:v>44439</c:v>
                </c:pt>
                <c:pt idx="673">
                  <c:v>44440</c:v>
                </c:pt>
                <c:pt idx="674">
                  <c:v>44441</c:v>
                </c:pt>
                <c:pt idx="675">
                  <c:v>44442</c:v>
                </c:pt>
                <c:pt idx="676">
                  <c:v>44446</c:v>
                </c:pt>
                <c:pt idx="677">
                  <c:v>44447</c:v>
                </c:pt>
                <c:pt idx="678">
                  <c:v>44448</c:v>
                </c:pt>
                <c:pt idx="679">
                  <c:v>44449</c:v>
                </c:pt>
                <c:pt idx="680">
                  <c:v>44452</c:v>
                </c:pt>
                <c:pt idx="681">
                  <c:v>44453</c:v>
                </c:pt>
                <c:pt idx="682">
                  <c:v>44454</c:v>
                </c:pt>
                <c:pt idx="683">
                  <c:v>44455</c:v>
                </c:pt>
                <c:pt idx="684">
                  <c:v>44456</c:v>
                </c:pt>
                <c:pt idx="685">
                  <c:v>44459</c:v>
                </c:pt>
                <c:pt idx="686">
                  <c:v>44460</c:v>
                </c:pt>
                <c:pt idx="687">
                  <c:v>44461</c:v>
                </c:pt>
                <c:pt idx="688">
                  <c:v>44462</c:v>
                </c:pt>
                <c:pt idx="689">
                  <c:v>44463</c:v>
                </c:pt>
                <c:pt idx="690">
                  <c:v>44466</c:v>
                </c:pt>
                <c:pt idx="691">
                  <c:v>44467</c:v>
                </c:pt>
                <c:pt idx="692">
                  <c:v>44468</c:v>
                </c:pt>
                <c:pt idx="693">
                  <c:v>44469</c:v>
                </c:pt>
                <c:pt idx="694">
                  <c:v>44470</c:v>
                </c:pt>
                <c:pt idx="695">
                  <c:v>44473</c:v>
                </c:pt>
                <c:pt idx="696">
                  <c:v>44474</c:v>
                </c:pt>
                <c:pt idx="697">
                  <c:v>44475</c:v>
                </c:pt>
                <c:pt idx="698">
                  <c:v>44476</c:v>
                </c:pt>
                <c:pt idx="699">
                  <c:v>44477</c:v>
                </c:pt>
                <c:pt idx="700">
                  <c:v>44480</c:v>
                </c:pt>
                <c:pt idx="701">
                  <c:v>44481</c:v>
                </c:pt>
                <c:pt idx="702">
                  <c:v>44482</c:v>
                </c:pt>
                <c:pt idx="703">
                  <c:v>44483</c:v>
                </c:pt>
                <c:pt idx="704">
                  <c:v>44484</c:v>
                </c:pt>
                <c:pt idx="705">
                  <c:v>44487</c:v>
                </c:pt>
                <c:pt idx="706">
                  <c:v>44488</c:v>
                </c:pt>
                <c:pt idx="707">
                  <c:v>44489</c:v>
                </c:pt>
              </c:numCache>
            </c:numRef>
          </c:cat>
          <c:val>
            <c:numRef>
              <c:f>'CHART HC has underperformed'!$U$103:$U$1500</c:f>
              <c:numCache>
                <c:formatCode>General</c:formatCode>
                <c:ptCount val="1398"/>
                <c:pt idx="0">
                  <c:v>100</c:v>
                </c:pt>
                <c:pt idx="1">
                  <c:v>98.521042865614746</c:v>
                </c:pt>
                <c:pt idx="2">
                  <c:v>98.807052827695657</c:v>
                </c:pt>
                <c:pt idx="3">
                  <c:v>98.353127819643788</c:v>
                </c:pt>
                <c:pt idx="4">
                  <c:v>98.051615006617325</c:v>
                </c:pt>
                <c:pt idx="5">
                  <c:v>98.007062374333827</c:v>
                </c:pt>
                <c:pt idx="6">
                  <c:v>97.873715195671181</c:v>
                </c:pt>
                <c:pt idx="7">
                  <c:v>97.652330007611468</c:v>
                </c:pt>
                <c:pt idx="8">
                  <c:v>97.999630304186908</c:v>
                </c:pt>
                <c:pt idx="9">
                  <c:v>97.419658595495861</c:v>
                </c:pt>
                <c:pt idx="10">
                  <c:v>98.064192968721571</c:v>
                </c:pt>
                <c:pt idx="11">
                  <c:v>97.674465816347819</c:v>
                </c:pt>
                <c:pt idx="12">
                  <c:v>97.792892058647425</c:v>
                </c:pt>
                <c:pt idx="13">
                  <c:v>97.62127830457294</c:v>
                </c:pt>
                <c:pt idx="14">
                  <c:v>98.380603672847514</c:v>
                </c:pt>
                <c:pt idx="15">
                  <c:v>98.28005961724277</c:v>
                </c:pt>
                <c:pt idx="16">
                  <c:v>97.255908689760574</c:v>
                </c:pt>
                <c:pt idx="17">
                  <c:v>96.501620394442526</c:v>
                </c:pt>
                <c:pt idx="18">
                  <c:v>96.165955383960977</c:v>
                </c:pt>
                <c:pt idx="19">
                  <c:v>96.794572947940622</c:v>
                </c:pt>
                <c:pt idx="20">
                  <c:v>96.53853699232296</c:v>
                </c:pt>
                <c:pt idx="21">
                  <c:v>96.8296911361425</c:v>
                </c:pt>
                <c:pt idx="22">
                  <c:v>96.952186299533125</c:v>
                </c:pt>
                <c:pt idx="23">
                  <c:v>95.857953538318469</c:v>
                </c:pt>
                <c:pt idx="24">
                  <c:v>95.259889376747338</c:v>
                </c:pt>
                <c:pt idx="25">
                  <c:v>95.87494534274137</c:v>
                </c:pt>
                <c:pt idx="26">
                  <c:v>95.771918531181413</c:v>
                </c:pt>
                <c:pt idx="27">
                  <c:v>95.85247316520487</c:v>
                </c:pt>
                <c:pt idx="28">
                  <c:v>95.63765666699868</c:v>
                </c:pt>
                <c:pt idx="29">
                  <c:v>95.631259806098655</c:v>
                </c:pt>
                <c:pt idx="30">
                  <c:v>95.549032778300003</c:v>
                </c:pt>
                <c:pt idx="31">
                  <c:v>96.104500864470154</c:v>
                </c:pt>
                <c:pt idx="32">
                  <c:v>96.461777013406788</c:v>
                </c:pt>
                <c:pt idx="33">
                  <c:v>96.020397838826625</c:v>
                </c:pt>
                <c:pt idx="34">
                  <c:v>95.663005755205504</c:v>
                </c:pt>
                <c:pt idx="35">
                  <c:v>95.104042115435433</c:v>
                </c:pt>
                <c:pt idx="36">
                  <c:v>95.380160921000993</c:v>
                </c:pt>
                <c:pt idx="37">
                  <c:v>95.351214743964192</c:v>
                </c:pt>
                <c:pt idx="38">
                  <c:v>95.100052583443073</c:v>
                </c:pt>
                <c:pt idx="39">
                  <c:v>94.620973179974129</c:v>
                </c:pt>
                <c:pt idx="40">
                  <c:v>94.592288303542404</c:v>
                </c:pt>
                <c:pt idx="41">
                  <c:v>95.317472812231358</c:v>
                </c:pt>
                <c:pt idx="42">
                  <c:v>94.312910580213412</c:v>
                </c:pt>
                <c:pt idx="43">
                  <c:v>94.361429160280053</c:v>
                </c:pt>
                <c:pt idx="44">
                  <c:v>93.521716399227145</c:v>
                </c:pt>
                <c:pt idx="45">
                  <c:v>93.576933824526961</c:v>
                </c:pt>
                <c:pt idx="46">
                  <c:v>93.573642954222109</c:v>
                </c:pt>
                <c:pt idx="47">
                  <c:v>93.173743454431019</c:v>
                </c:pt>
                <c:pt idx="48">
                  <c:v>93.54009976404167</c:v>
                </c:pt>
                <c:pt idx="49">
                  <c:v>93.918809731637396</c:v>
                </c:pt>
                <c:pt idx="50">
                  <c:v>93.778925727617064</c:v>
                </c:pt>
                <c:pt idx="51">
                  <c:v>93.742807250912946</c:v>
                </c:pt>
                <c:pt idx="52">
                  <c:v>93.160042788451804</c:v>
                </c:pt>
                <c:pt idx="53">
                  <c:v>94.008132368735204</c:v>
                </c:pt>
                <c:pt idx="54">
                  <c:v>93.615947482693258</c:v>
                </c:pt>
                <c:pt idx="55">
                  <c:v>92.772216025216665</c:v>
                </c:pt>
                <c:pt idx="56">
                  <c:v>93.005745779017261</c:v>
                </c:pt>
                <c:pt idx="57">
                  <c:v>93.018276397945925</c:v>
                </c:pt>
                <c:pt idx="58">
                  <c:v>92.931962717210041</c:v>
                </c:pt>
                <c:pt idx="59">
                  <c:v>92.594623962921062</c:v>
                </c:pt>
                <c:pt idx="60">
                  <c:v>92.46385855280441</c:v>
                </c:pt>
                <c:pt idx="61">
                  <c:v>92.946673747574323</c:v>
                </c:pt>
                <c:pt idx="62">
                  <c:v>91.810446090180875</c:v>
                </c:pt>
                <c:pt idx="63">
                  <c:v>91.549567126071125</c:v>
                </c:pt>
                <c:pt idx="64">
                  <c:v>91.172065277235163</c:v>
                </c:pt>
                <c:pt idx="65">
                  <c:v>90.669381814270039</c:v>
                </c:pt>
                <c:pt idx="66">
                  <c:v>90.881573788463001</c:v>
                </c:pt>
                <c:pt idx="67">
                  <c:v>90.73936634563043</c:v>
                </c:pt>
                <c:pt idx="68">
                  <c:v>90.991317808095644</c:v>
                </c:pt>
                <c:pt idx="69">
                  <c:v>90.722309823704165</c:v>
                </c:pt>
                <c:pt idx="70">
                  <c:v>89.42590720727604</c:v>
                </c:pt>
                <c:pt idx="71">
                  <c:v>87.69211683723799</c:v>
                </c:pt>
                <c:pt idx="72">
                  <c:v>88.123319885111016</c:v>
                </c:pt>
                <c:pt idx="73">
                  <c:v>85.943080145055831</c:v>
                </c:pt>
                <c:pt idx="74">
                  <c:v>83.23697935265038</c:v>
                </c:pt>
                <c:pt idx="75">
                  <c:v>83.18736129539954</c:v>
                </c:pt>
                <c:pt idx="76">
                  <c:v>83.152152464273101</c:v>
                </c:pt>
                <c:pt idx="77">
                  <c:v>83.708259353142594</c:v>
                </c:pt>
                <c:pt idx="78">
                  <c:v>83.826442568297054</c:v>
                </c:pt>
                <c:pt idx="79">
                  <c:v>85.016743706786173</c:v>
                </c:pt>
                <c:pt idx="80">
                  <c:v>85.450182162565753</c:v>
                </c:pt>
                <c:pt idx="81">
                  <c:v>85.100941601542118</c:v>
                </c:pt>
                <c:pt idx="82">
                  <c:v>85.53724958950562</c:v>
                </c:pt>
                <c:pt idx="83">
                  <c:v>86.116723721941611</c:v>
                </c:pt>
                <c:pt idx="84">
                  <c:v>86.851996868045745</c:v>
                </c:pt>
                <c:pt idx="85">
                  <c:v>86.502172048559586</c:v>
                </c:pt>
                <c:pt idx="86">
                  <c:v>87.631858288884956</c:v>
                </c:pt>
                <c:pt idx="87">
                  <c:v>87.522623910419853</c:v>
                </c:pt>
                <c:pt idx="88">
                  <c:v>87.829073433779854</c:v>
                </c:pt>
                <c:pt idx="89">
                  <c:v>87.98578488380366</c:v>
                </c:pt>
                <c:pt idx="90">
                  <c:v>87.446625603143957</c:v>
                </c:pt>
                <c:pt idx="91">
                  <c:v>88.442775105340999</c:v>
                </c:pt>
                <c:pt idx="92">
                  <c:v>87.937647769216426</c:v>
                </c:pt>
                <c:pt idx="93">
                  <c:v>87.524283073345615</c:v>
                </c:pt>
                <c:pt idx="94">
                  <c:v>87.285607335540021</c:v>
                </c:pt>
                <c:pt idx="95">
                  <c:v>87.778019621258281</c:v>
                </c:pt>
                <c:pt idx="96">
                  <c:v>88.513698534755918</c:v>
                </c:pt>
                <c:pt idx="97">
                  <c:v>88.385523533658301</c:v>
                </c:pt>
                <c:pt idx="98">
                  <c:v>89.366135887154314</c:v>
                </c:pt>
                <c:pt idx="99">
                  <c:v>90.338300764841904</c:v>
                </c:pt>
                <c:pt idx="100">
                  <c:v>90.373883678959317</c:v>
                </c:pt>
                <c:pt idx="101">
                  <c:v>89.859831542588722</c:v>
                </c:pt>
                <c:pt idx="102">
                  <c:v>89.656937193648176</c:v>
                </c:pt>
                <c:pt idx="103">
                  <c:v>89.938208825427466</c:v>
                </c:pt>
                <c:pt idx="104">
                  <c:v>90.6049080837753</c:v>
                </c:pt>
                <c:pt idx="105">
                  <c:v>91.218788603923898</c:v>
                </c:pt>
                <c:pt idx="106">
                  <c:v>90.558900522295005</c:v>
                </c:pt>
                <c:pt idx="107">
                  <c:v>90.322503308049676</c:v>
                </c:pt>
                <c:pt idx="108">
                  <c:v>89.932040500170544</c:v>
                </c:pt>
                <c:pt idx="109">
                  <c:v>90.057206091338145</c:v>
                </c:pt>
                <c:pt idx="110">
                  <c:v>89.846631693208678</c:v>
                </c:pt>
                <c:pt idx="111">
                  <c:v>89.618038112129966</c:v>
                </c:pt>
                <c:pt idx="112">
                  <c:v>90.394878694456054</c:v>
                </c:pt>
                <c:pt idx="113">
                  <c:v>89.79065296045718</c:v>
                </c:pt>
                <c:pt idx="114">
                  <c:v>89.730543110416505</c:v>
                </c:pt>
                <c:pt idx="115">
                  <c:v>90.117419182825472</c:v>
                </c:pt>
                <c:pt idx="116">
                  <c:v>89.860515527344859</c:v>
                </c:pt>
                <c:pt idx="117">
                  <c:v>90.537353466347881</c:v>
                </c:pt>
                <c:pt idx="118">
                  <c:v>89.84577317143048</c:v>
                </c:pt>
                <c:pt idx="119">
                  <c:v>90.464032427723694</c:v>
                </c:pt>
                <c:pt idx="120">
                  <c:v>90.125122721507893</c:v>
                </c:pt>
                <c:pt idx="121">
                  <c:v>90.805061340356801</c:v>
                </c:pt>
                <c:pt idx="122">
                  <c:v>89.599028363044965</c:v>
                </c:pt>
                <c:pt idx="123">
                  <c:v>89.813420821731739</c:v>
                </c:pt>
                <c:pt idx="124">
                  <c:v>89.530865370670185</c:v>
                </c:pt>
                <c:pt idx="125">
                  <c:v>89.239420221534544</c:v>
                </c:pt>
                <c:pt idx="126">
                  <c:v>89.34920699530042</c:v>
                </c:pt>
                <c:pt idx="127">
                  <c:v>89.414533217785134</c:v>
                </c:pt>
                <c:pt idx="128">
                  <c:v>88.841839930365779</c:v>
                </c:pt>
                <c:pt idx="129">
                  <c:v>88.607898471431113</c:v>
                </c:pt>
                <c:pt idx="130">
                  <c:v>88.544202966479688</c:v>
                </c:pt>
                <c:pt idx="131">
                  <c:v>88.395178044999028</c:v>
                </c:pt>
                <c:pt idx="132">
                  <c:v>88.140183150991277</c:v>
                </c:pt>
                <c:pt idx="133">
                  <c:v>86.352137837917226</c:v>
                </c:pt>
                <c:pt idx="134">
                  <c:v>86.554944337379311</c:v>
                </c:pt>
                <c:pt idx="135">
                  <c:v>86.420944133988115</c:v>
                </c:pt>
                <c:pt idx="136">
                  <c:v>87.230382975983801</c:v>
                </c:pt>
                <c:pt idx="137">
                  <c:v>87.375426196192592</c:v>
                </c:pt>
                <c:pt idx="138">
                  <c:v>86.967806775905061</c:v>
                </c:pt>
                <c:pt idx="139">
                  <c:v>86.461558180653441</c:v>
                </c:pt>
                <c:pt idx="140">
                  <c:v>86.294537028105438</c:v>
                </c:pt>
                <c:pt idx="141">
                  <c:v>85.777180158253202</c:v>
                </c:pt>
                <c:pt idx="142">
                  <c:v>85.822509670049854</c:v>
                </c:pt>
                <c:pt idx="143">
                  <c:v>85.372032422856222</c:v>
                </c:pt>
                <c:pt idx="144">
                  <c:v>86.007027224243757</c:v>
                </c:pt>
                <c:pt idx="145">
                  <c:v>85.846204999461875</c:v>
                </c:pt>
                <c:pt idx="146">
                  <c:v>86.104314524537884</c:v>
                </c:pt>
                <c:pt idx="147">
                  <c:v>87.344043259011997</c:v>
                </c:pt>
                <c:pt idx="148">
                  <c:v>87.964642066458623</c:v>
                </c:pt>
                <c:pt idx="149">
                  <c:v>88.995655210415663</c:v>
                </c:pt>
                <c:pt idx="150">
                  <c:v>88.809691817064063</c:v>
                </c:pt>
                <c:pt idx="151">
                  <c:v>88.684820108702226</c:v>
                </c:pt>
                <c:pt idx="152">
                  <c:v>87.9198654889084</c:v>
                </c:pt>
                <c:pt idx="153">
                  <c:v>88.878241761758687</c:v>
                </c:pt>
                <c:pt idx="154">
                  <c:v>89.181231826204524</c:v>
                </c:pt>
                <c:pt idx="155">
                  <c:v>88.839933422059403</c:v>
                </c:pt>
                <c:pt idx="156">
                  <c:v>89.281855452335151</c:v>
                </c:pt>
                <c:pt idx="157">
                  <c:v>89.338802966611524</c:v>
                </c:pt>
                <c:pt idx="158">
                  <c:v>88.909264389745516</c:v>
                </c:pt>
                <c:pt idx="159">
                  <c:v>88.531492958683856</c:v>
                </c:pt>
                <c:pt idx="160">
                  <c:v>88.542904568983857</c:v>
                </c:pt>
                <c:pt idx="161">
                  <c:v>88.362477176210106</c:v>
                </c:pt>
                <c:pt idx="162">
                  <c:v>87.899098558154648</c:v>
                </c:pt>
                <c:pt idx="163">
                  <c:v>88.504744388651261</c:v>
                </c:pt>
                <c:pt idx="164">
                  <c:v>88.309643588990411</c:v>
                </c:pt>
                <c:pt idx="165">
                  <c:v>88.108668441594034</c:v>
                </c:pt>
                <c:pt idx="166">
                  <c:v>88.08064613083009</c:v>
                </c:pt>
                <c:pt idx="167">
                  <c:v>87.391560474019087</c:v>
                </c:pt>
                <c:pt idx="168">
                  <c:v>87.48185495422662</c:v>
                </c:pt>
                <c:pt idx="169">
                  <c:v>87.623768783726305</c:v>
                </c:pt>
                <c:pt idx="170">
                  <c:v>86.355473446048904</c:v>
                </c:pt>
                <c:pt idx="171">
                  <c:v>85.808059219917723</c:v>
                </c:pt>
                <c:pt idx="172">
                  <c:v>86.031671624976951</c:v>
                </c:pt>
                <c:pt idx="173">
                  <c:v>85.06251264606837</c:v>
                </c:pt>
                <c:pt idx="174">
                  <c:v>85.328294567037915</c:v>
                </c:pt>
                <c:pt idx="175">
                  <c:v>85.520359493735882</c:v>
                </c:pt>
                <c:pt idx="176">
                  <c:v>85.049601282033208</c:v>
                </c:pt>
                <c:pt idx="177">
                  <c:v>85.10703377270849</c:v>
                </c:pt>
                <c:pt idx="178">
                  <c:v>85.238145632844223</c:v>
                </c:pt>
                <c:pt idx="179">
                  <c:v>85.078613706698803</c:v>
                </c:pt>
                <c:pt idx="180">
                  <c:v>85.042264263759975</c:v>
                </c:pt>
                <c:pt idx="181">
                  <c:v>85.535968378240227</c:v>
                </c:pt>
                <c:pt idx="182">
                  <c:v>86.772784375497068</c:v>
                </c:pt>
                <c:pt idx="183">
                  <c:v>86.126564556405967</c:v>
                </c:pt>
                <c:pt idx="184">
                  <c:v>86.166051673008482</c:v>
                </c:pt>
                <c:pt idx="185">
                  <c:v>84.914803046845265</c:v>
                </c:pt>
                <c:pt idx="186">
                  <c:v>84.56213110944546</c:v>
                </c:pt>
                <c:pt idx="187">
                  <c:v>84.754174525007372</c:v>
                </c:pt>
                <c:pt idx="188">
                  <c:v>85.08681230566711</c:v>
                </c:pt>
                <c:pt idx="189">
                  <c:v>85.542616729333247</c:v>
                </c:pt>
                <c:pt idx="190">
                  <c:v>86.084288471993204</c:v>
                </c:pt>
                <c:pt idx="191">
                  <c:v>86.107380641157533</c:v>
                </c:pt>
                <c:pt idx="192">
                  <c:v>86.083647505507059</c:v>
                </c:pt>
                <c:pt idx="193">
                  <c:v>86.165269753552892</c:v>
                </c:pt>
                <c:pt idx="194">
                  <c:v>86.088671978607522</c:v>
                </c:pt>
                <c:pt idx="195">
                  <c:v>85.692713314932931</c:v>
                </c:pt>
                <c:pt idx="196">
                  <c:v>85.465694825257316</c:v>
                </c:pt>
                <c:pt idx="197">
                  <c:v>85.056221998820348</c:v>
                </c:pt>
                <c:pt idx="198">
                  <c:v>85.187908755238624</c:v>
                </c:pt>
                <c:pt idx="199">
                  <c:v>85.84648556203858</c:v>
                </c:pt>
                <c:pt idx="200">
                  <c:v>85.9542291900961</c:v>
                </c:pt>
                <c:pt idx="201">
                  <c:v>86.422659461989724</c:v>
                </c:pt>
                <c:pt idx="202">
                  <c:v>86.532048480509857</c:v>
                </c:pt>
                <c:pt idx="203">
                  <c:v>85.619482644424423</c:v>
                </c:pt>
                <c:pt idx="204">
                  <c:v>86.235951773993719</c:v>
                </c:pt>
                <c:pt idx="205">
                  <c:v>86.582004345972678</c:v>
                </c:pt>
                <c:pt idx="206">
                  <c:v>85.700911009433028</c:v>
                </c:pt>
                <c:pt idx="207">
                  <c:v>85.409851465253084</c:v>
                </c:pt>
                <c:pt idx="208">
                  <c:v>85.846925891324318</c:v>
                </c:pt>
                <c:pt idx="209">
                  <c:v>87.213362815548038</c:v>
                </c:pt>
                <c:pt idx="210">
                  <c:v>87.661262073485517</c:v>
                </c:pt>
                <c:pt idx="211">
                  <c:v>87.880134980972201</c:v>
                </c:pt>
                <c:pt idx="212">
                  <c:v>86.864653674966831</c:v>
                </c:pt>
                <c:pt idx="213">
                  <c:v>86.018743516273304</c:v>
                </c:pt>
                <c:pt idx="214">
                  <c:v>85.174832759309155</c:v>
                </c:pt>
                <c:pt idx="215">
                  <c:v>85.69449623525955</c:v>
                </c:pt>
                <c:pt idx="216">
                  <c:v>85.515520980904512</c:v>
                </c:pt>
                <c:pt idx="217">
                  <c:v>86.057028002290579</c:v>
                </c:pt>
                <c:pt idx="218">
                  <c:v>85.841696554835579</c:v>
                </c:pt>
                <c:pt idx="219">
                  <c:v>86.290665766673442</c:v>
                </c:pt>
                <c:pt idx="220">
                  <c:v>86.319977835794177</c:v>
                </c:pt>
                <c:pt idx="221">
                  <c:v>86.14550994283799</c:v>
                </c:pt>
                <c:pt idx="222">
                  <c:v>87.630770415040999</c:v>
                </c:pt>
                <c:pt idx="223">
                  <c:v>87.133438160989613</c:v>
                </c:pt>
                <c:pt idx="224">
                  <c:v>87.946211527889574</c:v>
                </c:pt>
                <c:pt idx="225">
                  <c:v>88.2976995590641</c:v>
                </c:pt>
                <c:pt idx="226">
                  <c:v>88.742570777427218</c:v>
                </c:pt>
                <c:pt idx="227">
                  <c:v>88.9261507835988</c:v>
                </c:pt>
                <c:pt idx="228">
                  <c:v>89.270581997556377</c:v>
                </c:pt>
                <c:pt idx="229">
                  <c:v>88.908565269153755</c:v>
                </c:pt>
                <c:pt idx="230">
                  <c:v>88.92201804413655</c:v>
                </c:pt>
                <c:pt idx="231">
                  <c:v>89.00328700128857</c:v>
                </c:pt>
                <c:pt idx="232">
                  <c:v>89.587041218798973</c:v>
                </c:pt>
                <c:pt idx="233">
                  <c:v>90.180853018981225</c:v>
                </c:pt>
                <c:pt idx="234">
                  <c:v>90.438748857434589</c:v>
                </c:pt>
                <c:pt idx="235">
                  <c:v>90.251274460523987</c:v>
                </c:pt>
                <c:pt idx="236">
                  <c:v>89.840740771559766</c:v>
                </c:pt>
                <c:pt idx="237">
                  <c:v>89.438690204857664</c:v>
                </c:pt>
                <c:pt idx="238">
                  <c:v>89.745199315064909</c:v>
                </c:pt>
                <c:pt idx="239">
                  <c:v>89.568243714256695</c:v>
                </c:pt>
                <c:pt idx="240">
                  <c:v>89.515720210229446</c:v>
                </c:pt>
                <c:pt idx="241">
                  <c:v>89.40090680491241</c:v>
                </c:pt>
                <c:pt idx="242">
                  <c:v>89.75925803840552</c:v>
                </c:pt>
                <c:pt idx="243">
                  <c:v>89.610527721437577</c:v>
                </c:pt>
                <c:pt idx="244">
                  <c:v>89.801084164547731</c:v>
                </c:pt>
                <c:pt idx="245">
                  <c:v>89.678136428199664</c:v>
                </c:pt>
                <c:pt idx="246">
                  <c:v>89.959808425909543</c:v>
                </c:pt>
                <c:pt idx="247">
                  <c:v>90.240075541664751</c:v>
                </c:pt>
                <c:pt idx="248">
                  <c:v>90.136179318689159</c:v>
                </c:pt>
                <c:pt idx="249">
                  <c:v>89.33838404307393</c:v>
                </c:pt>
                <c:pt idx="250">
                  <c:v>89.409757885661563</c:v>
                </c:pt>
                <c:pt idx="251">
                  <c:v>89.367923479232772</c:v>
                </c:pt>
                <c:pt idx="252">
                  <c:v>89.337847581355078</c:v>
                </c:pt>
                <c:pt idx="253">
                  <c:v>88.481892710652616</c:v>
                </c:pt>
                <c:pt idx="254">
                  <c:v>88.374927673660977</c:v>
                </c:pt>
                <c:pt idx="255">
                  <c:v>88.61585340025475</c:v>
                </c:pt>
                <c:pt idx="256">
                  <c:v>88.681751280011923</c:v>
                </c:pt>
                <c:pt idx="257">
                  <c:v>88.806780505918439</c:v>
                </c:pt>
                <c:pt idx="258">
                  <c:v>88.45991261852862</c:v>
                </c:pt>
                <c:pt idx="259">
                  <c:v>88.890381811828604</c:v>
                </c:pt>
                <c:pt idx="260">
                  <c:v>87.534717512444217</c:v>
                </c:pt>
                <c:pt idx="261">
                  <c:v>88.464758508512389</c:v>
                </c:pt>
                <c:pt idx="262">
                  <c:v>89.249416044234152</c:v>
                </c:pt>
                <c:pt idx="263">
                  <c:v>88.771483102272541</c:v>
                </c:pt>
                <c:pt idx="264">
                  <c:v>88.321761132742395</c:v>
                </c:pt>
                <c:pt idx="265">
                  <c:v>88.731415869351778</c:v>
                </c:pt>
                <c:pt idx="266">
                  <c:v>88.854368825735548</c:v>
                </c:pt>
                <c:pt idx="267">
                  <c:v>88.075676279339802</c:v>
                </c:pt>
                <c:pt idx="268">
                  <c:v>87.22441581353273</c:v>
                </c:pt>
                <c:pt idx="269">
                  <c:v>88.415585464305323</c:v>
                </c:pt>
                <c:pt idx="270">
                  <c:v>87.660193550992844</c:v>
                </c:pt>
                <c:pt idx="271">
                  <c:v>87.434976080346601</c:v>
                </c:pt>
                <c:pt idx="272">
                  <c:v>86.127295609528744</c:v>
                </c:pt>
                <c:pt idx="273">
                  <c:v>86.103440513407705</c:v>
                </c:pt>
                <c:pt idx="274">
                  <c:v>86.236277151770665</c:v>
                </c:pt>
                <c:pt idx="275">
                  <c:v>86.26615538465326</c:v>
                </c:pt>
                <c:pt idx="276">
                  <c:v>87.125292930983008</c:v>
                </c:pt>
                <c:pt idx="277">
                  <c:v>86.786235787107429</c:v>
                </c:pt>
                <c:pt idx="278">
                  <c:v>86.50071044390701</c:v>
                </c:pt>
                <c:pt idx="279">
                  <c:v>86.111120826733355</c:v>
                </c:pt>
                <c:pt idx="280">
                  <c:v>86.630510400888582</c:v>
                </c:pt>
                <c:pt idx="281">
                  <c:v>85.914644128121893</c:v>
                </c:pt>
                <c:pt idx="282">
                  <c:v>85.484829491009975</c:v>
                </c:pt>
                <c:pt idx="283">
                  <c:v>85.372325302475986</c:v>
                </c:pt>
                <c:pt idx="284">
                  <c:v>85.312237505185067</c:v>
                </c:pt>
                <c:pt idx="285">
                  <c:v>85.1993775951656</c:v>
                </c:pt>
                <c:pt idx="286">
                  <c:v>84.953383112546703</c:v>
                </c:pt>
                <c:pt idx="287">
                  <c:v>86.435566581160714</c:v>
                </c:pt>
                <c:pt idx="288">
                  <c:v>87.061497878497192</c:v>
                </c:pt>
                <c:pt idx="289">
                  <c:v>87.542741855869522</c:v>
                </c:pt>
                <c:pt idx="290">
                  <c:v>87.905707474166022</c:v>
                </c:pt>
                <c:pt idx="291">
                  <c:v>89.667691718450754</c:v>
                </c:pt>
                <c:pt idx="292">
                  <c:v>89.089054144422832</c:v>
                </c:pt>
                <c:pt idx="293">
                  <c:v>88.827308825146289</c:v>
                </c:pt>
                <c:pt idx="294">
                  <c:v>89.443634030874875</c:v>
                </c:pt>
                <c:pt idx="295">
                  <c:v>90.775772484586611</c:v>
                </c:pt>
                <c:pt idx="296">
                  <c:v>92.244954402477063</c:v>
                </c:pt>
                <c:pt idx="297">
                  <c:v>93.748107956348406</c:v>
                </c:pt>
                <c:pt idx="298">
                  <c:v>96.99017140790005</c:v>
                </c:pt>
                <c:pt idx="299">
                  <c:v>95.232581291728224</c:v>
                </c:pt>
                <c:pt idx="300">
                  <c:v>96.562066338474395</c:v>
                </c:pt>
                <c:pt idx="301">
                  <c:v>99.173300491728682</c:v>
                </c:pt>
                <c:pt idx="302">
                  <c:v>96.810467250868797</c:v>
                </c:pt>
                <c:pt idx="303">
                  <c:v>99.331422588024594</c:v>
                </c:pt>
                <c:pt idx="304">
                  <c:v>99.53938937889842</c:v>
                </c:pt>
                <c:pt idx="305">
                  <c:v>101.40161983393101</c:v>
                </c:pt>
                <c:pt idx="306">
                  <c:v>99.07764985471259</c:v>
                </c:pt>
                <c:pt idx="307">
                  <c:v>99.354403238123652</c:v>
                </c:pt>
                <c:pt idx="308">
                  <c:v>97.45857253537271</c:v>
                </c:pt>
                <c:pt idx="309">
                  <c:v>95.613592572015136</c:v>
                </c:pt>
                <c:pt idx="310">
                  <c:v>95.671073757232236</c:v>
                </c:pt>
                <c:pt idx="311">
                  <c:v>96.141007827621678</c:v>
                </c:pt>
                <c:pt idx="312">
                  <c:v>97.262461808886641</c:v>
                </c:pt>
                <c:pt idx="313">
                  <c:v>98.500140822248412</c:v>
                </c:pt>
                <c:pt idx="314">
                  <c:v>99.796427866846599</c:v>
                </c:pt>
                <c:pt idx="315">
                  <c:v>100.38913398263128</c:v>
                </c:pt>
                <c:pt idx="316">
                  <c:v>100.9262939496072</c:v>
                </c:pt>
                <c:pt idx="317">
                  <c:v>101.47537453839135</c:v>
                </c:pt>
                <c:pt idx="318">
                  <c:v>99.88980763092971</c:v>
                </c:pt>
                <c:pt idx="319">
                  <c:v>99.048042542081689</c:v>
                </c:pt>
                <c:pt idx="320">
                  <c:v>99.850992979786639</c:v>
                </c:pt>
                <c:pt idx="321">
                  <c:v>98.832343667081204</c:v>
                </c:pt>
                <c:pt idx="322">
                  <c:v>98.874712917057806</c:v>
                </c:pt>
                <c:pt idx="323">
                  <c:v>99.180103014634312</c:v>
                </c:pt>
                <c:pt idx="324">
                  <c:v>101.14116453447998</c:v>
                </c:pt>
                <c:pt idx="325">
                  <c:v>103.01030085258269</c:v>
                </c:pt>
                <c:pt idx="326">
                  <c:v>102.3661583809057</c:v>
                </c:pt>
                <c:pt idx="327">
                  <c:v>103.53594155886283</c:v>
                </c:pt>
                <c:pt idx="328">
                  <c:v>103.33954992428789</c:v>
                </c:pt>
                <c:pt idx="329">
                  <c:v>102.63761474078741</c:v>
                </c:pt>
                <c:pt idx="330">
                  <c:v>103.25448594650601</c:v>
                </c:pt>
                <c:pt idx="331">
                  <c:v>103.3547523183577</c:v>
                </c:pt>
                <c:pt idx="332">
                  <c:v>103.21472672637255</c:v>
                </c:pt>
                <c:pt idx="333">
                  <c:v>101.25336556473978</c:v>
                </c:pt>
                <c:pt idx="334">
                  <c:v>99.008662798397978</c:v>
                </c:pt>
                <c:pt idx="335">
                  <c:v>99.589402567369902</c:v>
                </c:pt>
                <c:pt idx="336">
                  <c:v>100.45478882056906</c:v>
                </c:pt>
                <c:pt idx="337">
                  <c:v>100.04587495950075</c:v>
                </c:pt>
                <c:pt idx="338">
                  <c:v>101.4980574170049</c:v>
                </c:pt>
                <c:pt idx="339">
                  <c:v>101.13924497008126</c:v>
                </c:pt>
                <c:pt idx="340">
                  <c:v>99.770105752250743</c:v>
                </c:pt>
                <c:pt idx="341">
                  <c:v>98.390533877577596</c:v>
                </c:pt>
                <c:pt idx="342">
                  <c:v>100.38492615896565</c:v>
                </c:pt>
                <c:pt idx="343">
                  <c:v>101.03633643041574</c:v>
                </c:pt>
                <c:pt idx="344">
                  <c:v>101.77851139616338</c:v>
                </c:pt>
                <c:pt idx="345">
                  <c:v>101.70356953979753</c:v>
                </c:pt>
                <c:pt idx="346">
                  <c:v>102.12884027125881</c:v>
                </c:pt>
                <c:pt idx="347">
                  <c:v>99.536955301476752</c:v>
                </c:pt>
                <c:pt idx="348">
                  <c:v>99.338452740771118</c:v>
                </c:pt>
                <c:pt idx="349">
                  <c:v>97.466826552363514</c:v>
                </c:pt>
                <c:pt idx="350">
                  <c:v>97.436957589613286</c:v>
                </c:pt>
                <c:pt idx="351">
                  <c:v>97.441239834472412</c:v>
                </c:pt>
                <c:pt idx="352">
                  <c:v>95.719537231438025</c:v>
                </c:pt>
                <c:pt idx="353">
                  <c:v>95.14036112261806</c:v>
                </c:pt>
                <c:pt idx="354">
                  <c:v>96.895687652295706</c:v>
                </c:pt>
                <c:pt idx="355">
                  <c:v>97.820521995618208</c:v>
                </c:pt>
                <c:pt idx="356">
                  <c:v>96.110891139294012</c:v>
                </c:pt>
                <c:pt idx="357">
                  <c:v>95.815940444719146</c:v>
                </c:pt>
                <c:pt idx="358">
                  <c:v>93.833031689527616</c:v>
                </c:pt>
                <c:pt idx="359">
                  <c:v>93.259493204561124</c:v>
                </c:pt>
                <c:pt idx="360">
                  <c:v>91.912810501492004</c:v>
                </c:pt>
                <c:pt idx="361">
                  <c:v>91.125318446378657</c:v>
                </c:pt>
                <c:pt idx="362">
                  <c:v>90.81934750944292</c:v>
                </c:pt>
                <c:pt idx="363">
                  <c:v>91.349667858309516</c:v>
                </c:pt>
                <c:pt idx="364">
                  <c:v>92.200535436724223</c:v>
                </c:pt>
                <c:pt idx="365">
                  <c:v>91.409335672847817</c:v>
                </c:pt>
                <c:pt idx="366">
                  <c:v>90.579214509232656</c:v>
                </c:pt>
                <c:pt idx="367">
                  <c:v>91.027220427720152</c:v>
                </c:pt>
                <c:pt idx="368">
                  <c:v>91.395727446723413</c:v>
                </c:pt>
                <c:pt idx="369">
                  <c:v>90.955358279009829</c:v>
                </c:pt>
                <c:pt idx="370">
                  <c:v>92.728590219405092</c:v>
                </c:pt>
                <c:pt idx="371">
                  <c:v>91.468926430161289</c:v>
                </c:pt>
                <c:pt idx="372">
                  <c:v>91.439200042553608</c:v>
                </c:pt>
                <c:pt idx="373">
                  <c:v>91.573744182199761</c:v>
                </c:pt>
                <c:pt idx="374">
                  <c:v>91.424995951958394</c:v>
                </c:pt>
                <c:pt idx="375">
                  <c:v>93.05216260570181</c:v>
                </c:pt>
                <c:pt idx="376">
                  <c:v>92.223462345668892</c:v>
                </c:pt>
                <c:pt idx="377">
                  <c:v>92.414543277633015</c:v>
                </c:pt>
                <c:pt idx="378">
                  <c:v>92.621127243303917</c:v>
                </c:pt>
                <c:pt idx="379">
                  <c:v>92.899517911648189</c:v>
                </c:pt>
                <c:pt idx="380">
                  <c:v>92.078030005351337</c:v>
                </c:pt>
                <c:pt idx="381">
                  <c:v>92.439808837264906</c:v>
                </c:pt>
                <c:pt idx="382">
                  <c:v>91.446220132757517</c:v>
                </c:pt>
                <c:pt idx="383">
                  <c:v>91.147665243007168</c:v>
                </c:pt>
                <c:pt idx="384">
                  <c:v>89.525083810969775</c:v>
                </c:pt>
                <c:pt idx="385">
                  <c:v>91.388999617152123</c:v>
                </c:pt>
                <c:pt idx="386">
                  <c:v>92.090416066777905</c:v>
                </c:pt>
                <c:pt idx="387">
                  <c:v>92.522259627568985</c:v>
                </c:pt>
                <c:pt idx="388">
                  <c:v>92.759297445445995</c:v>
                </c:pt>
                <c:pt idx="389">
                  <c:v>94.082703363777881</c:v>
                </c:pt>
                <c:pt idx="390">
                  <c:v>92.955415090180196</c:v>
                </c:pt>
                <c:pt idx="391">
                  <c:v>92.658420079957978</c:v>
                </c:pt>
                <c:pt idx="392">
                  <c:v>92.982740358761703</c:v>
                </c:pt>
                <c:pt idx="393">
                  <c:v>94.111661421631879</c:v>
                </c:pt>
                <c:pt idx="394">
                  <c:v>93.520126616218406</c:v>
                </c:pt>
                <c:pt idx="395">
                  <c:v>93.451494759785845</c:v>
                </c:pt>
                <c:pt idx="396">
                  <c:v>94.132422682783883</c:v>
                </c:pt>
                <c:pt idx="397">
                  <c:v>93.855471188813681</c:v>
                </c:pt>
                <c:pt idx="398">
                  <c:v>93.421878365119994</c:v>
                </c:pt>
                <c:pt idx="399">
                  <c:v>91.683316993200052</c:v>
                </c:pt>
                <c:pt idx="400">
                  <c:v>92.028968568255081</c:v>
                </c:pt>
                <c:pt idx="401">
                  <c:v>90.96361420632293</c:v>
                </c:pt>
                <c:pt idx="402">
                  <c:v>90.712134848259637</c:v>
                </c:pt>
                <c:pt idx="403">
                  <c:v>89.083780869187606</c:v>
                </c:pt>
                <c:pt idx="404">
                  <c:v>89.416426391188253</c:v>
                </c:pt>
                <c:pt idx="405">
                  <c:v>88.6035727347235</c:v>
                </c:pt>
                <c:pt idx="406">
                  <c:v>88.88296044989184</c:v>
                </c:pt>
                <c:pt idx="407">
                  <c:v>89.107699603586624</c:v>
                </c:pt>
                <c:pt idx="408">
                  <c:v>89.167261560657309</c:v>
                </c:pt>
                <c:pt idx="409">
                  <c:v>88.9362188863835</c:v>
                </c:pt>
                <c:pt idx="410">
                  <c:v>89.303574941548618</c:v>
                </c:pt>
                <c:pt idx="411">
                  <c:v>88.915679770899885</c:v>
                </c:pt>
                <c:pt idx="412">
                  <c:v>89.05674084160475</c:v>
                </c:pt>
                <c:pt idx="413">
                  <c:v>88.242587074757466</c:v>
                </c:pt>
                <c:pt idx="414">
                  <c:v>87.866414499401358</c:v>
                </c:pt>
                <c:pt idx="415">
                  <c:v>85.842849303597717</c:v>
                </c:pt>
                <c:pt idx="416">
                  <c:v>86.223614299053082</c:v>
                </c:pt>
                <c:pt idx="417">
                  <c:v>84.620056296516211</c:v>
                </c:pt>
                <c:pt idx="418">
                  <c:v>85.373085165179745</c:v>
                </c:pt>
                <c:pt idx="419">
                  <c:v>84.656220496890811</c:v>
                </c:pt>
                <c:pt idx="420">
                  <c:v>85.375196088642411</c:v>
                </c:pt>
                <c:pt idx="421">
                  <c:v>83.017253120742751</c:v>
                </c:pt>
                <c:pt idx="422">
                  <c:v>83.448658239891955</c:v>
                </c:pt>
                <c:pt idx="423">
                  <c:v>85.013316718014664</c:v>
                </c:pt>
                <c:pt idx="424">
                  <c:v>85.242634253874769</c:v>
                </c:pt>
                <c:pt idx="425">
                  <c:v>87.044590408399685</c:v>
                </c:pt>
                <c:pt idx="426">
                  <c:v>86.483835558678265</c:v>
                </c:pt>
                <c:pt idx="427">
                  <c:v>86.97805921545168</c:v>
                </c:pt>
                <c:pt idx="428">
                  <c:v>87.41663393553776</c:v>
                </c:pt>
                <c:pt idx="429">
                  <c:v>87.386471986445883</c:v>
                </c:pt>
                <c:pt idx="430">
                  <c:v>86.861222103823096</c:v>
                </c:pt>
                <c:pt idx="431">
                  <c:v>87.218805819983075</c:v>
                </c:pt>
                <c:pt idx="432">
                  <c:v>88.000942885558857</c:v>
                </c:pt>
                <c:pt idx="433">
                  <c:v>89.385587566353792</c:v>
                </c:pt>
                <c:pt idx="434">
                  <c:v>88.632868424698302</c:v>
                </c:pt>
                <c:pt idx="435">
                  <c:v>86.974990401435619</c:v>
                </c:pt>
                <c:pt idx="436">
                  <c:v>88.877927971313724</c:v>
                </c:pt>
                <c:pt idx="437">
                  <c:v>87.857208780394231</c:v>
                </c:pt>
                <c:pt idx="438">
                  <c:v>87.727572009225071</c:v>
                </c:pt>
                <c:pt idx="439">
                  <c:v>86.550227596921133</c:v>
                </c:pt>
                <c:pt idx="440">
                  <c:v>87.111370659615076</c:v>
                </c:pt>
                <c:pt idx="441">
                  <c:v>88.067485959324074</c:v>
                </c:pt>
                <c:pt idx="442">
                  <c:v>86.754543569816775</c:v>
                </c:pt>
                <c:pt idx="443">
                  <c:v>86.941463323596338</c:v>
                </c:pt>
                <c:pt idx="444">
                  <c:v>87.063702765269994</c:v>
                </c:pt>
                <c:pt idx="445">
                  <c:v>87.354256542287942</c:v>
                </c:pt>
                <c:pt idx="446">
                  <c:v>87.320781939614307</c:v>
                </c:pt>
                <c:pt idx="447">
                  <c:v>86.7536734366942</c:v>
                </c:pt>
                <c:pt idx="448">
                  <c:v>86.638300165542347</c:v>
                </c:pt>
                <c:pt idx="449">
                  <c:v>85.157671625893599</c:v>
                </c:pt>
                <c:pt idx="450">
                  <c:v>85.136003691369339</c:v>
                </c:pt>
                <c:pt idx="451">
                  <c:v>85.266549746595672</c:v>
                </c:pt>
                <c:pt idx="452">
                  <c:v>84.547772628257675</c:v>
                </c:pt>
                <c:pt idx="453">
                  <c:v>85.839094697223103</c:v>
                </c:pt>
                <c:pt idx="454">
                  <c:v>86.057884166848496</c:v>
                </c:pt>
                <c:pt idx="455">
                  <c:v>85.555715473038902</c:v>
                </c:pt>
                <c:pt idx="456">
                  <c:v>85.287752060074368</c:v>
                </c:pt>
                <c:pt idx="457">
                  <c:v>86.424641652142256</c:v>
                </c:pt>
                <c:pt idx="458">
                  <c:v>86.4349457731103</c:v>
                </c:pt>
                <c:pt idx="459">
                  <c:v>87.657148402561447</c:v>
                </c:pt>
                <c:pt idx="460">
                  <c:v>87.197551122052303</c:v>
                </c:pt>
                <c:pt idx="461">
                  <c:v>88.035817420958367</c:v>
                </c:pt>
                <c:pt idx="462">
                  <c:v>85.529549272490996</c:v>
                </c:pt>
                <c:pt idx="463">
                  <c:v>87.086635531913799</c:v>
                </c:pt>
                <c:pt idx="464">
                  <c:v>87.647814866718619</c:v>
                </c:pt>
                <c:pt idx="465">
                  <c:v>87.006510873816282</c:v>
                </c:pt>
                <c:pt idx="466">
                  <c:v>89.551296631652335</c:v>
                </c:pt>
                <c:pt idx="467">
                  <c:v>87.066248165655352</c:v>
                </c:pt>
                <c:pt idx="468">
                  <c:v>87.293648028762732</c:v>
                </c:pt>
                <c:pt idx="469">
                  <c:v>86.546499448243281</c:v>
                </c:pt>
                <c:pt idx="470">
                  <c:v>87.202214105347807</c:v>
                </c:pt>
                <c:pt idx="471">
                  <c:v>85.858595628586414</c:v>
                </c:pt>
                <c:pt idx="472">
                  <c:v>86.784389664728678</c:v>
                </c:pt>
                <c:pt idx="473">
                  <c:v>86.546320326180947</c:v>
                </c:pt>
                <c:pt idx="474">
                  <c:v>84.555955018835149</c:v>
                </c:pt>
                <c:pt idx="475">
                  <c:v>84.265103759814892</c:v>
                </c:pt>
                <c:pt idx="476">
                  <c:v>83.610031688701596</c:v>
                </c:pt>
                <c:pt idx="477">
                  <c:v>82.835578002038488</c:v>
                </c:pt>
                <c:pt idx="478">
                  <c:v>83.582766456533491</c:v>
                </c:pt>
                <c:pt idx="479">
                  <c:v>82.428643740448209</c:v>
                </c:pt>
                <c:pt idx="480">
                  <c:v>80.40443964989754</c:v>
                </c:pt>
                <c:pt idx="481">
                  <c:v>80.084837176103136</c:v>
                </c:pt>
                <c:pt idx="482">
                  <c:v>80.9523640534739</c:v>
                </c:pt>
                <c:pt idx="483">
                  <c:v>81.997876071298066</c:v>
                </c:pt>
                <c:pt idx="484">
                  <c:v>81.368709532455014</c:v>
                </c:pt>
                <c:pt idx="485">
                  <c:v>82.149982766837297</c:v>
                </c:pt>
                <c:pt idx="486">
                  <c:v>81.996508811486521</c:v>
                </c:pt>
                <c:pt idx="487">
                  <c:v>82.150329755802034</c:v>
                </c:pt>
                <c:pt idx="488">
                  <c:v>81.607552507503684</c:v>
                </c:pt>
                <c:pt idx="489">
                  <c:v>82.158333211080503</c:v>
                </c:pt>
                <c:pt idx="490">
                  <c:v>82.987234373784631</c:v>
                </c:pt>
                <c:pt idx="491">
                  <c:v>82.905653531173826</c:v>
                </c:pt>
                <c:pt idx="492">
                  <c:v>82.533932871179601</c:v>
                </c:pt>
                <c:pt idx="493">
                  <c:v>82.19630419346791</c:v>
                </c:pt>
                <c:pt idx="494">
                  <c:v>81.664172023980115</c:v>
                </c:pt>
                <c:pt idx="495">
                  <c:v>80.943037622642564</c:v>
                </c:pt>
                <c:pt idx="496">
                  <c:v>81.56236737178186</c:v>
                </c:pt>
                <c:pt idx="497">
                  <c:v>82.131205514112466</c:v>
                </c:pt>
                <c:pt idx="498">
                  <c:v>81.441419848249751</c:v>
                </c:pt>
                <c:pt idx="499">
                  <c:v>81.309011208789244</c:v>
                </c:pt>
                <c:pt idx="500">
                  <c:v>81.299693961378679</c:v>
                </c:pt>
                <c:pt idx="501">
                  <c:v>81.07053529442949</c:v>
                </c:pt>
                <c:pt idx="502">
                  <c:v>80.093155663802818</c:v>
                </c:pt>
                <c:pt idx="503">
                  <c:v>81.028080174665959</c:v>
                </c:pt>
                <c:pt idx="504">
                  <c:v>80.813946495278998</c:v>
                </c:pt>
                <c:pt idx="505">
                  <c:v>81.390902674872208</c:v>
                </c:pt>
                <c:pt idx="506">
                  <c:v>82.945004099753987</c:v>
                </c:pt>
                <c:pt idx="507">
                  <c:v>82.748379874103179</c:v>
                </c:pt>
                <c:pt idx="508">
                  <c:v>83.798667122665108</c:v>
                </c:pt>
                <c:pt idx="509">
                  <c:v>83.294352399218937</c:v>
                </c:pt>
                <c:pt idx="510">
                  <c:v>83.075521436112936</c:v>
                </c:pt>
                <c:pt idx="511">
                  <c:v>84.831508012821175</c:v>
                </c:pt>
                <c:pt idx="512">
                  <c:v>83.239939667831408</c:v>
                </c:pt>
                <c:pt idx="513">
                  <c:v>83.23325828497164</c:v>
                </c:pt>
                <c:pt idx="514">
                  <c:v>83.365244416372192</c:v>
                </c:pt>
                <c:pt idx="515">
                  <c:v>84.945816820915198</c:v>
                </c:pt>
                <c:pt idx="516">
                  <c:v>84.760626617166551</c:v>
                </c:pt>
                <c:pt idx="517">
                  <c:v>83.383861536865481</c:v>
                </c:pt>
                <c:pt idx="518">
                  <c:v>82.623702043442478</c:v>
                </c:pt>
                <c:pt idx="519">
                  <c:v>82.707796427278922</c:v>
                </c:pt>
                <c:pt idx="520">
                  <c:v>83.059122978857715</c:v>
                </c:pt>
                <c:pt idx="521">
                  <c:v>82.730435664633319</c:v>
                </c:pt>
                <c:pt idx="522">
                  <c:v>82.480754899009881</c:v>
                </c:pt>
                <c:pt idx="523">
                  <c:v>83.056726634303175</c:v>
                </c:pt>
                <c:pt idx="524">
                  <c:v>84.910175401843915</c:v>
                </c:pt>
                <c:pt idx="525">
                  <c:v>82.876536420313613</c:v>
                </c:pt>
                <c:pt idx="526">
                  <c:v>81.087432943442735</c:v>
                </c:pt>
                <c:pt idx="527">
                  <c:v>79.946590003447767</c:v>
                </c:pt>
                <c:pt idx="528">
                  <c:v>78.703046087240011</c:v>
                </c:pt>
                <c:pt idx="529">
                  <c:v>78.412417332740631</c:v>
                </c:pt>
                <c:pt idx="530">
                  <c:v>77.417571362697558</c:v>
                </c:pt>
                <c:pt idx="531">
                  <c:v>77.744860095562345</c:v>
                </c:pt>
                <c:pt idx="532">
                  <c:v>78.033530943146985</c:v>
                </c:pt>
                <c:pt idx="533">
                  <c:v>78.014891317669878</c:v>
                </c:pt>
                <c:pt idx="534">
                  <c:v>78.29831401769421</c:v>
                </c:pt>
                <c:pt idx="535">
                  <c:v>76.92430649827773</c:v>
                </c:pt>
                <c:pt idx="536">
                  <c:v>77.448002800633418</c:v>
                </c:pt>
                <c:pt idx="537">
                  <c:v>77.248147653045507</c:v>
                </c:pt>
                <c:pt idx="538">
                  <c:v>75.937179102700895</c:v>
                </c:pt>
                <c:pt idx="539">
                  <c:v>76.850697609304035</c:v>
                </c:pt>
                <c:pt idx="540">
                  <c:v>76.434273100076709</c:v>
                </c:pt>
                <c:pt idx="541">
                  <c:v>75.50636408904117</c:v>
                </c:pt>
                <c:pt idx="542">
                  <c:v>78.103587126267144</c:v>
                </c:pt>
                <c:pt idx="543">
                  <c:v>77.732514361679449</c:v>
                </c:pt>
                <c:pt idx="544">
                  <c:v>75.628798586359139</c:v>
                </c:pt>
                <c:pt idx="545">
                  <c:v>76.597297250098322</c:v>
                </c:pt>
                <c:pt idx="546">
                  <c:v>76.866663837466916</c:v>
                </c:pt>
                <c:pt idx="547">
                  <c:v>77.163939951879556</c:v>
                </c:pt>
                <c:pt idx="548">
                  <c:v>76.809187870951476</c:v>
                </c:pt>
                <c:pt idx="549">
                  <c:v>77.274977778631637</c:v>
                </c:pt>
                <c:pt idx="550">
                  <c:v>75.878409598538823</c:v>
                </c:pt>
                <c:pt idx="551">
                  <c:v>75.195529799748257</c:v>
                </c:pt>
                <c:pt idx="552">
                  <c:v>74.358637062582901</c:v>
                </c:pt>
                <c:pt idx="553">
                  <c:v>74.461430207843733</c:v>
                </c:pt>
                <c:pt idx="554">
                  <c:v>74.297245553044803</c:v>
                </c:pt>
                <c:pt idx="555">
                  <c:v>74.50264597267693</c:v>
                </c:pt>
                <c:pt idx="556">
                  <c:v>73.458913550791678</c:v>
                </c:pt>
                <c:pt idx="557">
                  <c:v>75.62688352429123</c:v>
                </c:pt>
                <c:pt idx="558">
                  <c:v>76.206619496277966</c:v>
                </c:pt>
                <c:pt idx="559">
                  <c:v>76.320813448912901</c:v>
                </c:pt>
                <c:pt idx="560">
                  <c:v>76.124121537555439</c:v>
                </c:pt>
                <c:pt idx="561">
                  <c:v>76.922378206694432</c:v>
                </c:pt>
                <c:pt idx="562">
                  <c:v>76.531596761861337</c:v>
                </c:pt>
                <c:pt idx="563">
                  <c:v>76.579701111486614</c:v>
                </c:pt>
                <c:pt idx="564">
                  <c:v>77.286794249188873</c:v>
                </c:pt>
                <c:pt idx="565">
                  <c:v>76.509245645663285</c:v>
                </c:pt>
                <c:pt idx="566">
                  <c:v>76.137093745088464</c:v>
                </c:pt>
                <c:pt idx="567">
                  <c:v>73.876467328625807</c:v>
                </c:pt>
                <c:pt idx="568">
                  <c:v>72.372503860806518</c:v>
                </c:pt>
                <c:pt idx="569">
                  <c:v>72.025537232966769</c:v>
                </c:pt>
                <c:pt idx="570">
                  <c:v>71.428844920249546</c:v>
                </c:pt>
                <c:pt idx="571">
                  <c:v>70.834632033763739</c:v>
                </c:pt>
                <c:pt idx="572">
                  <c:v>71.163709902172684</c:v>
                </c:pt>
                <c:pt idx="573">
                  <c:v>71.264422637100353</c:v>
                </c:pt>
                <c:pt idx="574">
                  <c:v>71.332556914609867</c:v>
                </c:pt>
                <c:pt idx="575">
                  <c:v>71.944040637969778</c:v>
                </c:pt>
                <c:pt idx="576">
                  <c:v>72.540121238011793</c:v>
                </c:pt>
                <c:pt idx="577">
                  <c:v>73.005521489305565</c:v>
                </c:pt>
                <c:pt idx="578">
                  <c:v>73.914282135496649</c:v>
                </c:pt>
                <c:pt idx="579">
                  <c:v>75.720375795951298</c:v>
                </c:pt>
                <c:pt idx="580">
                  <c:v>75.799869205927052</c:v>
                </c:pt>
                <c:pt idx="581">
                  <c:v>76.769242321024336</c:v>
                </c:pt>
                <c:pt idx="582">
                  <c:v>75.837357010179815</c:v>
                </c:pt>
                <c:pt idx="583">
                  <c:v>74.998577116059266</c:v>
                </c:pt>
                <c:pt idx="584">
                  <c:v>74.276897882002686</c:v>
                </c:pt>
                <c:pt idx="585">
                  <c:v>73.904996391061445</c:v>
                </c:pt>
                <c:pt idx="586">
                  <c:v>72.144499392703423</c:v>
                </c:pt>
                <c:pt idx="587">
                  <c:v>72.916163927461071</c:v>
                </c:pt>
                <c:pt idx="588">
                  <c:v>74.155572493521731</c:v>
                </c:pt>
                <c:pt idx="589">
                  <c:v>75.37863400093552</c:v>
                </c:pt>
                <c:pt idx="590">
                  <c:v>75.593418545266289</c:v>
                </c:pt>
                <c:pt idx="591">
                  <c:v>74.331044002035853</c:v>
                </c:pt>
                <c:pt idx="592">
                  <c:v>74.083773620234922</c:v>
                </c:pt>
                <c:pt idx="593">
                  <c:v>76.068443519146257</c:v>
                </c:pt>
                <c:pt idx="594">
                  <c:v>76.109967931762185</c:v>
                </c:pt>
                <c:pt idx="595">
                  <c:v>78.301026746036271</c:v>
                </c:pt>
                <c:pt idx="596">
                  <c:v>77.636327428363487</c:v>
                </c:pt>
                <c:pt idx="597">
                  <c:v>75.67128141780195</c:v>
                </c:pt>
                <c:pt idx="598">
                  <c:v>75.862394215595884</c:v>
                </c:pt>
                <c:pt idx="599">
                  <c:v>77.39060054561071</c:v>
                </c:pt>
                <c:pt idx="600">
                  <c:v>77.658622106010739</c:v>
                </c:pt>
                <c:pt idx="601">
                  <c:v>77.38415075864495</c:v>
                </c:pt>
                <c:pt idx="602">
                  <c:v>77.467279330493866</c:v>
                </c:pt>
                <c:pt idx="603">
                  <c:v>75.91033546745436</c:v>
                </c:pt>
                <c:pt idx="604">
                  <c:v>75.82357506612405</c:v>
                </c:pt>
                <c:pt idx="605">
                  <c:v>74.648436810583704</c:v>
                </c:pt>
                <c:pt idx="606">
                  <c:v>74.187783527396562</c:v>
                </c:pt>
                <c:pt idx="607">
                  <c:v>74.480101776524037</c:v>
                </c:pt>
                <c:pt idx="608">
                  <c:v>72.098806779600949</c:v>
                </c:pt>
                <c:pt idx="609">
                  <c:v>71.503603419027044</c:v>
                </c:pt>
                <c:pt idx="610">
                  <c:v>72.702561218950422</c:v>
                </c:pt>
                <c:pt idx="611">
                  <c:v>71.626897604060119</c:v>
                </c:pt>
                <c:pt idx="612">
                  <c:v>72.26998722135562</c:v>
                </c:pt>
                <c:pt idx="613">
                  <c:v>71.709536969320212</c:v>
                </c:pt>
                <c:pt idx="614">
                  <c:v>73.511727147662668</c:v>
                </c:pt>
                <c:pt idx="615">
                  <c:v>75.205442092538945</c:v>
                </c:pt>
                <c:pt idx="616">
                  <c:v>73.750336545791797</c:v>
                </c:pt>
                <c:pt idx="617">
                  <c:v>73.590038451011438</c:v>
                </c:pt>
                <c:pt idx="618">
                  <c:v>73.907035664098288</c:v>
                </c:pt>
                <c:pt idx="619">
                  <c:v>74.279579650317174</c:v>
                </c:pt>
                <c:pt idx="620">
                  <c:v>75.543320730318172</c:v>
                </c:pt>
                <c:pt idx="621">
                  <c:v>76.043763656054722</c:v>
                </c:pt>
                <c:pt idx="622">
                  <c:v>75.53839248036445</c:v>
                </c:pt>
                <c:pt idx="623">
                  <c:v>74.95123622966841</c:v>
                </c:pt>
                <c:pt idx="624">
                  <c:v>74.440699269055827</c:v>
                </c:pt>
                <c:pt idx="625">
                  <c:v>74.200940796066519</c:v>
                </c:pt>
                <c:pt idx="626">
                  <c:v>74.305935055480376</c:v>
                </c:pt>
                <c:pt idx="627">
                  <c:v>74.149084089230982</c:v>
                </c:pt>
                <c:pt idx="628">
                  <c:v>74.197841016686766</c:v>
                </c:pt>
                <c:pt idx="629">
                  <c:v>73.892372966755374</c:v>
                </c:pt>
                <c:pt idx="630">
                  <c:v>74.398859098309615</c:v>
                </c:pt>
                <c:pt idx="631">
                  <c:v>74.358714545361337</c:v>
                </c:pt>
                <c:pt idx="632">
                  <c:v>74.582871873853236</c:v>
                </c:pt>
                <c:pt idx="633">
                  <c:v>74.933473751611743</c:v>
                </c:pt>
                <c:pt idx="634">
                  <c:v>75.712512569267275</c:v>
                </c:pt>
                <c:pt idx="635">
                  <c:v>74.236326853607281</c:v>
                </c:pt>
                <c:pt idx="636">
                  <c:v>73.887330580381487</c:v>
                </c:pt>
                <c:pt idx="637">
                  <c:v>74.363204713859645</c:v>
                </c:pt>
                <c:pt idx="638">
                  <c:v>73.909044601430793</c:v>
                </c:pt>
                <c:pt idx="639">
                  <c:v>74.101704768276377</c:v>
                </c:pt>
                <c:pt idx="640">
                  <c:v>75.820589955440099</c:v>
                </c:pt>
                <c:pt idx="641">
                  <c:v>77.004483795625873</c:v>
                </c:pt>
                <c:pt idx="642">
                  <c:v>76.168348225101838</c:v>
                </c:pt>
                <c:pt idx="643">
                  <c:v>75.002129729865132</c:v>
                </c:pt>
                <c:pt idx="644">
                  <c:v>75.686508740777072</c:v>
                </c:pt>
                <c:pt idx="645">
                  <c:v>75.687913981584259</c:v>
                </c:pt>
                <c:pt idx="646">
                  <c:v>74.248031444912854</c:v>
                </c:pt>
                <c:pt idx="647">
                  <c:v>75.815464309964071</c:v>
                </c:pt>
                <c:pt idx="648">
                  <c:v>76.461612930863538</c:v>
                </c:pt>
                <c:pt idx="649">
                  <c:v>76.034861977111603</c:v>
                </c:pt>
                <c:pt idx="650">
                  <c:v>77.139780234060069</c:v>
                </c:pt>
                <c:pt idx="651">
                  <c:v>77.751788807794469</c:v>
                </c:pt>
                <c:pt idx="652">
                  <c:v>78.523216702713583</c:v>
                </c:pt>
                <c:pt idx="653">
                  <c:v>78.693524315283312</c:v>
                </c:pt>
                <c:pt idx="654">
                  <c:v>76.96301626445667</c:v>
                </c:pt>
                <c:pt idx="655">
                  <c:v>76.46161769999911</c:v>
                </c:pt>
                <c:pt idx="656">
                  <c:v>77.232107507950218</c:v>
                </c:pt>
                <c:pt idx="657">
                  <c:v>76.65849143348342</c:v>
                </c:pt>
                <c:pt idx="658">
                  <c:v>74.621583815825218</c:v>
                </c:pt>
                <c:pt idx="659">
                  <c:v>75.278376166837035</c:v>
                </c:pt>
                <c:pt idx="660">
                  <c:v>75.947290039660231</c:v>
                </c:pt>
                <c:pt idx="661">
                  <c:v>77.320716271485466</c:v>
                </c:pt>
                <c:pt idx="662">
                  <c:v>80.475641000521804</c:v>
                </c:pt>
                <c:pt idx="663">
                  <c:v>80.005615925687295</c:v>
                </c:pt>
                <c:pt idx="664">
                  <c:v>80.560600385490773</c:v>
                </c:pt>
                <c:pt idx="665">
                  <c:v>79.89679775201904</c:v>
                </c:pt>
                <c:pt idx="666">
                  <c:v>78.357982435211355</c:v>
                </c:pt>
                <c:pt idx="667">
                  <c:v>77.505539681349987</c:v>
                </c:pt>
                <c:pt idx="668">
                  <c:v>76.664201061278987</c:v>
                </c:pt>
                <c:pt idx="669">
                  <c:v>77.094578984663102</c:v>
                </c:pt>
                <c:pt idx="670">
                  <c:v>75.171873510546888</c:v>
                </c:pt>
                <c:pt idx="671">
                  <c:v>75.345496924994833</c:v>
                </c:pt>
                <c:pt idx="672">
                  <c:v>75.374643915323219</c:v>
                </c:pt>
                <c:pt idx="673">
                  <c:v>75.33825792813262</c:v>
                </c:pt>
                <c:pt idx="674">
                  <c:v>76.552015148178441</c:v>
                </c:pt>
                <c:pt idx="675">
                  <c:v>76.788330812206354</c:v>
                </c:pt>
                <c:pt idx="676">
                  <c:v>76.493354016119099</c:v>
                </c:pt>
                <c:pt idx="677">
                  <c:v>76.615972674107852</c:v>
                </c:pt>
                <c:pt idx="678">
                  <c:v>75.541373974509554</c:v>
                </c:pt>
                <c:pt idx="679">
                  <c:v>75.495739059276403</c:v>
                </c:pt>
                <c:pt idx="680">
                  <c:v>74.079811442403383</c:v>
                </c:pt>
                <c:pt idx="681">
                  <c:v>75.003339556175504</c:v>
                </c:pt>
                <c:pt idx="682">
                  <c:v>74.527287561287608</c:v>
                </c:pt>
                <c:pt idx="683">
                  <c:v>74.410984213981465</c:v>
                </c:pt>
                <c:pt idx="684">
                  <c:v>76.235522357557457</c:v>
                </c:pt>
                <c:pt idx="685">
                  <c:v>77.807977805397215</c:v>
                </c:pt>
                <c:pt idx="686">
                  <c:v>78.179206738831382</c:v>
                </c:pt>
                <c:pt idx="687">
                  <c:v>76.584752838696147</c:v>
                </c:pt>
                <c:pt idx="688">
                  <c:v>75.614580700622369</c:v>
                </c:pt>
                <c:pt idx="689">
                  <c:v>74.658384300261986</c:v>
                </c:pt>
                <c:pt idx="690">
                  <c:v>72.869834029778403</c:v>
                </c:pt>
                <c:pt idx="691">
                  <c:v>73.945587207033952</c:v>
                </c:pt>
                <c:pt idx="692">
                  <c:v>74.859737315275197</c:v>
                </c:pt>
                <c:pt idx="693">
                  <c:v>75.044264593169643</c:v>
                </c:pt>
                <c:pt idx="694">
                  <c:v>73.07503624947185</c:v>
                </c:pt>
                <c:pt idx="695">
                  <c:v>73.122802074514311</c:v>
                </c:pt>
                <c:pt idx="696">
                  <c:v>72.09406745545148</c:v>
                </c:pt>
                <c:pt idx="697">
                  <c:v>71.105146960945405</c:v>
                </c:pt>
                <c:pt idx="698">
                  <c:v>71.441738897950714</c:v>
                </c:pt>
                <c:pt idx="699">
                  <c:v>71.051137565025769</c:v>
                </c:pt>
                <c:pt idx="700">
                  <c:v>71.151138408750541</c:v>
                </c:pt>
                <c:pt idx="701">
                  <c:v>70.863065590757571</c:v>
                </c:pt>
                <c:pt idx="702">
                  <c:v>70.439100819373806</c:v>
                </c:pt>
                <c:pt idx="703">
                  <c:v>69.588855306994105</c:v>
                </c:pt>
                <c:pt idx="704">
                  <c:v>68.973496634959972</c:v>
                </c:pt>
                <c:pt idx="705">
                  <c:v>67.21587771987933</c:v>
                </c:pt>
                <c:pt idx="706">
                  <c:v>67.85663093565195</c:v>
                </c:pt>
                <c:pt idx="707">
                  <c:v>69.443059055618136</c:v>
                </c:pt>
              </c:numCache>
            </c:numRef>
          </c:val>
          <c:smooth val="0"/>
          <c:extLst>
            <c:ext xmlns:c16="http://schemas.microsoft.com/office/drawing/2014/chart" uri="{C3380CC4-5D6E-409C-BE32-E72D297353CC}">
              <c16:uniqueId val="{00000000-E109-4D2C-A8AD-96C2CEBBC511}"/>
            </c:ext>
          </c:extLst>
        </c:ser>
        <c:dLbls>
          <c:showLegendKey val="0"/>
          <c:showVal val="0"/>
          <c:showCatName val="0"/>
          <c:showSerName val="0"/>
          <c:showPercent val="0"/>
          <c:showBubbleSize val="0"/>
        </c:dLbls>
        <c:smooth val="0"/>
        <c:axId val="232965632"/>
        <c:axId val="232967168"/>
      </c:lineChart>
      <c:dateAx>
        <c:axId val="232965632"/>
        <c:scaling>
          <c:orientation val="minMax"/>
          <c:max val="44500"/>
        </c:scaling>
        <c:delete val="0"/>
        <c:axPos val="b"/>
        <c:numFmt formatCode="yyyy" sourceLinked="0"/>
        <c:majorTickMark val="none"/>
        <c:minorTickMark val="none"/>
        <c:tickLblPos val="low"/>
        <c:spPr>
          <a:ln w="25400">
            <a:noFill/>
            <a:prstDash val="solid"/>
          </a:ln>
        </c:spPr>
        <c:txPr>
          <a:bodyPr rot="0" vert="horz"/>
          <a:lstStyle/>
          <a:p>
            <a:pPr>
              <a:defRPr/>
            </a:pPr>
            <a:endParaRPr lang="en-US"/>
          </a:p>
        </c:txPr>
        <c:crossAx val="232967168"/>
        <c:crosses val="autoZero"/>
        <c:auto val="1"/>
        <c:lblOffset val="100"/>
        <c:baseTimeUnit val="days"/>
        <c:majorUnit val="205"/>
        <c:majorTimeUnit val="days"/>
      </c:dateAx>
      <c:valAx>
        <c:axId val="232967168"/>
        <c:scaling>
          <c:orientation val="minMax"/>
          <c:min val="60"/>
        </c:scaling>
        <c:delete val="0"/>
        <c:axPos val="l"/>
        <c:numFmt formatCode="#,##0;\ \(#,##0\)" sourceLinked="0"/>
        <c:majorTickMark val="none"/>
        <c:minorTickMark val="none"/>
        <c:tickLblPos val="nextTo"/>
        <c:spPr>
          <a:ln w="25400">
            <a:noFill/>
          </a:ln>
        </c:spPr>
        <c:crossAx val="232965632"/>
        <c:crosses val="autoZero"/>
        <c:crossBetween val="midCat"/>
        <c:majorUnit val="10"/>
      </c:valAx>
      <c:spPr>
        <a:noFill/>
        <a:ln w="25400">
          <a:noFill/>
        </a:ln>
      </c:spPr>
    </c:plotArea>
    <c:plotVisOnly val="1"/>
    <c:dispBlanksAs val="gap"/>
    <c:showDLblsOverMax val="0"/>
  </c:chart>
  <c:spPr>
    <a:solidFill>
      <a:srgbClr val="FFFFFF"/>
    </a:solidFill>
    <a:ln w="9525">
      <a:noFill/>
    </a:ln>
    <a:effectLst/>
  </c:spPr>
  <c:txPr>
    <a:bodyPr/>
    <a:lstStyle/>
    <a:p>
      <a:pPr>
        <a:defRPr sz="1400">
          <a:latin typeface="Frutiger 45 Light" panose="020B0603020202020204" pitchFamily="34" charset="0"/>
        </a:defRPr>
      </a:pPr>
      <a:endParaRPr lang="en-US"/>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0254374453193352E-2"/>
          <c:y val="4.4606299212598427E-2"/>
          <c:w val="0.83571347331583556"/>
          <c:h val="0.69223065866766653"/>
        </c:manualLayout>
      </c:layout>
      <c:lineChart>
        <c:grouping val="standard"/>
        <c:varyColors val="0"/>
        <c:ser>
          <c:idx val="1"/>
          <c:order val="1"/>
          <c:tx>
            <c:strRef>
              <c:f>data!$E$1</c:f>
              <c:strCache>
                <c:ptCount val="1"/>
                <c:pt idx="0">
                  <c:v>US population over 65 (million), lhs</c:v>
                </c:pt>
              </c:strCache>
            </c:strRef>
          </c:tx>
          <c:spPr>
            <a:ln w="28575" cap="rnd" cmpd="sng" algn="ctr">
              <a:solidFill>
                <a:schemeClr val="accent5">
                  <a:tint val="77000"/>
                  <a:shade val="95000"/>
                  <a:satMod val="105000"/>
                </a:schemeClr>
              </a:solidFill>
              <a:prstDash val="solid"/>
              <a:round/>
            </a:ln>
            <a:effectLst/>
          </c:spPr>
          <c:marker>
            <c:symbol val="none"/>
          </c:marker>
          <c:cat>
            <c:numRef>
              <c:f>data!$A$2:$A$29</c:f>
              <c:numCache>
                <c:formatCode>General</c:formatCode>
                <c:ptCount val="28"/>
                <c:pt idx="0">
                  <c:v>1989</c:v>
                </c:pt>
                <c:pt idx="1">
                  <c:v>1990</c:v>
                </c:pt>
                <c:pt idx="2">
                  <c:v>1991</c:v>
                </c:pt>
                <c:pt idx="3">
                  <c:v>1992</c:v>
                </c:pt>
                <c:pt idx="4">
                  <c:v>1993</c:v>
                </c:pt>
                <c:pt idx="5">
                  <c:v>1994</c:v>
                </c:pt>
                <c:pt idx="6">
                  <c:v>1995</c:v>
                </c:pt>
                <c:pt idx="7">
                  <c:v>1996</c:v>
                </c:pt>
                <c:pt idx="8">
                  <c:v>1997</c:v>
                </c:pt>
                <c:pt idx="9">
                  <c:v>1998</c:v>
                </c:pt>
                <c:pt idx="10">
                  <c:v>1999</c:v>
                </c:pt>
                <c:pt idx="11">
                  <c:v>2000</c:v>
                </c:pt>
                <c:pt idx="12">
                  <c:v>2001</c:v>
                </c:pt>
                <c:pt idx="13">
                  <c:v>2002</c:v>
                </c:pt>
                <c:pt idx="14">
                  <c:v>2003</c:v>
                </c:pt>
                <c:pt idx="15">
                  <c:v>2004</c:v>
                </c:pt>
                <c:pt idx="16">
                  <c:v>2005</c:v>
                </c:pt>
                <c:pt idx="17">
                  <c:v>2006</c:v>
                </c:pt>
                <c:pt idx="18">
                  <c:v>2007</c:v>
                </c:pt>
                <c:pt idx="19">
                  <c:v>2008</c:v>
                </c:pt>
                <c:pt idx="20">
                  <c:v>2009</c:v>
                </c:pt>
                <c:pt idx="21">
                  <c:v>2010</c:v>
                </c:pt>
                <c:pt idx="22">
                  <c:v>2011</c:v>
                </c:pt>
                <c:pt idx="23">
                  <c:v>2012</c:v>
                </c:pt>
                <c:pt idx="24">
                  <c:v>2013</c:v>
                </c:pt>
                <c:pt idx="25">
                  <c:v>2014</c:v>
                </c:pt>
                <c:pt idx="26">
                  <c:v>2015</c:v>
                </c:pt>
                <c:pt idx="27">
                  <c:v>2016</c:v>
                </c:pt>
              </c:numCache>
            </c:numRef>
          </c:cat>
          <c:val>
            <c:numRef>
              <c:f>data!$E$2:$E$29</c:f>
              <c:numCache>
                <c:formatCode>0.00</c:formatCode>
                <c:ptCount val="28"/>
                <c:pt idx="0">
                  <c:v>30.681756</c:v>
                </c:pt>
                <c:pt idx="1">
                  <c:v>31.247278999999999</c:v>
                </c:pt>
                <c:pt idx="2">
                  <c:v>31.811623999999998</c:v>
                </c:pt>
                <c:pt idx="3">
                  <c:v>32.355994000000003</c:v>
                </c:pt>
                <c:pt idx="4">
                  <c:v>32.901811000000002</c:v>
                </c:pt>
                <c:pt idx="5">
                  <c:v>33.330803000000003</c:v>
                </c:pt>
                <c:pt idx="6">
                  <c:v>33.769303999999998</c:v>
                </c:pt>
                <c:pt idx="7">
                  <c:v>34.143048999999998</c:v>
                </c:pt>
                <c:pt idx="8">
                  <c:v>34.401561000000001</c:v>
                </c:pt>
                <c:pt idx="9">
                  <c:v>34.619159000000003</c:v>
                </c:pt>
                <c:pt idx="10">
                  <c:v>34.797840999999998</c:v>
                </c:pt>
                <c:pt idx="11">
                  <c:v>35.069567999999997</c:v>
                </c:pt>
                <c:pt idx="12">
                  <c:v>35.290291000000003</c:v>
                </c:pt>
                <c:pt idx="13">
                  <c:v>35.522207000000002</c:v>
                </c:pt>
                <c:pt idx="14">
                  <c:v>35.863529</c:v>
                </c:pt>
                <c:pt idx="15">
                  <c:v>36.203319</c:v>
                </c:pt>
                <c:pt idx="16">
                  <c:v>36.649797999999997</c:v>
                </c:pt>
                <c:pt idx="17">
                  <c:v>37.164107000000001</c:v>
                </c:pt>
                <c:pt idx="18">
                  <c:v>37.825710999999998</c:v>
                </c:pt>
                <c:pt idx="19">
                  <c:v>38.777621000000003</c:v>
                </c:pt>
                <c:pt idx="20">
                  <c:v>39.623175000000003</c:v>
                </c:pt>
                <c:pt idx="21">
                  <c:v>40.479353000000003</c:v>
                </c:pt>
                <c:pt idx="22">
                  <c:v>41.366627999999999</c:v>
                </c:pt>
                <c:pt idx="23">
                  <c:v>43.161271999999997</c:v>
                </c:pt>
                <c:pt idx="24">
                  <c:v>44.679181999999997</c:v>
                </c:pt>
                <c:pt idx="25">
                  <c:v>46.201729999999998</c:v>
                </c:pt>
                <c:pt idx="26">
                  <c:v>47.650770000000001</c:v>
                </c:pt>
                <c:pt idx="27">
                  <c:v>49.202070999999997</c:v>
                </c:pt>
              </c:numCache>
            </c:numRef>
          </c:val>
          <c:smooth val="0"/>
          <c:extLst>
            <c:ext xmlns:c16="http://schemas.microsoft.com/office/drawing/2014/chart" uri="{C3380CC4-5D6E-409C-BE32-E72D297353CC}">
              <c16:uniqueId val="{00000000-6BC3-48AC-A090-0A22519FBFB5}"/>
            </c:ext>
          </c:extLst>
        </c:ser>
        <c:dLbls>
          <c:showLegendKey val="0"/>
          <c:showVal val="0"/>
          <c:showCatName val="0"/>
          <c:showSerName val="0"/>
          <c:showPercent val="0"/>
          <c:showBubbleSize val="0"/>
        </c:dLbls>
        <c:marker val="1"/>
        <c:smooth val="0"/>
        <c:axId val="423821696"/>
        <c:axId val="423824384"/>
      </c:lineChart>
      <c:lineChart>
        <c:grouping val="standard"/>
        <c:varyColors val="0"/>
        <c:ser>
          <c:idx val="0"/>
          <c:order val="0"/>
          <c:tx>
            <c:strRef>
              <c:f>data!$D$1</c:f>
              <c:strCache>
                <c:ptCount val="1"/>
                <c:pt idx="0">
                  <c:v>Device spend (indexed 1989 = 100), rhs</c:v>
                </c:pt>
              </c:strCache>
            </c:strRef>
          </c:tx>
          <c:spPr>
            <a:ln w="28575" cap="rnd" cmpd="sng" algn="ctr">
              <a:solidFill>
                <a:schemeClr val="accent5">
                  <a:lumMod val="50000"/>
                </a:schemeClr>
              </a:solidFill>
              <a:prstDash val="solid"/>
              <a:round/>
            </a:ln>
            <a:effectLst/>
          </c:spPr>
          <c:marker>
            <c:symbol val="none"/>
          </c:marker>
          <c:cat>
            <c:numRef>
              <c:f>data!$A$2:$A$29</c:f>
              <c:numCache>
                <c:formatCode>General</c:formatCode>
                <c:ptCount val="28"/>
                <c:pt idx="0">
                  <c:v>1989</c:v>
                </c:pt>
                <c:pt idx="1">
                  <c:v>1990</c:v>
                </c:pt>
                <c:pt idx="2">
                  <c:v>1991</c:v>
                </c:pt>
                <c:pt idx="3">
                  <c:v>1992</c:v>
                </c:pt>
                <c:pt idx="4">
                  <c:v>1993</c:v>
                </c:pt>
                <c:pt idx="5">
                  <c:v>1994</c:v>
                </c:pt>
                <c:pt idx="6">
                  <c:v>1995</c:v>
                </c:pt>
                <c:pt idx="7">
                  <c:v>1996</c:v>
                </c:pt>
                <c:pt idx="8">
                  <c:v>1997</c:v>
                </c:pt>
                <c:pt idx="9">
                  <c:v>1998</c:v>
                </c:pt>
                <c:pt idx="10">
                  <c:v>1999</c:v>
                </c:pt>
                <c:pt idx="11">
                  <c:v>2000</c:v>
                </c:pt>
                <c:pt idx="12">
                  <c:v>2001</c:v>
                </c:pt>
                <c:pt idx="13">
                  <c:v>2002</c:v>
                </c:pt>
                <c:pt idx="14">
                  <c:v>2003</c:v>
                </c:pt>
                <c:pt idx="15">
                  <c:v>2004</c:v>
                </c:pt>
                <c:pt idx="16">
                  <c:v>2005</c:v>
                </c:pt>
                <c:pt idx="17">
                  <c:v>2006</c:v>
                </c:pt>
                <c:pt idx="18">
                  <c:v>2007</c:v>
                </c:pt>
                <c:pt idx="19">
                  <c:v>2008</c:v>
                </c:pt>
                <c:pt idx="20">
                  <c:v>2009</c:v>
                </c:pt>
                <c:pt idx="21">
                  <c:v>2010</c:v>
                </c:pt>
                <c:pt idx="22">
                  <c:v>2011</c:v>
                </c:pt>
                <c:pt idx="23">
                  <c:v>2012</c:v>
                </c:pt>
                <c:pt idx="24">
                  <c:v>2013</c:v>
                </c:pt>
                <c:pt idx="25">
                  <c:v>2014</c:v>
                </c:pt>
                <c:pt idx="26">
                  <c:v>2015</c:v>
                </c:pt>
                <c:pt idx="27">
                  <c:v>2016</c:v>
                </c:pt>
              </c:numCache>
            </c:numRef>
          </c:cat>
          <c:val>
            <c:numRef>
              <c:f>data!$D$2:$D$29</c:f>
              <c:numCache>
                <c:formatCode>General</c:formatCode>
                <c:ptCount val="28"/>
                <c:pt idx="0">
                  <c:v>100</c:v>
                </c:pt>
                <c:pt idx="1">
                  <c:v>112.13872832369941</c:v>
                </c:pt>
                <c:pt idx="2">
                  <c:v>123.6994219653179</c:v>
                </c:pt>
                <c:pt idx="3">
                  <c:v>148.55491329479767</c:v>
                </c:pt>
                <c:pt idx="4">
                  <c:v>158.95953757225431</c:v>
                </c:pt>
                <c:pt idx="5">
                  <c:v>158.09248554913293</c:v>
                </c:pt>
                <c:pt idx="6">
                  <c:v>165.60693641618494</c:v>
                </c:pt>
                <c:pt idx="7">
                  <c:v>178.61271676300575</c:v>
                </c:pt>
                <c:pt idx="8">
                  <c:v>187.28323699421961</c:v>
                </c:pt>
                <c:pt idx="9">
                  <c:v>209.5375722543352</c:v>
                </c:pt>
                <c:pt idx="10">
                  <c:v>222.25433526011554</c:v>
                </c:pt>
                <c:pt idx="11">
                  <c:v>238.15028901734095</c:v>
                </c:pt>
                <c:pt idx="12">
                  <c:v>251.44508670520221</c:v>
                </c:pt>
                <c:pt idx="13">
                  <c:v>278.32369942196522</c:v>
                </c:pt>
                <c:pt idx="14">
                  <c:v>295.08670520231203</c:v>
                </c:pt>
                <c:pt idx="15">
                  <c:v>318.78612716762996</c:v>
                </c:pt>
                <c:pt idx="16">
                  <c:v>355.78034682080914</c:v>
                </c:pt>
                <c:pt idx="17">
                  <c:v>377.16763005780336</c:v>
                </c:pt>
                <c:pt idx="18">
                  <c:v>393.06358381502884</c:v>
                </c:pt>
                <c:pt idx="19">
                  <c:v>420.23121387283231</c:v>
                </c:pt>
                <c:pt idx="20">
                  <c:v>414.73988439306351</c:v>
                </c:pt>
                <c:pt idx="21">
                  <c:v>443.93063583815018</c:v>
                </c:pt>
                <c:pt idx="22">
                  <c:v>452.89017341040449</c:v>
                </c:pt>
                <c:pt idx="23">
                  <c:v>468.208092485549</c:v>
                </c:pt>
                <c:pt idx="24">
                  <c:v>493.06358381502878</c:v>
                </c:pt>
                <c:pt idx="25">
                  <c:v>479.19075144508662</c:v>
                </c:pt>
                <c:pt idx="26">
                  <c:v>490.75144508670513</c:v>
                </c:pt>
                <c:pt idx="27">
                  <c:v>500.28901734104033</c:v>
                </c:pt>
              </c:numCache>
            </c:numRef>
          </c:val>
          <c:smooth val="0"/>
          <c:extLst>
            <c:ext xmlns:c16="http://schemas.microsoft.com/office/drawing/2014/chart" uri="{C3380CC4-5D6E-409C-BE32-E72D297353CC}">
              <c16:uniqueId val="{00000001-6BC3-48AC-A090-0A22519FBFB5}"/>
            </c:ext>
          </c:extLst>
        </c:ser>
        <c:dLbls>
          <c:showLegendKey val="0"/>
          <c:showVal val="0"/>
          <c:showCatName val="0"/>
          <c:showSerName val="0"/>
          <c:showPercent val="0"/>
          <c:showBubbleSize val="0"/>
        </c:dLbls>
        <c:marker val="1"/>
        <c:smooth val="0"/>
        <c:axId val="423838464"/>
        <c:axId val="423836672"/>
      </c:lineChart>
      <c:catAx>
        <c:axId val="423821696"/>
        <c:scaling>
          <c:orientation val="minMax"/>
        </c:scaling>
        <c:delete val="0"/>
        <c:axPos val="b"/>
        <c:numFmt formatCode="General" sourceLinked="1"/>
        <c:majorTickMark val="none"/>
        <c:minorTickMark val="none"/>
        <c:tickLblPos val="low"/>
        <c:spPr>
          <a:noFill/>
          <a:ln w="12700" cap="flat" cmpd="sng" algn="ctr">
            <a:noFill/>
            <a:prstDash val="solid"/>
            <a:round/>
          </a:ln>
          <a:effectLst/>
        </c:spPr>
        <c:txPr>
          <a:bodyPr rot="0" spcFirstLastPara="1" vertOverflow="ellipsis" wrap="square" anchor="ctr" anchorCtr="1"/>
          <a:lstStyle/>
          <a:p>
            <a:pPr>
              <a:defRPr sz="1400" b="0" i="0" u="none" strike="noStrike" kern="1200" baseline="0">
                <a:solidFill>
                  <a:schemeClr val="tx1"/>
                </a:solidFill>
                <a:latin typeface="Frutiger 45 Light" panose="020B0603020202020204" pitchFamily="34" charset="0"/>
                <a:ea typeface="+mn-ea"/>
                <a:cs typeface="+mn-cs"/>
              </a:defRPr>
            </a:pPr>
            <a:endParaRPr lang="en-US"/>
          </a:p>
        </c:txPr>
        <c:crossAx val="423824384"/>
        <c:crosses val="autoZero"/>
        <c:auto val="1"/>
        <c:lblAlgn val="ctr"/>
        <c:lblOffset val="100"/>
        <c:tickLblSkip val="5"/>
        <c:noMultiLvlLbl val="0"/>
      </c:catAx>
      <c:valAx>
        <c:axId val="423824384"/>
        <c:scaling>
          <c:orientation val="minMax"/>
          <c:min val="30"/>
        </c:scaling>
        <c:delete val="0"/>
        <c:axPos val="l"/>
        <c:numFmt formatCode="#,##0;\ \(#,##0\)" sourceLinked="0"/>
        <c:majorTickMark val="none"/>
        <c:minorTickMark val="none"/>
        <c:tickLblPos val="nextTo"/>
        <c:spPr>
          <a:noFill/>
          <a:ln w="25400" cap="flat" cmpd="sng" algn="ctr">
            <a:noFill/>
            <a:prstDash val="solid"/>
            <a:round/>
          </a:ln>
          <a:effectLst/>
        </c:spPr>
        <c:txPr>
          <a:bodyPr rot="-60000000" spcFirstLastPara="1" vertOverflow="ellipsis" vert="horz" wrap="square" anchor="ctr" anchorCtr="1"/>
          <a:lstStyle/>
          <a:p>
            <a:pPr>
              <a:defRPr sz="1400" b="0" i="0" u="none" strike="noStrike" kern="1200" baseline="0">
                <a:solidFill>
                  <a:schemeClr val="tx1"/>
                </a:solidFill>
                <a:latin typeface="Frutiger 45 Light" panose="020B0603020202020204" pitchFamily="34" charset="0"/>
                <a:ea typeface="+mn-ea"/>
                <a:cs typeface="+mn-cs"/>
              </a:defRPr>
            </a:pPr>
            <a:endParaRPr lang="en-US"/>
          </a:p>
        </c:txPr>
        <c:crossAx val="423821696"/>
        <c:crosses val="autoZero"/>
        <c:crossBetween val="midCat"/>
      </c:valAx>
      <c:valAx>
        <c:axId val="423836672"/>
        <c:scaling>
          <c:orientation val="minMax"/>
        </c:scaling>
        <c:delete val="0"/>
        <c:axPos val="r"/>
        <c:numFmt formatCode="#,##0;\ \(#,##0\)" sourceLinked="0"/>
        <c:majorTickMark val="none"/>
        <c:minorTickMark val="none"/>
        <c:tickLblPos val="nextTo"/>
        <c:spPr>
          <a:noFill/>
          <a:ln w="25400" cap="flat" cmpd="sng" algn="ctr">
            <a:noFill/>
            <a:prstDash val="solid"/>
            <a:round/>
          </a:ln>
          <a:effectLst/>
        </c:spPr>
        <c:txPr>
          <a:bodyPr rot="-60000000" spcFirstLastPara="1" vertOverflow="ellipsis" vert="horz" wrap="square" anchor="ctr" anchorCtr="1"/>
          <a:lstStyle/>
          <a:p>
            <a:pPr>
              <a:defRPr sz="1400" b="0" i="0" u="none" strike="noStrike" kern="1200" baseline="0">
                <a:solidFill>
                  <a:schemeClr val="tx1"/>
                </a:solidFill>
                <a:latin typeface="Frutiger 45 Light" panose="020B0603020202020204" pitchFamily="34" charset="0"/>
                <a:ea typeface="+mn-ea"/>
                <a:cs typeface="+mn-cs"/>
              </a:defRPr>
            </a:pPr>
            <a:endParaRPr lang="en-US"/>
          </a:p>
        </c:txPr>
        <c:crossAx val="423838464"/>
        <c:crosses val="max"/>
        <c:crossBetween val="between"/>
      </c:valAx>
      <c:catAx>
        <c:axId val="423838464"/>
        <c:scaling>
          <c:orientation val="minMax"/>
        </c:scaling>
        <c:delete val="1"/>
        <c:axPos val="b"/>
        <c:numFmt formatCode="General" sourceLinked="1"/>
        <c:majorTickMark val="out"/>
        <c:minorTickMark val="none"/>
        <c:tickLblPos val="nextTo"/>
        <c:crossAx val="423836672"/>
        <c:crosses val="autoZero"/>
        <c:auto val="1"/>
        <c:lblAlgn val="ctr"/>
        <c:lblOffset val="100"/>
        <c:noMultiLvlLbl val="0"/>
      </c:catAx>
      <c:spPr>
        <a:noFill/>
        <a:ln w="25400">
          <a:noFill/>
        </a:ln>
        <a:effectLst/>
      </c:spPr>
    </c:plotArea>
    <c:legend>
      <c:legendPos val="b"/>
      <c:overlay val="0"/>
      <c:spPr>
        <a:noFill/>
        <a:ln w="25400">
          <a:noFill/>
        </a:ln>
        <a:effectLst/>
      </c:spPr>
      <c:txPr>
        <a:bodyPr rot="0" spcFirstLastPara="1" vertOverflow="ellipsis" vert="horz" wrap="square" anchor="ctr" anchorCtr="1"/>
        <a:lstStyle/>
        <a:p>
          <a:pPr>
            <a:defRPr sz="1400" b="0" i="0" u="none" strike="noStrike" kern="1200" baseline="0">
              <a:solidFill>
                <a:schemeClr val="tx1"/>
              </a:solidFill>
              <a:latin typeface="Frutiger 45 Light" panose="020B0603020202020204" pitchFamily="34" charset="0"/>
              <a:ea typeface="+mn-ea"/>
              <a:cs typeface="+mn-cs"/>
            </a:defRPr>
          </a:pPr>
          <a:endParaRPr lang="en-US"/>
        </a:p>
      </c:txPr>
    </c:legend>
    <c:plotVisOnly val="1"/>
    <c:dispBlanksAs val="gap"/>
    <c:showDLblsOverMax val="0"/>
  </c:chart>
  <c:spPr>
    <a:solidFill>
      <a:srgbClr val="FFFFFF"/>
    </a:solidFill>
    <a:ln w="9525" cap="flat" cmpd="sng" algn="ctr">
      <a:noFill/>
      <a:prstDash val="solid"/>
    </a:ln>
    <a:effectLst/>
  </c:spPr>
  <c:txPr>
    <a:bodyPr/>
    <a:lstStyle/>
    <a:p>
      <a:pPr>
        <a:defRPr sz="1400">
          <a:latin typeface="Frutiger 45 Light" panose="020B0603020202020204" pitchFamily="34" charset="0"/>
        </a:defRPr>
      </a:pPr>
      <a:endParaRPr lang="en-US"/>
    </a:p>
  </c:txPr>
  <c:externalData r:id="rId4">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lrMapOvr bg1="lt1" tx1="dk1" bg2="lt2" tx2="dk2" accent1="accent1" accent2="accent2" accent3="accent3" accent4="accent4" accent5="accent5" accent6="accent6" hlink="hlink" folHlink="folHlink"/>
  <c:chart>
    <c:autoTitleDeleted val="1"/>
    <c:plotArea>
      <c:layout>
        <c:manualLayout>
          <c:xMode val="edge"/>
          <c:yMode val="edge"/>
          <c:x val="8.4656084656084662E-3"/>
          <c:y val="8.5804976405809794E-2"/>
          <c:w val="0.96825396825396826"/>
          <c:h val="0.80172338433076085"/>
        </c:manualLayout>
      </c:layout>
      <c:barChart>
        <c:barDir val="col"/>
        <c:grouping val="clustered"/>
        <c:varyColors val="0"/>
        <c:ser>
          <c:idx val="0"/>
          <c:order val="0"/>
          <c:spPr>
            <a:solidFill>
              <a:schemeClr val="accent5"/>
            </a:solidFill>
            <a:ln>
              <a:noFill/>
            </a:ln>
            <a:effectLst/>
          </c:spPr>
          <c:invertIfNegative val="0"/>
          <c:dPt>
            <c:idx val="1"/>
            <c:invertIfNegative val="0"/>
            <c:bubble3D val="0"/>
            <c:spPr>
              <a:solidFill>
                <a:schemeClr val="accent5">
                  <a:lumMod val="50000"/>
                </a:schemeClr>
              </a:solidFill>
              <a:ln>
                <a:noFill/>
              </a:ln>
              <a:effectLst/>
            </c:spPr>
            <c:extLst>
              <c:ext xmlns:c16="http://schemas.microsoft.com/office/drawing/2014/chart" uri="{C3380CC4-5D6E-409C-BE32-E72D297353CC}">
                <c16:uniqueId val="{00000001-DFC5-40A2-976E-ED28FD0DB805}"/>
              </c:ext>
            </c:extLst>
          </c:dPt>
          <c:cat>
            <c:strRef>
              <c:f>'CHART senior loans'!$D$8:$D$13</c:f>
              <c:strCache>
                <c:ptCount val="6"/>
                <c:pt idx="0">
                  <c:v>EM sovereign bonds (USD)</c:v>
                </c:pt>
                <c:pt idx="1">
                  <c:v>US senior loans</c:v>
                </c:pt>
                <c:pt idx="2">
                  <c:v>USD HY</c:v>
                </c:pt>
                <c:pt idx="3">
                  <c:v>EUR HY</c:v>
                </c:pt>
                <c:pt idx="4">
                  <c:v>USD IG Intermediate</c:v>
                </c:pt>
                <c:pt idx="5">
                  <c:v>UST 10y</c:v>
                </c:pt>
              </c:strCache>
            </c:strRef>
          </c:cat>
          <c:val>
            <c:numRef>
              <c:f>'CHART senior loans'!$E$8:$E$13</c:f>
              <c:numCache>
                <c:formatCode>General</c:formatCode>
                <c:ptCount val="6"/>
                <c:pt idx="0">
                  <c:v>5.0999999999999996</c:v>
                </c:pt>
                <c:pt idx="1">
                  <c:v>4.3</c:v>
                </c:pt>
                <c:pt idx="2">
                  <c:v>4.2</c:v>
                </c:pt>
                <c:pt idx="3">
                  <c:v>2.7</c:v>
                </c:pt>
                <c:pt idx="4">
                  <c:v>1.7</c:v>
                </c:pt>
                <c:pt idx="5">
                  <c:v>1.58</c:v>
                </c:pt>
              </c:numCache>
            </c:numRef>
          </c:val>
          <c:extLst>
            <c:ext xmlns:c16="http://schemas.microsoft.com/office/drawing/2014/chart" uri="{C3380CC4-5D6E-409C-BE32-E72D297353CC}">
              <c16:uniqueId val="{00000002-DFC5-40A2-976E-ED28FD0DB805}"/>
            </c:ext>
          </c:extLst>
        </c:ser>
        <c:dLbls>
          <c:showLegendKey val="0"/>
          <c:showVal val="0"/>
          <c:showCatName val="0"/>
          <c:showSerName val="0"/>
          <c:showPercent val="0"/>
          <c:showBubbleSize val="0"/>
        </c:dLbls>
        <c:gapWidth val="50"/>
        <c:axId val="1342632128"/>
        <c:axId val="1342641280"/>
      </c:barChart>
      <c:catAx>
        <c:axId val="1342632128"/>
        <c:scaling>
          <c:orientation val="minMax"/>
        </c:scaling>
        <c:delete val="0"/>
        <c:axPos val="b"/>
        <c:numFmt formatCode="General" sourceLinked="1"/>
        <c:majorTickMark val="none"/>
        <c:minorTickMark val="none"/>
        <c:tickLblPos val="low"/>
        <c:spPr>
          <a:no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rot="-5400000" spcFirstLastPara="1" vertOverflow="ellipsis"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crossAx val="1342641280"/>
        <c:crosses val="autoZero"/>
        <c:auto val="1"/>
        <c:lblAlgn val="ctr"/>
        <c:lblOffset val="100"/>
        <c:noMultiLvlLbl val="0"/>
      </c:catAx>
      <c:valAx>
        <c:axId val="1342641280"/>
        <c:scaling>
          <c:orientation val="minMax"/>
        </c:scaling>
        <c:delete val="0"/>
        <c:axPos val="l"/>
        <c:numFmt formatCode="#,##0;\(#,##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crossAx val="1342632128"/>
        <c:crosses val="autoZero"/>
        <c:crossBetween val="between"/>
      </c:valAx>
      <c:spPr>
        <a:solidFill>
          <a:srgbClr val="FFFFFF"/>
        </a:solidFill>
        <a:ln>
          <a:noFill/>
        </a:ln>
        <a:effectLst/>
      </c:spPr>
    </c:plotArea>
    <c:plotVisOnly val="1"/>
    <c:dispBlanksAs val="gap"/>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400">
          <a:solidFill>
            <a:srgbClr val="000000"/>
          </a:solidFill>
          <a:latin typeface="Frutiger 45 Light" panose="020B0603020202020204" pitchFamily="34" charset="0"/>
          <a:ea typeface="+mn-ea"/>
        </a:defRPr>
      </a:pPr>
      <a:endParaRPr lang="en-US"/>
    </a:p>
  </c:txPr>
  <c:externalData r:id="rId4">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xMode val="edge"/>
          <c:yMode val="edge"/>
          <c:x val="5.0428643469490669E-3"/>
          <c:y val="6.5178448394653435E-2"/>
          <c:w val="0.91414364618946076"/>
          <c:h val="0.86707203145700229"/>
        </c:manualLayout>
      </c:layout>
      <c:lineChart>
        <c:grouping val="standard"/>
        <c:varyColors val="0"/>
        <c:ser>
          <c:idx val="0"/>
          <c:order val="0"/>
          <c:tx>
            <c:strRef>
              <c:f>'[Copy of Asia HY- yield is attractive.xlsx]CHART'!$D$10</c:f>
              <c:strCache>
                <c:ptCount val="1"/>
                <c:pt idx="0">
                  <c:v>Asia HY</c:v>
                </c:pt>
              </c:strCache>
            </c:strRef>
          </c:tx>
          <c:spPr>
            <a:ln w="28575" cap="rnd" cmpd="sng" algn="ctr">
              <a:solidFill>
                <a:schemeClr val="accent5">
                  <a:lumMod val="50000"/>
                </a:schemeClr>
              </a:solidFill>
              <a:prstDash val="solid"/>
              <a:round/>
              <a:headEnd type="none" w="med" len="med"/>
              <a:tailEnd type="none" w="med" len="med"/>
            </a:ln>
            <a:effectLst/>
          </c:spPr>
          <c:marker>
            <c:symbol val="none"/>
          </c:marker>
          <c:cat>
            <c:numRef>
              <c:f>'[Copy of Asia HY- yield is attractive.xlsx]CHART'!$C$19:$C$3169</c:f>
              <c:numCache>
                <c:formatCode>dd\.mm\.yyyy</c:formatCode>
                <c:ptCount val="3151"/>
                <c:pt idx="0">
                  <c:v>40179</c:v>
                </c:pt>
                <c:pt idx="1">
                  <c:v>40182</c:v>
                </c:pt>
                <c:pt idx="2">
                  <c:v>40183</c:v>
                </c:pt>
                <c:pt idx="3">
                  <c:v>40184</c:v>
                </c:pt>
                <c:pt idx="4">
                  <c:v>40185</c:v>
                </c:pt>
                <c:pt idx="5">
                  <c:v>40186</c:v>
                </c:pt>
                <c:pt idx="6">
                  <c:v>40189</c:v>
                </c:pt>
                <c:pt idx="7">
                  <c:v>40190</c:v>
                </c:pt>
                <c:pt idx="8">
                  <c:v>40191</c:v>
                </c:pt>
                <c:pt idx="9">
                  <c:v>40192</c:v>
                </c:pt>
                <c:pt idx="10">
                  <c:v>40193</c:v>
                </c:pt>
                <c:pt idx="11">
                  <c:v>40196</c:v>
                </c:pt>
                <c:pt idx="12">
                  <c:v>40197</c:v>
                </c:pt>
                <c:pt idx="13">
                  <c:v>40198</c:v>
                </c:pt>
                <c:pt idx="14">
                  <c:v>40199</c:v>
                </c:pt>
                <c:pt idx="15">
                  <c:v>40200</c:v>
                </c:pt>
                <c:pt idx="16">
                  <c:v>40203</c:v>
                </c:pt>
                <c:pt idx="17">
                  <c:v>40204</c:v>
                </c:pt>
                <c:pt idx="18">
                  <c:v>40205</c:v>
                </c:pt>
                <c:pt idx="19">
                  <c:v>40206</c:v>
                </c:pt>
                <c:pt idx="20">
                  <c:v>40207</c:v>
                </c:pt>
                <c:pt idx="21">
                  <c:v>40210</c:v>
                </c:pt>
                <c:pt idx="22">
                  <c:v>40211</c:v>
                </c:pt>
                <c:pt idx="23">
                  <c:v>40212</c:v>
                </c:pt>
                <c:pt idx="24">
                  <c:v>40213</c:v>
                </c:pt>
                <c:pt idx="25">
                  <c:v>40214</c:v>
                </c:pt>
                <c:pt idx="26">
                  <c:v>40217</c:v>
                </c:pt>
                <c:pt idx="27">
                  <c:v>40218</c:v>
                </c:pt>
                <c:pt idx="28">
                  <c:v>40219</c:v>
                </c:pt>
                <c:pt idx="29">
                  <c:v>40220</c:v>
                </c:pt>
                <c:pt idx="30">
                  <c:v>40221</c:v>
                </c:pt>
                <c:pt idx="31">
                  <c:v>40224</c:v>
                </c:pt>
                <c:pt idx="32">
                  <c:v>40225</c:v>
                </c:pt>
                <c:pt idx="33">
                  <c:v>40226</c:v>
                </c:pt>
                <c:pt idx="34">
                  <c:v>40227</c:v>
                </c:pt>
                <c:pt idx="35">
                  <c:v>40228</c:v>
                </c:pt>
                <c:pt idx="36">
                  <c:v>40231</c:v>
                </c:pt>
                <c:pt idx="37">
                  <c:v>40232</c:v>
                </c:pt>
                <c:pt idx="38">
                  <c:v>40233</c:v>
                </c:pt>
                <c:pt idx="39">
                  <c:v>40234</c:v>
                </c:pt>
                <c:pt idx="40">
                  <c:v>40235</c:v>
                </c:pt>
                <c:pt idx="41">
                  <c:v>40238</c:v>
                </c:pt>
                <c:pt idx="42">
                  <c:v>40239</c:v>
                </c:pt>
                <c:pt idx="43">
                  <c:v>40240</c:v>
                </c:pt>
                <c:pt idx="44">
                  <c:v>40241</c:v>
                </c:pt>
                <c:pt idx="45">
                  <c:v>40242</c:v>
                </c:pt>
                <c:pt idx="46">
                  <c:v>40245</c:v>
                </c:pt>
                <c:pt idx="47">
                  <c:v>40246</c:v>
                </c:pt>
                <c:pt idx="48">
                  <c:v>40247</c:v>
                </c:pt>
                <c:pt idx="49">
                  <c:v>40248</c:v>
                </c:pt>
                <c:pt idx="50">
                  <c:v>40249</c:v>
                </c:pt>
                <c:pt idx="51">
                  <c:v>40252</c:v>
                </c:pt>
                <c:pt idx="52">
                  <c:v>40253</c:v>
                </c:pt>
                <c:pt idx="53">
                  <c:v>40254</c:v>
                </c:pt>
                <c:pt idx="54">
                  <c:v>40255</c:v>
                </c:pt>
                <c:pt idx="55">
                  <c:v>40256</c:v>
                </c:pt>
                <c:pt idx="56">
                  <c:v>40259</c:v>
                </c:pt>
                <c:pt idx="57">
                  <c:v>40260</c:v>
                </c:pt>
                <c:pt idx="58">
                  <c:v>40261</c:v>
                </c:pt>
                <c:pt idx="59">
                  <c:v>40262</c:v>
                </c:pt>
                <c:pt idx="60">
                  <c:v>40263</c:v>
                </c:pt>
                <c:pt idx="61">
                  <c:v>40266</c:v>
                </c:pt>
                <c:pt idx="62">
                  <c:v>40267</c:v>
                </c:pt>
                <c:pt idx="63">
                  <c:v>40268</c:v>
                </c:pt>
                <c:pt idx="64">
                  <c:v>40269</c:v>
                </c:pt>
                <c:pt idx="65">
                  <c:v>40270</c:v>
                </c:pt>
                <c:pt idx="66">
                  <c:v>40273</c:v>
                </c:pt>
                <c:pt idx="67">
                  <c:v>40274</c:v>
                </c:pt>
                <c:pt idx="68">
                  <c:v>40275</c:v>
                </c:pt>
                <c:pt idx="69">
                  <c:v>40276</c:v>
                </c:pt>
                <c:pt idx="70">
                  <c:v>40277</c:v>
                </c:pt>
                <c:pt idx="71">
                  <c:v>40280</c:v>
                </c:pt>
                <c:pt idx="72">
                  <c:v>40281</c:v>
                </c:pt>
                <c:pt idx="73">
                  <c:v>40282</c:v>
                </c:pt>
                <c:pt idx="74">
                  <c:v>40283</c:v>
                </c:pt>
                <c:pt idx="75">
                  <c:v>40284</c:v>
                </c:pt>
                <c:pt idx="76">
                  <c:v>40287</c:v>
                </c:pt>
                <c:pt idx="77">
                  <c:v>40288</c:v>
                </c:pt>
                <c:pt idx="78">
                  <c:v>40289</c:v>
                </c:pt>
                <c:pt idx="79">
                  <c:v>40290</c:v>
                </c:pt>
                <c:pt idx="80">
                  <c:v>40291</c:v>
                </c:pt>
                <c:pt idx="81">
                  <c:v>40294</c:v>
                </c:pt>
                <c:pt idx="82">
                  <c:v>40295</c:v>
                </c:pt>
                <c:pt idx="83">
                  <c:v>40296</c:v>
                </c:pt>
                <c:pt idx="84">
                  <c:v>40297</c:v>
                </c:pt>
                <c:pt idx="85">
                  <c:v>40298</c:v>
                </c:pt>
                <c:pt idx="86">
                  <c:v>40301</c:v>
                </c:pt>
                <c:pt idx="87">
                  <c:v>40302</c:v>
                </c:pt>
                <c:pt idx="88">
                  <c:v>40303</c:v>
                </c:pt>
                <c:pt idx="89">
                  <c:v>40304</c:v>
                </c:pt>
                <c:pt idx="90">
                  <c:v>40305</c:v>
                </c:pt>
                <c:pt idx="91">
                  <c:v>40308</c:v>
                </c:pt>
                <c:pt idx="92">
                  <c:v>40309</c:v>
                </c:pt>
                <c:pt idx="93">
                  <c:v>40310</c:v>
                </c:pt>
                <c:pt idx="94">
                  <c:v>40311</c:v>
                </c:pt>
                <c:pt idx="95">
                  <c:v>40312</c:v>
                </c:pt>
                <c:pt idx="96">
                  <c:v>40315</c:v>
                </c:pt>
                <c:pt idx="97">
                  <c:v>40316</c:v>
                </c:pt>
                <c:pt idx="98">
                  <c:v>40317</c:v>
                </c:pt>
                <c:pt idx="99">
                  <c:v>40318</c:v>
                </c:pt>
                <c:pt idx="100">
                  <c:v>40319</c:v>
                </c:pt>
                <c:pt idx="101">
                  <c:v>40322</c:v>
                </c:pt>
                <c:pt idx="102">
                  <c:v>40323</c:v>
                </c:pt>
                <c:pt idx="103">
                  <c:v>40324</c:v>
                </c:pt>
                <c:pt idx="104">
                  <c:v>40325</c:v>
                </c:pt>
                <c:pt idx="105">
                  <c:v>40326</c:v>
                </c:pt>
                <c:pt idx="106">
                  <c:v>40329</c:v>
                </c:pt>
                <c:pt idx="107">
                  <c:v>40330</c:v>
                </c:pt>
                <c:pt idx="108">
                  <c:v>40331</c:v>
                </c:pt>
                <c:pt idx="109">
                  <c:v>40332</c:v>
                </c:pt>
                <c:pt idx="110">
                  <c:v>40333</c:v>
                </c:pt>
                <c:pt idx="111">
                  <c:v>40336</c:v>
                </c:pt>
                <c:pt idx="112">
                  <c:v>40337</c:v>
                </c:pt>
                <c:pt idx="113">
                  <c:v>40338</c:v>
                </c:pt>
                <c:pt idx="114">
                  <c:v>40339</c:v>
                </c:pt>
                <c:pt idx="115">
                  <c:v>40340</c:v>
                </c:pt>
                <c:pt idx="116">
                  <c:v>40343</c:v>
                </c:pt>
                <c:pt idx="117">
                  <c:v>40344</c:v>
                </c:pt>
                <c:pt idx="118">
                  <c:v>40345</c:v>
                </c:pt>
                <c:pt idx="119">
                  <c:v>40346</c:v>
                </c:pt>
                <c:pt idx="120">
                  <c:v>40347</c:v>
                </c:pt>
                <c:pt idx="121">
                  <c:v>40350</c:v>
                </c:pt>
                <c:pt idx="122">
                  <c:v>40351</c:v>
                </c:pt>
                <c:pt idx="123">
                  <c:v>40352</c:v>
                </c:pt>
                <c:pt idx="124">
                  <c:v>40353</c:v>
                </c:pt>
                <c:pt idx="125">
                  <c:v>40354</c:v>
                </c:pt>
                <c:pt idx="126">
                  <c:v>40357</c:v>
                </c:pt>
                <c:pt idx="127">
                  <c:v>40358</c:v>
                </c:pt>
                <c:pt idx="128">
                  <c:v>40359</c:v>
                </c:pt>
                <c:pt idx="129">
                  <c:v>40360</c:v>
                </c:pt>
                <c:pt idx="130">
                  <c:v>40361</c:v>
                </c:pt>
                <c:pt idx="131">
                  <c:v>40364</c:v>
                </c:pt>
                <c:pt idx="132">
                  <c:v>40365</c:v>
                </c:pt>
                <c:pt idx="133">
                  <c:v>40366</c:v>
                </c:pt>
                <c:pt idx="134">
                  <c:v>40367</c:v>
                </c:pt>
                <c:pt idx="135">
                  <c:v>40368</c:v>
                </c:pt>
                <c:pt idx="136">
                  <c:v>40371</c:v>
                </c:pt>
                <c:pt idx="137">
                  <c:v>40372</c:v>
                </c:pt>
                <c:pt idx="138">
                  <c:v>40373</c:v>
                </c:pt>
                <c:pt idx="139">
                  <c:v>40374</c:v>
                </c:pt>
                <c:pt idx="140">
                  <c:v>40375</c:v>
                </c:pt>
                <c:pt idx="141">
                  <c:v>40378</c:v>
                </c:pt>
                <c:pt idx="142">
                  <c:v>40379</c:v>
                </c:pt>
                <c:pt idx="143">
                  <c:v>40380</c:v>
                </c:pt>
                <c:pt idx="144">
                  <c:v>40381</c:v>
                </c:pt>
                <c:pt idx="145">
                  <c:v>40382</c:v>
                </c:pt>
                <c:pt idx="146">
                  <c:v>40385</c:v>
                </c:pt>
                <c:pt idx="147">
                  <c:v>40386</c:v>
                </c:pt>
                <c:pt idx="148">
                  <c:v>40387</c:v>
                </c:pt>
                <c:pt idx="149">
                  <c:v>40388</c:v>
                </c:pt>
                <c:pt idx="150">
                  <c:v>40389</c:v>
                </c:pt>
                <c:pt idx="151">
                  <c:v>40392</c:v>
                </c:pt>
                <c:pt idx="152">
                  <c:v>40393</c:v>
                </c:pt>
                <c:pt idx="153">
                  <c:v>40394</c:v>
                </c:pt>
                <c:pt idx="154">
                  <c:v>40395</c:v>
                </c:pt>
                <c:pt idx="155">
                  <c:v>40396</c:v>
                </c:pt>
                <c:pt idx="156">
                  <c:v>40399</c:v>
                </c:pt>
                <c:pt idx="157">
                  <c:v>40400</c:v>
                </c:pt>
                <c:pt idx="158">
                  <c:v>40401</c:v>
                </c:pt>
                <c:pt idx="159">
                  <c:v>40402</c:v>
                </c:pt>
                <c:pt idx="160">
                  <c:v>40403</c:v>
                </c:pt>
                <c:pt idx="161">
                  <c:v>40406</c:v>
                </c:pt>
                <c:pt idx="162">
                  <c:v>40407</c:v>
                </c:pt>
                <c:pt idx="163">
                  <c:v>40408</c:v>
                </c:pt>
                <c:pt idx="164">
                  <c:v>40409</c:v>
                </c:pt>
                <c:pt idx="165">
                  <c:v>40410</c:v>
                </c:pt>
                <c:pt idx="166">
                  <c:v>40413</c:v>
                </c:pt>
                <c:pt idx="167">
                  <c:v>40414</c:v>
                </c:pt>
                <c:pt idx="168">
                  <c:v>40415</c:v>
                </c:pt>
                <c:pt idx="169">
                  <c:v>40416</c:v>
                </c:pt>
                <c:pt idx="170">
                  <c:v>40417</c:v>
                </c:pt>
                <c:pt idx="171">
                  <c:v>40420</c:v>
                </c:pt>
                <c:pt idx="172">
                  <c:v>40421</c:v>
                </c:pt>
                <c:pt idx="173">
                  <c:v>40422</c:v>
                </c:pt>
                <c:pt idx="174">
                  <c:v>40423</c:v>
                </c:pt>
                <c:pt idx="175">
                  <c:v>40424</c:v>
                </c:pt>
                <c:pt idx="176">
                  <c:v>40427</c:v>
                </c:pt>
                <c:pt idx="177">
                  <c:v>40428</c:v>
                </c:pt>
                <c:pt idx="178">
                  <c:v>40429</c:v>
                </c:pt>
                <c:pt idx="179">
                  <c:v>40430</c:v>
                </c:pt>
                <c:pt idx="180">
                  <c:v>40431</c:v>
                </c:pt>
                <c:pt idx="181">
                  <c:v>40434</c:v>
                </c:pt>
                <c:pt idx="182">
                  <c:v>40435</c:v>
                </c:pt>
                <c:pt idx="183">
                  <c:v>40436</c:v>
                </c:pt>
                <c:pt idx="184">
                  <c:v>40437</c:v>
                </c:pt>
                <c:pt idx="185">
                  <c:v>40438</c:v>
                </c:pt>
                <c:pt idx="186">
                  <c:v>40441</c:v>
                </c:pt>
                <c:pt idx="187">
                  <c:v>40442</c:v>
                </c:pt>
                <c:pt idx="188">
                  <c:v>40443</c:v>
                </c:pt>
                <c:pt idx="189">
                  <c:v>40444</c:v>
                </c:pt>
                <c:pt idx="190">
                  <c:v>40445</c:v>
                </c:pt>
                <c:pt idx="191">
                  <c:v>40448</c:v>
                </c:pt>
                <c:pt idx="192">
                  <c:v>40449</c:v>
                </c:pt>
                <c:pt idx="193">
                  <c:v>40450</c:v>
                </c:pt>
                <c:pt idx="194">
                  <c:v>40451</c:v>
                </c:pt>
                <c:pt idx="195">
                  <c:v>40452</c:v>
                </c:pt>
                <c:pt idx="196">
                  <c:v>40455</c:v>
                </c:pt>
                <c:pt idx="197">
                  <c:v>40456</c:v>
                </c:pt>
                <c:pt idx="198">
                  <c:v>40457</c:v>
                </c:pt>
                <c:pt idx="199">
                  <c:v>40458</c:v>
                </c:pt>
                <c:pt idx="200">
                  <c:v>40459</c:v>
                </c:pt>
                <c:pt idx="201">
                  <c:v>40462</c:v>
                </c:pt>
                <c:pt idx="202">
                  <c:v>40463</c:v>
                </c:pt>
                <c:pt idx="203">
                  <c:v>40464</c:v>
                </c:pt>
                <c:pt idx="204">
                  <c:v>40465</c:v>
                </c:pt>
                <c:pt idx="205">
                  <c:v>40466</c:v>
                </c:pt>
                <c:pt idx="206">
                  <c:v>40469</c:v>
                </c:pt>
                <c:pt idx="207">
                  <c:v>40470</c:v>
                </c:pt>
                <c:pt idx="208">
                  <c:v>40471</c:v>
                </c:pt>
                <c:pt idx="209">
                  <c:v>40472</c:v>
                </c:pt>
                <c:pt idx="210">
                  <c:v>40473</c:v>
                </c:pt>
                <c:pt idx="211">
                  <c:v>40476</c:v>
                </c:pt>
                <c:pt idx="212">
                  <c:v>40477</c:v>
                </c:pt>
                <c:pt idx="213">
                  <c:v>40478</c:v>
                </c:pt>
                <c:pt idx="214">
                  <c:v>40479</c:v>
                </c:pt>
                <c:pt idx="215">
                  <c:v>40480</c:v>
                </c:pt>
                <c:pt idx="216">
                  <c:v>40483</c:v>
                </c:pt>
                <c:pt idx="217">
                  <c:v>40484</c:v>
                </c:pt>
                <c:pt idx="218">
                  <c:v>40485</c:v>
                </c:pt>
                <c:pt idx="219">
                  <c:v>40486</c:v>
                </c:pt>
                <c:pt idx="220">
                  <c:v>40487</c:v>
                </c:pt>
                <c:pt idx="221">
                  <c:v>40490</c:v>
                </c:pt>
                <c:pt idx="222">
                  <c:v>40491</c:v>
                </c:pt>
                <c:pt idx="223">
                  <c:v>40492</c:v>
                </c:pt>
                <c:pt idx="224">
                  <c:v>40493</c:v>
                </c:pt>
                <c:pt idx="225">
                  <c:v>40494</c:v>
                </c:pt>
                <c:pt idx="226">
                  <c:v>40497</c:v>
                </c:pt>
                <c:pt idx="227">
                  <c:v>40498</c:v>
                </c:pt>
                <c:pt idx="228">
                  <c:v>40499</c:v>
                </c:pt>
                <c:pt idx="229">
                  <c:v>40500</c:v>
                </c:pt>
                <c:pt idx="230">
                  <c:v>40501</c:v>
                </c:pt>
                <c:pt idx="231">
                  <c:v>40504</c:v>
                </c:pt>
                <c:pt idx="232">
                  <c:v>40505</c:v>
                </c:pt>
                <c:pt idx="233">
                  <c:v>40506</c:v>
                </c:pt>
                <c:pt idx="234">
                  <c:v>40507</c:v>
                </c:pt>
                <c:pt idx="235">
                  <c:v>40508</c:v>
                </c:pt>
                <c:pt idx="236">
                  <c:v>40511</c:v>
                </c:pt>
                <c:pt idx="237">
                  <c:v>40512</c:v>
                </c:pt>
                <c:pt idx="238">
                  <c:v>40513</c:v>
                </c:pt>
                <c:pt idx="239">
                  <c:v>40514</c:v>
                </c:pt>
                <c:pt idx="240">
                  <c:v>40515</c:v>
                </c:pt>
                <c:pt idx="241">
                  <c:v>40518</c:v>
                </c:pt>
                <c:pt idx="242">
                  <c:v>40519</c:v>
                </c:pt>
                <c:pt idx="243">
                  <c:v>40520</c:v>
                </c:pt>
                <c:pt idx="244">
                  <c:v>40521</c:v>
                </c:pt>
                <c:pt idx="245">
                  <c:v>40522</c:v>
                </c:pt>
                <c:pt idx="246">
                  <c:v>40525</c:v>
                </c:pt>
                <c:pt idx="247">
                  <c:v>40526</c:v>
                </c:pt>
                <c:pt idx="248">
                  <c:v>40527</c:v>
                </c:pt>
                <c:pt idx="249">
                  <c:v>40528</c:v>
                </c:pt>
                <c:pt idx="250">
                  <c:v>40529</c:v>
                </c:pt>
                <c:pt idx="251">
                  <c:v>40532</c:v>
                </c:pt>
                <c:pt idx="252">
                  <c:v>40533</c:v>
                </c:pt>
                <c:pt idx="253">
                  <c:v>40534</c:v>
                </c:pt>
                <c:pt idx="254">
                  <c:v>40535</c:v>
                </c:pt>
                <c:pt idx="255">
                  <c:v>40536</c:v>
                </c:pt>
                <c:pt idx="256">
                  <c:v>40539</c:v>
                </c:pt>
                <c:pt idx="257">
                  <c:v>40540</c:v>
                </c:pt>
                <c:pt idx="258">
                  <c:v>40541</c:v>
                </c:pt>
                <c:pt idx="259">
                  <c:v>40542</c:v>
                </c:pt>
                <c:pt idx="260">
                  <c:v>40543</c:v>
                </c:pt>
                <c:pt idx="261">
                  <c:v>40546</c:v>
                </c:pt>
                <c:pt idx="262">
                  <c:v>40547</c:v>
                </c:pt>
                <c:pt idx="263">
                  <c:v>40548</c:v>
                </c:pt>
                <c:pt idx="264">
                  <c:v>40549</c:v>
                </c:pt>
                <c:pt idx="265">
                  <c:v>40550</c:v>
                </c:pt>
                <c:pt idx="266">
                  <c:v>40553</c:v>
                </c:pt>
                <c:pt idx="267">
                  <c:v>40554</c:v>
                </c:pt>
                <c:pt idx="268">
                  <c:v>40555</c:v>
                </c:pt>
                <c:pt idx="269">
                  <c:v>40556</c:v>
                </c:pt>
                <c:pt idx="270">
                  <c:v>40557</c:v>
                </c:pt>
                <c:pt idx="271">
                  <c:v>40560</c:v>
                </c:pt>
                <c:pt idx="272">
                  <c:v>40561</c:v>
                </c:pt>
                <c:pt idx="273">
                  <c:v>40562</c:v>
                </c:pt>
                <c:pt idx="274">
                  <c:v>40563</c:v>
                </c:pt>
                <c:pt idx="275">
                  <c:v>40564</c:v>
                </c:pt>
                <c:pt idx="276">
                  <c:v>40567</c:v>
                </c:pt>
                <c:pt idx="277">
                  <c:v>40568</c:v>
                </c:pt>
                <c:pt idx="278">
                  <c:v>40569</c:v>
                </c:pt>
                <c:pt idx="279">
                  <c:v>40570</c:v>
                </c:pt>
                <c:pt idx="280">
                  <c:v>40571</c:v>
                </c:pt>
                <c:pt idx="281">
                  <c:v>40574</c:v>
                </c:pt>
                <c:pt idx="282">
                  <c:v>40575</c:v>
                </c:pt>
                <c:pt idx="283">
                  <c:v>40576</c:v>
                </c:pt>
                <c:pt idx="284">
                  <c:v>40577</c:v>
                </c:pt>
                <c:pt idx="285">
                  <c:v>40578</c:v>
                </c:pt>
                <c:pt idx="286">
                  <c:v>40581</c:v>
                </c:pt>
                <c:pt idx="287">
                  <c:v>40582</c:v>
                </c:pt>
                <c:pt idx="288">
                  <c:v>40583</c:v>
                </c:pt>
                <c:pt idx="289">
                  <c:v>40584</c:v>
                </c:pt>
                <c:pt idx="290">
                  <c:v>40585</c:v>
                </c:pt>
                <c:pt idx="291">
                  <c:v>40588</c:v>
                </c:pt>
                <c:pt idx="292">
                  <c:v>40589</c:v>
                </c:pt>
                <c:pt idx="293">
                  <c:v>40590</c:v>
                </c:pt>
                <c:pt idx="294">
                  <c:v>40591</c:v>
                </c:pt>
                <c:pt idx="295">
                  <c:v>40592</c:v>
                </c:pt>
                <c:pt idx="296">
                  <c:v>40595</c:v>
                </c:pt>
                <c:pt idx="297">
                  <c:v>40596</c:v>
                </c:pt>
                <c:pt idx="298">
                  <c:v>40597</c:v>
                </c:pt>
                <c:pt idx="299">
                  <c:v>40598</c:v>
                </c:pt>
                <c:pt idx="300">
                  <c:v>40599</c:v>
                </c:pt>
                <c:pt idx="301">
                  <c:v>40602</c:v>
                </c:pt>
                <c:pt idx="302">
                  <c:v>40603</c:v>
                </c:pt>
                <c:pt idx="303">
                  <c:v>40604</c:v>
                </c:pt>
                <c:pt idx="304">
                  <c:v>40605</c:v>
                </c:pt>
                <c:pt idx="305">
                  <c:v>40606</c:v>
                </c:pt>
                <c:pt idx="306">
                  <c:v>40609</c:v>
                </c:pt>
                <c:pt idx="307">
                  <c:v>40610</c:v>
                </c:pt>
                <c:pt idx="308">
                  <c:v>40611</c:v>
                </c:pt>
                <c:pt idx="309">
                  <c:v>40612</c:v>
                </c:pt>
                <c:pt idx="310">
                  <c:v>40613</c:v>
                </c:pt>
                <c:pt idx="311">
                  <c:v>40616</c:v>
                </c:pt>
                <c:pt idx="312">
                  <c:v>40617</c:v>
                </c:pt>
                <c:pt idx="313">
                  <c:v>40618</c:v>
                </c:pt>
                <c:pt idx="314">
                  <c:v>40619</c:v>
                </c:pt>
                <c:pt idx="315">
                  <c:v>40620</c:v>
                </c:pt>
                <c:pt idx="316">
                  <c:v>40623</c:v>
                </c:pt>
                <c:pt idx="317">
                  <c:v>40624</c:v>
                </c:pt>
                <c:pt idx="318">
                  <c:v>40625</c:v>
                </c:pt>
                <c:pt idx="319">
                  <c:v>40626</c:v>
                </c:pt>
                <c:pt idx="320">
                  <c:v>40627</c:v>
                </c:pt>
                <c:pt idx="321">
                  <c:v>40630</c:v>
                </c:pt>
                <c:pt idx="322">
                  <c:v>40631</c:v>
                </c:pt>
                <c:pt idx="323">
                  <c:v>40632</c:v>
                </c:pt>
                <c:pt idx="324">
                  <c:v>40633</c:v>
                </c:pt>
                <c:pt idx="325">
                  <c:v>40634</c:v>
                </c:pt>
                <c:pt idx="326">
                  <c:v>40637</c:v>
                </c:pt>
                <c:pt idx="327">
                  <c:v>40638</c:v>
                </c:pt>
                <c:pt idx="328">
                  <c:v>40639</c:v>
                </c:pt>
                <c:pt idx="329">
                  <c:v>40640</c:v>
                </c:pt>
                <c:pt idx="330">
                  <c:v>40641</c:v>
                </c:pt>
                <c:pt idx="331">
                  <c:v>40644</c:v>
                </c:pt>
                <c:pt idx="332">
                  <c:v>40645</c:v>
                </c:pt>
                <c:pt idx="333">
                  <c:v>40646</c:v>
                </c:pt>
                <c:pt idx="334">
                  <c:v>40647</c:v>
                </c:pt>
                <c:pt idx="335">
                  <c:v>40648</c:v>
                </c:pt>
                <c:pt idx="336">
                  <c:v>40651</c:v>
                </c:pt>
                <c:pt idx="337">
                  <c:v>40652</c:v>
                </c:pt>
                <c:pt idx="338">
                  <c:v>40653</c:v>
                </c:pt>
                <c:pt idx="339">
                  <c:v>40654</c:v>
                </c:pt>
                <c:pt idx="340">
                  <c:v>40655</c:v>
                </c:pt>
                <c:pt idx="341">
                  <c:v>40658</c:v>
                </c:pt>
                <c:pt idx="342">
                  <c:v>40659</c:v>
                </c:pt>
                <c:pt idx="343">
                  <c:v>40660</c:v>
                </c:pt>
                <c:pt idx="344">
                  <c:v>40661</c:v>
                </c:pt>
                <c:pt idx="345">
                  <c:v>40662</c:v>
                </c:pt>
                <c:pt idx="346">
                  <c:v>40665</c:v>
                </c:pt>
                <c:pt idx="347">
                  <c:v>40666</c:v>
                </c:pt>
                <c:pt idx="348">
                  <c:v>40667</c:v>
                </c:pt>
                <c:pt idx="349">
                  <c:v>40668</c:v>
                </c:pt>
                <c:pt idx="350">
                  <c:v>40669</c:v>
                </c:pt>
                <c:pt idx="351">
                  <c:v>40672</c:v>
                </c:pt>
                <c:pt idx="352">
                  <c:v>40673</c:v>
                </c:pt>
                <c:pt idx="353">
                  <c:v>40674</c:v>
                </c:pt>
                <c:pt idx="354">
                  <c:v>40675</c:v>
                </c:pt>
                <c:pt idx="355">
                  <c:v>40676</c:v>
                </c:pt>
                <c:pt idx="356">
                  <c:v>40679</c:v>
                </c:pt>
                <c:pt idx="357">
                  <c:v>40680</c:v>
                </c:pt>
                <c:pt idx="358">
                  <c:v>40681</c:v>
                </c:pt>
                <c:pt idx="359">
                  <c:v>40682</c:v>
                </c:pt>
                <c:pt idx="360">
                  <c:v>40683</c:v>
                </c:pt>
                <c:pt idx="361">
                  <c:v>40686</c:v>
                </c:pt>
                <c:pt idx="362">
                  <c:v>40687</c:v>
                </c:pt>
                <c:pt idx="363">
                  <c:v>40688</c:v>
                </c:pt>
                <c:pt idx="364">
                  <c:v>40689</c:v>
                </c:pt>
                <c:pt idx="365">
                  <c:v>40690</c:v>
                </c:pt>
                <c:pt idx="366">
                  <c:v>40693</c:v>
                </c:pt>
                <c:pt idx="367">
                  <c:v>40694</c:v>
                </c:pt>
                <c:pt idx="368">
                  <c:v>40695</c:v>
                </c:pt>
                <c:pt idx="369">
                  <c:v>40696</c:v>
                </c:pt>
                <c:pt idx="370">
                  <c:v>40697</c:v>
                </c:pt>
                <c:pt idx="371">
                  <c:v>40700</c:v>
                </c:pt>
                <c:pt idx="372">
                  <c:v>40701</c:v>
                </c:pt>
                <c:pt idx="373">
                  <c:v>40702</c:v>
                </c:pt>
                <c:pt idx="374">
                  <c:v>40703</c:v>
                </c:pt>
                <c:pt idx="375">
                  <c:v>40704</c:v>
                </c:pt>
                <c:pt idx="376">
                  <c:v>40707</c:v>
                </c:pt>
                <c:pt idx="377">
                  <c:v>40708</c:v>
                </c:pt>
                <c:pt idx="378">
                  <c:v>40709</c:v>
                </c:pt>
                <c:pt idx="379">
                  <c:v>40710</c:v>
                </c:pt>
                <c:pt idx="380">
                  <c:v>40711</c:v>
                </c:pt>
                <c:pt idx="381">
                  <c:v>40714</c:v>
                </c:pt>
                <c:pt idx="382">
                  <c:v>40715</c:v>
                </c:pt>
                <c:pt idx="383">
                  <c:v>40716</c:v>
                </c:pt>
                <c:pt idx="384">
                  <c:v>40717</c:v>
                </c:pt>
                <c:pt idx="385">
                  <c:v>40718</c:v>
                </c:pt>
                <c:pt idx="386">
                  <c:v>40721</c:v>
                </c:pt>
                <c:pt idx="387">
                  <c:v>40722</c:v>
                </c:pt>
                <c:pt idx="388">
                  <c:v>40723</c:v>
                </c:pt>
                <c:pt idx="389">
                  <c:v>40724</c:v>
                </c:pt>
                <c:pt idx="390">
                  <c:v>40725</c:v>
                </c:pt>
                <c:pt idx="391">
                  <c:v>40728</c:v>
                </c:pt>
                <c:pt idx="392">
                  <c:v>40729</c:v>
                </c:pt>
                <c:pt idx="393">
                  <c:v>40730</c:v>
                </c:pt>
                <c:pt idx="394">
                  <c:v>40731</c:v>
                </c:pt>
                <c:pt idx="395">
                  <c:v>40732</c:v>
                </c:pt>
                <c:pt idx="396">
                  <c:v>40735</c:v>
                </c:pt>
                <c:pt idx="397">
                  <c:v>40736</c:v>
                </c:pt>
                <c:pt idx="398">
                  <c:v>40737</c:v>
                </c:pt>
                <c:pt idx="399">
                  <c:v>40738</c:v>
                </c:pt>
                <c:pt idx="400">
                  <c:v>40739</c:v>
                </c:pt>
                <c:pt idx="401">
                  <c:v>40742</c:v>
                </c:pt>
                <c:pt idx="402">
                  <c:v>40743</c:v>
                </c:pt>
                <c:pt idx="403">
                  <c:v>40744</c:v>
                </c:pt>
                <c:pt idx="404">
                  <c:v>40745</c:v>
                </c:pt>
                <c:pt idx="405">
                  <c:v>40746</c:v>
                </c:pt>
                <c:pt idx="406">
                  <c:v>40749</c:v>
                </c:pt>
                <c:pt idx="407">
                  <c:v>40750</c:v>
                </c:pt>
                <c:pt idx="408">
                  <c:v>40751</c:v>
                </c:pt>
                <c:pt idx="409">
                  <c:v>40752</c:v>
                </c:pt>
                <c:pt idx="410">
                  <c:v>40753</c:v>
                </c:pt>
                <c:pt idx="411">
                  <c:v>40756</c:v>
                </c:pt>
                <c:pt idx="412">
                  <c:v>40757</c:v>
                </c:pt>
                <c:pt idx="413">
                  <c:v>40758</c:v>
                </c:pt>
                <c:pt idx="414">
                  <c:v>40759</c:v>
                </c:pt>
                <c:pt idx="415">
                  <c:v>40760</c:v>
                </c:pt>
                <c:pt idx="416">
                  <c:v>40763</c:v>
                </c:pt>
                <c:pt idx="417">
                  <c:v>40764</c:v>
                </c:pt>
                <c:pt idx="418">
                  <c:v>40765</c:v>
                </c:pt>
                <c:pt idx="419">
                  <c:v>40766</c:v>
                </c:pt>
                <c:pt idx="420">
                  <c:v>40767</c:v>
                </c:pt>
                <c:pt idx="421">
                  <c:v>40770</c:v>
                </c:pt>
                <c:pt idx="422">
                  <c:v>40771</c:v>
                </c:pt>
                <c:pt idx="423">
                  <c:v>40772</c:v>
                </c:pt>
                <c:pt idx="424">
                  <c:v>40773</c:v>
                </c:pt>
                <c:pt idx="425">
                  <c:v>40774</c:v>
                </c:pt>
                <c:pt idx="426">
                  <c:v>40777</c:v>
                </c:pt>
                <c:pt idx="427">
                  <c:v>40778</c:v>
                </c:pt>
                <c:pt idx="428">
                  <c:v>40779</c:v>
                </c:pt>
                <c:pt idx="429">
                  <c:v>40780</c:v>
                </c:pt>
                <c:pt idx="430">
                  <c:v>40781</c:v>
                </c:pt>
                <c:pt idx="431">
                  <c:v>40784</c:v>
                </c:pt>
                <c:pt idx="432">
                  <c:v>40785</c:v>
                </c:pt>
                <c:pt idx="433">
                  <c:v>40786</c:v>
                </c:pt>
                <c:pt idx="434">
                  <c:v>40787</c:v>
                </c:pt>
                <c:pt idx="435">
                  <c:v>40788</c:v>
                </c:pt>
                <c:pt idx="436">
                  <c:v>40791</c:v>
                </c:pt>
                <c:pt idx="437">
                  <c:v>40792</c:v>
                </c:pt>
                <c:pt idx="438">
                  <c:v>40793</c:v>
                </c:pt>
                <c:pt idx="439">
                  <c:v>40794</c:v>
                </c:pt>
                <c:pt idx="440">
                  <c:v>40795</c:v>
                </c:pt>
                <c:pt idx="441">
                  <c:v>40798</c:v>
                </c:pt>
                <c:pt idx="442">
                  <c:v>40799</c:v>
                </c:pt>
                <c:pt idx="443">
                  <c:v>40800</c:v>
                </c:pt>
                <c:pt idx="444">
                  <c:v>40801</c:v>
                </c:pt>
                <c:pt idx="445">
                  <c:v>40802</c:v>
                </c:pt>
                <c:pt idx="446">
                  <c:v>40805</c:v>
                </c:pt>
                <c:pt idx="447">
                  <c:v>40806</c:v>
                </c:pt>
                <c:pt idx="448">
                  <c:v>40807</c:v>
                </c:pt>
                <c:pt idx="449">
                  <c:v>40808</c:v>
                </c:pt>
                <c:pt idx="450">
                  <c:v>40809</c:v>
                </c:pt>
                <c:pt idx="451">
                  <c:v>40812</c:v>
                </c:pt>
                <c:pt idx="452">
                  <c:v>40813</c:v>
                </c:pt>
                <c:pt idx="453">
                  <c:v>40814</c:v>
                </c:pt>
                <c:pt idx="454">
                  <c:v>40815</c:v>
                </c:pt>
                <c:pt idx="455">
                  <c:v>40816</c:v>
                </c:pt>
                <c:pt idx="456">
                  <c:v>40819</c:v>
                </c:pt>
                <c:pt idx="457">
                  <c:v>40820</c:v>
                </c:pt>
                <c:pt idx="458">
                  <c:v>40821</c:v>
                </c:pt>
                <c:pt idx="459">
                  <c:v>40822</c:v>
                </c:pt>
                <c:pt idx="460">
                  <c:v>40823</c:v>
                </c:pt>
                <c:pt idx="461">
                  <c:v>40826</c:v>
                </c:pt>
                <c:pt idx="462">
                  <c:v>40827</c:v>
                </c:pt>
                <c:pt idx="463">
                  <c:v>40828</c:v>
                </c:pt>
                <c:pt idx="464">
                  <c:v>40829</c:v>
                </c:pt>
                <c:pt idx="465">
                  <c:v>40830</c:v>
                </c:pt>
                <c:pt idx="466">
                  <c:v>40833</c:v>
                </c:pt>
                <c:pt idx="467">
                  <c:v>40834</c:v>
                </c:pt>
                <c:pt idx="468">
                  <c:v>40835</c:v>
                </c:pt>
                <c:pt idx="469">
                  <c:v>40836</c:v>
                </c:pt>
                <c:pt idx="470">
                  <c:v>40837</c:v>
                </c:pt>
                <c:pt idx="471">
                  <c:v>40840</c:v>
                </c:pt>
                <c:pt idx="472">
                  <c:v>40841</c:v>
                </c:pt>
                <c:pt idx="473">
                  <c:v>40842</c:v>
                </c:pt>
                <c:pt idx="474">
                  <c:v>40843</c:v>
                </c:pt>
                <c:pt idx="475">
                  <c:v>40844</c:v>
                </c:pt>
                <c:pt idx="476">
                  <c:v>40847</c:v>
                </c:pt>
                <c:pt idx="477">
                  <c:v>40848</c:v>
                </c:pt>
                <c:pt idx="478">
                  <c:v>40849</c:v>
                </c:pt>
                <c:pt idx="479">
                  <c:v>40850</c:v>
                </c:pt>
                <c:pt idx="480">
                  <c:v>40851</c:v>
                </c:pt>
                <c:pt idx="481">
                  <c:v>40854</c:v>
                </c:pt>
                <c:pt idx="482">
                  <c:v>40855</c:v>
                </c:pt>
                <c:pt idx="483">
                  <c:v>40856</c:v>
                </c:pt>
                <c:pt idx="484">
                  <c:v>40857</c:v>
                </c:pt>
                <c:pt idx="485">
                  <c:v>40858</c:v>
                </c:pt>
                <c:pt idx="486">
                  <c:v>40861</c:v>
                </c:pt>
                <c:pt idx="487">
                  <c:v>40862</c:v>
                </c:pt>
                <c:pt idx="488">
                  <c:v>40863</c:v>
                </c:pt>
                <c:pt idx="489">
                  <c:v>40864</c:v>
                </c:pt>
                <c:pt idx="490">
                  <c:v>40865</c:v>
                </c:pt>
                <c:pt idx="491">
                  <c:v>40868</c:v>
                </c:pt>
                <c:pt idx="492">
                  <c:v>40869</c:v>
                </c:pt>
                <c:pt idx="493">
                  <c:v>40870</c:v>
                </c:pt>
                <c:pt idx="494">
                  <c:v>40871</c:v>
                </c:pt>
                <c:pt idx="495">
                  <c:v>40872</c:v>
                </c:pt>
                <c:pt idx="496">
                  <c:v>40875</c:v>
                </c:pt>
                <c:pt idx="497">
                  <c:v>40876</c:v>
                </c:pt>
                <c:pt idx="498">
                  <c:v>40877</c:v>
                </c:pt>
                <c:pt idx="499">
                  <c:v>40878</c:v>
                </c:pt>
                <c:pt idx="500">
                  <c:v>40879</c:v>
                </c:pt>
                <c:pt idx="501">
                  <c:v>40882</c:v>
                </c:pt>
                <c:pt idx="502">
                  <c:v>40883</c:v>
                </c:pt>
                <c:pt idx="503">
                  <c:v>40884</c:v>
                </c:pt>
                <c:pt idx="504">
                  <c:v>40885</c:v>
                </c:pt>
                <c:pt idx="505">
                  <c:v>40886</c:v>
                </c:pt>
                <c:pt idx="506">
                  <c:v>40889</c:v>
                </c:pt>
                <c:pt idx="507">
                  <c:v>40890</c:v>
                </c:pt>
                <c:pt idx="508">
                  <c:v>40891</c:v>
                </c:pt>
                <c:pt idx="509">
                  <c:v>40892</c:v>
                </c:pt>
                <c:pt idx="510">
                  <c:v>40893</c:v>
                </c:pt>
                <c:pt idx="511">
                  <c:v>40896</c:v>
                </c:pt>
                <c:pt idx="512">
                  <c:v>40897</c:v>
                </c:pt>
                <c:pt idx="513">
                  <c:v>40898</c:v>
                </c:pt>
                <c:pt idx="514">
                  <c:v>40899</c:v>
                </c:pt>
                <c:pt idx="515">
                  <c:v>40900</c:v>
                </c:pt>
                <c:pt idx="516">
                  <c:v>40903</c:v>
                </c:pt>
                <c:pt idx="517">
                  <c:v>40904</c:v>
                </c:pt>
                <c:pt idx="518">
                  <c:v>40905</c:v>
                </c:pt>
                <c:pt idx="519">
                  <c:v>40906</c:v>
                </c:pt>
                <c:pt idx="520">
                  <c:v>40907</c:v>
                </c:pt>
                <c:pt idx="521">
                  <c:v>40910</c:v>
                </c:pt>
                <c:pt idx="522">
                  <c:v>40911</c:v>
                </c:pt>
                <c:pt idx="523">
                  <c:v>40912</c:v>
                </c:pt>
                <c:pt idx="524">
                  <c:v>40913</c:v>
                </c:pt>
                <c:pt idx="525">
                  <c:v>40914</c:v>
                </c:pt>
                <c:pt idx="526">
                  <c:v>40917</c:v>
                </c:pt>
                <c:pt idx="527">
                  <c:v>40918</c:v>
                </c:pt>
                <c:pt idx="528">
                  <c:v>40919</c:v>
                </c:pt>
                <c:pt idx="529">
                  <c:v>40920</c:v>
                </c:pt>
                <c:pt idx="530">
                  <c:v>40921</c:v>
                </c:pt>
                <c:pt idx="531">
                  <c:v>40924</c:v>
                </c:pt>
                <c:pt idx="532">
                  <c:v>40925</c:v>
                </c:pt>
                <c:pt idx="533">
                  <c:v>40926</c:v>
                </c:pt>
                <c:pt idx="534">
                  <c:v>40927</c:v>
                </c:pt>
                <c:pt idx="535">
                  <c:v>40928</c:v>
                </c:pt>
                <c:pt idx="536">
                  <c:v>40931</c:v>
                </c:pt>
                <c:pt idx="537">
                  <c:v>40932</c:v>
                </c:pt>
                <c:pt idx="538">
                  <c:v>40933</c:v>
                </c:pt>
                <c:pt idx="539">
                  <c:v>40934</c:v>
                </c:pt>
                <c:pt idx="540">
                  <c:v>40935</c:v>
                </c:pt>
                <c:pt idx="541">
                  <c:v>40938</c:v>
                </c:pt>
                <c:pt idx="542">
                  <c:v>40939</c:v>
                </c:pt>
                <c:pt idx="543">
                  <c:v>40940</c:v>
                </c:pt>
                <c:pt idx="544">
                  <c:v>40941</c:v>
                </c:pt>
                <c:pt idx="545">
                  <c:v>40942</c:v>
                </c:pt>
                <c:pt idx="546">
                  <c:v>40945</c:v>
                </c:pt>
                <c:pt idx="547">
                  <c:v>40946</c:v>
                </c:pt>
                <c:pt idx="548">
                  <c:v>40947</c:v>
                </c:pt>
                <c:pt idx="549">
                  <c:v>40948</c:v>
                </c:pt>
                <c:pt idx="550">
                  <c:v>40949</c:v>
                </c:pt>
                <c:pt idx="551">
                  <c:v>40952</c:v>
                </c:pt>
                <c:pt idx="552">
                  <c:v>40953</c:v>
                </c:pt>
                <c:pt idx="553">
                  <c:v>40954</c:v>
                </c:pt>
                <c:pt idx="554">
                  <c:v>40955</c:v>
                </c:pt>
                <c:pt idx="555">
                  <c:v>40956</c:v>
                </c:pt>
                <c:pt idx="556">
                  <c:v>40959</c:v>
                </c:pt>
                <c:pt idx="557">
                  <c:v>40960</c:v>
                </c:pt>
                <c:pt idx="558">
                  <c:v>40961</c:v>
                </c:pt>
                <c:pt idx="559">
                  <c:v>40962</c:v>
                </c:pt>
                <c:pt idx="560">
                  <c:v>40963</c:v>
                </c:pt>
                <c:pt idx="561">
                  <c:v>40966</c:v>
                </c:pt>
                <c:pt idx="562">
                  <c:v>40967</c:v>
                </c:pt>
                <c:pt idx="563">
                  <c:v>40968</c:v>
                </c:pt>
                <c:pt idx="564">
                  <c:v>40969</c:v>
                </c:pt>
                <c:pt idx="565">
                  <c:v>40970</c:v>
                </c:pt>
                <c:pt idx="566">
                  <c:v>40973</c:v>
                </c:pt>
                <c:pt idx="567">
                  <c:v>40974</c:v>
                </c:pt>
                <c:pt idx="568">
                  <c:v>40975</c:v>
                </c:pt>
                <c:pt idx="569">
                  <c:v>40976</c:v>
                </c:pt>
                <c:pt idx="570">
                  <c:v>40977</c:v>
                </c:pt>
                <c:pt idx="571">
                  <c:v>40980</c:v>
                </c:pt>
                <c:pt idx="572">
                  <c:v>40981</c:v>
                </c:pt>
                <c:pt idx="573">
                  <c:v>40982</c:v>
                </c:pt>
                <c:pt idx="574">
                  <c:v>40983</c:v>
                </c:pt>
                <c:pt idx="575">
                  <c:v>40984</c:v>
                </c:pt>
                <c:pt idx="576">
                  <c:v>40987</c:v>
                </c:pt>
                <c:pt idx="577">
                  <c:v>40988</c:v>
                </c:pt>
                <c:pt idx="578">
                  <c:v>40989</c:v>
                </c:pt>
                <c:pt idx="579">
                  <c:v>40990</c:v>
                </c:pt>
                <c:pt idx="580">
                  <c:v>40991</c:v>
                </c:pt>
                <c:pt idx="581">
                  <c:v>40994</c:v>
                </c:pt>
                <c:pt idx="582">
                  <c:v>40995</c:v>
                </c:pt>
                <c:pt idx="583">
                  <c:v>40996</c:v>
                </c:pt>
                <c:pt idx="584">
                  <c:v>40997</c:v>
                </c:pt>
                <c:pt idx="585">
                  <c:v>40998</c:v>
                </c:pt>
                <c:pt idx="586">
                  <c:v>41001</c:v>
                </c:pt>
                <c:pt idx="587">
                  <c:v>41002</c:v>
                </c:pt>
                <c:pt idx="588">
                  <c:v>41003</c:v>
                </c:pt>
                <c:pt idx="589">
                  <c:v>41004</c:v>
                </c:pt>
                <c:pt idx="590">
                  <c:v>41005</c:v>
                </c:pt>
                <c:pt idx="591">
                  <c:v>41008</c:v>
                </c:pt>
                <c:pt idx="592">
                  <c:v>41009</c:v>
                </c:pt>
                <c:pt idx="593">
                  <c:v>41010</c:v>
                </c:pt>
                <c:pt idx="594">
                  <c:v>41011</c:v>
                </c:pt>
                <c:pt idx="595">
                  <c:v>41012</c:v>
                </c:pt>
                <c:pt idx="596">
                  <c:v>41015</c:v>
                </c:pt>
                <c:pt idx="597">
                  <c:v>41016</c:v>
                </c:pt>
                <c:pt idx="598">
                  <c:v>41017</c:v>
                </c:pt>
                <c:pt idx="599">
                  <c:v>41018</c:v>
                </c:pt>
                <c:pt idx="600">
                  <c:v>41019</c:v>
                </c:pt>
                <c:pt idx="601">
                  <c:v>41022</c:v>
                </c:pt>
                <c:pt idx="602">
                  <c:v>41023</c:v>
                </c:pt>
                <c:pt idx="603">
                  <c:v>41024</c:v>
                </c:pt>
                <c:pt idx="604">
                  <c:v>41025</c:v>
                </c:pt>
                <c:pt idx="605">
                  <c:v>41026</c:v>
                </c:pt>
                <c:pt idx="606">
                  <c:v>41029</c:v>
                </c:pt>
                <c:pt idx="607">
                  <c:v>41030</c:v>
                </c:pt>
                <c:pt idx="608">
                  <c:v>41031</c:v>
                </c:pt>
                <c:pt idx="609">
                  <c:v>41032</c:v>
                </c:pt>
                <c:pt idx="610">
                  <c:v>41033</c:v>
                </c:pt>
                <c:pt idx="611">
                  <c:v>41036</c:v>
                </c:pt>
                <c:pt idx="612">
                  <c:v>41037</c:v>
                </c:pt>
                <c:pt idx="613">
                  <c:v>41038</c:v>
                </c:pt>
                <c:pt idx="614">
                  <c:v>41039</c:v>
                </c:pt>
                <c:pt idx="615">
                  <c:v>41040</c:v>
                </c:pt>
                <c:pt idx="616">
                  <c:v>41043</c:v>
                </c:pt>
                <c:pt idx="617">
                  <c:v>41044</c:v>
                </c:pt>
                <c:pt idx="618">
                  <c:v>41045</c:v>
                </c:pt>
                <c:pt idx="619">
                  <c:v>41046</c:v>
                </c:pt>
                <c:pt idx="620">
                  <c:v>41047</c:v>
                </c:pt>
                <c:pt idx="621">
                  <c:v>41050</c:v>
                </c:pt>
                <c:pt idx="622">
                  <c:v>41051</c:v>
                </c:pt>
                <c:pt idx="623">
                  <c:v>41052</c:v>
                </c:pt>
                <c:pt idx="624">
                  <c:v>41053</c:v>
                </c:pt>
                <c:pt idx="625">
                  <c:v>41054</c:v>
                </c:pt>
                <c:pt idx="626">
                  <c:v>41057</c:v>
                </c:pt>
                <c:pt idx="627">
                  <c:v>41058</c:v>
                </c:pt>
                <c:pt idx="628">
                  <c:v>41059</c:v>
                </c:pt>
                <c:pt idx="629">
                  <c:v>41060</c:v>
                </c:pt>
                <c:pt idx="630">
                  <c:v>41061</c:v>
                </c:pt>
                <c:pt idx="631">
                  <c:v>41064</c:v>
                </c:pt>
                <c:pt idx="632">
                  <c:v>41065</c:v>
                </c:pt>
                <c:pt idx="633">
                  <c:v>41066</c:v>
                </c:pt>
                <c:pt idx="634">
                  <c:v>41067</c:v>
                </c:pt>
                <c:pt idx="635">
                  <c:v>41068</c:v>
                </c:pt>
                <c:pt idx="636">
                  <c:v>41071</c:v>
                </c:pt>
                <c:pt idx="637">
                  <c:v>41072</c:v>
                </c:pt>
                <c:pt idx="638">
                  <c:v>41073</c:v>
                </c:pt>
                <c:pt idx="639">
                  <c:v>41074</c:v>
                </c:pt>
                <c:pt idx="640">
                  <c:v>41075</c:v>
                </c:pt>
                <c:pt idx="641">
                  <c:v>41078</c:v>
                </c:pt>
                <c:pt idx="642">
                  <c:v>41079</c:v>
                </c:pt>
                <c:pt idx="643">
                  <c:v>41080</c:v>
                </c:pt>
                <c:pt idx="644">
                  <c:v>41081</c:v>
                </c:pt>
                <c:pt idx="645">
                  <c:v>41082</c:v>
                </c:pt>
                <c:pt idx="646">
                  <c:v>41085</c:v>
                </c:pt>
                <c:pt idx="647">
                  <c:v>41086</c:v>
                </c:pt>
                <c:pt idx="648">
                  <c:v>41087</c:v>
                </c:pt>
                <c:pt idx="649">
                  <c:v>41088</c:v>
                </c:pt>
                <c:pt idx="650">
                  <c:v>41089</c:v>
                </c:pt>
                <c:pt idx="651">
                  <c:v>41092</c:v>
                </c:pt>
                <c:pt idx="652">
                  <c:v>41093</c:v>
                </c:pt>
                <c:pt idx="653">
                  <c:v>41094</c:v>
                </c:pt>
                <c:pt idx="654">
                  <c:v>41095</c:v>
                </c:pt>
                <c:pt idx="655">
                  <c:v>41096</c:v>
                </c:pt>
                <c:pt idx="656">
                  <c:v>41099</c:v>
                </c:pt>
                <c:pt idx="657">
                  <c:v>41100</c:v>
                </c:pt>
                <c:pt idx="658">
                  <c:v>41101</c:v>
                </c:pt>
                <c:pt idx="659">
                  <c:v>41102</c:v>
                </c:pt>
                <c:pt idx="660">
                  <c:v>41103</c:v>
                </c:pt>
                <c:pt idx="661">
                  <c:v>41106</c:v>
                </c:pt>
                <c:pt idx="662">
                  <c:v>41107</c:v>
                </c:pt>
                <c:pt idx="663">
                  <c:v>41108</c:v>
                </c:pt>
                <c:pt idx="664">
                  <c:v>41109</c:v>
                </c:pt>
                <c:pt idx="665">
                  <c:v>41110</c:v>
                </c:pt>
                <c:pt idx="666">
                  <c:v>41113</c:v>
                </c:pt>
                <c:pt idx="667">
                  <c:v>41114</c:v>
                </c:pt>
                <c:pt idx="668">
                  <c:v>41115</c:v>
                </c:pt>
                <c:pt idx="669">
                  <c:v>41116</c:v>
                </c:pt>
                <c:pt idx="670">
                  <c:v>41117</c:v>
                </c:pt>
                <c:pt idx="671">
                  <c:v>41120</c:v>
                </c:pt>
                <c:pt idx="672">
                  <c:v>41121</c:v>
                </c:pt>
                <c:pt idx="673">
                  <c:v>41122</c:v>
                </c:pt>
                <c:pt idx="674">
                  <c:v>41123</c:v>
                </c:pt>
                <c:pt idx="675">
                  <c:v>41124</c:v>
                </c:pt>
                <c:pt idx="676">
                  <c:v>41127</c:v>
                </c:pt>
                <c:pt idx="677">
                  <c:v>41128</c:v>
                </c:pt>
                <c:pt idx="678">
                  <c:v>41129</c:v>
                </c:pt>
                <c:pt idx="679">
                  <c:v>41130</c:v>
                </c:pt>
                <c:pt idx="680">
                  <c:v>41131</c:v>
                </c:pt>
                <c:pt idx="681">
                  <c:v>41134</c:v>
                </c:pt>
                <c:pt idx="682">
                  <c:v>41135</c:v>
                </c:pt>
                <c:pt idx="683">
                  <c:v>41136</c:v>
                </c:pt>
                <c:pt idx="684">
                  <c:v>41137</c:v>
                </c:pt>
                <c:pt idx="685">
                  <c:v>41138</c:v>
                </c:pt>
                <c:pt idx="686">
                  <c:v>41141</c:v>
                </c:pt>
                <c:pt idx="687">
                  <c:v>41142</c:v>
                </c:pt>
                <c:pt idx="688">
                  <c:v>41143</c:v>
                </c:pt>
                <c:pt idx="689">
                  <c:v>41144</c:v>
                </c:pt>
                <c:pt idx="690">
                  <c:v>41145</c:v>
                </c:pt>
                <c:pt idx="691">
                  <c:v>41148</c:v>
                </c:pt>
                <c:pt idx="692">
                  <c:v>41149</c:v>
                </c:pt>
                <c:pt idx="693">
                  <c:v>41150</c:v>
                </c:pt>
                <c:pt idx="694">
                  <c:v>41151</c:v>
                </c:pt>
                <c:pt idx="695">
                  <c:v>41152</c:v>
                </c:pt>
                <c:pt idx="696">
                  <c:v>41155</c:v>
                </c:pt>
                <c:pt idx="697">
                  <c:v>41156</c:v>
                </c:pt>
                <c:pt idx="698">
                  <c:v>41157</c:v>
                </c:pt>
                <c:pt idx="699">
                  <c:v>41158</c:v>
                </c:pt>
                <c:pt idx="700">
                  <c:v>41159</c:v>
                </c:pt>
                <c:pt idx="701">
                  <c:v>41162</c:v>
                </c:pt>
                <c:pt idx="702">
                  <c:v>41163</c:v>
                </c:pt>
                <c:pt idx="703">
                  <c:v>41164</c:v>
                </c:pt>
                <c:pt idx="704">
                  <c:v>41165</c:v>
                </c:pt>
                <c:pt idx="705">
                  <c:v>41166</c:v>
                </c:pt>
                <c:pt idx="706">
                  <c:v>41169</c:v>
                </c:pt>
                <c:pt idx="707">
                  <c:v>41170</c:v>
                </c:pt>
                <c:pt idx="708">
                  <c:v>41171</c:v>
                </c:pt>
                <c:pt idx="709">
                  <c:v>41172</c:v>
                </c:pt>
                <c:pt idx="710">
                  <c:v>41173</c:v>
                </c:pt>
                <c:pt idx="711">
                  <c:v>41176</c:v>
                </c:pt>
                <c:pt idx="712">
                  <c:v>41177</c:v>
                </c:pt>
                <c:pt idx="713">
                  <c:v>41178</c:v>
                </c:pt>
                <c:pt idx="714">
                  <c:v>41179</c:v>
                </c:pt>
                <c:pt idx="715">
                  <c:v>41180</c:v>
                </c:pt>
                <c:pt idx="716">
                  <c:v>41183</c:v>
                </c:pt>
                <c:pt idx="717">
                  <c:v>41184</c:v>
                </c:pt>
                <c:pt idx="718">
                  <c:v>41185</c:v>
                </c:pt>
                <c:pt idx="719">
                  <c:v>41186</c:v>
                </c:pt>
                <c:pt idx="720">
                  <c:v>41187</c:v>
                </c:pt>
                <c:pt idx="721">
                  <c:v>41190</c:v>
                </c:pt>
                <c:pt idx="722">
                  <c:v>41191</c:v>
                </c:pt>
                <c:pt idx="723">
                  <c:v>41192</c:v>
                </c:pt>
                <c:pt idx="724">
                  <c:v>41193</c:v>
                </c:pt>
                <c:pt idx="725">
                  <c:v>41194</c:v>
                </c:pt>
                <c:pt idx="726">
                  <c:v>41197</c:v>
                </c:pt>
                <c:pt idx="727">
                  <c:v>41198</c:v>
                </c:pt>
                <c:pt idx="728">
                  <c:v>41199</c:v>
                </c:pt>
                <c:pt idx="729">
                  <c:v>41200</c:v>
                </c:pt>
                <c:pt idx="730">
                  <c:v>41201</c:v>
                </c:pt>
                <c:pt idx="731">
                  <c:v>41204</c:v>
                </c:pt>
                <c:pt idx="732">
                  <c:v>41205</c:v>
                </c:pt>
                <c:pt idx="733">
                  <c:v>41206</c:v>
                </c:pt>
                <c:pt idx="734">
                  <c:v>41207</c:v>
                </c:pt>
                <c:pt idx="735">
                  <c:v>41208</c:v>
                </c:pt>
                <c:pt idx="736">
                  <c:v>41211</c:v>
                </c:pt>
                <c:pt idx="737">
                  <c:v>41212</c:v>
                </c:pt>
                <c:pt idx="738">
                  <c:v>41213</c:v>
                </c:pt>
                <c:pt idx="739">
                  <c:v>41214</c:v>
                </c:pt>
                <c:pt idx="740">
                  <c:v>41215</c:v>
                </c:pt>
                <c:pt idx="741">
                  <c:v>41218</c:v>
                </c:pt>
                <c:pt idx="742">
                  <c:v>41219</c:v>
                </c:pt>
                <c:pt idx="743">
                  <c:v>41220</c:v>
                </c:pt>
                <c:pt idx="744">
                  <c:v>41221</c:v>
                </c:pt>
                <c:pt idx="745">
                  <c:v>41222</c:v>
                </c:pt>
                <c:pt idx="746">
                  <c:v>41225</c:v>
                </c:pt>
                <c:pt idx="747">
                  <c:v>41226</c:v>
                </c:pt>
                <c:pt idx="748">
                  <c:v>41227</c:v>
                </c:pt>
                <c:pt idx="749">
                  <c:v>41228</c:v>
                </c:pt>
                <c:pt idx="750">
                  <c:v>41229</c:v>
                </c:pt>
                <c:pt idx="751">
                  <c:v>41232</c:v>
                </c:pt>
                <c:pt idx="752">
                  <c:v>41233</c:v>
                </c:pt>
                <c:pt idx="753">
                  <c:v>41234</c:v>
                </c:pt>
                <c:pt idx="754">
                  <c:v>41235</c:v>
                </c:pt>
                <c:pt idx="755">
                  <c:v>41236</c:v>
                </c:pt>
                <c:pt idx="756">
                  <c:v>41239</c:v>
                </c:pt>
                <c:pt idx="757">
                  <c:v>41240</c:v>
                </c:pt>
                <c:pt idx="758">
                  <c:v>41241</c:v>
                </c:pt>
                <c:pt idx="759">
                  <c:v>41242</c:v>
                </c:pt>
                <c:pt idx="760">
                  <c:v>41243</c:v>
                </c:pt>
                <c:pt idx="761">
                  <c:v>41246</c:v>
                </c:pt>
                <c:pt idx="762">
                  <c:v>41247</c:v>
                </c:pt>
                <c:pt idx="763">
                  <c:v>41248</c:v>
                </c:pt>
                <c:pt idx="764">
                  <c:v>41249</c:v>
                </c:pt>
                <c:pt idx="765">
                  <c:v>41250</c:v>
                </c:pt>
                <c:pt idx="766">
                  <c:v>41253</c:v>
                </c:pt>
                <c:pt idx="767">
                  <c:v>41254</c:v>
                </c:pt>
                <c:pt idx="768">
                  <c:v>41255</c:v>
                </c:pt>
                <c:pt idx="769">
                  <c:v>41256</c:v>
                </c:pt>
                <c:pt idx="770">
                  <c:v>41257</c:v>
                </c:pt>
                <c:pt idx="771">
                  <c:v>41260</c:v>
                </c:pt>
                <c:pt idx="772">
                  <c:v>41261</c:v>
                </c:pt>
                <c:pt idx="773">
                  <c:v>41262</c:v>
                </c:pt>
                <c:pt idx="774">
                  <c:v>41263</c:v>
                </c:pt>
                <c:pt idx="775">
                  <c:v>41264</c:v>
                </c:pt>
                <c:pt idx="776">
                  <c:v>41267</c:v>
                </c:pt>
                <c:pt idx="777">
                  <c:v>41268</c:v>
                </c:pt>
                <c:pt idx="778">
                  <c:v>41269</c:v>
                </c:pt>
                <c:pt idx="779">
                  <c:v>41270</c:v>
                </c:pt>
                <c:pt idx="780">
                  <c:v>41271</c:v>
                </c:pt>
                <c:pt idx="781">
                  <c:v>41274</c:v>
                </c:pt>
                <c:pt idx="782">
                  <c:v>41275</c:v>
                </c:pt>
                <c:pt idx="783">
                  <c:v>41276</c:v>
                </c:pt>
                <c:pt idx="784">
                  <c:v>41277</c:v>
                </c:pt>
                <c:pt idx="785">
                  <c:v>41278</c:v>
                </c:pt>
                <c:pt idx="786">
                  <c:v>41281</c:v>
                </c:pt>
                <c:pt idx="787">
                  <c:v>41282</c:v>
                </c:pt>
                <c:pt idx="788">
                  <c:v>41283</c:v>
                </c:pt>
                <c:pt idx="789">
                  <c:v>41284</c:v>
                </c:pt>
                <c:pt idx="790">
                  <c:v>41285</c:v>
                </c:pt>
                <c:pt idx="791">
                  <c:v>41288</c:v>
                </c:pt>
                <c:pt idx="792">
                  <c:v>41289</c:v>
                </c:pt>
                <c:pt idx="793">
                  <c:v>41290</c:v>
                </c:pt>
                <c:pt idx="794">
                  <c:v>41291</c:v>
                </c:pt>
                <c:pt idx="795">
                  <c:v>41292</c:v>
                </c:pt>
                <c:pt idx="796">
                  <c:v>41295</c:v>
                </c:pt>
                <c:pt idx="797">
                  <c:v>41296</c:v>
                </c:pt>
                <c:pt idx="798">
                  <c:v>41297</c:v>
                </c:pt>
                <c:pt idx="799">
                  <c:v>41298</c:v>
                </c:pt>
                <c:pt idx="800">
                  <c:v>41299</c:v>
                </c:pt>
                <c:pt idx="801">
                  <c:v>41302</c:v>
                </c:pt>
                <c:pt idx="802">
                  <c:v>41303</c:v>
                </c:pt>
                <c:pt idx="803">
                  <c:v>41304</c:v>
                </c:pt>
                <c:pt idx="804">
                  <c:v>41305</c:v>
                </c:pt>
                <c:pt idx="805">
                  <c:v>41306</c:v>
                </c:pt>
                <c:pt idx="806">
                  <c:v>41309</c:v>
                </c:pt>
                <c:pt idx="807">
                  <c:v>41310</c:v>
                </c:pt>
                <c:pt idx="808">
                  <c:v>41311</c:v>
                </c:pt>
                <c:pt idx="809">
                  <c:v>41312</c:v>
                </c:pt>
                <c:pt idx="810">
                  <c:v>41313</c:v>
                </c:pt>
                <c:pt idx="811">
                  <c:v>41316</c:v>
                </c:pt>
                <c:pt idx="812">
                  <c:v>41317</c:v>
                </c:pt>
                <c:pt idx="813">
                  <c:v>41318</c:v>
                </c:pt>
                <c:pt idx="814">
                  <c:v>41319</c:v>
                </c:pt>
                <c:pt idx="815">
                  <c:v>41320</c:v>
                </c:pt>
                <c:pt idx="816">
                  <c:v>41323</c:v>
                </c:pt>
                <c:pt idx="817">
                  <c:v>41324</c:v>
                </c:pt>
                <c:pt idx="818">
                  <c:v>41325</c:v>
                </c:pt>
                <c:pt idx="819">
                  <c:v>41326</c:v>
                </c:pt>
                <c:pt idx="820">
                  <c:v>41327</c:v>
                </c:pt>
                <c:pt idx="821">
                  <c:v>41330</c:v>
                </c:pt>
                <c:pt idx="822">
                  <c:v>41331</c:v>
                </c:pt>
                <c:pt idx="823">
                  <c:v>41332</c:v>
                </c:pt>
                <c:pt idx="824">
                  <c:v>41333</c:v>
                </c:pt>
                <c:pt idx="825">
                  <c:v>41334</c:v>
                </c:pt>
                <c:pt idx="826">
                  <c:v>41337</c:v>
                </c:pt>
                <c:pt idx="827">
                  <c:v>41338</c:v>
                </c:pt>
                <c:pt idx="828">
                  <c:v>41339</c:v>
                </c:pt>
                <c:pt idx="829">
                  <c:v>41340</c:v>
                </c:pt>
                <c:pt idx="830">
                  <c:v>41341</c:v>
                </c:pt>
                <c:pt idx="831">
                  <c:v>41344</c:v>
                </c:pt>
                <c:pt idx="832">
                  <c:v>41345</c:v>
                </c:pt>
                <c:pt idx="833">
                  <c:v>41346</c:v>
                </c:pt>
                <c:pt idx="834">
                  <c:v>41347</c:v>
                </c:pt>
                <c:pt idx="835">
                  <c:v>41348</c:v>
                </c:pt>
                <c:pt idx="836">
                  <c:v>41351</c:v>
                </c:pt>
                <c:pt idx="837">
                  <c:v>41352</c:v>
                </c:pt>
                <c:pt idx="838">
                  <c:v>41353</c:v>
                </c:pt>
                <c:pt idx="839">
                  <c:v>41354</c:v>
                </c:pt>
                <c:pt idx="840">
                  <c:v>41355</c:v>
                </c:pt>
                <c:pt idx="841">
                  <c:v>41358</c:v>
                </c:pt>
                <c:pt idx="842">
                  <c:v>41359</c:v>
                </c:pt>
                <c:pt idx="843">
                  <c:v>41360</c:v>
                </c:pt>
                <c:pt idx="844">
                  <c:v>41361</c:v>
                </c:pt>
                <c:pt idx="845">
                  <c:v>41362</c:v>
                </c:pt>
                <c:pt idx="846">
                  <c:v>41365</c:v>
                </c:pt>
                <c:pt idx="847">
                  <c:v>41366</c:v>
                </c:pt>
                <c:pt idx="848">
                  <c:v>41367</c:v>
                </c:pt>
                <c:pt idx="849">
                  <c:v>41368</c:v>
                </c:pt>
                <c:pt idx="850">
                  <c:v>41369</c:v>
                </c:pt>
                <c:pt idx="851">
                  <c:v>41372</c:v>
                </c:pt>
                <c:pt idx="852">
                  <c:v>41373</c:v>
                </c:pt>
                <c:pt idx="853">
                  <c:v>41374</c:v>
                </c:pt>
                <c:pt idx="854">
                  <c:v>41375</c:v>
                </c:pt>
                <c:pt idx="855">
                  <c:v>41376</c:v>
                </c:pt>
                <c:pt idx="856">
                  <c:v>41379</c:v>
                </c:pt>
                <c:pt idx="857">
                  <c:v>41380</c:v>
                </c:pt>
                <c:pt idx="858">
                  <c:v>41381</c:v>
                </c:pt>
                <c:pt idx="859">
                  <c:v>41382</c:v>
                </c:pt>
                <c:pt idx="860">
                  <c:v>41383</c:v>
                </c:pt>
                <c:pt idx="861">
                  <c:v>41386</c:v>
                </c:pt>
                <c:pt idx="862">
                  <c:v>41387</c:v>
                </c:pt>
                <c:pt idx="863">
                  <c:v>41388</c:v>
                </c:pt>
                <c:pt idx="864">
                  <c:v>41389</c:v>
                </c:pt>
                <c:pt idx="865">
                  <c:v>41390</c:v>
                </c:pt>
                <c:pt idx="866">
                  <c:v>41393</c:v>
                </c:pt>
                <c:pt idx="867">
                  <c:v>41394</c:v>
                </c:pt>
                <c:pt idx="868">
                  <c:v>41395</c:v>
                </c:pt>
                <c:pt idx="869">
                  <c:v>41396</c:v>
                </c:pt>
                <c:pt idx="870">
                  <c:v>41397</c:v>
                </c:pt>
                <c:pt idx="871">
                  <c:v>41400</c:v>
                </c:pt>
                <c:pt idx="872">
                  <c:v>41401</c:v>
                </c:pt>
                <c:pt idx="873">
                  <c:v>41402</c:v>
                </c:pt>
                <c:pt idx="874">
                  <c:v>41403</c:v>
                </c:pt>
                <c:pt idx="875">
                  <c:v>41404</c:v>
                </c:pt>
                <c:pt idx="876">
                  <c:v>41407</c:v>
                </c:pt>
                <c:pt idx="877">
                  <c:v>41408</c:v>
                </c:pt>
                <c:pt idx="878">
                  <c:v>41409</c:v>
                </c:pt>
                <c:pt idx="879">
                  <c:v>41410</c:v>
                </c:pt>
                <c:pt idx="880">
                  <c:v>41411</c:v>
                </c:pt>
                <c:pt idx="881">
                  <c:v>41414</c:v>
                </c:pt>
                <c:pt idx="882">
                  <c:v>41415</c:v>
                </c:pt>
                <c:pt idx="883">
                  <c:v>41416</c:v>
                </c:pt>
                <c:pt idx="884">
                  <c:v>41417</c:v>
                </c:pt>
                <c:pt idx="885">
                  <c:v>41418</c:v>
                </c:pt>
                <c:pt idx="886">
                  <c:v>41421</c:v>
                </c:pt>
                <c:pt idx="887">
                  <c:v>41422</c:v>
                </c:pt>
                <c:pt idx="888">
                  <c:v>41423</c:v>
                </c:pt>
                <c:pt idx="889">
                  <c:v>41424</c:v>
                </c:pt>
                <c:pt idx="890">
                  <c:v>41425</c:v>
                </c:pt>
                <c:pt idx="891">
                  <c:v>41428</c:v>
                </c:pt>
                <c:pt idx="892">
                  <c:v>41429</c:v>
                </c:pt>
                <c:pt idx="893">
                  <c:v>41430</c:v>
                </c:pt>
                <c:pt idx="894">
                  <c:v>41431</c:v>
                </c:pt>
                <c:pt idx="895">
                  <c:v>41432</c:v>
                </c:pt>
                <c:pt idx="896">
                  <c:v>41435</c:v>
                </c:pt>
                <c:pt idx="897">
                  <c:v>41436</c:v>
                </c:pt>
                <c:pt idx="898">
                  <c:v>41437</c:v>
                </c:pt>
                <c:pt idx="899">
                  <c:v>41438</c:v>
                </c:pt>
                <c:pt idx="900">
                  <c:v>41439</c:v>
                </c:pt>
                <c:pt idx="901">
                  <c:v>41442</c:v>
                </c:pt>
                <c:pt idx="902">
                  <c:v>41443</c:v>
                </c:pt>
                <c:pt idx="903">
                  <c:v>41444</c:v>
                </c:pt>
                <c:pt idx="904">
                  <c:v>41445</c:v>
                </c:pt>
                <c:pt idx="905">
                  <c:v>41446</c:v>
                </c:pt>
                <c:pt idx="906">
                  <c:v>41449</c:v>
                </c:pt>
                <c:pt idx="907">
                  <c:v>41450</c:v>
                </c:pt>
                <c:pt idx="908">
                  <c:v>41451</c:v>
                </c:pt>
                <c:pt idx="909">
                  <c:v>41452</c:v>
                </c:pt>
                <c:pt idx="910">
                  <c:v>41453</c:v>
                </c:pt>
                <c:pt idx="911">
                  <c:v>41456</c:v>
                </c:pt>
                <c:pt idx="912">
                  <c:v>41457</c:v>
                </c:pt>
                <c:pt idx="913">
                  <c:v>41458</c:v>
                </c:pt>
                <c:pt idx="914">
                  <c:v>41459</c:v>
                </c:pt>
                <c:pt idx="915">
                  <c:v>41460</c:v>
                </c:pt>
                <c:pt idx="916">
                  <c:v>41463</c:v>
                </c:pt>
                <c:pt idx="917">
                  <c:v>41464</c:v>
                </c:pt>
                <c:pt idx="918">
                  <c:v>41465</c:v>
                </c:pt>
                <c:pt idx="919">
                  <c:v>41466</c:v>
                </c:pt>
                <c:pt idx="920">
                  <c:v>41467</c:v>
                </c:pt>
                <c:pt idx="921">
                  <c:v>41470</c:v>
                </c:pt>
                <c:pt idx="922">
                  <c:v>41471</c:v>
                </c:pt>
                <c:pt idx="923">
                  <c:v>41472</c:v>
                </c:pt>
                <c:pt idx="924">
                  <c:v>41473</c:v>
                </c:pt>
                <c:pt idx="925">
                  <c:v>41474</c:v>
                </c:pt>
                <c:pt idx="926">
                  <c:v>41477</c:v>
                </c:pt>
                <c:pt idx="927">
                  <c:v>41478</c:v>
                </c:pt>
                <c:pt idx="928">
                  <c:v>41479</c:v>
                </c:pt>
                <c:pt idx="929">
                  <c:v>41480</c:v>
                </c:pt>
                <c:pt idx="930">
                  <c:v>41481</c:v>
                </c:pt>
                <c:pt idx="931">
                  <c:v>41484</c:v>
                </c:pt>
                <c:pt idx="932">
                  <c:v>41485</c:v>
                </c:pt>
                <c:pt idx="933">
                  <c:v>41486</c:v>
                </c:pt>
                <c:pt idx="934">
                  <c:v>41487</c:v>
                </c:pt>
                <c:pt idx="935">
                  <c:v>41488</c:v>
                </c:pt>
                <c:pt idx="936">
                  <c:v>41491</c:v>
                </c:pt>
                <c:pt idx="937">
                  <c:v>41492</c:v>
                </c:pt>
                <c:pt idx="938">
                  <c:v>41493</c:v>
                </c:pt>
                <c:pt idx="939">
                  <c:v>41494</c:v>
                </c:pt>
                <c:pt idx="940">
                  <c:v>41495</c:v>
                </c:pt>
                <c:pt idx="941">
                  <c:v>41498</c:v>
                </c:pt>
                <c:pt idx="942">
                  <c:v>41499</c:v>
                </c:pt>
                <c:pt idx="943">
                  <c:v>41500</c:v>
                </c:pt>
                <c:pt idx="944">
                  <c:v>41501</c:v>
                </c:pt>
                <c:pt idx="945">
                  <c:v>41502</c:v>
                </c:pt>
                <c:pt idx="946">
                  <c:v>41505</c:v>
                </c:pt>
                <c:pt idx="947">
                  <c:v>41506</c:v>
                </c:pt>
                <c:pt idx="948">
                  <c:v>41507</c:v>
                </c:pt>
                <c:pt idx="949">
                  <c:v>41508</c:v>
                </c:pt>
                <c:pt idx="950">
                  <c:v>41509</c:v>
                </c:pt>
                <c:pt idx="951">
                  <c:v>41512</c:v>
                </c:pt>
                <c:pt idx="952">
                  <c:v>41513</c:v>
                </c:pt>
                <c:pt idx="953">
                  <c:v>41514</c:v>
                </c:pt>
                <c:pt idx="954">
                  <c:v>41515</c:v>
                </c:pt>
                <c:pt idx="955">
                  <c:v>41516</c:v>
                </c:pt>
                <c:pt idx="956">
                  <c:v>41519</c:v>
                </c:pt>
                <c:pt idx="957">
                  <c:v>41520</c:v>
                </c:pt>
                <c:pt idx="958">
                  <c:v>41521</c:v>
                </c:pt>
                <c:pt idx="959">
                  <c:v>41522</c:v>
                </c:pt>
                <c:pt idx="960">
                  <c:v>41523</c:v>
                </c:pt>
                <c:pt idx="961">
                  <c:v>41526</c:v>
                </c:pt>
                <c:pt idx="962">
                  <c:v>41527</c:v>
                </c:pt>
                <c:pt idx="963">
                  <c:v>41528</c:v>
                </c:pt>
                <c:pt idx="964">
                  <c:v>41529</c:v>
                </c:pt>
                <c:pt idx="965">
                  <c:v>41530</c:v>
                </c:pt>
                <c:pt idx="966">
                  <c:v>41533</c:v>
                </c:pt>
                <c:pt idx="967">
                  <c:v>41534</c:v>
                </c:pt>
                <c:pt idx="968">
                  <c:v>41535</c:v>
                </c:pt>
                <c:pt idx="969">
                  <c:v>41536</c:v>
                </c:pt>
                <c:pt idx="970">
                  <c:v>41537</c:v>
                </c:pt>
                <c:pt idx="971">
                  <c:v>41540</c:v>
                </c:pt>
                <c:pt idx="972">
                  <c:v>41541</c:v>
                </c:pt>
                <c:pt idx="973">
                  <c:v>41542</c:v>
                </c:pt>
                <c:pt idx="974">
                  <c:v>41543</c:v>
                </c:pt>
                <c:pt idx="975">
                  <c:v>41544</c:v>
                </c:pt>
                <c:pt idx="976">
                  <c:v>41547</c:v>
                </c:pt>
                <c:pt idx="977">
                  <c:v>41548</c:v>
                </c:pt>
                <c:pt idx="978">
                  <c:v>41549</c:v>
                </c:pt>
                <c:pt idx="979">
                  <c:v>41550</c:v>
                </c:pt>
                <c:pt idx="980">
                  <c:v>41551</c:v>
                </c:pt>
                <c:pt idx="981">
                  <c:v>41554</c:v>
                </c:pt>
                <c:pt idx="982">
                  <c:v>41555</c:v>
                </c:pt>
                <c:pt idx="983">
                  <c:v>41556</c:v>
                </c:pt>
                <c:pt idx="984">
                  <c:v>41557</c:v>
                </c:pt>
                <c:pt idx="985">
                  <c:v>41558</c:v>
                </c:pt>
                <c:pt idx="986">
                  <c:v>41561</c:v>
                </c:pt>
                <c:pt idx="987">
                  <c:v>41562</c:v>
                </c:pt>
                <c:pt idx="988">
                  <c:v>41563</c:v>
                </c:pt>
                <c:pt idx="989">
                  <c:v>41564</c:v>
                </c:pt>
                <c:pt idx="990">
                  <c:v>41565</c:v>
                </c:pt>
                <c:pt idx="991">
                  <c:v>41568</c:v>
                </c:pt>
                <c:pt idx="992">
                  <c:v>41569</c:v>
                </c:pt>
                <c:pt idx="993">
                  <c:v>41570</c:v>
                </c:pt>
                <c:pt idx="994">
                  <c:v>41571</c:v>
                </c:pt>
                <c:pt idx="995">
                  <c:v>41572</c:v>
                </c:pt>
                <c:pt idx="996">
                  <c:v>41575</c:v>
                </c:pt>
                <c:pt idx="997">
                  <c:v>41576</c:v>
                </c:pt>
                <c:pt idx="998">
                  <c:v>41577</c:v>
                </c:pt>
                <c:pt idx="999">
                  <c:v>41578</c:v>
                </c:pt>
                <c:pt idx="1000">
                  <c:v>41579</c:v>
                </c:pt>
                <c:pt idx="1001">
                  <c:v>41582</c:v>
                </c:pt>
                <c:pt idx="1002">
                  <c:v>41583</c:v>
                </c:pt>
                <c:pt idx="1003">
                  <c:v>41584</c:v>
                </c:pt>
                <c:pt idx="1004">
                  <c:v>41585</c:v>
                </c:pt>
                <c:pt idx="1005">
                  <c:v>41586</c:v>
                </c:pt>
                <c:pt idx="1006">
                  <c:v>41589</c:v>
                </c:pt>
                <c:pt idx="1007">
                  <c:v>41590</c:v>
                </c:pt>
                <c:pt idx="1008">
                  <c:v>41591</c:v>
                </c:pt>
                <c:pt idx="1009">
                  <c:v>41592</c:v>
                </c:pt>
                <c:pt idx="1010">
                  <c:v>41593</c:v>
                </c:pt>
                <c:pt idx="1011">
                  <c:v>41596</c:v>
                </c:pt>
                <c:pt idx="1012">
                  <c:v>41597</c:v>
                </c:pt>
                <c:pt idx="1013">
                  <c:v>41598</c:v>
                </c:pt>
                <c:pt idx="1014">
                  <c:v>41599</c:v>
                </c:pt>
                <c:pt idx="1015">
                  <c:v>41600</c:v>
                </c:pt>
                <c:pt idx="1016">
                  <c:v>41603</c:v>
                </c:pt>
                <c:pt idx="1017">
                  <c:v>41604</c:v>
                </c:pt>
                <c:pt idx="1018">
                  <c:v>41605</c:v>
                </c:pt>
                <c:pt idx="1019">
                  <c:v>41606</c:v>
                </c:pt>
                <c:pt idx="1020">
                  <c:v>41607</c:v>
                </c:pt>
                <c:pt idx="1021">
                  <c:v>41610</c:v>
                </c:pt>
                <c:pt idx="1022">
                  <c:v>41611</c:v>
                </c:pt>
                <c:pt idx="1023">
                  <c:v>41612</c:v>
                </c:pt>
                <c:pt idx="1024">
                  <c:v>41613</c:v>
                </c:pt>
                <c:pt idx="1025">
                  <c:v>41614</c:v>
                </c:pt>
                <c:pt idx="1026">
                  <c:v>41617</c:v>
                </c:pt>
                <c:pt idx="1027">
                  <c:v>41618</c:v>
                </c:pt>
                <c:pt idx="1028">
                  <c:v>41619</c:v>
                </c:pt>
                <c:pt idx="1029">
                  <c:v>41620</c:v>
                </c:pt>
                <c:pt idx="1030">
                  <c:v>41621</c:v>
                </c:pt>
                <c:pt idx="1031">
                  <c:v>41624</c:v>
                </c:pt>
                <c:pt idx="1032">
                  <c:v>41625</c:v>
                </c:pt>
                <c:pt idx="1033">
                  <c:v>41626</c:v>
                </c:pt>
                <c:pt idx="1034">
                  <c:v>41627</c:v>
                </c:pt>
                <c:pt idx="1035">
                  <c:v>41628</c:v>
                </c:pt>
                <c:pt idx="1036">
                  <c:v>41631</c:v>
                </c:pt>
                <c:pt idx="1037">
                  <c:v>41632</c:v>
                </c:pt>
                <c:pt idx="1038">
                  <c:v>41633</c:v>
                </c:pt>
                <c:pt idx="1039">
                  <c:v>41634</c:v>
                </c:pt>
                <c:pt idx="1040">
                  <c:v>41635</c:v>
                </c:pt>
                <c:pt idx="1041">
                  <c:v>41638</c:v>
                </c:pt>
                <c:pt idx="1042">
                  <c:v>41639</c:v>
                </c:pt>
                <c:pt idx="1043">
                  <c:v>41640</c:v>
                </c:pt>
                <c:pt idx="1044">
                  <c:v>41641</c:v>
                </c:pt>
                <c:pt idx="1045">
                  <c:v>41642</c:v>
                </c:pt>
                <c:pt idx="1046">
                  <c:v>41645</c:v>
                </c:pt>
                <c:pt idx="1047">
                  <c:v>41646</c:v>
                </c:pt>
                <c:pt idx="1048">
                  <c:v>41647</c:v>
                </c:pt>
                <c:pt idx="1049">
                  <c:v>41648</c:v>
                </c:pt>
                <c:pt idx="1050">
                  <c:v>41649</c:v>
                </c:pt>
                <c:pt idx="1051">
                  <c:v>41652</c:v>
                </c:pt>
                <c:pt idx="1052">
                  <c:v>41653</c:v>
                </c:pt>
                <c:pt idx="1053">
                  <c:v>41654</c:v>
                </c:pt>
                <c:pt idx="1054">
                  <c:v>41655</c:v>
                </c:pt>
                <c:pt idx="1055">
                  <c:v>41656</c:v>
                </c:pt>
                <c:pt idx="1056">
                  <c:v>41659</c:v>
                </c:pt>
                <c:pt idx="1057">
                  <c:v>41660</c:v>
                </c:pt>
                <c:pt idx="1058">
                  <c:v>41661</c:v>
                </c:pt>
                <c:pt idx="1059">
                  <c:v>41662</c:v>
                </c:pt>
                <c:pt idx="1060">
                  <c:v>41663</c:v>
                </c:pt>
                <c:pt idx="1061">
                  <c:v>41666</c:v>
                </c:pt>
                <c:pt idx="1062">
                  <c:v>41667</c:v>
                </c:pt>
                <c:pt idx="1063">
                  <c:v>41668</c:v>
                </c:pt>
                <c:pt idx="1064">
                  <c:v>41669</c:v>
                </c:pt>
                <c:pt idx="1065">
                  <c:v>41670</c:v>
                </c:pt>
                <c:pt idx="1066">
                  <c:v>41673</c:v>
                </c:pt>
                <c:pt idx="1067">
                  <c:v>41674</c:v>
                </c:pt>
                <c:pt idx="1068">
                  <c:v>41675</c:v>
                </c:pt>
                <c:pt idx="1069">
                  <c:v>41676</c:v>
                </c:pt>
                <c:pt idx="1070">
                  <c:v>41677</c:v>
                </c:pt>
                <c:pt idx="1071">
                  <c:v>41680</c:v>
                </c:pt>
                <c:pt idx="1072">
                  <c:v>41681</c:v>
                </c:pt>
                <c:pt idx="1073">
                  <c:v>41682</c:v>
                </c:pt>
                <c:pt idx="1074">
                  <c:v>41683</c:v>
                </c:pt>
                <c:pt idx="1075">
                  <c:v>41684</c:v>
                </c:pt>
                <c:pt idx="1076">
                  <c:v>41687</c:v>
                </c:pt>
                <c:pt idx="1077">
                  <c:v>41688</c:v>
                </c:pt>
                <c:pt idx="1078">
                  <c:v>41689</c:v>
                </c:pt>
                <c:pt idx="1079">
                  <c:v>41690</c:v>
                </c:pt>
                <c:pt idx="1080">
                  <c:v>41691</c:v>
                </c:pt>
                <c:pt idx="1081">
                  <c:v>41694</c:v>
                </c:pt>
                <c:pt idx="1082">
                  <c:v>41695</c:v>
                </c:pt>
                <c:pt idx="1083">
                  <c:v>41696</c:v>
                </c:pt>
                <c:pt idx="1084">
                  <c:v>41697</c:v>
                </c:pt>
                <c:pt idx="1085">
                  <c:v>41698</c:v>
                </c:pt>
                <c:pt idx="1086">
                  <c:v>41701</c:v>
                </c:pt>
                <c:pt idx="1087">
                  <c:v>41702</c:v>
                </c:pt>
                <c:pt idx="1088">
                  <c:v>41703</c:v>
                </c:pt>
                <c:pt idx="1089">
                  <c:v>41704</c:v>
                </c:pt>
                <c:pt idx="1090">
                  <c:v>41705</c:v>
                </c:pt>
                <c:pt idx="1091">
                  <c:v>41708</c:v>
                </c:pt>
                <c:pt idx="1092">
                  <c:v>41709</c:v>
                </c:pt>
                <c:pt idx="1093">
                  <c:v>41710</c:v>
                </c:pt>
                <c:pt idx="1094">
                  <c:v>41711</c:v>
                </c:pt>
                <c:pt idx="1095">
                  <c:v>41712</c:v>
                </c:pt>
                <c:pt idx="1096">
                  <c:v>41715</c:v>
                </c:pt>
                <c:pt idx="1097">
                  <c:v>41716</c:v>
                </c:pt>
                <c:pt idx="1098">
                  <c:v>41717</c:v>
                </c:pt>
                <c:pt idx="1099">
                  <c:v>41718</c:v>
                </c:pt>
                <c:pt idx="1100">
                  <c:v>41719</c:v>
                </c:pt>
                <c:pt idx="1101">
                  <c:v>41722</c:v>
                </c:pt>
                <c:pt idx="1102">
                  <c:v>41723</c:v>
                </c:pt>
                <c:pt idx="1103">
                  <c:v>41724</c:v>
                </c:pt>
                <c:pt idx="1104">
                  <c:v>41725</c:v>
                </c:pt>
                <c:pt idx="1105">
                  <c:v>41726</c:v>
                </c:pt>
                <c:pt idx="1106">
                  <c:v>41729</c:v>
                </c:pt>
                <c:pt idx="1107">
                  <c:v>41730</c:v>
                </c:pt>
                <c:pt idx="1108">
                  <c:v>41731</c:v>
                </c:pt>
                <c:pt idx="1109">
                  <c:v>41732</c:v>
                </c:pt>
                <c:pt idx="1110">
                  <c:v>41733</c:v>
                </c:pt>
                <c:pt idx="1111">
                  <c:v>41736</c:v>
                </c:pt>
                <c:pt idx="1112">
                  <c:v>41737</c:v>
                </c:pt>
                <c:pt idx="1113">
                  <c:v>41738</c:v>
                </c:pt>
                <c:pt idx="1114">
                  <c:v>41739</c:v>
                </c:pt>
                <c:pt idx="1115">
                  <c:v>41740</c:v>
                </c:pt>
                <c:pt idx="1116">
                  <c:v>41743</c:v>
                </c:pt>
                <c:pt idx="1117">
                  <c:v>41744</c:v>
                </c:pt>
                <c:pt idx="1118">
                  <c:v>41745</c:v>
                </c:pt>
                <c:pt idx="1119">
                  <c:v>41746</c:v>
                </c:pt>
                <c:pt idx="1120">
                  <c:v>41747</c:v>
                </c:pt>
                <c:pt idx="1121">
                  <c:v>41750</c:v>
                </c:pt>
                <c:pt idx="1122">
                  <c:v>41751</c:v>
                </c:pt>
                <c:pt idx="1123">
                  <c:v>41752</c:v>
                </c:pt>
                <c:pt idx="1124">
                  <c:v>41753</c:v>
                </c:pt>
                <c:pt idx="1125">
                  <c:v>41754</c:v>
                </c:pt>
                <c:pt idx="1126">
                  <c:v>41757</c:v>
                </c:pt>
                <c:pt idx="1127">
                  <c:v>41758</c:v>
                </c:pt>
                <c:pt idx="1128">
                  <c:v>41759</c:v>
                </c:pt>
                <c:pt idx="1129">
                  <c:v>41760</c:v>
                </c:pt>
                <c:pt idx="1130">
                  <c:v>41761</c:v>
                </c:pt>
                <c:pt idx="1131">
                  <c:v>41764</c:v>
                </c:pt>
                <c:pt idx="1132">
                  <c:v>41765</c:v>
                </c:pt>
                <c:pt idx="1133">
                  <c:v>41766</c:v>
                </c:pt>
                <c:pt idx="1134">
                  <c:v>41767</c:v>
                </c:pt>
                <c:pt idx="1135">
                  <c:v>41768</c:v>
                </c:pt>
                <c:pt idx="1136">
                  <c:v>41771</c:v>
                </c:pt>
                <c:pt idx="1137">
                  <c:v>41772</c:v>
                </c:pt>
                <c:pt idx="1138">
                  <c:v>41773</c:v>
                </c:pt>
                <c:pt idx="1139">
                  <c:v>41774</c:v>
                </c:pt>
                <c:pt idx="1140">
                  <c:v>41775</c:v>
                </c:pt>
                <c:pt idx="1141">
                  <c:v>41778</c:v>
                </c:pt>
                <c:pt idx="1142">
                  <c:v>41779</c:v>
                </c:pt>
                <c:pt idx="1143">
                  <c:v>41780</c:v>
                </c:pt>
                <c:pt idx="1144">
                  <c:v>41781</c:v>
                </c:pt>
                <c:pt idx="1145">
                  <c:v>41782</c:v>
                </c:pt>
                <c:pt idx="1146">
                  <c:v>41785</c:v>
                </c:pt>
                <c:pt idx="1147">
                  <c:v>41786</c:v>
                </c:pt>
                <c:pt idx="1148">
                  <c:v>41787</c:v>
                </c:pt>
                <c:pt idx="1149">
                  <c:v>41788</c:v>
                </c:pt>
                <c:pt idx="1150">
                  <c:v>41789</c:v>
                </c:pt>
                <c:pt idx="1151">
                  <c:v>41792</c:v>
                </c:pt>
                <c:pt idx="1152">
                  <c:v>41793</c:v>
                </c:pt>
                <c:pt idx="1153">
                  <c:v>41794</c:v>
                </c:pt>
                <c:pt idx="1154">
                  <c:v>41795</c:v>
                </c:pt>
                <c:pt idx="1155">
                  <c:v>41796</c:v>
                </c:pt>
                <c:pt idx="1156">
                  <c:v>41799</c:v>
                </c:pt>
                <c:pt idx="1157">
                  <c:v>41800</c:v>
                </c:pt>
                <c:pt idx="1158">
                  <c:v>41801</c:v>
                </c:pt>
                <c:pt idx="1159">
                  <c:v>41802</c:v>
                </c:pt>
                <c:pt idx="1160">
                  <c:v>41803</c:v>
                </c:pt>
                <c:pt idx="1161">
                  <c:v>41806</c:v>
                </c:pt>
                <c:pt idx="1162">
                  <c:v>41807</c:v>
                </c:pt>
                <c:pt idx="1163">
                  <c:v>41808</c:v>
                </c:pt>
                <c:pt idx="1164">
                  <c:v>41809</c:v>
                </c:pt>
                <c:pt idx="1165">
                  <c:v>41810</c:v>
                </c:pt>
                <c:pt idx="1166">
                  <c:v>41813</c:v>
                </c:pt>
                <c:pt idx="1167">
                  <c:v>41814</c:v>
                </c:pt>
                <c:pt idx="1168">
                  <c:v>41815</c:v>
                </c:pt>
                <c:pt idx="1169">
                  <c:v>41816</c:v>
                </c:pt>
                <c:pt idx="1170">
                  <c:v>41817</c:v>
                </c:pt>
                <c:pt idx="1171">
                  <c:v>41820</c:v>
                </c:pt>
                <c:pt idx="1172">
                  <c:v>41821</c:v>
                </c:pt>
                <c:pt idx="1173">
                  <c:v>41822</c:v>
                </c:pt>
                <c:pt idx="1174">
                  <c:v>41823</c:v>
                </c:pt>
                <c:pt idx="1175">
                  <c:v>41824</c:v>
                </c:pt>
                <c:pt idx="1176">
                  <c:v>41827</c:v>
                </c:pt>
                <c:pt idx="1177">
                  <c:v>41828</c:v>
                </c:pt>
                <c:pt idx="1178">
                  <c:v>41829</c:v>
                </c:pt>
                <c:pt idx="1179">
                  <c:v>41830</c:v>
                </c:pt>
                <c:pt idx="1180">
                  <c:v>41831</c:v>
                </c:pt>
                <c:pt idx="1181">
                  <c:v>41834</c:v>
                </c:pt>
                <c:pt idx="1182">
                  <c:v>41835</c:v>
                </c:pt>
                <c:pt idx="1183">
                  <c:v>41836</c:v>
                </c:pt>
                <c:pt idx="1184">
                  <c:v>41837</c:v>
                </c:pt>
                <c:pt idx="1185">
                  <c:v>41838</c:v>
                </c:pt>
                <c:pt idx="1186">
                  <c:v>41841</c:v>
                </c:pt>
                <c:pt idx="1187">
                  <c:v>41842</c:v>
                </c:pt>
                <c:pt idx="1188">
                  <c:v>41843</c:v>
                </c:pt>
                <c:pt idx="1189">
                  <c:v>41844</c:v>
                </c:pt>
                <c:pt idx="1190">
                  <c:v>41845</c:v>
                </c:pt>
                <c:pt idx="1191">
                  <c:v>41848</c:v>
                </c:pt>
                <c:pt idx="1192">
                  <c:v>41849</c:v>
                </c:pt>
                <c:pt idx="1193">
                  <c:v>41850</c:v>
                </c:pt>
                <c:pt idx="1194">
                  <c:v>41851</c:v>
                </c:pt>
                <c:pt idx="1195">
                  <c:v>41852</c:v>
                </c:pt>
                <c:pt idx="1196">
                  <c:v>41855</c:v>
                </c:pt>
                <c:pt idx="1197">
                  <c:v>41856</c:v>
                </c:pt>
                <c:pt idx="1198">
                  <c:v>41857</c:v>
                </c:pt>
                <c:pt idx="1199">
                  <c:v>41858</c:v>
                </c:pt>
                <c:pt idx="1200">
                  <c:v>41859</c:v>
                </c:pt>
                <c:pt idx="1201">
                  <c:v>41862</c:v>
                </c:pt>
                <c:pt idx="1202">
                  <c:v>41863</c:v>
                </c:pt>
                <c:pt idx="1203">
                  <c:v>41864</c:v>
                </c:pt>
                <c:pt idx="1204">
                  <c:v>41865</c:v>
                </c:pt>
                <c:pt idx="1205">
                  <c:v>41866</c:v>
                </c:pt>
                <c:pt idx="1206">
                  <c:v>41869</c:v>
                </c:pt>
                <c:pt idx="1207">
                  <c:v>41870</c:v>
                </c:pt>
                <c:pt idx="1208">
                  <c:v>41871</c:v>
                </c:pt>
                <c:pt idx="1209">
                  <c:v>41872</c:v>
                </c:pt>
                <c:pt idx="1210">
                  <c:v>41873</c:v>
                </c:pt>
                <c:pt idx="1211">
                  <c:v>41876</c:v>
                </c:pt>
                <c:pt idx="1212">
                  <c:v>41877</c:v>
                </c:pt>
                <c:pt idx="1213">
                  <c:v>41878</c:v>
                </c:pt>
                <c:pt idx="1214">
                  <c:v>41879</c:v>
                </c:pt>
                <c:pt idx="1215">
                  <c:v>41880</c:v>
                </c:pt>
                <c:pt idx="1216">
                  <c:v>41883</c:v>
                </c:pt>
                <c:pt idx="1217">
                  <c:v>41884</c:v>
                </c:pt>
                <c:pt idx="1218">
                  <c:v>41885</c:v>
                </c:pt>
                <c:pt idx="1219">
                  <c:v>41886</c:v>
                </c:pt>
                <c:pt idx="1220">
                  <c:v>41887</c:v>
                </c:pt>
                <c:pt idx="1221">
                  <c:v>41890</c:v>
                </c:pt>
                <c:pt idx="1222">
                  <c:v>41891</c:v>
                </c:pt>
                <c:pt idx="1223">
                  <c:v>41892</c:v>
                </c:pt>
                <c:pt idx="1224">
                  <c:v>41893</c:v>
                </c:pt>
                <c:pt idx="1225">
                  <c:v>41894</c:v>
                </c:pt>
                <c:pt idx="1226">
                  <c:v>41897</c:v>
                </c:pt>
                <c:pt idx="1227">
                  <c:v>41898</c:v>
                </c:pt>
                <c:pt idx="1228">
                  <c:v>41899</c:v>
                </c:pt>
                <c:pt idx="1229">
                  <c:v>41900</c:v>
                </c:pt>
                <c:pt idx="1230">
                  <c:v>41901</c:v>
                </c:pt>
                <c:pt idx="1231">
                  <c:v>41904</c:v>
                </c:pt>
                <c:pt idx="1232">
                  <c:v>41905</c:v>
                </c:pt>
                <c:pt idx="1233">
                  <c:v>41906</c:v>
                </c:pt>
                <c:pt idx="1234">
                  <c:v>41907</c:v>
                </c:pt>
                <c:pt idx="1235">
                  <c:v>41908</c:v>
                </c:pt>
                <c:pt idx="1236">
                  <c:v>41911</c:v>
                </c:pt>
                <c:pt idx="1237">
                  <c:v>41912</c:v>
                </c:pt>
                <c:pt idx="1238">
                  <c:v>41913</c:v>
                </c:pt>
                <c:pt idx="1239">
                  <c:v>41914</c:v>
                </c:pt>
                <c:pt idx="1240">
                  <c:v>41915</c:v>
                </c:pt>
                <c:pt idx="1241">
                  <c:v>41918</c:v>
                </c:pt>
                <c:pt idx="1242">
                  <c:v>41919</c:v>
                </c:pt>
                <c:pt idx="1243">
                  <c:v>41920</c:v>
                </c:pt>
                <c:pt idx="1244">
                  <c:v>41921</c:v>
                </c:pt>
                <c:pt idx="1245">
                  <c:v>41922</c:v>
                </c:pt>
                <c:pt idx="1246">
                  <c:v>41925</c:v>
                </c:pt>
                <c:pt idx="1247">
                  <c:v>41926</c:v>
                </c:pt>
                <c:pt idx="1248">
                  <c:v>41927</c:v>
                </c:pt>
                <c:pt idx="1249">
                  <c:v>41928</c:v>
                </c:pt>
                <c:pt idx="1250">
                  <c:v>41929</c:v>
                </c:pt>
                <c:pt idx="1251">
                  <c:v>41932</c:v>
                </c:pt>
                <c:pt idx="1252">
                  <c:v>41933</c:v>
                </c:pt>
                <c:pt idx="1253">
                  <c:v>41934</c:v>
                </c:pt>
                <c:pt idx="1254">
                  <c:v>41935</c:v>
                </c:pt>
                <c:pt idx="1255">
                  <c:v>41936</c:v>
                </c:pt>
                <c:pt idx="1256">
                  <c:v>41939</c:v>
                </c:pt>
                <c:pt idx="1257">
                  <c:v>41940</c:v>
                </c:pt>
                <c:pt idx="1258">
                  <c:v>41941</c:v>
                </c:pt>
                <c:pt idx="1259">
                  <c:v>41942</c:v>
                </c:pt>
                <c:pt idx="1260">
                  <c:v>41943</c:v>
                </c:pt>
                <c:pt idx="1261">
                  <c:v>41946</c:v>
                </c:pt>
                <c:pt idx="1262">
                  <c:v>41947</c:v>
                </c:pt>
                <c:pt idx="1263">
                  <c:v>41948</c:v>
                </c:pt>
                <c:pt idx="1264">
                  <c:v>41949</c:v>
                </c:pt>
                <c:pt idx="1265">
                  <c:v>41950</c:v>
                </c:pt>
                <c:pt idx="1266">
                  <c:v>41953</c:v>
                </c:pt>
                <c:pt idx="1267">
                  <c:v>41954</c:v>
                </c:pt>
                <c:pt idx="1268">
                  <c:v>41955</c:v>
                </c:pt>
                <c:pt idx="1269">
                  <c:v>41956</c:v>
                </c:pt>
                <c:pt idx="1270">
                  <c:v>41957</c:v>
                </c:pt>
                <c:pt idx="1271">
                  <c:v>41960</c:v>
                </c:pt>
                <c:pt idx="1272">
                  <c:v>41961</c:v>
                </c:pt>
                <c:pt idx="1273">
                  <c:v>41962</c:v>
                </c:pt>
                <c:pt idx="1274">
                  <c:v>41963</c:v>
                </c:pt>
                <c:pt idx="1275">
                  <c:v>41964</c:v>
                </c:pt>
                <c:pt idx="1276">
                  <c:v>41967</c:v>
                </c:pt>
                <c:pt idx="1277">
                  <c:v>41968</c:v>
                </c:pt>
                <c:pt idx="1278">
                  <c:v>41969</c:v>
                </c:pt>
                <c:pt idx="1279">
                  <c:v>41970</c:v>
                </c:pt>
                <c:pt idx="1280">
                  <c:v>41971</c:v>
                </c:pt>
                <c:pt idx="1281">
                  <c:v>41974</c:v>
                </c:pt>
                <c:pt idx="1282">
                  <c:v>41975</c:v>
                </c:pt>
                <c:pt idx="1283">
                  <c:v>41976</c:v>
                </c:pt>
                <c:pt idx="1284">
                  <c:v>41977</c:v>
                </c:pt>
                <c:pt idx="1285">
                  <c:v>41978</c:v>
                </c:pt>
                <c:pt idx="1286">
                  <c:v>41981</c:v>
                </c:pt>
                <c:pt idx="1287">
                  <c:v>41982</c:v>
                </c:pt>
                <c:pt idx="1288">
                  <c:v>41983</c:v>
                </c:pt>
                <c:pt idx="1289">
                  <c:v>41984</c:v>
                </c:pt>
                <c:pt idx="1290">
                  <c:v>41985</c:v>
                </c:pt>
                <c:pt idx="1291">
                  <c:v>41988</c:v>
                </c:pt>
                <c:pt idx="1292">
                  <c:v>41989</c:v>
                </c:pt>
                <c:pt idx="1293">
                  <c:v>41990</c:v>
                </c:pt>
                <c:pt idx="1294">
                  <c:v>41991</c:v>
                </c:pt>
                <c:pt idx="1295">
                  <c:v>41992</c:v>
                </c:pt>
                <c:pt idx="1296">
                  <c:v>41995</c:v>
                </c:pt>
                <c:pt idx="1297">
                  <c:v>41996</c:v>
                </c:pt>
                <c:pt idx="1298">
                  <c:v>41997</c:v>
                </c:pt>
                <c:pt idx="1299">
                  <c:v>41998</c:v>
                </c:pt>
                <c:pt idx="1300">
                  <c:v>41999</c:v>
                </c:pt>
                <c:pt idx="1301">
                  <c:v>42002</c:v>
                </c:pt>
                <c:pt idx="1302">
                  <c:v>42003</c:v>
                </c:pt>
                <c:pt idx="1303">
                  <c:v>42004</c:v>
                </c:pt>
                <c:pt idx="1304">
                  <c:v>42005</c:v>
                </c:pt>
                <c:pt idx="1305">
                  <c:v>42006</c:v>
                </c:pt>
                <c:pt idx="1306">
                  <c:v>42009</c:v>
                </c:pt>
                <c:pt idx="1307">
                  <c:v>42010</c:v>
                </c:pt>
                <c:pt idx="1308">
                  <c:v>42011</c:v>
                </c:pt>
                <c:pt idx="1309">
                  <c:v>42012</c:v>
                </c:pt>
                <c:pt idx="1310">
                  <c:v>42013</c:v>
                </c:pt>
                <c:pt idx="1311">
                  <c:v>42016</c:v>
                </c:pt>
                <c:pt idx="1312">
                  <c:v>42017</c:v>
                </c:pt>
                <c:pt idx="1313">
                  <c:v>42018</c:v>
                </c:pt>
                <c:pt idx="1314">
                  <c:v>42019</c:v>
                </c:pt>
                <c:pt idx="1315">
                  <c:v>42020</c:v>
                </c:pt>
                <c:pt idx="1316">
                  <c:v>42023</c:v>
                </c:pt>
                <c:pt idx="1317">
                  <c:v>42024</c:v>
                </c:pt>
                <c:pt idx="1318">
                  <c:v>42025</c:v>
                </c:pt>
                <c:pt idx="1319">
                  <c:v>42026</c:v>
                </c:pt>
                <c:pt idx="1320">
                  <c:v>42027</c:v>
                </c:pt>
                <c:pt idx="1321">
                  <c:v>42030</c:v>
                </c:pt>
                <c:pt idx="1322">
                  <c:v>42031</c:v>
                </c:pt>
                <c:pt idx="1323">
                  <c:v>42032</c:v>
                </c:pt>
                <c:pt idx="1324">
                  <c:v>42033</c:v>
                </c:pt>
                <c:pt idx="1325">
                  <c:v>42034</c:v>
                </c:pt>
                <c:pt idx="1326">
                  <c:v>42037</c:v>
                </c:pt>
                <c:pt idx="1327">
                  <c:v>42038</c:v>
                </c:pt>
                <c:pt idx="1328">
                  <c:v>42039</c:v>
                </c:pt>
                <c:pt idx="1329">
                  <c:v>42040</c:v>
                </c:pt>
                <c:pt idx="1330">
                  <c:v>42041</c:v>
                </c:pt>
                <c:pt idx="1331">
                  <c:v>42044</c:v>
                </c:pt>
                <c:pt idx="1332">
                  <c:v>42045</c:v>
                </c:pt>
                <c:pt idx="1333">
                  <c:v>42046</c:v>
                </c:pt>
                <c:pt idx="1334">
                  <c:v>42047</c:v>
                </c:pt>
                <c:pt idx="1335">
                  <c:v>42048</c:v>
                </c:pt>
                <c:pt idx="1336">
                  <c:v>42051</c:v>
                </c:pt>
                <c:pt idx="1337">
                  <c:v>42052</c:v>
                </c:pt>
                <c:pt idx="1338">
                  <c:v>42053</c:v>
                </c:pt>
                <c:pt idx="1339">
                  <c:v>42054</c:v>
                </c:pt>
                <c:pt idx="1340">
                  <c:v>42055</c:v>
                </c:pt>
                <c:pt idx="1341">
                  <c:v>42058</c:v>
                </c:pt>
                <c:pt idx="1342">
                  <c:v>42059</c:v>
                </c:pt>
                <c:pt idx="1343">
                  <c:v>42060</c:v>
                </c:pt>
                <c:pt idx="1344">
                  <c:v>42061</c:v>
                </c:pt>
                <c:pt idx="1345">
                  <c:v>42062</c:v>
                </c:pt>
                <c:pt idx="1346">
                  <c:v>42065</c:v>
                </c:pt>
                <c:pt idx="1347">
                  <c:v>42066</c:v>
                </c:pt>
                <c:pt idx="1348">
                  <c:v>42067</c:v>
                </c:pt>
                <c:pt idx="1349">
                  <c:v>42068</c:v>
                </c:pt>
                <c:pt idx="1350">
                  <c:v>42069</c:v>
                </c:pt>
                <c:pt idx="1351">
                  <c:v>42072</c:v>
                </c:pt>
                <c:pt idx="1352">
                  <c:v>42073</c:v>
                </c:pt>
                <c:pt idx="1353">
                  <c:v>42074</c:v>
                </c:pt>
                <c:pt idx="1354">
                  <c:v>42075</c:v>
                </c:pt>
                <c:pt idx="1355">
                  <c:v>42076</c:v>
                </c:pt>
                <c:pt idx="1356">
                  <c:v>42079</c:v>
                </c:pt>
                <c:pt idx="1357">
                  <c:v>42080</c:v>
                </c:pt>
                <c:pt idx="1358">
                  <c:v>42081</c:v>
                </c:pt>
                <c:pt idx="1359">
                  <c:v>42082</c:v>
                </c:pt>
                <c:pt idx="1360">
                  <c:v>42083</c:v>
                </c:pt>
                <c:pt idx="1361">
                  <c:v>42086</c:v>
                </c:pt>
                <c:pt idx="1362">
                  <c:v>42087</c:v>
                </c:pt>
                <c:pt idx="1363">
                  <c:v>42088</c:v>
                </c:pt>
                <c:pt idx="1364">
                  <c:v>42089</c:v>
                </c:pt>
                <c:pt idx="1365">
                  <c:v>42090</c:v>
                </c:pt>
                <c:pt idx="1366">
                  <c:v>42093</c:v>
                </c:pt>
                <c:pt idx="1367">
                  <c:v>42094</c:v>
                </c:pt>
                <c:pt idx="1368">
                  <c:v>42095</c:v>
                </c:pt>
                <c:pt idx="1369">
                  <c:v>42096</c:v>
                </c:pt>
                <c:pt idx="1370">
                  <c:v>42097</c:v>
                </c:pt>
                <c:pt idx="1371">
                  <c:v>42100</c:v>
                </c:pt>
                <c:pt idx="1372">
                  <c:v>42101</c:v>
                </c:pt>
                <c:pt idx="1373">
                  <c:v>42102</c:v>
                </c:pt>
                <c:pt idx="1374">
                  <c:v>42103</c:v>
                </c:pt>
                <c:pt idx="1375">
                  <c:v>42104</c:v>
                </c:pt>
                <c:pt idx="1376">
                  <c:v>42107</c:v>
                </c:pt>
                <c:pt idx="1377">
                  <c:v>42108</c:v>
                </c:pt>
                <c:pt idx="1378">
                  <c:v>42109</c:v>
                </c:pt>
                <c:pt idx="1379">
                  <c:v>42110</c:v>
                </c:pt>
                <c:pt idx="1380">
                  <c:v>42111</c:v>
                </c:pt>
                <c:pt idx="1381">
                  <c:v>42114</c:v>
                </c:pt>
                <c:pt idx="1382">
                  <c:v>42115</c:v>
                </c:pt>
                <c:pt idx="1383">
                  <c:v>42116</c:v>
                </c:pt>
                <c:pt idx="1384">
                  <c:v>42117</c:v>
                </c:pt>
                <c:pt idx="1385">
                  <c:v>42118</c:v>
                </c:pt>
                <c:pt idx="1386">
                  <c:v>42121</c:v>
                </c:pt>
                <c:pt idx="1387">
                  <c:v>42122</c:v>
                </c:pt>
                <c:pt idx="1388">
                  <c:v>42123</c:v>
                </c:pt>
                <c:pt idx="1389">
                  <c:v>42124</c:v>
                </c:pt>
                <c:pt idx="1390">
                  <c:v>42125</c:v>
                </c:pt>
                <c:pt idx="1391">
                  <c:v>42128</c:v>
                </c:pt>
                <c:pt idx="1392">
                  <c:v>42129</c:v>
                </c:pt>
                <c:pt idx="1393">
                  <c:v>42130</c:v>
                </c:pt>
                <c:pt idx="1394">
                  <c:v>42131</c:v>
                </c:pt>
                <c:pt idx="1395">
                  <c:v>42132</c:v>
                </c:pt>
                <c:pt idx="1396">
                  <c:v>42135</c:v>
                </c:pt>
                <c:pt idx="1397">
                  <c:v>42136</c:v>
                </c:pt>
                <c:pt idx="1398">
                  <c:v>42137</c:v>
                </c:pt>
                <c:pt idx="1399">
                  <c:v>42138</c:v>
                </c:pt>
                <c:pt idx="1400">
                  <c:v>42139</c:v>
                </c:pt>
                <c:pt idx="1401">
                  <c:v>42142</c:v>
                </c:pt>
                <c:pt idx="1402">
                  <c:v>42143</c:v>
                </c:pt>
                <c:pt idx="1403">
                  <c:v>42144</c:v>
                </c:pt>
                <c:pt idx="1404">
                  <c:v>42145</c:v>
                </c:pt>
                <c:pt idx="1405">
                  <c:v>42146</c:v>
                </c:pt>
                <c:pt idx="1406">
                  <c:v>42149</c:v>
                </c:pt>
                <c:pt idx="1407">
                  <c:v>42150</c:v>
                </c:pt>
                <c:pt idx="1408">
                  <c:v>42151</c:v>
                </c:pt>
                <c:pt idx="1409">
                  <c:v>42152</c:v>
                </c:pt>
                <c:pt idx="1410">
                  <c:v>42153</c:v>
                </c:pt>
                <c:pt idx="1411">
                  <c:v>42156</c:v>
                </c:pt>
                <c:pt idx="1412">
                  <c:v>42157</c:v>
                </c:pt>
                <c:pt idx="1413">
                  <c:v>42158</c:v>
                </c:pt>
                <c:pt idx="1414">
                  <c:v>42159</c:v>
                </c:pt>
                <c:pt idx="1415">
                  <c:v>42160</c:v>
                </c:pt>
                <c:pt idx="1416">
                  <c:v>42163</c:v>
                </c:pt>
                <c:pt idx="1417">
                  <c:v>42164</c:v>
                </c:pt>
                <c:pt idx="1418">
                  <c:v>42165</c:v>
                </c:pt>
                <c:pt idx="1419">
                  <c:v>42166</c:v>
                </c:pt>
                <c:pt idx="1420">
                  <c:v>42167</c:v>
                </c:pt>
                <c:pt idx="1421">
                  <c:v>42170</c:v>
                </c:pt>
                <c:pt idx="1422">
                  <c:v>42171</c:v>
                </c:pt>
                <c:pt idx="1423">
                  <c:v>42172</c:v>
                </c:pt>
                <c:pt idx="1424">
                  <c:v>42173</c:v>
                </c:pt>
                <c:pt idx="1425">
                  <c:v>42174</c:v>
                </c:pt>
                <c:pt idx="1426">
                  <c:v>42177</c:v>
                </c:pt>
                <c:pt idx="1427">
                  <c:v>42178</c:v>
                </c:pt>
                <c:pt idx="1428">
                  <c:v>42179</c:v>
                </c:pt>
                <c:pt idx="1429">
                  <c:v>42180</c:v>
                </c:pt>
                <c:pt idx="1430">
                  <c:v>42181</c:v>
                </c:pt>
                <c:pt idx="1431">
                  <c:v>42184</c:v>
                </c:pt>
                <c:pt idx="1432">
                  <c:v>42185</c:v>
                </c:pt>
                <c:pt idx="1433">
                  <c:v>42186</c:v>
                </c:pt>
                <c:pt idx="1434">
                  <c:v>42187</c:v>
                </c:pt>
                <c:pt idx="1435">
                  <c:v>42188</c:v>
                </c:pt>
                <c:pt idx="1436">
                  <c:v>42191</c:v>
                </c:pt>
                <c:pt idx="1437">
                  <c:v>42192</c:v>
                </c:pt>
                <c:pt idx="1438">
                  <c:v>42193</c:v>
                </c:pt>
                <c:pt idx="1439">
                  <c:v>42194</c:v>
                </c:pt>
                <c:pt idx="1440">
                  <c:v>42195</c:v>
                </c:pt>
                <c:pt idx="1441">
                  <c:v>42198</c:v>
                </c:pt>
                <c:pt idx="1442">
                  <c:v>42199</c:v>
                </c:pt>
                <c:pt idx="1443">
                  <c:v>42200</c:v>
                </c:pt>
                <c:pt idx="1444">
                  <c:v>42201</c:v>
                </c:pt>
                <c:pt idx="1445">
                  <c:v>42202</c:v>
                </c:pt>
                <c:pt idx="1446">
                  <c:v>42205</c:v>
                </c:pt>
                <c:pt idx="1447">
                  <c:v>42206</c:v>
                </c:pt>
                <c:pt idx="1448">
                  <c:v>42207</c:v>
                </c:pt>
                <c:pt idx="1449">
                  <c:v>42208</c:v>
                </c:pt>
                <c:pt idx="1450">
                  <c:v>42209</c:v>
                </c:pt>
                <c:pt idx="1451">
                  <c:v>42212</c:v>
                </c:pt>
                <c:pt idx="1452">
                  <c:v>42213</c:v>
                </c:pt>
                <c:pt idx="1453">
                  <c:v>42214</c:v>
                </c:pt>
                <c:pt idx="1454">
                  <c:v>42215</c:v>
                </c:pt>
                <c:pt idx="1455">
                  <c:v>42216</c:v>
                </c:pt>
                <c:pt idx="1456">
                  <c:v>42219</c:v>
                </c:pt>
                <c:pt idx="1457">
                  <c:v>42220</c:v>
                </c:pt>
                <c:pt idx="1458">
                  <c:v>42221</c:v>
                </c:pt>
                <c:pt idx="1459">
                  <c:v>42222</c:v>
                </c:pt>
                <c:pt idx="1460">
                  <c:v>42223</c:v>
                </c:pt>
                <c:pt idx="1461">
                  <c:v>42226</c:v>
                </c:pt>
                <c:pt idx="1462">
                  <c:v>42227</c:v>
                </c:pt>
                <c:pt idx="1463">
                  <c:v>42228</c:v>
                </c:pt>
                <c:pt idx="1464">
                  <c:v>42229</c:v>
                </c:pt>
                <c:pt idx="1465">
                  <c:v>42230</c:v>
                </c:pt>
                <c:pt idx="1466">
                  <c:v>42233</c:v>
                </c:pt>
                <c:pt idx="1467">
                  <c:v>42234</c:v>
                </c:pt>
                <c:pt idx="1468">
                  <c:v>42235</c:v>
                </c:pt>
                <c:pt idx="1469">
                  <c:v>42236</c:v>
                </c:pt>
                <c:pt idx="1470">
                  <c:v>42237</c:v>
                </c:pt>
                <c:pt idx="1471">
                  <c:v>42240</c:v>
                </c:pt>
                <c:pt idx="1472">
                  <c:v>42241</c:v>
                </c:pt>
                <c:pt idx="1473">
                  <c:v>42242</c:v>
                </c:pt>
                <c:pt idx="1474">
                  <c:v>42243</c:v>
                </c:pt>
                <c:pt idx="1475">
                  <c:v>42244</c:v>
                </c:pt>
                <c:pt idx="1476">
                  <c:v>42247</c:v>
                </c:pt>
                <c:pt idx="1477">
                  <c:v>42248</c:v>
                </c:pt>
                <c:pt idx="1478">
                  <c:v>42249</c:v>
                </c:pt>
                <c:pt idx="1479">
                  <c:v>42250</c:v>
                </c:pt>
                <c:pt idx="1480">
                  <c:v>42251</c:v>
                </c:pt>
                <c:pt idx="1481">
                  <c:v>42254</c:v>
                </c:pt>
                <c:pt idx="1482">
                  <c:v>42255</c:v>
                </c:pt>
                <c:pt idx="1483">
                  <c:v>42256</c:v>
                </c:pt>
                <c:pt idx="1484">
                  <c:v>42257</c:v>
                </c:pt>
                <c:pt idx="1485">
                  <c:v>42258</c:v>
                </c:pt>
                <c:pt idx="1486">
                  <c:v>42261</c:v>
                </c:pt>
                <c:pt idx="1487">
                  <c:v>42262</c:v>
                </c:pt>
                <c:pt idx="1488">
                  <c:v>42263</c:v>
                </c:pt>
                <c:pt idx="1489">
                  <c:v>42264</c:v>
                </c:pt>
                <c:pt idx="1490">
                  <c:v>42265</c:v>
                </c:pt>
                <c:pt idx="1491">
                  <c:v>42268</c:v>
                </c:pt>
                <c:pt idx="1492">
                  <c:v>42269</c:v>
                </c:pt>
                <c:pt idx="1493">
                  <c:v>42270</c:v>
                </c:pt>
                <c:pt idx="1494">
                  <c:v>42271</c:v>
                </c:pt>
                <c:pt idx="1495">
                  <c:v>42272</c:v>
                </c:pt>
                <c:pt idx="1496">
                  <c:v>42275</c:v>
                </c:pt>
                <c:pt idx="1497">
                  <c:v>42276</c:v>
                </c:pt>
                <c:pt idx="1498">
                  <c:v>42277</c:v>
                </c:pt>
                <c:pt idx="1499">
                  <c:v>42278</c:v>
                </c:pt>
                <c:pt idx="1500">
                  <c:v>42279</c:v>
                </c:pt>
                <c:pt idx="1501">
                  <c:v>42282</c:v>
                </c:pt>
                <c:pt idx="1502">
                  <c:v>42283</c:v>
                </c:pt>
                <c:pt idx="1503">
                  <c:v>42284</c:v>
                </c:pt>
                <c:pt idx="1504">
                  <c:v>42285</c:v>
                </c:pt>
                <c:pt idx="1505">
                  <c:v>42286</c:v>
                </c:pt>
                <c:pt idx="1506">
                  <c:v>42289</c:v>
                </c:pt>
                <c:pt idx="1507">
                  <c:v>42290</c:v>
                </c:pt>
                <c:pt idx="1508">
                  <c:v>42291</c:v>
                </c:pt>
                <c:pt idx="1509">
                  <c:v>42292</c:v>
                </c:pt>
                <c:pt idx="1510">
                  <c:v>42293</c:v>
                </c:pt>
                <c:pt idx="1511">
                  <c:v>42296</c:v>
                </c:pt>
                <c:pt idx="1512">
                  <c:v>42297</c:v>
                </c:pt>
                <c:pt idx="1513">
                  <c:v>42298</c:v>
                </c:pt>
                <c:pt idx="1514">
                  <c:v>42299</c:v>
                </c:pt>
                <c:pt idx="1515">
                  <c:v>42300</c:v>
                </c:pt>
                <c:pt idx="1516">
                  <c:v>42303</c:v>
                </c:pt>
                <c:pt idx="1517">
                  <c:v>42304</c:v>
                </c:pt>
                <c:pt idx="1518">
                  <c:v>42305</c:v>
                </c:pt>
                <c:pt idx="1519">
                  <c:v>42306</c:v>
                </c:pt>
                <c:pt idx="1520">
                  <c:v>42307</c:v>
                </c:pt>
                <c:pt idx="1521">
                  <c:v>42310</c:v>
                </c:pt>
                <c:pt idx="1522">
                  <c:v>42311</c:v>
                </c:pt>
                <c:pt idx="1523">
                  <c:v>42312</c:v>
                </c:pt>
                <c:pt idx="1524">
                  <c:v>42313</c:v>
                </c:pt>
                <c:pt idx="1525">
                  <c:v>42314</c:v>
                </c:pt>
                <c:pt idx="1526">
                  <c:v>42317</c:v>
                </c:pt>
                <c:pt idx="1527">
                  <c:v>42318</c:v>
                </c:pt>
                <c:pt idx="1528">
                  <c:v>42319</c:v>
                </c:pt>
                <c:pt idx="1529">
                  <c:v>42320</c:v>
                </c:pt>
                <c:pt idx="1530">
                  <c:v>42321</c:v>
                </c:pt>
                <c:pt idx="1531">
                  <c:v>42324</c:v>
                </c:pt>
                <c:pt idx="1532">
                  <c:v>42325</c:v>
                </c:pt>
                <c:pt idx="1533">
                  <c:v>42326</c:v>
                </c:pt>
                <c:pt idx="1534">
                  <c:v>42327</c:v>
                </c:pt>
                <c:pt idx="1535">
                  <c:v>42328</c:v>
                </c:pt>
                <c:pt idx="1536">
                  <c:v>42331</c:v>
                </c:pt>
                <c:pt idx="1537">
                  <c:v>42332</c:v>
                </c:pt>
                <c:pt idx="1538">
                  <c:v>42333</c:v>
                </c:pt>
                <c:pt idx="1539">
                  <c:v>42334</c:v>
                </c:pt>
                <c:pt idx="1540">
                  <c:v>42335</c:v>
                </c:pt>
                <c:pt idx="1541">
                  <c:v>42338</c:v>
                </c:pt>
                <c:pt idx="1542">
                  <c:v>42339</c:v>
                </c:pt>
                <c:pt idx="1543">
                  <c:v>42340</c:v>
                </c:pt>
                <c:pt idx="1544">
                  <c:v>42341</c:v>
                </c:pt>
                <c:pt idx="1545">
                  <c:v>42342</c:v>
                </c:pt>
                <c:pt idx="1546">
                  <c:v>42345</c:v>
                </c:pt>
                <c:pt idx="1547">
                  <c:v>42346</c:v>
                </c:pt>
                <c:pt idx="1548">
                  <c:v>42347</c:v>
                </c:pt>
                <c:pt idx="1549">
                  <c:v>42348</c:v>
                </c:pt>
                <c:pt idx="1550">
                  <c:v>42349</c:v>
                </c:pt>
                <c:pt idx="1551">
                  <c:v>42352</c:v>
                </c:pt>
                <c:pt idx="1552">
                  <c:v>42353</c:v>
                </c:pt>
                <c:pt idx="1553">
                  <c:v>42354</c:v>
                </c:pt>
                <c:pt idx="1554">
                  <c:v>42355</c:v>
                </c:pt>
                <c:pt idx="1555">
                  <c:v>42356</c:v>
                </c:pt>
                <c:pt idx="1556">
                  <c:v>42359</c:v>
                </c:pt>
                <c:pt idx="1557">
                  <c:v>42360</c:v>
                </c:pt>
                <c:pt idx="1558">
                  <c:v>42361</c:v>
                </c:pt>
                <c:pt idx="1559">
                  <c:v>42362</c:v>
                </c:pt>
                <c:pt idx="1560">
                  <c:v>42363</c:v>
                </c:pt>
                <c:pt idx="1561">
                  <c:v>42366</c:v>
                </c:pt>
                <c:pt idx="1562">
                  <c:v>42367</c:v>
                </c:pt>
                <c:pt idx="1563">
                  <c:v>42368</c:v>
                </c:pt>
                <c:pt idx="1564">
                  <c:v>42369</c:v>
                </c:pt>
                <c:pt idx="1565">
                  <c:v>42370</c:v>
                </c:pt>
                <c:pt idx="1566">
                  <c:v>42373</c:v>
                </c:pt>
                <c:pt idx="1567">
                  <c:v>42374</c:v>
                </c:pt>
                <c:pt idx="1568">
                  <c:v>42375</c:v>
                </c:pt>
                <c:pt idx="1569">
                  <c:v>42376</c:v>
                </c:pt>
                <c:pt idx="1570">
                  <c:v>42377</c:v>
                </c:pt>
                <c:pt idx="1571">
                  <c:v>42380</c:v>
                </c:pt>
                <c:pt idx="1572">
                  <c:v>42381</c:v>
                </c:pt>
                <c:pt idx="1573">
                  <c:v>42382</c:v>
                </c:pt>
                <c:pt idx="1574">
                  <c:v>42383</c:v>
                </c:pt>
                <c:pt idx="1575">
                  <c:v>42384</c:v>
                </c:pt>
                <c:pt idx="1576">
                  <c:v>42387</c:v>
                </c:pt>
                <c:pt idx="1577">
                  <c:v>42388</c:v>
                </c:pt>
                <c:pt idx="1578">
                  <c:v>42389</c:v>
                </c:pt>
                <c:pt idx="1579">
                  <c:v>42390</c:v>
                </c:pt>
                <c:pt idx="1580">
                  <c:v>42391</c:v>
                </c:pt>
                <c:pt idx="1581">
                  <c:v>42394</c:v>
                </c:pt>
                <c:pt idx="1582">
                  <c:v>42395</c:v>
                </c:pt>
                <c:pt idx="1583">
                  <c:v>42396</c:v>
                </c:pt>
                <c:pt idx="1584">
                  <c:v>42397</c:v>
                </c:pt>
                <c:pt idx="1585">
                  <c:v>42398</c:v>
                </c:pt>
                <c:pt idx="1586">
                  <c:v>42401</c:v>
                </c:pt>
                <c:pt idx="1587">
                  <c:v>42402</c:v>
                </c:pt>
                <c:pt idx="1588">
                  <c:v>42403</c:v>
                </c:pt>
                <c:pt idx="1589">
                  <c:v>42404</c:v>
                </c:pt>
                <c:pt idx="1590">
                  <c:v>42405</c:v>
                </c:pt>
                <c:pt idx="1591">
                  <c:v>42408</c:v>
                </c:pt>
                <c:pt idx="1592">
                  <c:v>42409</c:v>
                </c:pt>
                <c:pt idx="1593">
                  <c:v>42410</c:v>
                </c:pt>
                <c:pt idx="1594">
                  <c:v>42411</c:v>
                </c:pt>
                <c:pt idx="1595">
                  <c:v>42412</c:v>
                </c:pt>
                <c:pt idx="1596">
                  <c:v>42415</c:v>
                </c:pt>
                <c:pt idx="1597">
                  <c:v>42416</c:v>
                </c:pt>
                <c:pt idx="1598">
                  <c:v>42417</c:v>
                </c:pt>
                <c:pt idx="1599">
                  <c:v>42418</c:v>
                </c:pt>
                <c:pt idx="1600">
                  <c:v>42419</c:v>
                </c:pt>
                <c:pt idx="1601">
                  <c:v>42422</c:v>
                </c:pt>
                <c:pt idx="1602">
                  <c:v>42423</c:v>
                </c:pt>
                <c:pt idx="1603">
                  <c:v>42424</c:v>
                </c:pt>
                <c:pt idx="1604">
                  <c:v>42425</c:v>
                </c:pt>
                <c:pt idx="1605">
                  <c:v>42426</c:v>
                </c:pt>
                <c:pt idx="1606">
                  <c:v>42429</c:v>
                </c:pt>
                <c:pt idx="1607">
                  <c:v>42430</c:v>
                </c:pt>
                <c:pt idx="1608">
                  <c:v>42431</c:v>
                </c:pt>
                <c:pt idx="1609">
                  <c:v>42432</c:v>
                </c:pt>
                <c:pt idx="1610">
                  <c:v>42433</c:v>
                </c:pt>
                <c:pt idx="1611">
                  <c:v>42436</c:v>
                </c:pt>
                <c:pt idx="1612">
                  <c:v>42437</c:v>
                </c:pt>
                <c:pt idx="1613">
                  <c:v>42438</c:v>
                </c:pt>
                <c:pt idx="1614">
                  <c:v>42439</c:v>
                </c:pt>
                <c:pt idx="1615">
                  <c:v>42440</c:v>
                </c:pt>
                <c:pt idx="1616">
                  <c:v>42443</c:v>
                </c:pt>
                <c:pt idx="1617">
                  <c:v>42444</c:v>
                </c:pt>
                <c:pt idx="1618">
                  <c:v>42445</c:v>
                </c:pt>
                <c:pt idx="1619">
                  <c:v>42446</c:v>
                </c:pt>
                <c:pt idx="1620">
                  <c:v>42447</c:v>
                </c:pt>
                <c:pt idx="1621">
                  <c:v>42450</c:v>
                </c:pt>
                <c:pt idx="1622">
                  <c:v>42451</c:v>
                </c:pt>
                <c:pt idx="1623">
                  <c:v>42452</c:v>
                </c:pt>
                <c:pt idx="1624">
                  <c:v>42453</c:v>
                </c:pt>
                <c:pt idx="1625">
                  <c:v>42454</c:v>
                </c:pt>
                <c:pt idx="1626">
                  <c:v>42457</c:v>
                </c:pt>
                <c:pt idx="1627">
                  <c:v>42458</c:v>
                </c:pt>
                <c:pt idx="1628">
                  <c:v>42459</c:v>
                </c:pt>
                <c:pt idx="1629">
                  <c:v>42460</c:v>
                </c:pt>
                <c:pt idx="1630">
                  <c:v>42461</c:v>
                </c:pt>
                <c:pt idx="1631">
                  <c:v>42464</c:v>
                </c:pt>
                <c:pt idx="1632">
                  <c:v>42465</c:v>
                </c:pt>
                <c:pt idx="1633">
                  <c:v>42466</c:v>
                </c:pt>
                <c:pt idx="1634">
                  <c:v>42467</c:v>
                </c:pt>
                <c:pt idx="1635">
                  <c:v>42468</c:v>
                </c:pt>
                <c:pt idx="1636">
                  <c:v>42471</c:v>
                </c:pt>
                <c:pt idx="1637">
                  <c:v>42472</c:v>
                </c:pt>
                <c:pt idx="1638">
                  <c:v>42473</c:v>
                </c:pt>
                <c:pt idx="1639">
                  <c:v>42474</c:v>
                </c:pt>
                <c:pt idx="1640">
                  <c:v>42475</c:v>
                </c:pt>
                <c:pt idx="1641">
                  <c:v>42478</c:v>
                </c:pt>
                <c:pt idx="1642">
                  <c:v>42479</c:v>
                </c:pt>
                <c:pt idx="1643">
                  <c:v>42480</c:v>
                </c:pt>
                <c:pt idx="1644">
                  <c:v>42481</c:v>
                </c:pt>
                <c:pt idx="1645">
                  <c:v>42482</c:v>
                </c:pt>
                <c:pt idx="1646">
                  <c:v>42485</c:v>
                </c:pt>
                <c:pt idx="1647">
                  <c:v>42486</c:v>
                </c:pt>
                <c:pt idx="1648">
                  <c:v>42487</c:v>
                </c:pt>
                <c:pt idx="1649">
                  <c:v>42488</c:v>
                </c:pt>
                <c:pt idx="1650">
                  <c:v>42489</c:v>
                </c:pt>
                <c:pt idx="1651">
                  <c:v>42492</c:v>
                </c:pt>
                <c:pt idx="1652">
                  <c:v>42493</c:v>
                </c:pt>
                <c:pt idx="1653">
                  <c:v>42494</c:v>
                </c:pt>
                <c:pt idx="1654">
                  <c:v>42495</c:v>
                </c:pt>
                <c:pt idx="1655">
                  <c:v>42496</c:v>
                </c:pt>
                <c:pt idx="1656">
                  <c:v>42499</c:v>
                </c:pt>
                <c:pt idx="1657">
                  <c:v>42500</c:v>
                </c:pt>
                <c:pt idx="1658">
                  <c:v>42501</c:v>
                </c:pt>
                <c:pt idx="1659">
                  <c:v>42502</c:v>
                </c:pt>
                <c:pt idx="1660">
                  <c:v>42503</c:v>
                </c:pt>
                <c:pt idx="1661">
                  <c:v>42506</c:v>
                </c:pt>
                <c:pt idx="1662">
                  <c:v>42507</c:v>
                </c:pt>
                <c:pt idx="1663">
                  <c:v>42508</c:v>
                </c:pt>
                <c:pt idx="1664">
                  <c:v>42509</c:v>
                </c:pt>
                <c:pt idx="1665">
                  <c:v>42510</c:v>
                </c:pt>
                <c:pt idx="1666">
                  <c:v>42513</c:v>
                </c:pt>
                <c:pt idx="1667">
                  <c:v>42514</c:v>
                </c:pt>
                <c:pt idx="1668">
                  <c:v>42515</c:v>
                </c:pt>
                <c:pt idx="1669">
                  <c:v>42516</c:v>
                </c:pt>
                <c:pt idx="1670">
                  <c:v>42517</c:v>
                </c:pt>
                <c:pt idx="1671">
                  <c:v>42520</c:v>
                </c:pt>
                <c:pt idx="1672">
                  <c:v>42521</c:v>
                </c:pt>
                <c:pt idx="1673">
                  <c:v>42522</c:v>
                </c:pt>
                <c:pt idx="1674">
                  <c:v>42523</c:v>
                </c:pt>
                <c:pt idx="1675">
                  <c:v>42524</c:v>
                </c:pt>
                <c:pt idx="1676">
                  <c:v>42527</c:v>
                </c:pt>
                <c:pt idx="1677">
                  <c:v>42528</c:v>
                </c:pt>
                <c:pt idx="1678">
                  <c:v>42529</c:v>
                </c:pt>
                <c:pt idx="1679">
                  <c:v>42530</c:v>
                </c:pt>
                <c:pt idx="1680">
                  <c:v>42531</c:v>
                </c:pt>
                <c:pt idx="1681">
                  <c:v>42534</c:v>
                </c:pt>
                <c:pt idx="1682">
                  <c:v>42535</c:v>
                </c:pt>
                <c:pt idx="1683">
                  <c:v>42536</c:v>
                </c:pt>
                <c:pt idx="1684">
                  <c:v>42537</c:v>
                </c:pt>
                <c:pt idx="1685">
                  <c:v>42538</c:v>
                </c:pt>
                <c:pt idx="1686">
                  <c:v>42541</c:v>
                </c:pt>
                <c:pt idx="1687">
                  <c:v>42542</c:v>
                </c:pt>
                <c:pt idx="1688">
                  <c:v>42543</c:v>
                </c:pt>
                <c:pt idx="1689">
                  <c:v>42544</c:v>
                </c:pt>
                <c:pt idx="1690">
                  <c:v>42545</c:v>
                </c:pt>
                <c:pt idx="1691">
                  <c:v>42548</c:v>
                </c:pt>
                <c:pt idx="1692">
                  <c:v>42549</c:v>
                </c:pt>
                <c:pt idx="1693">
                  <c:v>42550</c:v>
                </c:pt>
                <c:pt idx="1694">
                  <c:v>42551</c:v>
                </c:pt>
                <c:pt idx="1695">
                  <c:v>42552</c:v>
                </c:pt>
                <c:pt idx="1696">
                  <c:v>42555</c:v>
                </c:pt>
                <c:pt idx="1697">
                  <c:v>42556</c:v>
                </c:pt>
                <c:pt idx="1698">
                  <c:v>42557</c:v>
                </c:pt>
                <c:pt idx="1699">
                  <c:v>42558</c:v>
                </c:pt>
                <c:pt idx="1700">
                  <c:v>42559</c:v>
                </c:pt>
                <c:pt idx="1701">
                  <c:v>42562</c:v>
                </c:pt>
                <c:pt idx="1702">
                  <c:v>42563</c:v>
                </c:pt>
                <c:pt idx="1703">
                  <c:v>42564</c:v>
                </c:pt>
                <c:pt idx="1704">
                  <c:v>42565</c:v>
                </c:pt>
                <c:pt idx="1705">
                  <c:v>42566</c:v>
                </c:pt>
                <c:pt idx="1706">
                  <c:v>42569</c:v>
                </c:pt>
                <c:pt idx="1707">
                  <c:v>42570</c:v>
                </c:pt>
                <c:pt idx="1708">
                  <c:v>42571</c:v>
                </c:pt>
                <c:pt idx="1709">
                  <c:v>42572</c:v>
                </c:pt>
                <c:pt idx="1710">
                  <c:v>42573</c:v>
                </c:pt>
                <c:pt idx="1711">
                  <c:v>42576</c:v>
                </c:pt>
                <c:pt idx="1712">
                  <c:v>42577</c:v>
                </c:pt>
                <c:pt idx="1713">
                  <c:v>42578</c:v>
                </c:pt>
                <c:pt idx="1714">
                  <c:v>42579</c:v>
                </c:pt>
                <c:pt idx="1715">
                  <c:v>42580</c:v>
                </c:pt>
                <c:pt idx="1716">
                  <c:v>42583</c:v>
                </c:pt>
                <c:pt idx="1717">
                  <c:v>42584</c:v>
                </c:pt>
                <c:pt idx="1718">
                  <c:v>42585</c:v>
                </c:pt>
                <c:pt idx="1719">
                  <c:v>42586</c:v>
                </c:pt>
                <c:pt idx="1720">
                  <c:v>42587</c:v>
                </c:pt>
                <c:pt idx="1721">
                  <c:v>42590</c:v>
                </c:pt>
                <c:pt idx="1722">
                  <c:v>42591</c:v>
                </c:pt>
                <c:pt idx="1723">
                  <c:v>42592</c:v>
                </c:pt>
                <c:pt idx="1724">
                  <c:v>42593</c:v>
                </c:pt>
                <c:pt idx="1725">
                  <c:v>42594</c:v>
                </c:pt>
                <c:pt idx="1726">
                  <c:v>42597</c:v>
                </c:pt>
                <c:pt idx="1727">
                  <c:v>42598</c:v>
                </c:pt>
                <c:pt idx="1728">
                  <c:v>42599</c:v>
                </c:pt>
                <c:pt idx="1729">
                  <c:v>42600</c:v>
                </c:pt>
                <c:pt idx="1730">
                  <c:v>42601</c:v>
                </c:pt>
                <c:pt idx="1731">
                  <c:v>42604</c:v>
                </c:pt>
                <c:pt idx="1732">
                  <c:v>42605</c:v>
                </c:pt>
                <c:pt idx="1733">
                  <c:v>42606</c:v>
                </c:pt>
                <c:pt idx="1734">
                  <c:v>42607</c:v>
                </c:pt>
                <c:pt idx="1735">
                  <c:v>42608</c:v>
                </c:pt>
                <c:pt idx="1736">
                  <c:v>42611</c:v>
                </c:pt>
                <c:pt idx="1737">
                  <c:v>42612</c:v>
                </c:pt>
                <c:pt idx="1738">
                  <c:v>42613</c:v>
                </c:pt>
                <c:pt idx="1739">
                  <c:v>42614</c:v>
                </c:pt>
                <c:pt idx="1740">
                  <c:v>42615</c:v>
                </c:pt>
                <c:pt idx="1741">
                  <c:v>42618</c:v>
                </c:pt>
                <c:pt idx="1742">
                  <c:v>42619</c:v>
                </c:pt>
                <c:pt idx="1743">
                  <c:v>42620</c:v>
                </c:pt>
                <c:pt idx="1744">
                  <c:v>42621</c:v>
                </c:pt>
                <c:pt idx="1745">
                  <c:v>42622</c:v>
                </c:pt>
                <c:pt idx="1746">
                  <c:v>42625</c:v>
                </c:pt>
                <c:pt idx="1747">
                  <c:v>42626</c:v>
                </c:pt>
                <c:pt idx="1748">
                  <c:v>42627</c:v>
                </c:pt>
                <c:pt idx="1749">
                  <c:v>42628</c:v>
                </c:pt>
                <c:pt idx="1750">
                  <c:v>42629</c:v>
                </c:pt>
                <c:pt idx="1751">
                  <c:v>42632</c:v>
                </c:pt>
                <c:pt idx="1752">
                  <c:v>42633</c:v>
                </c:pt>
                <c:pt idx="1753">
                  <c:v>42634</c:v>
                </c:pt>
                <c:pt idx="1754">
                  <c:v>42635</c:v>
                </c:pt>
                <c:pt idx="1755">
                  <c:v>42636</c:v>
                </c:pt>
                <c:pt idx="1756">
                  <c:v>42639</c:v>
                </c:pt>
                <c:pt idx="1757">
                  <c:v>42640</c:v>
                </c:pt>
                <c:pt idx="1758">
                  <c:v>42641</c:v>
                </c:pt>
                <c:pt idx="1759">
                  <c:v>42642</c:v>
                </c:pt>
                <c:pt idx="1760">
                  <c:v>42643</c:v>
                </c:pt>
                <c:pt idx="1761">
                  <c:v>42646</c:v>
                </c:pt>
                <c:pt idx="1762">
                  <c:v>42647</c:v>
                </c:pt>
                <c:pt idx="1763">
                  <c:v>42648</c:v>
                </c:pt>
                <c:pt idx="1764">
                  <c:v>42649</c:v>
                </c:pt>
                <c:pt idx="1765">
                  <c:v>42650</c:v>
                </c:pt>
                <c:pt idx="1766">
                  <c:v>42653</c:v>
                </c:pt>
                <c:pt idx="1767">
                  <c:v>42654</c:v>
                </c:pt>
                <c:pt idx="1768">
                  <c:v>42655</c:v>
                </c:pt>
                <c:pt idx="1769">
                  <c:v>42656</c:v>
                </c:pt>
                <c:pt idx="1770">
                  <c:v>42657</c:v>
                </c:pt>
                <c:pt idx="1771">
                  <c:v>42660</c:v>
                </c:pt>
                <c:pt idx="1772">
                  <c:v>42661</c:v>
                </c:pt>
                <c:pt idx="1773">
                  <c:v>42662</c:v>
                </c:pt>
                <c:pt idx="1774">
                  <c:v>42663</c:v>
                </c:pt>
                <c:pt idx="1775">
                  <c:v>42664</c:v>
                </c:pt>
                <c:pt idx="1776">
                  <c:v>42667</c:v>
                </c:pt>
                <c:pt idx="1777">
                  <c:v>42668</c:v>
                </c:pt>
                <c:pt idx="1778">
                  <c:v>42669</c:v>
                </c:pt>
                <c:pt idx="1779">
                  <c:v>42670</c:v>
                </c:pt>
                <c:pt idx="1780">
                  <c:v>42671</c:v>
                </c:pt>
                <c:pt idx="1781">
                  <c:v>42674</c:v>
                </c:pt>
                <c:pt idx="1782">
                  <c:v>42675</c:v>
                </c:pt>
                <c:pt idx="1783">
                  <c:v>42676</c:v>
                </c:pt>
                <c:pt idx="1784">
                  <c:v>42677</c:v>
                </c:pt>
                <c:pt idx="1785">
                  <c:v>42678</c:v>
                </c:pt>
                <c:pt idx="1786">
                  <c:v>42681</c:v>
                </c:pt>
                <c:pt idx="1787">
                  <c:v>42682</c:v>
                </c:pt>
                <c:pt idx="1788">
                  <c:v>42683</c:v>
                </c:pt>
                <c:pt idx="1789">
                  <c:v>42684</c:v>
                </c:pt>
                <c:pt idx="1790">
                  <c:v>42685</c:v>
                </c:pt>
                <c:pt idx="1791">
                  <c:v>42688</c:v>
                </c:pt>
                <c:pt idx="1792">
                  <c:v>42689</c:v>
                </c:pt>
                <c:pt idx="1793">
                  <c:v>42690</c:v>
                </c:pt>
                <c:pt idx="1794">
                  <c:v>42691</c:v>
                </c:pt>
                <c:pt idx="1795">
                  <c:v>42692</c:v>
                </c:pt>
                <c:pt idx="1796">
                  <c:v>42695</c:v>
                </c:pt>
                <c:pt idx="1797">
                  <c:v>42696</c:v>
                </c:pt>
                <c:pt idx="1798">
                  <c:v>42697</c:v>
                </c:pt>
                <c:pt idx="1799">
                  <c:v>42698</c:v>
                </c:pt>
                <c:pt idx="1800">
                  <c:v>42699</c:v>
                </c:pt>
                <c:pt idx="1801">
                  <c:v>42702</c:v>
                </c:pt>
                <c:pt idx="1802">
                  <c:v>42703</c:v>
                </c:pt>
                <c:pt idx="1803">
                  <c:v>42704</c:v>
                </c:pt>
                <c:pt idx="1804">
                  <c:v>42705</c:v>
                </c:pt>
                <c:pt idx="1805">
                  <c:v>42706</c:v>
                </c:pt>
                <c:pt idx="1806">
                  <c:v>42709</c:v>
                </c:pt>
                <c:pt idx="1807">
                  <c:v>42710</c:v>
                </c:pt>
                <c:pt idx="1808">
                  <c:v>42711</c:v>
                </c:pt>
                <c:pt idx="1809">
                  <c:v>42712</c:v>
                </c:pt>
                <c:pt idx="1810">
                  <c:v>42713</c:v>
                </c:pt>
                <c:pt idx="1811">
                  <c:v>42716</c:v>
                </c:pt>
                <c:pt idx="1812">
                  <c:v>42717</c:v>
                </c:pt>
                <c:pt idx="1813">
                  <c:v>42718</c:v>
                </c:pt>
                <c:pt idx="1814">
                  <c:v>42719</c:v>
                </c:pt>
                <c:pt idx="1815">
                  <c:v>42720</c:v>
                </c:pt>
                <c:pt idx="1816">
                  <c:v>42723</c:v>
                </c:pt>
                <c:pt idx="1817">
                  <c:v>42724</c:v>
                </c:pt>
                <c:pt idx="1818">
                  <c:v>42725</c:v>
                </c:pt>
                <c:pt idx="1819">
                  <c:v>42726</c:v>
                </c:pt>
                <c:pt idx="1820">
                  <c:v>42727</c:v>
                </c:pt>
                <c:pt idx="1821">
                  <c:v>42730</c:v>
                </c:pt>
                <c:pt idx="1822">
                  <c:v>42731</c:v>
                </c:pt>
                <c:pt idx="1823">
                  <c:v>42732</c:v>
                </c:pt>
                <c:pt idx="1824">
                  <c:v>42733</c:v>
                </c:pt>
                <c:pt idx="1825">
                  <c:v>42734</c:v>
                </c:pt>
                <c:pt idx="1826">
                  <c:v>42737</c:v>
                </c:pt>
                <c:pt idx="1827">
                  <c:v>42738</c:v>
                </c:pt>
                <c:pt idx="1828">
                  <c:v>42739</c:v>
                </c:pt>
                <c:pt idx="1829">
                  <c:v>42740</c:v>
                </c:pt>
                <c:pt idx="1830">
                  <c:v>42741</c:v>
                </c:pt>
                <c:pt idx="1831">
                  <c:v>42744</c:v>
                </c:pt>
                <c:pt idx="1832">
                  <c:v>42745</c:v>
                </c:pt>
                <c:pt idx="1833">
                  <c:v>42746</c:v>
                </c:pt>
                <c:pt idx="1834">
                  <c:v>42747</c:v>
                </c:pt>
                <c:pt idx="1835">
                  <c:v>42748</c:v>
                </c:pt>
                <c:pt idx="1836">
                  <c:v>42751</c:v>
                </c:pt>
                <c:pt idx="1837">
                  <c:v>42752</c:v>
                </c:pt>
                <c:pt idx="1838">
                  <c:v>42753</c:v>
                </c:pt>
                <c:pt idx="1839">
                  <c:v>42754</c:v>
                </c:pt>
                <c:pt idx="1840">
                  <c:v>42755</c:v>
                </c:pt>
                <c:pt idx="1841">
                  <c:v>42758</c:v>
                </c:pt>
                <c:pt idx="1842">
                  <c:v>42759</c:v>
                </c:pt>
                <c:pt idx="1843">
                  <c:v>42760</c:v>
                </c:pt>
                <c:pt idx="1844">
                  <c:v>42761</c:v>
                </c:pt>
                <c:pt idx="1845">
                  <c:v>42762</c:v>
                </c:pt>
                <c:pt idx="1846">
                  <c:v>42765</c:v>
                </c:pt>
                <c:pt idx="1847">
                  <c:v>42766</c:v>
                </c:pt>
                <c:pt idx="1848">
                  <c:v>42767</c:v>
                </c:pt>
                <c:pt idx="1849">
                  <c:v>42768</c:v>
                </c:pt>
                <c:pt idx="1850">
                  <c:v>42769</c:v>
                </c:pt>
                <c:pt idx="1851">
                  <c:v>42772</c:v>
                </c:pt>
                <c:pt idx="1852">
                  <c:v>42773</c:v>
                </c:pt>
                <c:pt idx="1853">
                  <c:v>42774</c:v>
                </c:pt>
                <c:pt idx="1854">
                  <c:v>42775</c:v>
                </c:pt>
                <c:pt idx="1855">
                  <c:v>42776</c:v>
                </c:pt>
                <c:pt idx="1856">
                  <c:v>42779</c:v>
                </c:pt>
                <c:pt idx="1857">
                  <c:v>42780</c:v>
                </c:pt>
                <c:pt idx="1858">
                  <c:v>42781</c:v>
                </c:pt>
                <c:pt idx="1859">
                  <c:v>42782</c:v>
                </c:pt>
                <c:pt idx="1860">
                  <c:v>42783</c:v>
                </c:pt>
                <c:pt idx="1861">
                  <c:v>42786</c:v>
                </c:pt>
                <c:pt idx="1862">
                  <c:v>42787</c:v>
                </c:pt>
                <c:pt idx="1863">
                  <c:v>42788</c:v>
                </c:pt>
                <c:pt idx="1864">
                  <c:v>42789</c:v>
                </c:pt>
                <c:pt idx="1865">
                  <c:v>42790</c:v>
                </c:pt>
                <c:pt idx="1866">
                  <c:v>42793</c:v>
                </c:pt>
                <c:pt idx="1867">
                  <c:v>42794</c:v>
                </c:pt>
                <c:pt idx="1868">
                  <c:v>42795</c:v>
                </c:pt>
                <c:pt idx="1869">
                  <c:v>42796</c:v>
                </c:pt>
                <c:pt idx="1870">
                  <c:v>42797</c:v>
                </c:pt>
                <c:pt idx="1871">
                  <c:v>42800</c:v>
                </c:pt>
                <c:pt idx="1872">
                  <c:v>42801</c:v>
                </c:pt>
                <c:pt idx="1873">
                  <c:v>42802</c:v>
                </c:pt>
                <c:pt idx="1874">
                  <c:v>42803</c:v>
                </c:pt>
                <c:pt idx="1875">
                  <c:v>42804</c:v>
                </c:pt>
                <c:pt idx="1876">
                  <c:v>42807</c:v>
                </c:pt>
                <c:pt idx="1877">
                  <c:v>42808</c:v>
                </c:pt>
                <c:pt idx="1878">
                  <c:v>42809</c:v>
                </c:pt>
                <c:pt idx="1879">
                  <c:v>42810</c:v>
                </c:pt>
                <c:pt idx="1880">
                  <c:v>42811</c:v>
                </c:pt>
                <c:pt idx="1881">
                  <c:v>42814</c:v>
                </c:pt>
                <c:pt idx="1882">
                  <c:v>42815</c:v>
                </c:pt>
                <c:pt idx="1883">
                  <c:v>42816</c:v>
                </c:pt>
                <c:pt idx="1884">
                  <c:v>42817</c:v>
                </c:pt>
                <c:pt idx="1885">
                  <c:v>42818</c:v>
                </c:pt>
                <c:pt idx="1886">
                  <c:v>42821</c:v>
                </c:pt>
                <c:pt idx="1887">
                  <c:v>42822</c:v>
                </c:pt>
                <c:pt idx="1888">
                  <c:v>42823</c:v>
                </c:pt>
                <c:pt idx="1889">
                  <c:v>42824</c:v>
                </c:pt>
                <c:pt idx="1890">
                  <c:v>42825</c:v>
                </c:pt>
                <c:pt idx="1891">
                  <c:v>42828</c:v>
                </c:pt>
                <c:pt idx="1892">
                  <c:v>42829</c:v>
                </c:pt>
                <c:pt idx="1893">
                  <c:v>42830</c:v>
                </c:pt>
                <c:pt idx="1894">
                  <c:v>42831</c:v>
                </c:pt>
                <c:pt idx="1895">
                  <c:v>42832</c:v>
                </c:pt>
                <c:pt idx="1896">
                  <c:v>42835</c:v>
                </c:pt>
                <c:pt idx="1897">
                  <c:v>42836</c:v>
                </c:pt>
                <c:pt idx="1898">
                  <c:v>42837</c:v>
                </c:pt>
                <c:pt idx="1899">
                  <c:v>42838</c:v>
                </c:pt>
                <c:pt idx="1900">
                  <c:v>42839</c:v>
                </c:pt>
                <c:pt idx="1901">
                  <c:v>42842</c:v>
                </c:pt>
                <c:pt idx="1902">
                  <c:v>42843</c:v>
                </c:pt>
                <c:pt idx="1903">
                  <c:v>42844</c:v>
                </c:pt>
                <c:pt idx="1904">
                  <c:v>42845</c:v>
                </c:pt>
                <c:pt idx="1905">
                  <c:v>42846</c:v>
                </c:pt>
                <c:pt idx="1906">
                  <c:v>42849</c:v>
                </c:pt>
                <c:pt idx="1907">
                  <c:v>42850</c:v>
                </c:pt>
                <c:pt idx="1908">
                  <c:v>42851</c:v>
                </c:pt>
                <c:pt idx="1909">
                  <c:v>42852</c:v>
                </c:pt>
                <c:pt idx="1910">
                  <c:v>42853</c:v>
                </c:pt>
                <c:pt idx="1911">
                  <c:v>42856</c:v>
                </c:pt>
                <c:pt idx="1912">
                  <c:v>42857</c:v>
                </c:pt>
                <c:pt idx="1913">
                  <c:v>42858</c:v>
                </c:pt>
                <c:pt idx="1914">
                  <c:v>42859</c:v>
                </c:pt>
                <c:pt idx="1915">
                  <c:v>42860</c:v>
                </c:pt>
                <c:pt idx="1916">
                  <c:v>42863</c:v>
                </c:pt>
                <c:pt idx="1917">
                  <c:v>42864</c:v>
                </c:pt>
                <c:pt idx="1918">
                  <c:v>42865</c:v>
                </c:pt>
                <c:pt idx="1919">
                  <c:v>42866</c:v>
                </c:pt>
                <c:pt idx="1920">
                  <c:v>42867</c:v>
                </c:pt>
                <c:pt idx="1921">
                  <c:v>42870</c:v>
                </c:pt>
                <c:pt idx="1922">
                  <c:v>42871</c:v>
                </c:pt>
                <c:pt idx="1923">
                  <c:v>42872</c:v>
                </c:pt>
                <c:pt idx="1924">
                  <c:v>42873</c:v>
                </c:pt>
                <c:pt idx="1925">
                  <c:v>42874</c:v>
                </c:pt>
                <c:pt idx="1926">
                  <c:v>42877</c:v>
                </c:pt>
                <c:pt idx="1927">
                  <c:v>42878</c:v>
                </c:pt>
                <c:pt idx="1928">
                  <c:v>42879</c:v>
                </c:pt>
                <c:pt idx="1929">
                  <c:v>42880</c:v>
                </c:pt>
                <c:pt idx="1930">
                  <c:v>42881</c:v>
                </c:pt>
                <c:pt idx="1931">
                  <c:v>42884</c:v>
                </c:pt>
                <c:pt idx="1932">
                  <c:v>42885</c:v>
                </c:pt>
                <c:pt idx="1933">
                  <c:v>42886</c:v>
                </c:pt>
                <c:pt idx="1934">
                  <c:v>42887</c:v>
                </c:pt>
                <c:pt idx="1935">
                  <c:v>42888</c:v>
                </c:pt>
                <c:pt idx="1936">
                  <c:v>42891</c:v>
                </c:pt>
                <c:pt idx="1937">
                  <c:v>42892</c:v>
                </c:pt>
                <c:pt idx="1938">
                  <c:v>42893</c:v>
                </c:pt>
                <c:pt idx="1939">
                  <c:v>42894</c:v>
                </c:pt>
                <c:pt idx="1940">
                  <c:v>42895</c:v>
                </c:pt>
                <c:pt idx="1941">
                  <c:v>42898</c:v>
                </c:pt>
                <c:pt idx="1942">
                  <c:v>42899</c:v>
                </c:pt>
                <c:pt idx="1943">
                  <c:v>42900</c:v>
                </c:pt>
                <c:pt idx="1944">
                  <c:v>42901</c:v>
                </c:pt>
                <c:pt idx="1945">
                  <c:v>42902</c:v>
                </c:pt>
                <c:pt idx="1946">
                  <c:v>42905</c:v>
                </c:pt>
                <c:pt idx="1947">
                  <c:v>42906</c:v>
                </c:pt>
                <c:pt idx="1948">
                  <c:v>42907</c:v>
                </c:pt>
                <c:pt idx="1949">
                  <c:v>42908</c:v>
                </c:pt>
                <c:pt idx="1950">
                  <c:v>42909</c:v>
                </c:pt>
                <c:pt idx="1951">
                  <c:v>42912</c:v>
                </c:pt>
                <c:pt idx="1952">
                  <c:v>42913</c:v>
                </c:pt>
                <c:pt idx="1953">
                  <c:v>42914</c:v>
                </c:pt>
                <c:pt idx="1954">
                  <c:v>42915</c:v>
                </c:pt>
                <c:pt idx="1955">
                  <c:v>42916</c:v>
                </c:pt>
                <c:pt idx="1956">
                  <c:v>42919</c:v>
                </c:pt>
                <c:pt idx="1957">
                  <c:v>42920</c:v>
                </c:pt>
                <c:pt idx="1958">
                  <c:v>42921</c:v>
                </c:pt>
                <c:pt idx="1959">
                  <c:v>42922</c:v>
                </c:pt>
                <c:pt idx="1960">
                  <c:v>42923</c:v>
                </c:pt>
                <c:pt idx="1961">
                  <c:v>42926</c:v>
                </c:pt>
                <c:pt idx="1962">
                  <c:v>42927</c:v>
                </c:pt>
                <c:pt idx="1963">
                  <c:v>42928</c:v>
                </c:pt>
                <c:pt idx="1964">
                  <c:v>42929</c:v>
                </c:pt>
                <c:pt idx="1965">
                  <c:v>42930</c:v>
                </c:pt>
                <c:pt idx="1966">
                  <c:v>42933</c:v>
                </c:pt>
                <c:pt idx="1967">
                  <c:v>42934</c:v>
                </c:pt>
                <c:pt idx="1968">
                  <c:v>42935</c:v>
                </c:pt>
                <c:pt idx="1969">
                  <c:v>42936</c:v>
                </c:pt>
                <c:pt idx="1970">
                  <c:v>42937</c:v>
                </c:pt>
                <c:pt idx="1971">
                  <c:v>42940</c:v>
                </c:pt>
                <c:pt idx="1972">
                  <c:v>42941</c:v>
                </c:pt>
                <c:pt idx="1973">
                  <c:v>42942</c:v>
                </c:pt>
                <c:pt idx="1974">
                  <c:v>42943</c:v>
                </c:pt>
                <c:pt idx="1975">
                  <c:v>42944</c:v>
                </c:pt>
                <c:pt idx="1976">
                  <c:v>42947</c:v>
                </c:pt>
                <c:pt idx="1977">
                  <c:v>42948</c:v>
                </c:pt>
                <c:pt idx="1978">
                  <c:v>42949</c:v>
                </c:pt>
                <c:pt idx="1979">
                  <c:v>42950</c:v>
                </c:pt>
                <c:pt idx="1980">
                  <c:v>42951</c:v>
                </c:pt>
                <c:pt idx="1981">
                  <c:v>42954</c:v>
                </c:pt>
                <c:pt idx="1982">
                  <c:v>42955</c:v>
                </c:pt>
                <c:pt idx="1983">
                  <c:v>42956</c:v>
                </c:pt>
                <c:pt idx="1984">
                  <c:v>42957</c:v>
                </c:pt>
                <c:pt idx="1985">
                  <c:v>42958</c:v>
                </c:pt>
                <c:pt idx="1986">
                  <c:v>42961</c:v>
                </c:pt>
                <c:pt idx="1987">
                  <c:v>42962</c:v>
                </c:pt>
                <c:pt idx="1988">
                  <c:v>42963</c:v>
                </c:pt>
                <c:pt idx="1989">
                  <c:v>42964</c:v>
                </c:pt>
                <c:pt idx="1990">
                  <c:v>42965</c:v>
                </c:pt>
                <c:pt idx="1991">
                  <c:v>42968</c:v>
                </c:pt>
                <c:pt idx="1992">
                  <c:v>42969</c:v>
                </c:pt>
                <c:pt idx="1993">
                  <c:v>42970</c:v>
                </c:pt>
                <c:pt idx="1994">
                  <c:v>42971</c:v>
                </c:pt>
                <c:pt idx="1995">
                  <c:v>42972</c:v>
                </c:pt>
                <c:pt idx="1996">
                  <c:v>42975</c:v>
                </c:pt>
                <c:pt idx="1997">
                  <c:v>42976</c:v>
                </c:pt>
                <c:pt idx="1998">
                  <c:v>42977</c:v>
                </c:pt>
                <c:pt idx="1999">
                  <c:v>42978</c:v>
                </c:pt>
                <c:pt idx="2000">
                  <c:v>42979</c:v>
                </c:pt>
                <c:pt idx="2001">
                  <c:v>42982</c:v>
                </c:pt>
                <c:pt idx="2002">
                  <c:v>42983</c:v>
                </c:pt>
                <c:pt idx="2003">
                  <c:v>42984</c:v>
                </c:pt>
                <c:pt idx="2004">
                  <c:v>42985</c:v>
                </c:pt>
                <c:pt idx="2005">
                  <c:v>42986</c:v>
                </c:pt>
                <c:pt idx="2006">
                  <c:v>42989</c:v>
                </c:pt>
                <c:pt idx="2007">
                  <c:v>42990</c:v>
                </c:pt>
                <c:pt idx="2008">
                  <c:v>42991</c:v>
                </c:pt>
                <c:pt idx="2009">
                  <c:v>42992</c:v>
                </c:pt>
                <c:pt idx="2010">
                  <c:v>42993</c:v>
                </c:pt>
                <c:pt idx="2011">
                  <c:v>42996</c:v>
                </c:pt>
                <c:pt idx="2012">
                  <c:v>42997</c:v>
                </c:pt>
                <c:pt idx="2013">
                  <c:v>42998</c:v>
                </c:pt>
                <c:pt idx="2014">
                  <c:v>42999</c:v>
                </c:pt>
                <c:pt idx="2015">
                  <c:v>43000</c:v>
                </c:pt>
                <c:pt idx="2016">
                  <c:v>43003</c:v>
                </c:pt>
                <c:pt idx="2017">
                  <c:v>43004</c:v>
                </c:pt>
                <c:pt idx="2018">
                  <c:v>43005</c:v>
                </c:pt>
                <c:pt idx="2019">
                  <c:v>43006</c:v>
                </c:pt>
                <c:pt idx="2020">
                  <c:v>43007</c:v>
                </c:pt>
                <c:pt idx="2021">
                  <c:v>43010</c:v>
                </c:pt>
                <c:pt idx="2022">
                  <c:v>43011</c:v>
                </c:pt>
                <c:pt idx="2023">
                  <c:v>43012</c:v>
                </c:pt>
                <c:pt idx="2024">
                  <c:v>43013</c:v>
                </c:pt>
                <c:pt idx="2025">
                  <c:v>43014</c:v>
                </c:pt>
                <c:pt idx="2026">
                  <c:v>43017</c:v>
                </c:pt>
                <c:pt idx="2027">
                  <c:v>43018</c:v>
                </c:pt>
                <c:pt idx="2028">
                  <c:v>43019</c:v>
                </c:pt>
                <c:pt idx="2029">
                  <c:v>43020</c:v>
                </c:pt>
                <c:pt idx="2030">
                  <c:v>43021</c:v>
                </c:pt>
                <c:pt idx="2031">
                  <c:v>43024</c:v>
                </c:pt>
                <c:pt idx="2032">
                  <c:v>43025</c:v>
                </c:pt>
                <c:pt idx="2033">
                  <c:v>43026</c:v>
                </c:pt>
                <c:pt idx="2034">
                  <c:v>43027</c:v>
                </c:pt>
                <c:pt idx="2035">
                  <c:v>43028</c:v>
                </c:pt>
                <c:pt idx="2036">
                  <c:v>43031</c:v>
                </c:pt>
                <c:pt idx="2037">
                  <c:v>43032</c:v>
                </c:pt>
                <c:pt idx="2038">
                  <c:v>43033</c:v>
                </c:pt>
                <c:pt idx="2039">
                  <c:v>43034</c:v>
                </c:pt>
                <c:pt idx="2040">
                  <c:v>43035</c:v>
                </c:pt>
                <c:pt idx="2041">
                  <c:v>43038</c:v>
                </c:pt>
                <c:pt idx="2042">
                  <c:v>43039</c:v>
                </c:pt>
                <c:pt idx="2043">
                  <c:v>43040</c:v>
                </c:pt>
                <c:pt idx="2044">
                  <c:v>43041</c:v>
                </c:pt>
                <c:pt idx="2045">
                  <c:v>43042</c:v>
                </c:pt>
                <c:pt idx="2046">
                  <c:v>43045</c:v>
                </c:pt>
                <c:pt idx="2047">
                  <c:v>43046</c:v>
                </c:pt>
                <c:pt idx="2048">
                  <c:v>43047</c:v>
                </c:pt>
                <c:pt idx="2049">
                  <c:v>43048</c:v>
                </c:pt>
                <c:pt idx="2050">
                  <c:v>43049</c:v>
                </c:pt>
                <c:pt idx="2051">
                  <c:v>43052</c:v>
                </c:pt>
                <c:pt idx="2052">
                  <c:v>43053</c:v>
                </c:pt>
                <c:pt idx="2053">
                  <c:v>43054</c:v>
                </c:pt>
                <c:pt idx="2054">
                  <c:v>43055</c:v>
                </c:pt>
                <c:pt idx="2055">
                  <c:v>43056</c:v>
                </c:pt>
                <c:pt idx="2056">
                  <c:v>43059</c:v>
                </c:pt>
                <c:pt idx="2057">
                  <c:v>43060</c:v>
                </c:pt>
                <c:pt idx="2058">
                  <c:v>43061</c:v>
                </c:pt>
                <c:pt idx="2059">
                  <c:v>43062</c:v>
                </c:pt>
                <c:pt idx="2060">
                  <c:v>43063</c:v>
                </c:pt>
                <c:pt idx="2061">
                  <c:v>43066</c:v>
                </c:pt>
                <c:pt idx="2062">
                  <c:v>43067</c:v>
                </c:pt>
                <c:pt idx="2063">
                  <c:v>43068</c:v>
                </c:pt>
                <c:pt idx="2064">
                  <c:v>43069</c:v>
                </c:pt>
                <c:pt idx="2065">
                  <c:v>43070</c:v>
                </c:pt>
                <c:pt idx="2066">
                  <c:v>43073</c:v>
                </c:pt>
                <c:pt idx="2067">
                  <c:v>43074</c:v>
                </c:pt>
                <c:pt idx="2068">
                  <c:v>43075</c:v>
                </c:pt>
                <c:pt idx="2069">
                  <c:v>43076</c:v>
                </c:pt>
                <c:pt idx="2070">
                  <c:v>43077</c:v>
                </c:pt>
                <c:pt idx="2071">
                  <c:v>43080</c:v>
                </c:pt>
                <c:pt idx="2072">
                  <c:v>43081</c:v>
                </c:pt>
                <c:pt idx="2073">
                  <c:v>43082</c:v>
                </c:pt>
                <c:pt idx="2074">
                  <c:v>43083</c:v>
                </c:pt>
                <c:pt idx="2075">
                  <c:v>43084</c:v>
                </c:pt>
                <c:pt idx="2076">
                  <c:v>43087</c:v>
                </c:pt>
                <c:pt idx="2077">
                  <c:v>43088</c:v>
                </c:pt>
                <c:pt idx="2078">
                  <c:v>43089</c:v>
                </c:pt>
                <c:pt idx="2079">
                  <c:v>43090</c:v>
                </c:pt>
                <c:pt idx="2080">
                  <c:v>43091</c:v>
                </c:pt>
                <c:pt idx="2081">
                  <c:v>43094</c:v>
                </c:pt>
                <c:pt idx="2082">
                  <c:v>43095</c:v>
                </c:pt>
                <c:pt idx="2083">
                  <c:v>43096</c:v>
                </c:pt>
                <c:pt idx="2084">
                  <c:v>43097</c:v>
                </c:pt>
                <c:pt idx="2085">
                  <c:v>43098</c:v>
                </c:pt>
                <c:pt idx="2086">
                  <c:v>43101</c:v>
                </c:pt>
                <c:pt idx="2087">
                  <c:v>43102</c:v>
                </c:pt>
                <c:pt idx="2088">
                  <c:v>43103</c:v>
                </c:pt>
                <c:pt idx="2089">
                  <c:v>43104</c:v>
                </c:pt>
                <c:pt idx="2090">
                  <c:v>43105</c:v>
                </c:pt>
                <c:pt idx="2091">
                  <c:v>43108</c:v>
                </c:pt>
                <c:pt idx="2092">
                  <c:v>43109</c:v>
                </c:pt>
                <c:pt idx="2093">
                  <c:v>43110</c:v>
                </c:pt>
                <c:pt idx="2094">
                  <c:v>43111</c:v>
                </c:pt>
                <c:pt idx="2095">
                  <c:v>43112</c:v>
                </c:pt>
                <c:pt idx="2096">
                  <c:v>43115</c:v>
                </c:pt>
                <c:pt idx="2097">
                  <c:v>43116</c:v>
                </c:pt>
                <c:pt idx="2098">
                  <c:v>43117</c:v>
                </c:pt>
                <c:pt idx="2099">
                  <c:v>43118</c:v>
                </c:pt>
                <c:pt idx="2100">
                  <c:v>43119</c:v>
                </c:pt>
                <c:pt idx="2101">
                  <c:v>43122</c:v>
                </c:pt>
                <c:pt idx="2102">
                  <c:v>43123</c:v>
                </c:pt>
                <c:pt idx="2103">
                  <c:v>43124</c:v>
                </c:pt>
                <c:pt idx="2104">
                  <c:v>43125</c:v>
                </c:pt>
                <c:pt idx="2105">
                  <c:v>43126</c:v>
                </c:pt>
                <c:pt idx="2106">
                  <c:v>43129</c:v>
                </c:pt>
                <c:pt idx="2107">
                  <c:v>43130</c:v>
                </c:pt>
                <c:pt idx="2108">
                  <c:v>43131</c:v>
                </c:pt>
                <c:pt idx="2109">
                  <c:v>43132</c:v>
                </c:pt>
                <c:pt idx="2110">
                  <c:v>43133</c:v>
                </c:pt>
                <c:pt idx="2111">
                  <c:v>43136</c:v>
                </c:pt>
                <c:pt idx="2112">
                  <c:v>43137</c:v>
                </c:pt>
                <c:pt idx="2113">
                  <c:v>43138</c:v>
                </c:pt>
                <c:pt idx="2114">
                  <c:v>43139</c:v>
                </c:pt>
                <c:pt idx="2115">
                  <c:v>43140</c:v>
                </c:pt>
                <c:pt idx="2116">
                  <c:v>43143</c:v>
                </c:pt>
                <c:pt idx="2117">
                  <c:v>43144</c:v>
                </c:pt>
                <c:pt idx="2118">
                  <c:v>43145</c:v>
                </c:pt>
                <c:pt idx="2119">
                  <c:v>43146</c:v>
                </c:pt>
                <c:pt idx="2120">
                  <c:v>43147</c:v>
                </c:pt>
                <c:pt idx="2121">
                  <c:v>43150</c:v>
                </c:pt>
                <c:pt idx="2122">
                  <c:v>43151</c:v>
                </c:pt>
                <c:pt idx="2123">
                  <c:v>43152</c:v>
                </c:pt>
                <c:pt idx="2124">
                  <c:v>43153</c:v>
                </c:pt>
                <c:pt idx="2125">
                  <c:v>43154</c:v>
                </c:pt>
                <c:pt idx="2126">
                  <c:v>43157</c:v>
                </c:pt>
                <c:pt idx="2127">
                  <c:v>43158</c:v>
                </c:pt>
                <c:pt idx="2128">
                  <c:v>43159</c:v>
                </c:pt>
                <c:pt idx="2129">
                  <c:v>43160</c:v>
                </c:pt>
                <c:pt idx="2130">
                  <c:v>43161</c:v>
                </c:pt>
                <c:pt idx="2131">
                  <c:v>43164</c:v>
                </c:pt>
                <c:pt idx="2132">
                  <c:v>43165</c:v>
                </c:pt>
                <c:pt idx="2133">
                  <c:v>43166</c:v>
                </c:pt>
                <c:pt idx="2134">
                  <c:v>43167</c:v>
                </c:pt>
                <c:pt idx="2135">
                  <c:v>43168</c:v>
                </c:pt>
                <c:pt idx="2136">
                  <c:v>43171</c:v>
                </c:pt>
                <c:pt idx="2137">
                  <c:v>43172</c:v>
                </c:pt>
                <c:pt idx="2138">
                  <c:v>43173</c:v>
                </c:pt>
                <c:pt idx="2139">
                  <c:v>43174</c:v>
                </c:pt>
                <c:pt idx="2140">
                  <c:v>43175</c:v>
                </c:pt>
                <c:pt idx="2141">
                  <c:v>43178</c:v>
                </c:pt>
                <c:pt idx="2142">
                  <c:v>43179</c:v>
                </c:pt>
                <c:pt idx="2143">
                  <c:v>43180</c:v>
                </c:pt>
                <c:pt idx="2144">
                  <c:v>43181</c:v>
                </c:pt>
                <c:pt idx="2145">
                  <c:v>43182</c:v>
                </c:pt>
                <c:pt idx="2146">
                  <c:v>43185</c:v>
                </c:pt>
                <c:pt idx="2147">
                  <c:v>43186</c:v>
                </c:pt>
                <c:pt idx="2148">
                  <c:v>43187</c:v>
                </c:pt>
                <c:pt idx="2149">
                  <c:v>43188</c:v>
                </c:pt>
                <c:pt idx="2150">
                  <c:v>43189</c:v>
                </c:pt>
                <c:pt idx="2151">
                  <c:v>43192</c:v>
                </c:pt>
                <c:pt idx="2152">
                  <c:v>43193</c:v>
                </c:pt>
                <c:pt idx="2153">
                  <c:v>43194</c:v>
                </c:pt>
                <c:pt idx="2154">
                  <c:v>43195</c:v>
                </c:pt>
                <c:pt idx="2155">
                  <c:v>43196</c:v>
                </c:pt>
                <c:pt idx="2156">
                  <c:v>43199</c:v>
                </c:pt>
                <c:pt idx="2157">
                  <c:v>43200</c:v>
                </c:pt>
                <c:pt idx="2158">
                  <c:v>43201</c:v>
                </c:pt>
                <c:pt idx="2159">
                  <c:v>43202</c:v>
                </c:pt>
                <c:pt idx="2160">
                  <c:v>43203</c:v>
                </c:pt>
                <c:pt idx="2161">
                  <c:v>43206</c:v>
                </c:pt>
                <c:pt idx="2162">
                  <c:v>43207</c:v>
                </c:pt>
                <c:pt idx="2163">
                  <c:v>43208</c:v>
                </c:pt>
                <c:pt idx="2164">
                  <c:v>43209</c:v>
                </c:pt>
                <c:pt idx="2165">
                  <c:v>43210</c:v>
                </c:pt>
                <c:pt idx="2166">
                  <c:v>43213</c:v>
                </c:pt>
                <c:pt idx="2167">
                  <c:v>43214</c:v>
                </c:pt>
                <c:pt idx="2168">
                  <c:v>43215</c:v>
                </c:pt>
                <c:pt idx="2169">
                  <c:v>43216</c:v>
                </c:pt>
                <c:pt idx="2170">
                  <c:v>43217</c:v>
                </c:pt>
                <c:pt idx="2171">
                  <c:v>43220</c:v>
                </c:pt>
                <c:pt idx="2172">
                  <c:v>43221</c:v>
                </c:pt>
                <c:pt idx="2173">
                  <c:v>43222</c:v>
                </c:pt>
                <c:pt idx="2174">
                  <c:v>43223</c:v>
                </c:pt>
                <c:pt idx="2175">
                  <c:v>43224</c:v>
                </c:pt>
                <c:pt idx="2176">
                  <c:v>43227</c:v>
                </c:pt>
                <c:pt idx="2177">
                  <c:v>43228</c:v>
                </c:pt>
                <c:pt idx="2178">
                  <c:v>43229</c:v>
                </c:pt>
                <c:pt idx="2179">
                  <c:v>43230</c:v>
                </c:pt>
                <c:pt idx="2180">
                  <c:v>43231</c:v>
                </c:pt>
                <c:pt idx="2181">
                  <c:v>43234</c:v>
                </c:pt>
                <c:pt idx="2182">
                  <c:v>43235</c:v>
                </c:pt>
                <c:pt idx="2183">
                  <c:v>43236</c:v>
                </c:pt>
                <c:pt idx="2184">
                  <c:v>43237</c:v>
                </c:pt>
                <c:pt idx="2185">
                  <c:v>43238</c:v>
                </c:pt>
                <c:pt idx="2186">
                  <c:v>43241</c:v>
                </c:pt>
                <c:pt idx="2187">
                  <c:v>43242</c:v>
                </c:pt>
                <c:pt idx="2188">
                  <c:v>43243</c:v>
                </c:pt>
                <c:pt idx="2189">
                  <c:v>43244</c:v>
                </c:pt>
                <c:pt idx="2190">
                  <c:v>43245</c:v>
                </c:pt>
                <c:pt idx="2191">
                  <c:v>43248</c:v>
                </c:pt>
                <c:pt idx="2192">
                  <c:v>43249</c:v>
                </c:pt>
                <c:pt idx="2193">
                  <c:v>43250</c:v>
                </c:pt>
                <c:pt idx="2194">
                  <c:v>43251</c:v>
                </c:pt>
                <c:pt idx="2195">
                  <c:v>43252</c:v>
                </c:pt>
                <c:pt idx="2196">
                  <c:v>43255</c:v>
                </c:pt>
                <c:pt idx="2197">
                  <c:v>43256</c:v>
                </c:pt>
                <c:pt idx="2198">
                  <c:v>43257</c:v>
                </c:pt>
                <c:pt idx="2199">
                  <c:v>43258</c:v>
                </c:pt>
                <c:pt idx="2200">
                  <c:v>43259</c:v>
                </c:pt>
                <c:pt idx="2201">
                  <c:v>43262</c:v>
                </c:pt>
                <c:pt idx="2202">
                  <c:v>43263</c:v>
                </c:pt>
                <c:pt idx="2203">
                  <c:v>43264</c:v>
                </c:pt>
                <c:pt idx="2204">
                  <c:v>43265</c:v>
                </c:pt>
                <c:pt idx="2205">
                  <c:v>43266</c:v>
                </c:pt>
                <c:pt idx="2206">
                  <c:v>43269</c:v>
                </c:pt>
                <c:pt idx="2207">
                  <c:v>43270</c:v>
                </c:pt>
                <c:pt idx="2208">
                  <c:v>43271</c:v>
                </c:pt>
                <c:pt idx="2209">
                  <c:v>43272</c:v>
                </c:pt>
                <c:pt idx="2210">
                  <c:v>43273</c:v>
                </c:pt>
                <c:pt idx="2211">
                  <c:v>43276</c:v>
                </c:pt>
                <c:pt idx="2212">
                  <c:v>43277</c:v>
                </c:pt>
                <c:pt idx="2213">
                  <c:v>43278</c:v>
                </c:pt>
                <c:pt idx="2214">
                  <c:v>43279</c:v>
                </c:pt>
                <c:pt idx="2215">
                  <c:v>43280</c:v>
                </c:pt>
                <c:pt idx="2216">
                  <c:v>43283</c:v>
                </c:pt>
                <c:pt idx="2217">
                  <c:v>43284</c:v>
                </c:pt>
                <c:pt idx="2218">
                  <c:v>43285</c:v>
                </c:pt>
                <c:pt idx="2219">
                  <c:v>43286</c:v>
                </c:pt>
                <c:pt idx="2220">
                  <c:v>43287</c:v>
                </c:pt>
                <c:pt idx="2221">
                  <c:v>43290</c:v>
                </c:pt>
                <c:pt idx="2222">
                  <c:v>43291</c:v>
                </c:pt>
                <c:pt idx="2223">
                  <c:v>43292</c:v>
                </c:pt>
                <c:pt idx="2224">
                  <c:v>43293</c:v>
                </c:pt>
                <c:pt idx="2225">
                  <c:v>43294</c:v>
                </c:pt>
                <c:pt idx="2226">
                  <c:v>43297</c:v>
                </c:pt>
                <c:pt idx="2227">
                  <c:v>43298</c:v>
                </c:pt>
                <c:pt idx="2228">
                  <c:v>43299</c:v>
                </c:pt>
                <c:pt idx="2229">
                  <c:v>43300</c:v>
                </c:pt>
                <c:pt idx="2230">
                  <c:v>43301</c:v>
                </c:pt>
                <c:pt idx="2231">
                  <c:v>43304</c:v>
                </c:pt>
                <c:pt idx="2232">
                  <c:v>43305</c:v>
                </c:pt>
                <c:pt idx="2233">
                  <c:v>43306</c:v>
                </c:pt>
                <c:pt idx="2234">
                  <c:v>43307</c:v>
                </c:pt>
                <c:pt idx="2235">
                  <c:v>43308</c:v>
                </c:pt>
                <c:pt idx="2236">
                  <c:v>43311</c:v>
                </c:pt>
                <c:pt idx="2237">
                  <c:v>43312</c:v>
                </c:pt>
                <c:pt idx="2238">
                  <c:v>43313</c:v>
                </c:pt>
                <c:pt idx="2239">
                  <c:v>43314</c:v>
                </c:pt>
                <c:pt idx="2240">
                  <c:v>43315</c:v>
                </c:pt>
                <c:pt idx="2241">
                  <c:v>43318</c:v>
                </c:pt>
                <c:pt idx="2242">
                  <c:v>43319</c:v>
                </c:pt>
                <c:pt idx="2243">
                  <c:v>43320</c:v>
                </c:pt>
                <c:pt idx="2244">
                  <c:v>43321</c:v>
                </c:pt>
                <c:pt idx="2245">
                  <c:v>43322</c:v>
                </c:pt>
                <c:pt idx="2246">
                  <c:v>43325</c:v>
                </c:pt>
                <c:pt idx="2247">
                  <c:v>43326</c:v>
                </c:pt>
                <c:pt idx="2248">
                  <c:v>43327</c:v>
                </c:pt>
                <c:pt idx="2249">
                  <c:v>43328</c:v>
                </c:pt>
                <c:pt idx="2250">
                  <c:v>43329</c:v>
                </c:pt>
                <c:pt idx="2251">
                  <c:v>43332</c:v>
                </c:pt>
                <c:pt idx="2252">
                  <c:v>43333</c:v>
                </c:pt>
                <c:pt idx="2253">
                  <c:v>43334</c:v>
                </c:pt>
                <c:pt idx="2254">
                  <c:v>43335</c:v>
                </c:pt>
                <c:pt idx="2255">
                  <c:v>43336</c:v>
                </c:pt>
                <c:pt idx="2256">
                  <c:v>43339</c:v>
                </c:pt>
                <c:pt idx="2257">
                  <c:v>43340</c:v>
                </c:pt>
                <c:pt idx="2258">
                  <c:v>43341</c:v>
                </c:pt>
                <c:pt idx="2259">
                  <c:v>43342</c:v>
                </c:pt>
                <c:pt idx="2260">
                  <c:v>43343</c:v>
                </c:pt>
                <c:pt idx="2261">
                  <c:v>43346</c:v>
                </c:pt>
                <c:pt idx="2262">
                  <c:v>43347</c:v>
                </c:pt>
                <c:pt idx="2263">
                  <c:v>43348</c:v>
                </c:pt>
                <c:pt idx="2264">
                  <c:v>43349</c:v>
                </c:pt>
                <c:pt idx="2265">
                  <c:v>43350</c:v>
                </c:pt>
                <c:pt idx="2266">
                  <c:v>43353</c:v>
                </c:pt>
                <c:pt idx="2267">
                  <c:v>43354</c:v>
                </c:pt>
                <c:pt idx="2268">
                  <c:v>43355</c:v>
                </c:pt>
                <c:pt idx="2269">
                  <c:v>43356</c:v>
                </c:pt>
                <c:pt idx="2270">
                  <c:v>43357</c:v>
                </c:pt>
                <c:pt idx="2271">
                  <c:v>43360</c:v>
                </c:pt>
                <c:pt idx="2272">
                  <c:v>43361</c:v>
                </c:pt>
                <c:pt idx="2273">
                  <c:v>43362</c:v>
                </c:pt>
                <c:pt idx="2274">
                  <c:v>43363</c:v>
                </c:pt>
                <c:pt idx="2275">
                  <c:v>43364</c:v>
                </c:pt>
                <c:pt idx="2276">
                  <c:v>43367</c:v>
                </c:pt>
                <c:pt idx="2277">
                  <c:v>43368</c:v>
                </c:pt>
                <c:pt idx="2278">
                  <c:v>43369</c:v>
                </c:pt>
                <c:pt idx="2279">
                  <c:v>43370</c:v>
                </c:pt>
                <c:pt idx="2280">
                  <c:v>43371</c:v>
                </c:pt>
                <c:pt idx="2281">
                  <c:v>43374</c:v>
                </c:pt>
                <c:pt idx="2282">
                  <c:v>43375</c:v>
                </c:pt>
                <c:pt idx="2283">
                  <c:v>43376</c:v>
                </c:pt>
                <c:pt idx="2284">
                  <c:v>43377</c:v>
                </c:pt>
                <c:pt idx="2285">
                  <c:v>43378</c:v>
                </c:pt>
                <c:pt idx="2286">
                  <c:v>43381</c:v>
                </c:pt>
                <c:pt idx="2287">
                  <c:v>43382</c:v>
                </c:pt>
                <c:pt idx="2288">
                  <c:v>43383</c:v>
                </c:pt>
                <c:pt idx="2289">
                  <c:v>43384</c:v>
                </c:pt>
                <c:pt idx="2290">
                  <c:v>43385</c:v>
                </c:pt>
                <c:pt idx="2291">
                  <c:v>43388</c:v>
                </c:pt>
                <c:pt idx="2292">
                  <c:v>43389</c:v>
                </c:pt>
                <c:pt idx="2293">
                  <c:v>43390</c:v>
                </c:pt>
                <c:pt idx="2294">
                  <c:v>43391</c:v>
                </c:pt>
                <c:pt idx="2295">
                  <c:v>43392</c:v>
                </c:pt>
                <c:pt idx="2296">
                  <c:v>43395</c:v>
                </c:pt>
                <c:pt idx="2297">
                  <c:v>43396</c:v>
                </c:pt>
                <c:pt idx="2298">
                  <c:v>43397</c:v>
                </c:pt>
                <c:pt idx="2299">
                  <c:v>43398</c:v>
                </c:pt>
                <c:pt idx="2300">
                  <c:v>43399</c:v>
                </c:pt>
                <c:pt idx="2301">
                  <c:v>43402</c:v>
                </c:pt>
                <c:pt idx="2302">
                  <c:v>43403</c:v>
                </c:pt>
                <c:pt idx="2303">
                  <c:v>43404</c:v>
                </c:pt>
                <c:pt idx="2304">
                  <c:v>43405</c:v>
                </c:pt>
                <c:pt idx="2305">
                  <c:v>43406</c:v>
                </c:pt>
                <c:pt idx="2306">
                  <c:v>43409</c:v>
                </c:pt>
                <c:pt idx="2307">
                  <c:v>43410</c:v>
                </c:pt>
                <c:pt idx="2308">
                  <c:v>43411</c:v>
                </c:pt>
                <c:pt idx="2309">
                  <c:v>43412</c:v>
                </c:pt>
                <c:pt idx="2310">
                  <c:v>43413</c:v>
                </c:pt>
                <c:pt idx="2311">
                  <c:v>43416</c:v>
                </c:pt>
                <c:pt idx="2312">
                  <c:v>43417</c:v>
                </c:pt>
                <c:pt idx="2313">
                  <c:v>43418</c:v>
                </c:pt>
                <c:pt idx="2314">
                  <c:v>43419</c:v>
                </c:pt>
                <c:pt idx="2315">
                  <c:v>43420</c:v>
                </c:pt>
                <c:pt idx="2316">
                  <c:v>43423</c:v>
                </c:pt>
                <c:pt idx="2317">
                  <c:v>43424</c:v>
                </c:pt>
                <c:pt idx="2318">
                  <c:v>43425</c:v>
                </c:pt>
                <c:pt idx="2319">
                  <c:v>43426</c:v>
                </c:pt>
                <c:pt idx="2320">
                  <c:v>43427</c:v>
                </c:pt>
                <c:pt idx="2321">
                  <c:v>43430</c:v>
                </c:pt>
                <c:pt idx="2322">
                  <c:v>43431</c:v>
                </c:pt>
                <c:pt idx="2323">
                  <c:v>43432</c:v>
                </c:pt>
                <c:pt idx="2324">
                  <c:v>43433</c:v>
                </c:pt>
                <c:pt idx="2325">
                  <c:v>43434</c:v>
                </c:pt>
                <c:pt idx="2326">
                  <c:v>43437</c:v>
                </c:pt>
                <c:pt idx="2327">
                  <c:v>43438</c:v>
                </c:pt>
                <c:pt idx="2328">
                  <c:v>43439</c:v>
                </c:pt>
                <c:pt idx="2329">
                  <c:v>43440</c:v>
                </c:pt>
                <c:pt idx="2330">
                  <c:v>43441</c:v>
                </c:pt>
                <c:pt idx="2331">
                  <c:v>43444</c:v>
                </c:pt>
                <c:pt idx="2332">
                  <c:v>43445</c:v>
                </c:pt>
                <c:pt idx="2333">
                  <c:v>43446</c:v>
                </c:pt>
                <c:pt idx="2334">
                  <c:v>43447</c:v>
                </c:pt>
                <c:pt idx="2335">
                  <c:v>43448</c:v>
                </c:pt>
                <c:pt idx="2336">
                  <c:v>43451</c:v>
                </c:pt>
                <c:pt idx="2337">
                  <c:v>43452</c:v>
                </c:pt>
                <c:pt idx="2338">
                  <c:v>43453</c:v>
                </c:pt>
                <c:pt idx="2339">
                  <c:v>43454</c:v>
                </c:pt>
                <c:pt idx="2340">
                  <c:v>43455</c:v>
                </c:pt>
                <c:pt idx="2341">
                  <c:v>43458</c:v>
                </c:pt>
                <c:pt idx="2342">
                  <c:v>43459</c:v>
                </c:pt>
                <c:pt idx="2343">
                  <c:v>43460</c:v>
                </c:pt>
                <c:pt idx="2344">
                  <c:v>43461</c:v>
                </c:pt>
                <c:pt idx="2345">
                  <c:v>43462</c:v>
                </c:pt>
                <c:pt idx="2346">
                  <c:v>43465</c:v>
                </c:pt>
                <c:pt idx="2347">
                  <c:v>43466</c:v>
                </c:pt>
                <c:pt idx="2348">
                  <c:v>43467</c:v>
                </c:pt>
                <c:pt idx="2349">
                  <c:v>43468</c:v>
                </c:pt>
                <c:pt idx="2350">
                  <c:v>43469</c:v>
                </c:pt>
                <c:pt idx="2351">
                  <c:v>43472</c:v>
                </c:pt>
                <c:pt idx="2352">
                  <c:v>43473</c:v>
                </c:pt>
                <c:pt idx="2353">
                  <c:v>43474</c:v>
                </c:pt>
                <c:pt idx="2354">
                  <c:v>43475</c:v>
                </c:pt>
                <c:pt idx="2355">
                  <c:v>43476</c:v>
                </c:pt>
                <c:pt idx="2356">
                  <c:v>43479</c:v>
                </c:pt>
                <c:pt idx="2357">
                  <c:v>43480</c:v>
                </c:pt>
                <c:pt idx="2358">
                  <c:v>43481</c:v>
                </c:pt>
                <c:pt idx="2359">
                  <c:v>43482</c:v>
                </c:pt>
                <c:pt idx="2360">
                  <c:v>43483</c:v>
                </c:pt>
                <c:pt idx="2361">
                  <c:v>43486</c:v>
                </c:pt>
                <c:pt idx="2362">
                  <c:v>43487</c:v>
                </c:pt>
                <c:pt idx="2363">
                  <c:v>43488</c:v>
                </c:pt>
                <c:pt idx="2364">
                  <c:v>43489</c:v>
                </c:pt>
                <c:pt idx="2365">
                  <c:v>43490</c:v>
                </c:pt>
                <c:pt idx="2366">
                  <c:v>43493</c:v>
                </c:pt>
                <c:pt idx="2367">
                  <c:v>43494</c:v>
                </c:pt>
                <c:pt idx="2368">
                  <c:v>43495</c:v>
                </c:pt>
                <c:pt idx="2369">
                  <c:v>43496</c:v>
                </c:pt>
                <c:pt idx="2370">
                  <c:v>43497</c:v>
                </c:pt>
                <c:pt idx="2371">
                  <c:v>43500</c:v>
                </c:pt>
                <c:pt idx="2372">
                  <c:v>43501</c:v>
                </c:pt>
                <c:pt idx="2373">
                  <c:v>43502</c:v>
                </c:pt>
                <c:pt idx="2374">
                  <c:v>43503</c:v>
                </c:pt>
                <c:pt idx="2375">
                  <c:v>43504</c:v>
                </c:pt>
                <c:pt idx="2376">
                  <c:v>43507</c:v>
                </c:pt>
                <c:pt idx="2377">
                  <c:v>43508</c:v>
                </c:pt>
                <c:pt idx="2378">
                  <c:v>43509</c:v>
                </c:pt>
                <c:pt idx="2379">
                  <c:v>43510</c:v>
                </c:pt>
                <c:pt idx="2380">
                  <c:v>43511</c:v>
                </c:pt>
                <c:pt idx="2381">
                  <c:v>43514</c:v>
                </c:pt>
                <c:pt idx="2382">
                  <c:v>43515</c:v>
                </c:pt>
                <c:pt idx="2383">
                  <c:v>43516</c:v>
                </c:pt>
                <c:pt idx="2384">
                  <c:v>43517</c:v>
                </c:pt>
                <c:pt idx="2385">
                  <c:v>43518</c:v>
                </c:pt>
                <c:pt idx="2386">
                  <c:v>43521</c:v>
                </c:pt>
                <c:pt idx="2387">
                  <c:v>43522</c:v>
                </c:pt>
                <c:pt idx="2388">
                  <c:v>43523</c:v>
                </c:pt>
                <c:pt idx="2389">
                  <c:v>43524</c:v>
                </c:pt>
                <c:pt idx="2390">
                  <c:v>43525</c:v>
                </c:pt>
                <c:pt idx="2391">
                  <c:v>43528</c:v>
                </c:pt>
                <c:pt idx="2392">
                  <c:v>43529</c:v>
                </c:pt>
                <c:pt idx="2393">
                  <c:v>43530</c:v>
                </c:pt>
                <c:pt idx="2394">
                  <c:v>43531</c:v>
                </c:pt>
                <c:pt idx="2395">
                  <c:v>43532</c:v>
                </c:pt>
                <c:pt idx="2396">
                  <c:v>43535</c:v>
                </c:pt>
                <c:pt idx="2397">
                  <c:v>43536</c:v>
                </c:pt>
                <c:pt idx="2398">
                  <c:v>43537</c:v>
                </c:pt>
                <c:pt idx="2399">
                  <c:v>43538</c:v>
                </c:pt>
                <c:pt idx="2400">
                  <c:v>43539</c:v>
                </c:pt>
                <c:pt idx="2401">
                  <c:v>43542</c:v>
                </c:pt>
                <c:pt idx="2402">
                  <c:v>43543</c:v>
                </c:pt>
                <c:pt idx="2403">
                  <c:v>43544</c:v>
                </c:pt>
                <c:pt idx="2404">
                  <c:v>43545</c:v>
                </c:pt>
                <c:pt idx="2405">
                  <c:v>43546</c:v>
                </c:pt>
                <c:pt idx="2406">
                  <c:v>43549</c:v>
                </c:pt>
                <c:pt idx="2407">
                  <c:v>43550</c:v>
                </c:pt>
                <c:pt idx="2408">
                  <c:v>43551</c:v>
                </c:pt>
                <c:pt idx="2409">
                  <c:v>43552</c:v>
                </c:pt>
                <c:pt idx="2410">
                  <c:v>43553</c:v>
                </c:pt>
                <c:pt idx="2411">
                  <c:v>43556</c:v>
                </c:pt>
                <c:pt idx="2412">
                  <c:v>43557</c:v>
                </c:pt>
                <c:pt idx="2413">
                  <c:v>43558</c:v>
                </c:pt>
                <c:pt idx="2414">
                  <c:v>43559</c:v>
                </c:pt>
                <c:pt idx="2415">
                  <c:v>43560</c:v>
                </c:pt>
                <c:pt idx="2416">
                  <c:v>43563</c:v>
                </c:pt>
                <c:pt idx="2417">
                  <c:v>43564</c:v>
                </c:pt>
                <c:pt idx="2418">
                  <c:v>43565</c:v>
                </c:pt>
                <c:pt idx="2419">
                  <c:v>43566</c:v>
                </c:pt>
                <c:pt idx="2420">
                  <c:v>43567</c:v>
                </c:pt>
                <c:pt idx="2421">
                  <c:v>43570</c:v>
                </c:pt>
                <c:pt idx="2422">
                  <c:v>43571</c:v>
                </c:pt>
                <c:pt idx="2423">
                  <c:v>43572</c:v>
                </c:pt>
                <c:pt idx="2424">
                  <c:v>43573</c:v>
                </c:pt>
                <c:pt idx="2425">
                  <c:v>43574</c:v>
                </c:pt>
                <c:pt idx="2426">
                  <c:v>43577</c:v>
                </c:pt>
                <c:pt idx="2427">
                  <c:v>43578</c:v>
                </c:pt>
                <c:pt idx="2428">
                  <c:v>43579</c:v>
                </c:pt>
                <c:pt idx="2429">
                  <c:v>43580</c:v>
                </c:pt>
                <c:pt idx="2430">
                  <c:v>43581</c:v>
                </c:pt>
                <c:pt idx="2431">
                  <c:v>43584</c:v>
                </c:pt>
                <c:pt idx="2432">
                  <c:v>43585</c:v>
                </c:pt>
                <c:pt idx="2433">
                  <c:v>43586</c:v>
                </c:pt>
                <c:pt idx="2434">
                  <c:v>43587</c:v>
                </c:pt>
                <c:pt idx="2435">
                  <c:v>43588</c:v>
                </c:pt>
                <c:pt idx="2436">
                  <c:v>43591</c:v>
                </c:pt>
                <c:pt idx="2437">
                  <c:v>43592</c:v>
                </c:pt>
                <c:pt idx="2438">
                  <c:v>43593</c:v>
                </c:pt>
                <c:pt idx="2439">
                  <c:v>43594</c:v>
                </c:pt>
                <c:pt idx="2440">
                  <c:v>43595</c:v>
                </c:pt>
                <c:pt idx="2441">
                  <c:v>43598</c:v>
                </c:pt>
                <c:pt idx="2442">
                  <c:v>43599</c:v>
                </c:pt>
                <c:pt idx="2443">
                  <c:v>43600</c:v>
                </c:pt>
                <c:pt idx="2444">
                  <c:v>43601</c:v>
                </c:pt>
                <c:pt idx="2445">
                  <c:v>43602</c:v>
                </c:pt>
                <c:pt idx="2446">
                  <c:v>43605</c:v>
                </c:pt>
                <c:pt idx="2447">
                  <c:v>43606</c:v>
                </c:pt>
                <c:pt idx="2448">
                  <c:v>43607</c:v>
                </c:pt>
                <c:pt idx="2449">
                  <c:v>43608</c:v>
                </c:pt>
                <c:pt idx="2450">
                  <c:v>43609</c:v>
                </c:pt>
                <c:pt idx="2451">
                  <c:v>43612</c:v>
                </c:pt>
                <c:pt idx="2452">
                  <c:v>43613</c:v>
                </c:pt>
                <c:pt idx="2453">
                  <c:v>43614</c:v>
                </c:pt>
                <c:pt idx="2454">
                  <c:v>43615</c:v>
                </c:pt>
                <c:pt idx="2455">
                  <c:v>43616</c:v>
                </c:pt>
                <c:pt idx="2456">
                  <c:v>43619</c:v>
                </c:pt>
                <c:pt idx="2457">
                  <c:v>43620</c:v>
                </c:pt>
                <c:pt idx="2458">
                  <c:v>43621</c:v>
                </c:pt>
                <c:pt idx="2459">
                  <c:v>43622</c:v>
                </c:pt>
                <c:pt idx="2460">
                  <c:v>43623</c:v>
                </c:pt>
                <c:pt idx="2461">
                  <c:v>43626</c:v>
                </c:pt>
                <c:pt idx="2462">
                  <c:v>43627</c:v>
                </c:pt>
                <c:pt idx="2463">
                  <c:v>43628</c:v>
                </c:pt>
                <c:pt idx="2464">
                  <c:v>43629</c:v>
                </c:pt>
                <c:pt idx="2465">
                  <c:v>43630</c:v>
                </c:pt>
                <c:pt idx="2466">
                  <c:v>43633</c:v>
                </c:pt>
                <c:pt idx="2467">
                  <c:v>43634</c:v>
                </c:pt>
                <c:pt idx="2468">
                  <c:v>43635</c:v>
                </c:pt>
                <c:pt idx="2469">
                  <c:v>43636</c:v>
                </c:pt>
                <c:pt idx="2470">
                  <c:v>43637</c:v>
                </c:pt>
                <c:pt idx="2471">
                  <c:v>43640</c:v>
                </c:pt>
                <c:pt idx="2472">
                  <c:v>43641</c:v>
                </c:pt>
                <c:pt idx="2473">
                  <c:v>43642</c:v>
                </c:pt>
                <c:pt idx="2474">
                  <c:v>43643</c:v>
                </c:pt>
                <c:pt idx="2475">
                  <c:v>43644</c:v>
                </c:pt>
                <c:pt idx="2476">
                  <c:v>43647</c:v>
                </c:pt>
                <c:pt idx="2477">
                  <c:v>43648</c:v>
                </c:pt>
                <c:pt idx="2478">
                  <c:v>43649</c:v>
                </c:pt>
                <c:pt idx="2479">
                  <c:v>43650</c:v>
                </c:pt>
                <c:pt idx="2480">
                  <c:v>43651</c:v>
                </c:pt>
                <c:pt idx="2481">
                  <c:v>43654</c:v>
                </c:pt>
                <c:pt idx="2482">
                  <c:v>43655</c:v>
                </c:pt>
                <c:pt idx="2483">
                  <c:v>43656</c:v>
                </c:pt>
                <c:pt idx="2484">
                  <c:v>43657</c:v>
                </c:pt>
                <c:pt idx="2485">
                  <c:v>43658</c:v>
                </c:pt>
                <c:pt idx="2486">
                  <c:v>43661</c:v>
                </c:pt>
                <c:pt idx="2487">
                  <c:v>43662</c:v>
                </c:pt>
                <c:pt idx="2488">
                  <c:v>43663</c:v>
                </c:pt>
                <c:pt idx="2489">
                  <c:v>43664</c:v>
                </c:pt>
                <c:pt idx="2490">
                  <c:v>43665</c:v>
                </c:pt>
                <c:pt idx="2491">
                  <c:v>43668</c:v>
                </c:pt>
                <c:pt idx="2492">
                  <c:v>43669</c:v>
                </c:pt>
                <c:pt idx="2493">
                  <c:v>43670</c:v>
                </c:pt>
                <c:pt idx="2494">
                  <c:v>43671</c:v>
                </c:pt>
                <c:pt idx="2495">
                  <c:v>43672</c:v>
                </c:pt>
                <c:pt idx="2496">
                  <c:v>43675</c:v>
                </c:pt>
                <c:pt idx="2497">
                  <c:v>43676</c:v>
                </c:pt>
                <c:pt idx="2498">
                  <c:v>43677</c:v>
                </c:pt>
                <c:pt idx="2499">
                  <c:v>43678</c:v>
                </c:pt>
                <c:pt idx="2500">
                  <c:v>43679</c:v>
                </c:pt>
                <c:pt idx="2501">
                  <c:v>43682</c:v>
                </c:pt>
                <c:pt idx="2502">
                  <c:v>43683</c:v>
                </c:pt>
                <c:pt idx="2503">
                  <c:v>43684</c:v>
                </c:pt>
                <c:pt idx="2504">
                  <c:v>43685</c:v>
                </c:pt>
                <c:pt idx="2505">
                  <c:v>43686</c:v>
                </c:pt>
                <c:pt idx="2506">
                  <c:v>43689</c:v>
                </c:pt>
                <c:pt idx="2507">
                  <c:v>43690</c:v>
                </c:pt>
                <c:pt idx="2508">
                  <c:v>43691</c:v>
                </c:pt>
                <c:pt idx="2509">
                  <c:v>43692</c:v>
                </c:pt>
                <c:pt idx="2510">
                  <c:v>43693</c:v>
                </c:pt>
                <c:pt idx="2511">
                  <c:v>43696</c:v>
                </c:pt>
                <c:pt idx="2512">
                  <c:v>43697</c:v>
                </c:pt>
                <c:pt idx="2513">
                  <c:v>43698</c:v>
                </c:pt>
                <c:pt idx="2514">
                  <c:v>43699</c:v>
                </c:pt>
                <c:pt idx="2515">
                  <c:v>43700</c:v>
                </c:pt>
                <c:pt idx="2516">
                  <c:v>43703</c:v>
                </c:pt>
                <c:pt idx="2517">
                  <c:v>43704</c:v>
                </c:pt>
                <c:pt idx="2518">
                  <c:v>43705</c:v>
                </c:pt>
                <c:pt idx="2519">
                  <c:v>43706</c:v>
                </c:pt>
                <c:pt idx="2520">
                  <c:v>43707</c:v>
                </c:pt>
                <c:pt idx="2521">
                  <c:v>43710</c:v>
                </c:pt>
                <c:pt idx="2522">
                  <c:v>43711</c:v>
                </c:pt>
                <c:pt idx="2523">
                  <c:v>43712</c:v>
                </c:pt>
                <c:pt idx="2524">
                  <c:v>43713</c:v>
                </c:pt>
                <c:pt idx="2525">
                  <c:v>43714</c:v>
                </c:pt>
                <c:pt idx="2526">
                  <c:v>43717</c:v>
                </c:pt>
                <c:pt idx="2527">
                  <c:v>43718</c:v>
                </c:pt>
                <c:pt idx="2528">
                  <c:v>43719</c:v>
                </c:pt>
                <c:pt idx="2529">
                  <c:v>43720</c:v>
                </c:pt>
                <c:pt idx="2530">
                  <c:v>43721</c:v>
                </c:pt>
                <c:pt idx="2531">
                  <c:v>43724</c:v>
                </c:pt>
                <c:pt idx="2532">
                  <c:v>43725</c:v>
                </c:pt>
                <c:pt idx="2533">
                  <c:v>43726</c:v>
                </c:pt>
                <c:pt idx="2534">
                  <c:v>43727</c:v>
                </c:pt>
                <c:pt idx="2535">
                  <c:v>43728</c:v>
                </c:pt>
                <c:pt idx="2536">
                  <c:v>43731</c:v>
                </c:pt>
                <c:pt idx="2537">
                  <c:v>43732</c:v>
                </c:pt>
                <c:pt idx="2538">
                  <c:v>43733</c:v>
                </c:pt>
                <c:pt idx="2539">
                  <c:v>43734</c:v>
                </c:pt>
                <c:pt idx="2540">
                  <c:v>43735</c:v>
                </c:pt>
                <c:pt idx="2541">
                  <c:v>43738</c:v>
                </c:pt>
                <c:pt idx="2542">
                  <c:v>43739</c:v>
                </c:pt>
                <c:pt idx="2543">
                  <c:v>43740</c:v>
                </c:pt>
                <c:pt idx="2544">
                  <c:v>43741</c:v>
                </c:pt>
                <c:pt idx="2545">
                  <c:v>43742</c:v>
                </c:pt>
                <c:pt idx="2546">
                  <c:v>43745</c:v>
                </c:pt>
                <c:pt idx="2547">
                  <c:v>43746</c:v>
                </c:pt>
                <c:pt idx="2548">
                  <c:v>43747</c:v>
                </c:pt>
                <c:pt idx="2549">
                  <c:v>43748</c:v>
                </c:pt>
                <c:pt idx="2550">
                  <c:v>43749</c:v>
                </c:pt>
                <c:pt idx="2551">
                  <c:v>43752</c:v>
                </c:pt>
                <c:pt idx="2552">
                  <c:v>43753</c:v>
                </c:pt>
                <c:pt idx="2553">
                  <c:v>43754</c:v>
                </c:pt>
                <c:pt idx="2554">
                  <c:v>43755</c:v>
                </c:pt>
                <c:pt idx="2555">
                  <c:v>43756</c:v>
                </c:pt>
                <c:pt idx="2556">
                  <c:v>43759</c:v>
                </c:pt>
                <c:pt idx="2557">
                  <c:v>43760</c:v>
                </c:pt>
                <c:pt idx="2558">
                  <c:v>43761</c:v>
                </c:pt>
                <c:pt idx="2559">
                  <c:v>43762</c:v>
                </c:pt>
                <c:pt idx="2560">
                  <c:v>43763</c:v>
                </c:pt>
                <c:pt idx="2561">
                  <c:v>43766</c:v>
                </c:pt>
                <c:pt idx="2562">
                  <c:v>43767</c:v>
                </c:pt>
                <c:pt idx="2563">
                  <c:v>43768</c:v>
                </c:pt>
                <c:pt idx="2564">
                  <c:v>43769</c:v>
                </c:pt>
                <c:pt idx="2565">
                  <c:v>43770</c:v>
                </c:pt>
                <c:pt idx="2566">
                  <c:v>43773</c:v>
                </c:pt>
                <c:pt idx="2567">
                  <c:v>43774</c:v>
                </c:pt>
                <c:pt idx="2568">
                  <c:v>43775</c:v>
                </c:pt>
                <c:pt idx="2569">
                  <c:v>43776</c:v>
                </c:pt>
                <c:pt idx="2570">
                  <c:v>43777</c:v>
                </c:pt>
                <c:pt idx="2571">
                  <c:v>43780</c:v>
                </c:pt>
                <c:pt idx="2572">
                  <c:v>43781</c:v>
                </c:pt>
                <c:pt idx="2573">
                  <c:v>43782</c:v>
                </c:pt>
                <c:pt idx="2574">
                  <c:v>43783</c:v>
                </c:pt>
                <c:pt idx="2575">
                  <c:v>43784</c:v>
                </c:pt>
                <c:pt idx="2576">
                  <c:v>43787</c:v>
                </c:pt>
                <c:pt idx="2577">
                  <c:v>43788</c:v>
                </c:pt>
                <c:pt idx="2578">
                  <c:v>43789</c:v>
                </c:pt>
                <c:pt idx="2579">
                  <c:v>43790</c:v>
                </c:pt>
                <c:pt idx="2580">
                  <c:v>43791</c:v>
                </c:pt>
                <c:pt idx="2581">
                  <c:v>43794</c:v>
                </c:pt>
                <c:pt idx="2582">
                  <c:v>43795</c:v>
                </c:pt>
                <c:pt idx="2583">
                  <c:v>43796</c:v>
                </c:pt>
                <c:pt idx="2584">
                  <c:v>43797</c:v>
                </c:pt>
                <c:pt idx="2585">
                  <c:v>43798</c:v>
                </c:pt>
                <c:pt idx="2586">
                  <c:v>43801</c:v>
                </c:pt>
                <c:pt idx="2587">
                  <c:v>43802</c:v>
                </c:pt>
                <c:pt idx="2588">
                  <c:v>43803</c:v>
                </c:pt>
                <c:pt idx="2589">
                  <c:v>43804</c:v>
                </c:pt>
                <c:pt idx="2590">
                  <c:v>43805</c:v>
                </c:pt>
                <c:pt idx="2591">
                  <c:v>43808</c:v>
                </c:pt>
                <c:pt idx="2592">
                  <c:v>43809</c:v>
                </c:pt>
                <c:pt idx="2593">
                  <c:v>43810</c:v>
                </c:pt>
                <c:pt idx="2594">
                  <c:v>43811</c:v>
                </c:pt>
                <c:pt idx="2595">
                  <c:v>43812</c:v>
                </c:pt>
                <c:pt idx="2596">
                  <c:v>43815</c:v>
                </c:pt>
                <c:pt idx="2597">
                  <c:v>43816</c:v>
                </c:pt>
                <c:pt idx="2598">
                  <c:v>43817</c:v>
                </c:pt>
                <c:pt idx="2599">
                  <c:v>43818</c:v>
                </c:pt>
                <c:pt idx="2600">
                  <c:v>43819</c:v>
                </c:pt>
                <c:pt idx="2601">
                  <c:v>43822</c:v>
                </c:pt>
                <c:pt idx="2602">
                  <c:v>43823</c:v>
                </c:pt>
                <c:pt idx="2603">
                  <c:v>43824</c:v>
                </c:pt>
                <c:pt idx="2604">
                  <c:v>43825</c:v>
                </c:pt>
                <c:pt idx="2605">
                  <c:v>43826</c:v>
                </c:pt>
                <c:pt idx="2606">
                  <c:v>43829</c:v>
                </c:pt>
                <c:pt idx="2607">
                  <c:v>43830</c:v>
                </c:pt>
                <c:pt idx="2608">
                  <c:v>43831</c:v>
                </c:pt>
                <c:pt idx="2609">
                  <c:v>43832</c:v>
                </c:pt>
                <c:pt idx="2610">
                  <c:v>43833</c:v>
                </c:pt>
                <c:pt idx="2611">
                  <c:v>43836</c:v>
                </c:pt>
                <c:pt idx="2612">
                  <c:v>43837</c:v>
                </c:pt>
                <c:pt idx="2613">
                  <c:v>43838</c:v>
                </c:pt>
                <c:pt idx="2614">
                  <c:v>43839</c:v>
                </c:pt>
                <c:pt idx="2615">
                  <c:v>43840</c:v>
                </c:pt>
                <c:pt idx="2616">
                  <c:v>43843</c:v>
                </c:pt>
                <c:pt idx="2617">
                  <c:v>43844</c:v>
                </c:pt>
                <c:pt idx="2618">
                  <c:v>43845</c:v>
                </c:pt>
                <c:pt idx="2619">
                  <c:v>43846</c:v>
                </c:pt>
                <c:pt idx="2620">
                  <c:v>43847</c:v>
                </c:pt>
                <c:pt idx="2621">
                  <c:v>43850</c:v>
                </c:pt>
                <c:pt idx="2622">
                  <c:v>43851</c:v>
                </c:pt>
                <c:pt idx="2623">
                  <c:v>43852</c:v>
                </c:pt>
                <c:pt idx="2624">
                  <c:v>43853</c:v>
                </c:pt>
                <c:pt idx="2625">
                  <c:v>43854</c:v>
                </c:pt>
                <c:pt idx="2626">
                  <c:v>43857</c:v>
                </c:pt>
                <c:pt idx="2627">
                  <c:v>43858</c:v>
                </c:pt>
                <c:pt idx="2628">
                  <c:v>43859</c:v>
                </c:pt>
                <c:pt idx="2629">
                  <c:v>43860</c:v>
                </c:pt>
                <c:pt idx="2630">
                  <c:v>43861</c:v>
                </c:pt>
                <c:pt idx="2631">
                  <c:v>43864</c:v>
                </c:pt>
                <c:pt idx="2632">
                  <c:v>43865</c:v>
                </c:pt>
                <c:pt idx="2633">
                  <c:v>43866</c:v>
                </c:pt>
                <c:pt idx="2634">
                  <c:v>43867</c:v>
                </c:pt>
                <c:pt idx="2635">
                  <c:v>43868</c:v>
                </c:pt>
                <c:pt idx="2636">
                  <c:v>43871</c:v>
                </c:pt>
                <c:pt idx="2637">
                  <c:v>43872</c:v>
                </c:pt>
                <c:pt idx="2638">
                  <c:v>43873</c:v>
                </c:pt>
                <c:pt idx="2639">
                  <c:v>43874</c:v>
                </c:pt>
                <c:pt idx="2640">
                  <c:v>43875</c:v>
                </c:pt>
                <c:pt idx="2641">
                  <c:v>43878</c:v>
                </c:pt>
                <c:pt idx="2642">
                  <c:v>43879</c:v>
                </c:pt>
                <c:pt idx="2643">
                  <c:v>43880</c:v>
                </c:pt>
                <c:pt idx="2644">
                  <c:v>43881</c:v>
                </c:pt>
                <c:pt idx="2645">
                  <c:v>43882</c:v>
                </c:pt>
                <c:pt idx="2646">
                  <c:v>43885</c:v>
                </c:pt>
                <c:pt idx="2647">
                  <c:v>43886</c:v>
                </c:pt>
                <c:pt idx="2648">
                  <c:v>43887</c:v>
                </c:pt>
                <c:pt idx="2649">
                  <c:v>43888</c:v>
                </c:pt>
                <c:pt idx="2650">
                  <c:v>43889</c:v>
                </c:pt>
                <c:pt idx="2651">
                  <c:v>43892</c:v>
                </c:pt>
                <c:pt idx="2652">
                  <c:v>43893</c:v>
                </c:pt>
                <c:pt idx="2653">
                  <c:v>43894</c:v>
                </c:pt>
                <c:pt idx="2654">
                  <c:v>43895</c:v>
                </c:pt>
                <c:pt idx="2655">
                  <c:v>43896</c:v>
                </c:pt>
                <c:pt idx="2656">
                  <c:v>43899</c:v>
                </c:pt>
                <c:pt idx="2657">
                  <c:v>43900</c:v>
                </c:pt>
                <c:pt idx="2658">
                  <c:v>43901</c:v>
                </c:pt>
                <c:pt idx="2659">
                  <c:v>43902</c:v>
                </c:pt>
                <c:pt idx="2660">
                  <c:v>43903</c:v>
                </c:pt>
                <c:pt idx="2661">
                  <c:v>43906</c:v>
                </c:pt>
                <c:pt idx="2662">
                  <c:v>43907</c:v>
                </c:pt>
                <c:pt idx="2663">
                  <c:v>43908</c:v>
                </c:pt>
                <c:pt idx="2664">
                  <c:v>43909</c:v>
                </c:pt>
                <c:pt idx="2665">
                  <c:v>43910</c:v>
                </c:pt>
                <c:pt idx="2666">
                  <c:v>43913</c:v>
                </c:pt>
                <c:pt idx="2667">
                  <c:v>43914</c:v>
                </c:pt>
                <c:pt idx="2668">
                  <c:v>43915</c:v>
                </c:pt>
                <c:pt idx="2669">
                  <c:v>43916</c:v>
                </c:pt>
                <c:pt idx="2670">
                  <c:v>43917</c:v>
                </c:pt>
                <c:pt idx="2671">
                  <c:v>43920</c:v>
                </c:pt>
                <c:pt idx="2672">
                  <c:v>43921</c:v>
                </c:pt>
                <c:pt idx="2673">
                  <c:v>43922</c:v>
                </c:pt>
                <c:pt idx="2674">
                  <c:v>43923</c:v>
                </c:pt>
                <c:pt idx="2675">
                  <c:v>43924</c:v>
                </c:pt>
                <c:pt idx="2676">
                  <c:v>43927</c:v>
                </c:pt>
                <c:pt idx="2677">
                  <c:v>43928</c:v>
                </c:pt>
                <c:pt idx="2678">
                  <c:v>43929</c:v>
                </c:pt>
                <c:pt idx="2679">
                  <c:v>43930</c:v>
                </c:pt>
                <c:pt idx="2680">
                  <c:v>43931</c:v>
                </c:pt>
                <c:pt idx="2681">
                  <c:v>43934</c:v>
                </c:pt>
                <c:pt idx="2682">
                  <c:v>43935</c:v>
                </c:pt>
                <c:pt idx="2683">
                  <c:v>43936</c:v>
                </c:pt>
                <c:pt idx="2684">
                  <c:v>43937</c:v>
                </c:pt>
                <c:pt idx="2685">
                  <c:v>43938</c:v>
                </c:pt>
                <c:pt idx="2686">
                  <c:v>43941</c:v>
                </c:pt>
                <c:pt idx="2687">
                  <c:v>43942</c:v>
                </c:pt>
                <c:pt idx="2688">
                  <c:v>43943</c:v>
                </c:pt>
                <c:pt idx="2689">
                  <c:v>43944</c:v>
                </c:pt>
                <c:pt idx="2690">
                  <c:v>43945</c:v>
                </c:pt>
                <c:pt idx="2691">
                  <c:v>43948</c:v>
                </c:pt>
                <c:pt idx="2692">
                  <c:v>43949</c:v>
                </c:pt>
                <c:pt idx="2693">
                  <c:v>43950</c:v>
                </c:pt>
                <c:pt idx="2694">
                  <c:v>43951</c:v>
                </c:pt>
                <c:pt idx="2695">
                  <c:v>43952</c:v>
                </c:pt>
                <c:pt idx="2696">
                  <c:v>43955</c:v>
                </c:pt>
                <c:pt idx="2697">
                  <c:v>43956</c:v>
                </c:pt>
                <c:pt idx="2698">
                  <c:v>43957</c:v>
                </c:pt>
                <c:pt idx="2699">
                  <c:v>43958</c:v>
                </c:pt>
                <c:pt idx="2700">
                  <c:v>43959</c:v>
                </c:pt>
                <c:pt idx="2701">
                  <c:v>43962</c:v>
                </c:pt>
                <c:pt idx="2702">
                  <c:v>43963</c:v>
                </c:pt>
                <c:pt idx="2703">
                  <c:v>43964</c:v>
                </c:pt>
                <c:pt idx="2704">
                  <c:v>43965</c:v>
                </c:pt>
                <c:pt idx="2705">
                  <c:v>43966</c:v>
                </c:pt>
                <c:pt idx="2706">
                  <c:v>43969</c:v>
                </c:pt>
                <c:pt idx="2707">
                  <c:v>43970</c:v>
                </c:pt>
                <c:pt idx="2708">
                  <c:v>43971</c:v>
                </c:pt>
                <c:pt idx="2709">
                  <c:v>43972</c:v>
                </c:pt>
                <c:pt idx="2710">
                  <c:v>43973</c:v>
                </c:pt>
                <c:pt idx="2711">
                  <c:v>43976</c:v>
                </c:pt>
                <c:pt idx="2712">
                  <c:v>43977</c:v>
                </c:pt>
                <c:pt idx="2713">
                  <c:v>43978</c:v>
                </c:pt>
                <c:pt idx="2714">
                  <c:v>43979</c:v>
                </c:pt>
                <c:pt idx="2715">
                  <c:v>43980</c:v>
                </c:pt>
                <c:pt idx="2716">
                  <c:v>43983</c:v>
                </c:pt>
                <c:pt idx="2717">
                  <c:v>43984</c:v>
                </c:pt>
                <c:pt idx="2718">
                  <c:v>43985</c:v>
                </c:pt>
                <c:pt idx="2719">
                  <c:v>43986</c:v>
                </c:pt>
                <c:pt idx="2720">
                  <c:v>43987</c:v>
                </c:pt>
                <c:pt idx="2721">
                  <c:v>43990</c:v>
                </c:pt>
                <c:pt idx="2722">
                  <c:v>43991</c:v>
                </c:pt>
                <c:pt idx="2723">
                  <c:v>43992</c:v>
                </c:pt>
                <c:pt idx="2724">
                  <c:v>43993</c:v>
                </c:pt>
                <c:pt idx="2725">
                  <c:v>43994</c:v>
                </c:pt>
                <c:pt idx="2726">
                  <c:v>43997</c:v>
                </c:pt>
                <c:pt idx="2727">
                  <c:v>43998</c:v>
                </c:pt>
                <c:pt idx="2728">
                  <c:v>43999</c:v>
                </c:pt>
                <c:pt idx="2729">
                  <c:v>44000</c:v>
                </c:pt>
                <c:pt idx="2730">
                  <c:v>44001</c:v>
                </c:pt>
                <c:pt idx="2731">
                  <c:v>44004</c:v>
                </c:pt>
                <c:pt idx="2732">
                  <c:v>44005</c:v>
                </c:pt>
                <c:pt idx="2733">
                  <c:v>44006</c:v>
                </c:pt>
                <c:pt idx="2734">
                  <c:v>44007</c:v>
                </c:pt>
                <c:pt idx="2735">
                  <c:v>44008</c:v>
                </c:pt>
                <c:pt idx="2736">
                  <c:v>44011</c:v>
                </c:pt>
                <c:pt idx="2737">
                  <c:v>44012</c:v>
                </c:pt>
                <c:pt idx="2738">
                  <c:v>44013</c:v>
                </c:pt>
                <c:pt idx="2739">
                  <c:v>44014</c:v>
                </c:pt>
                <c:pt idx="2740">
                  <c:v>44015</c:v>
                </c:pt>
                <c:pt idx="2741">
                  <c:v>44018</c:v>
                </c:pt>
                <c:pt idx="2742">
                  <c:v>44019</c:v>
                </c:pt>
                <c:pt idx="2743">
                  <c:v>44020</c:v>
                </c:pt>
                <c:pt idx="2744">
                  <c:v>44021</c:v>
                </c:pt>
                <c:pt idx="2745">
                  <c:v>44022</c:v>
                </c:pt>
                <c:pt idx="2746">
                  <c:v>44025</c:v>
                </c:pt>
                <c:pt idx="2747">
                  <c:v>44026</c:v>
                </c:pt>
                <c:pt idx="2748">
                  <c:v>44027</c:v>
                </c:pt>
                <c:pt idx="2749">
                  <c:v>44028</c:v>
                </c:pt>
                <c:pt idx="2750">
                  <c:v>44029</c:v>
                </c:pt>
                <c:pt idx="2751">
                  <c:v>44032</c:v>
                </c:pt>
                <c:pt idx="2752">
                  <c:v>44033</c:v>
                </c:pt>
                <c:pt idx="2753">
                  <c:v>44034</c:v>
                </c:pt>
                <c:pt idx="2754">
                  <c:v>44035</c:v>
                </c:pt>
                <c:pt idx="2755">
                  <c:v>44036</c:v>
                </c:pt>
                <c:pt idx="2756">
                  <c:v>44039</c:v>
                </c:pt>
                <c:pt idx="2757">
                  <c:v>44040</c:v>
                </c:pt>
                <c:pt idx="2758">
                  <c:v>44041</c:v>
                </c:pt>
                <c:pt idx="2759">
                  <c:v>44042</c:v>
                </c:pt>
                <c:pt idx="2760">
                  <c:v>44043</c:v>
                </c:pt>
                <c:pt idx="2761">
                  <c:v>44046</c:v>
                </c:pt>
                <c:pt idx="2762">
                  <c:v>44047</c:v>
                </c:pt>
                <c:pt idx="2763">
                  <c:v>44048</c:v>
                </c:pt>
                <c:pt idx="2764">
                  <c:v>44049</c:v>
                </c:pt>
                <c:pt idx="2765">
                  <c:v>44050</c:v>
                </c:pt>
                <c:pt idx="2766">
                  <c:v>44053</c:v>
                </c:pt>
                <c:pt idx="2767">
                  <c:v>44054</c:v>
                </c:pt>
                <c:pt idx="2768">
                  <c:v>44055</c:v>
                </c:pt>
                <c:pt idx="2769">
                  <c:v>44056</c:v>
                </c:pt>
                <c:pt idx="2770">
                  <c:v>44057</c:v>
                </c:pt>
                <c:pt idx="2771">
                  <c:v>44060</c:v>
                </c:pt>
                <c:pt idx="2772">
                  <c:v>44061</c:v>
                </c:pt>
                <c:pt idx="2773">
                  <c:v>44062</c:v>
                </c:pt>
                <c:pt idx="2774">
                  <c:v>44063</c:v>
                </c:pt>
                <c:pt idx="2775">
                  <c:v>44064</c:v>
                </c:pt>
                <c:pt idx="2776">
                  <c:v>44067</c:v>
                </c:pt>
                <c:pt idx="2777">
                  <c:v>44068</c:v>
                </c:pt>
                <c:pt idx="2778">
                  <c:v>44069</c:v>
                </c:pt>
                <c:pt idx="2779">
                  <c:v>44070</c:v>
                </c:pt>
                <c:pt idx="2780">
                  <c:v>44071</c:v>
                </c:pt>
                <c:pt idx="2781">
                  <c:v>44074</c:v>
                </c:pt>
                <c:pt idx="2782">
                  <c:v>44075</c:v>
                </c:pt>
                <c:pt idx="2783">
                  <c:v>44076</c:v>
                </c:pt>
                <c:pt idx="2784">
                  <c:v>44077</c:v>
                </c:pt>
                <c:pt idx="2785">
                  <c:v>44078</c:v>
                </c:pt>
                <c:pt idx="2786">
                  <c:v>44081</c:v>
                </c:pt>
                <c:pt idx="2787">
                  <c:v>44082</c:v>
                </c:pt>
                <c:pt idx="2788">
                  <c:v>44083</c:v>
                </c:pt>
                <c:pt idx="2789">
                  <c:v>44084</c:v>
                </c:pt>
                <c:pt idx="2790">
                  <c:v>44085</c:v>
                </c:pt>
                <c:pt idx="2791">
                  <c:v>44088</c:v>
                </c:pt>
                <c:pt idx="2792">
                  <c:v>44089</c:v>
                </c:pt>
                <c:pt idx="2793">
                  <c:v>44090</c:v>
                </c:pt>
                <c:pt idx="2794">
                  <c:v>44091</c:v>
                </c:pt>
                <c:pt idx="2795">
                  <c:v>44092</c:v>
                </c:pt>
                <c:pt idx="2796">
                  <c:v>44095</c:v>
                </c:pt>
                <c:pt idx="2797">
                  <c:v>44096</c:v>
                </c:pt>
                <c:pt idx="2798">
                  <c:v>44097</c:v>
                </c:pt>
                <c:pt idx="2799">
                  <c:v>44098</c:v>
                </c:pt>
                <c:pt idx="2800">
                  <c:v>44099</c:v>
                </c:pt>
                <c:pt idx="2801">
                  <c:v>44102</c:v>
                </c:pt>
                <c:pt idx="2802">
                  <c:v>44103</c:v>
                </c:pt>
                <c:pt idx="2803">
                  <c:v>44104</c:v>
                </c:pt>
                <c:pt idx="2804">
                  <c:v>44105</c:v>
                </c:pt>
                <c:pt idx="2805">
                  <c:v>44106</c:v>
                </c:pt>
                <c:pt idx="2806">
                  <c:v>44109</c:v>
                </c:pt>
                <c:pt idx="2807">
                  <c:v>44110</c:v>
                </c:pt>
                <c:pt idx="2808">
                  <c:v>44111</c:v>
                </c:pt>
                <c:pt idx="2809">
                  <c:v>44112</c:v>
                </c:pt>
                <c:pt idx="2810">
                  <c:v>44113</c:v>
                </c:pt>
                <c:pt idx="2811">
                  <c:v>44116</c:v>
                </c:pt>
                <c:pt idx="2812">
                  <c:v>44117</c:v>
                </c:pt>
                <c:pt idx="2813">
                  <c:v>44118</c:v>
                </c:pt>
                <c:pt idx="2814">
                  <c:v>44119</c:v>
                </c:pt>
                <c:pt idx="2815">
                  <c:v>44120</c:v>
                </c:pt>
                <c:pt idx="2816">
                  <c:v>44123</c:v>
                </c:pt>
                <c:pt idx="2817">
                  <c:v>44124</c:v>
                </c:pt>
                <c:pt idx="2818">
                  <c:v>44125</c:v>
                </c:pt>
                <c:pt idx="2819">
                  <c:v>44126</c:v>
                </c:pt>
                <c:pt idx="2820">
                  <c:v>44127</c:v>
                </c:pt>
                <c:pt idx="2821">
                  <c:v>44130</c:v>
                </c:pt>
                <c:pt idx="2822">
                  <c:v>44131</c:v>
                </c:pt>
                <c:pt idx="2823">
                  <c:v>44132</c:v>
                </c:pt>
                <c:pt idx="2824">
                  <c:v>44133</c:v>
                </c:pt>
                <c:pt idx="2825">
                  <c:v>44134</c:v>
                </c:pt>
                <c:pt idx="2826">
                  <c:v>44137</c:v>
                </c:pt>
                <c:pt idx="2827">
                  <c:v>44138</c:v>
                </c:pt>
                <c:pt idx="2828">
                  <c:v>44139</c:v>
                </c:pt>
                <c:pt idx="2829">
                  <c:v>44140</c:v>
                </c:pt>
                <c:pt idx="2830">
                  <c:v>44141</c:v>
                </c:pt>
                <c:pt idx="2831">
                  <c:v>44144</c:v>
                </c:pt>
                <c:pt idx="2832">
                  <c:v>44145</c:v>
                </c:pt>
                <c:pt idx="2833">
                  <c:v>44146</c:v>
                </c:pt>
                <c:pt idx="2834">
                  <c:v>44147</c:v>
                </c:pt>
                <c:pt idx="2835">
                  <c:v>44148</c:v>
                </c:pt>
                <c:pt idx="2836">
                  <c:v>44151</c:v>
                </c:pt>
                <c:pt idx="2837">
                  <c:v>44152</c:v>
                </c:pt>
                <c:pt idx="2838">
                  <c:v>44153</c:v>
                </c:pt>
                <c:pt idx="2839">
                  <c:v>44154</c:v>
                </c:pt>
                <c:pt idx="2840">
                  <c:v>44155</c:v>
                </c:pt>
                <c:pt idx="2841">
                  <c:v>44158</c:v>
                </c:pt>
                <c:pt idx="2842">
                  <c:v>44159</c:v>
                </c:pt>
                <c:pt idx="2843">
                  <c:v>44160</c:v>
                </c:pt>
                <c:pt idx="2844">
                  <c:v>44161</c:v>
                </c:pt>
                <c:pt idx="2845">
                  <c:v>44162</c:v>
                </c:pt>
                <c:pt idx="2846">
                  <c:v>44165</c:v>
                </c:pt>
                <c:pt idx="2847">
                  <c:v>44166</c:v>
                </c:pt>
                <c:pt idx="2848">
                  <c:v>44167</c:v>
                </c:pt>
                <c:pt idx="2849">
                  <c:v>44168</c:v>
                </c:pt>
                <c:pt idx="2850">
                  <c:v>44169</c:v>
                </c:pt>
                <c:pt idx="2851">
                  <c:v>44172</c:v>
                </c:pt>
                <c:pt idx="2852">
                  <c:v>44173</c:v>
                </c:pt>
                <c:pt idx="2853">
                  <c:v>44174</c:v>
                </c:pt>
                <c:pt idx="2854">
                  <c:v>44175</c:v>
                </c:pt>
                <c:pt idx="2855">
                  <c:v>44176</c:v>
                </c:pt>
                <c:pt idx="2856">
                  <c:v>44179</c:v>
                </c:pt>
                <c:pt idx="2857">
                  <c:v>44180</c:v>
                </c:pt>
                <c:pt idx="2858">
                  <c:v>44181</c:v>
                </c:pt>
                <c:pt idx="2859">
                  <c:v>44182</c:v>
                </c:pt>
                <c:pt idx="2860">
                  <c:v>44183</c:v>
                </c:pt>
                <c:pt idx="2861">
                  <c:v>44186</c:v>
                </c:pt>
                <c:pt idx="2862">
                  <c:v>44187</c:v>
                </c:pt>
                <c:pt idx="2863">
                  <c:v>44188</c:v>
                </c:pt>
                <c:pt idx="2864">
                  <c:v>44189</c:v>
                </c:pt>
                <c:pt idx="2865">
                  <c:v>44190</c:v>
                </c:pt>
                <c:pt idx="2866">
                  <c:v>44193</c:v>
                </c:pt>
                <c:pt idx="2867">
                  <c:v>44194</c:v>
                </c:pt>
                <c:pt idx="2868">
                  <c:v>44195</c:v>
                </c:pt>
                <c:pt idx="2869">
                  <c:v>44196</c:v>
                </c:pt>
                <c:pt idx="2870">
                  <c:v>44197</c:v>
                </c:pt>
                <c:pt idx="2871">
                  <c:v>44200</c:v>
                </c:pt>
                <c:pt idx="2872">
                  <c:v>44201</c:v>
                </c:pt>
                <c:pt idx="2873">
                  <c:v>44202</c:v>
                </c:pt>
                <c:pt idx="2874">
                  <c:v>44203</c:v>
                </c:pt>
                <c:pt idx="2875">
                  <c:v>44204</c:v>
                </c:pt>
                <c:pt idx="2876">
                  <c:v>44207</c:v>
                </c:pt>
                <c:pt idx="2877">
                  <c:v>44208</c:v>
                </c:pt>
                <c:pt idx="2878">
                  <c:v>44209</c:v>
                </c:pt>
                <c:pt idx="2879">
                  <c:v>44210</c:v>
                </c:pt>
                <c:pt idx="2880">
                  <c:v>44211</c:v>
                </c:pt>
                <c:pt idx="2881">
                  <c:v>44214</c:v>
                </c:pt>
                <c:pt idx="2882">
                  <c:v>44215</c:v>
                </c:pt>
                <c:pt idx="2883">
                  <c:v>44216</c:v>
                </c:pt>
                <c:pt idx="2884">
                  <c:v>44217</c:v>
                </c:pt>
                <c:pt idx="2885">
                  <c:v>44218</c:v>
                </c:pt>
                <c:pt idx="2886">
                  <c:v>44221</c:v>
                </c:pt>
                <c:pt idx="2887">
                  <c:v>44222</c:v>
                </c:pt>
                <c:pt idx="2888">
                  <c:v>44223</c:v>
                </c:pt>
                <c:pt idx="2889">
                  <c:v>44224</c:v>
                </c:pt>
                <c:pt idx="2890">
                  <c:v>44225</c:v>
                </c:pt>
                <c:pt idx="2891">
                  <c:v>44228</c:v>
                </c:pt>
                <c:pt idx="2892">
                  <c:v>44229</c:v>
                </c:pt>
                <c:pt idx="2893">
                  <c:v>44230</c:v>
                </c:pt>
                <c:pt idx="2894">
                  <c:v>44231</c:v>
                </c:pt>
                <c:pt idx="2895">
                  <c:v>44232</c:v>
                </c:pt>
                <c:pt idx="2896">
                  <c:v>44235</c:v>
                </c:pt>
                <c:pt idx="2897">
                  <c:v>44236</c:v>
                </c:pt>
                <c:pt idx="2898">
                  <c:v>44237</c:v>
                </c:pt>
                <c:pt idx="2899">
                  <c:v>44238</c:v>
                </c:pt>
                <c:pt idx="2900">
                  <c:v>44239</c:v>
                </c:pt>
                <c:pt idx="2901">
                  <c:v>44242</c:v>
                </c:pt>
                <c:pt idx="2902">
                  <c:v>44243</c:v>
                </c:pt>
                <c:pt idx="2903">
                  <c:v>44244</c:v>
                </c:pt>
                <c:pt idx="2904">
                  <c:v>44245</c:v>
                </c:pt>
                <c:pt idx="2905">
                  <c:v>44246</c:v>
                </c:pt>
                <c:pt idx="2906">
                  <c:v>44249</c:v>
                </c:pt>
                <c:pt idx="2907">
                  <c:v>44250</c:v>
                </c:pt>
                <c:pt idx="2908">
                  <c:v>44251</c:v>
                </c:pt>
                <c:pt idx="2909">
                  <c:v>44252</c:v>
                </c:pt>
                <c:pt idx="2910">
                  <c:v>44253</c:v>
                </c:pt>
                <c:pt idx="2911">
                  <c:v>44256</c:v>
                </c:pt>
                <c:pt idx="2912">
                  <c:v>44257</c:v>
                </c:pt>
                <c:pt idx="2913">
                  <c:v>44258</c:v>
                </c:pt>
                <c:pt idx="2914">
                  <c:v>44259</c:v>
                </c:pt>
                <c:pt idx="2915">
                  <c:v>44260</c:v>
                </c:pt>
                <c:pt idx="2916">
                  <c:v>44263</c:v>
                </c:pt>
                <c:pt idx="2917">
                  <c:v>44264</c:v>
                </c:pt>
                <c:pt idx="2918">
                  <c:v>44265</c:v>
                </c:pt>
                <c:pt idx="2919">
                  <c:v>44266</c:v>
                </c:pt>
                <c:pt idx="2920">
                  <c:v>44267</c:v>
                </c:pt>
                <c:pt idx="2921">
                  <c:v>44270</c:v>
                </c:pt>
                <c:pt idx="2922">
                  <c:v>44271</c:v>
                </c:pt>
                <c:pt idx="2923">
                  <c:v>44272</c:v>
                </c:pt>
                <c:pt idx="2924">
                  <c:v>44273</c:v>
                </c:pt>
                <c:pt idx="2925">
                  <c:v>44274</c:v>
                </c:pt>
                <c:pt idx="2926">
                  <c:v>44277</c:v>
                </c:pt>
                <c:pt idx="2927">
                  <c:v>44278</c:v>
                </c:pt>
                <c:pt idx="2928">
                  <c:v>44279</c:v>
                </c:pt>
                <c:pt idx="2929">
                  <c:v>44280</c:v>
                </c:pt>
                <c:pt idx="2930">
                  <c:v>44281</c:v>
                </c:pt>
                <c:pt idx="2931">
                  <c:v>44284</c:v>
                </c:pt>
                <c:pt idx="2932">
                  <c:v>44285</c:v>
                </c:pt>
                <c:pt idx="2933">
                  <c:v>44286</c:v>
                </c:pt>
                <c:pt idx="2934">
                  <c:v>44287</c:v>
                </c:pt>
                <c:pt idx="2935">
                  <c:v>44288</c:v>
                </c:pt>
                <c:pt idx="2936">
                  <c:v>44291</c:v>
                </c:pt>
                <c:pt idx="2937">
                  <c:v>44292</c:v>
                </c:pt>
                <c:pt idx="2938">
                  <c:v>44293</c:v>
                </c:pt>
                <c:pt idx="2939">
                  <c:v>44294</c:v>
                </c:pt>
                <c:pt idx="2940">
                  <c:v>44295</c:v>
                </c:pt>
                <c:pt idx="2941">
                  <c:v>44298</c:v>
                </c:pt>
                <c:pt idx="2942">
                  <c:v>44299</c:v>
                </c:pt>
                <c:pt idx="2943">
                  <c:v>44300</c:v>
                </c:pt>
                <c:pt idx="2944">
                  <c:v>44301</c:v>
                </c:pt>
                <c:pt idx="2945">
                  <c:v>44302</c:v>
                </c:pt>
                <c:pt idx="2946">
                  <c:v>44305</c:v>
                </c:pt>
                <c:pt idx="2947">
                  <c:v>44306</c:v>
                </c:pt>
                <c:pt idx="2948">
                  <c:v>44307</c:v>
                </c:pt>
                <c:pt idx="2949">
                  <c:v>44308</c:v>
                </c:pt>
                <c:pt idx="2950">
                  <c:v>44309</c:v>
                </c:pt>
                <c:pt idx="2951">
                  <c:v>44312</c:v>
                </c:pt>
                <c:pt idx="2952">
                  <c:v>44313</c:v>
                </c:pt>
                <c:pt idx="2953">
                  <c:v>44314</c:v>
                </c:pt>
                <c:pt idx="2954">
                  <c:v>44315</c:v>
                </c:pt>
                <c:pt idx="2955">
                  <c:v>44316</c:v>
                </c:pt>
                <c:pt idx="2956">
                  <c:v>44319</c:v>
                </c:pt>
                <c:pt idx="2957">
                  <c:v>44320</c:v>
                </c:pt>
                <c:pt idx="2958">
                  <c:v>44321</c:v>
                </c:pt>
                <c:pt idx="2959">
                  <c:v>44322</c:v>
                </c:pt>
                <c:pt idx="2960">
                  <c:v>44323</c:v>
                </c:pt>
                <c:pt idx="2961">
                  <c:v>44326</c:v>
                </c:pt>
                <c:pt idx="2962">
                  <c:v>44327</c:v>
                </c:pt>
                <c:pt idx="2963">
                  <c:v>44328</c:v>
                </c:pt>
                <c:pt idx="2964">
                  <c:v>44329</c:v>
                </c:pt>
                <c:pt idx="2965">
                  <c:v>44330</c:v>
                </c:pt>
                <c:pt idx="2966">
                  <c:v>44333</c:v>
                </c:pt>
                <c:pt idx="2967">
                  <c:v>44334</c:v>
                </c:pt>
                <c:pt idx="2968">
                  <c:v>44335</c:v>
                </c:pt>
                <c:pt idx="2969">
                  <c:v>44336</c:v>
                </c:pt>
                <c:pt idx="2970">
                  <c:v>44337</c:v>
                </c:pt>
                <c:pt idx="2971">
                  <c:v>44340</c:v>
                </c:pt>
                <c:pt idx="2972">
                  <c:v>44341</c:v>
                </c:pt>
                <c:pt idx="2973">
                  <c:v>44342</c:v>
                </c:pt>
                <c:pt idx="2974">
                  <c:v>44343</c:v>
                </c:pt>
                <c:pt idx="2975">
                  <c:v>44344</c:v>
                </c:pt>
                <c:pt idx="2976">
                  <c:v>44347</c:v>
                </c:pt>
                <c:pt idx="2977">
                  <c:v>44348</c:v>
                </c:pt>
                <c:pt idx="2978">
                  <c:v>44349</c:v>
                </c:pt>
                <c:pt idx="2979">
                  <c:v>44350</c:v>
                </c:pt>
                <c:pt idx="2980">
                  <c:v>44351</c:v>
                </c:pt>
                <c:pt idx="2981">
                  <c:v>44354</c:v>
                </c:pt>
                <c:pt idx="2982">
                  <c:v>44355</c:v>
                </c:pt>
                <c:pt idx="2983">
                  <c:v>44356</c:v>
                </c:pt>
                <c:pt idx="2984">
                  <c:v>44357</c:v>
                </c:pt>
                <c:pt idx="2985">
                  <c:v>44358</c:v>
                </c:pt>
                <c:pt idx="2986">
                  <c:v>44361</c:v>
                </c:pt>
                <c:pt idx="2987">
                  <c:v>44362</c:v>
                </c:pt>
                <c:pt idx="2988">
                  <c:v>44363</c:v>
                </c:pt>
                <c:pt idx="2989">
                  <c:v>44364</c:v>
                </c:pt>
                <c:pt idx="2990">
                  <c:v>44365</c:v>
                </c:pt>
                <c:pt idx="2991">
                  <c:v>44368</c:v>
                </c:pt>
                <c:pt idx="2992">
                  <c:v>44369</c:v>
                </c:pt>
                <c:pt idx="2993">
                  <c:v>44370</c:v>
                </c:pt>
                <c:pt idx="2994">
                  <c:v>44371</c:v>
                </c:pt>
                <c:pt idx="2995">
                  <c:v>44372</c:v>
                </c:pt>
                <c:pt idx="2996">
                  <c:v>44375</c:v>
                </c:pt>
                <c:pt idx="2997">
                  <c:v>44376</c:v>
                </c:pt>
                <c:pt idx="2998">
                  <c:v>44377</c:v>
                </c:pt>
                <c:pt idx="2999">
                  <c:v>44378</c:v>
                </c:pt>
                <c:pt idx="3000">
                  <c:v>44379</c:v>
                </c:pt>
                <c:pt idx="3001">
                  <c:v>44382</c:v>
                </c:pt>
                <c:pt idx="3002">
                  <c:v>44383</c:v>
                </c:pt>
                <c:pt idx="3003">
                  <c:v>44384</c:v>
                </c:pt>
                <c:pt idx="3004">
                  <c:v>44385</c:v>
                </c:pt>
                <c:pt idx="3005">
                  <c:v>44386</c:v>
                </c:pt>
                <c:pt idx="3006">
                  <c:v>44389</c:v>
                </c:pt>
                <c:pt idx="3007">
                  <c:v>44390</c:v>
                </c:pt>
                <c:pt idx="3008">
                  <c:v>44391</c:v>
                </c:pt>
                <c:pt idx="3009">
                  <c:v>44392</c:v>
                </c:pt>
                <c:pt idx="3010">
                  <c:v>44393</c:v>
                </c:pt>
                <c:pt idx="3011">
                  <c:v>44396</c:v>
                </c:pt>
                <c:pt idx="3012">
                  <c:v>44397</c:v>
                </c:pt>
                <c:pt idx="3013">
                  <c:v>44398</c:v>
                </c:pt>
                <c:pt idx="3014">
                  <c:v>44399</c:v>
                </c:pt>
                <c:pt idx="3015">
                  <c:v>44400</c:v>
                </c:pt>
                <c:pt idx="3016">
                  <c:v>44403</c:v>
                </c:pt>
                <c:pt idx="3017">
                  <c:v>44404</c:v>
                </c:pt>
                <c:pt idx="3018">
                  <c:v>44405</c:v>
                </c:pt>
                <c:pt idx="3019">
                  <c:v>44406</c:v>
                </c:pt>
                <c:pt idx="3020">
                  <c:v>44407</c:v>
                </c:pt>
                <c:pt idx="3021">
                  <c:v>44410</c:v>
                </c:pt>
                <c:pt idx="3022">
                  <c:v>44411</c:v>
                </c:pt>
                <c:pt idx="3023">
                  <c:v>44412</c:v>
                </c:pt>
                <c:pt idx="3024">
                  <c:v>44413</c:v>
                </c:pt>
                <c:pt idx="3025">
                  <c:v>44414</c:v>
                </c:pt>
                <c:pt idx="3026">
                  <c:v>44417</c:v>
                </c:pt>
                <c:pt idx="3027">
                  <c:v>44418</c:v>
                </c:pt>
                <c:pt idx="3028">
                  <c:v>44419</c:v>
                </c:pt>
                <c:pt idx="3029">
                  <c:v>44420</c:v>
                </c:pt>
                <c:pt idx="3030">
                  <c:v>44421</c:v>
                </c:pt>
                <c:pt idx="3031">
                  <c:v>44424</c:v>
                </c:pt>
                <c:pt idx="3032">
                  <c:v>44425</c:v>
                </c:pt>
                <c:pt idx="3033">
                  <c:v>44426</c:v>
                </c:pt>
                <c:pt idx="3034">
                  <c:v>44427</c:v>
                </c:pt>
                <c:pt idx="3035">
                  <c:v>44428</c:v>
                </c:pt>
                <c:pt idx="3036">
                  <c:v>44431</c:v>
                </c:pt>
                <c:pt idx="3037">
                  <c:v>44432</c:v>
                </c:pt>
                <c:pt idx="3038">
                  <c:v>44433</c:v>
                </c:pt>
                <c:pt idx="3039">
                  <c:v>44434</c:v>
                </c:pt>
                <c:pt idx="3040">
                  <c:v>44435</c:v>
                </c:pt>
                <c:pt idx="3041">
                  <c:v>44438</c:v>
                </c:pt>
                <c:pt idx="3042">
                  <c:v>44439</c:v>
                </c:pt>
                <c:pt idx="3043">
                  <c:v>44440</c:v>
                </c:pt>
                <c:pt idx="3044">
                  <c:v>44441</c:v>
                </c:pt>
                <c:pt idx="3045">
                  <c:v>44442</c:v>
                </c:pt>
                <c:pt idx="3046">
                  <c:v>44445</c:v>
                </c:pt>
                <c:pt idx="3047">
                  <c:v>44446</c:v>
                </c:pt>
                <c:pt idx="3048">
                  <c:v>44447</c:v>
                </c:pt>
                <c:pt idx="3049">
                  <c:v>44448</c:v>
                </c:pt>
                <c:pt idx="3050">
                  <c:v>44449</c:v>
                </c:pt>
                <c:pt idx="3051">
                  <c:v>44452</c:v>
                </c:pt>
                <c:pt idx="3052">
                  <c:v>44453</c:v>
                </c:pt>
                <c:pt idx="3053">
                  <c:v>44454</c:v>
                </c:pt>
                <c:pt idx="3054">
                  <c:v>44455</c:v>
                </c:pt>
                <c:pt idx="3055">
                  <c:v>44456</c:v>
                </c:pt>
                <c:pt idx="3056">
                  <c:v>44459</c:v>
                </c:pt>
                <c:pt idx="3057">
                  <c:v>44460</c:v>
                </c:pt>
                <c:pt idx="3058">
                  <c:v>44461</c:v>
                </c:pt>
                <c:pt idx="3059">
                  <c:v>44462</c:v>
                </c:pt>
                <c:pt idx="3060">
                  <c:v>44463</c:v>
                </c:pt>
                <c:pt idx="3061">
                  <c:v>44466</c:v>
                </c:pt>
                <c:pt idx="3062">
                  <c:v>44467</c:v>
                </c:pt>
                <c:pt idx="3063">
                  <c:v>44468</c:v>
                </c:pt>
                <c:pt idx="3064">
                  <c:v>44469</c:v>
                </c:pt>
                <c:pt idx="3065">
                  <c:v>44470</c:v>
                </c:pt>
                <c:pt idx="3066">
                  <c:v>44473</c:v>
                </c:pt>
                <c:pt idx="3067">
                  <c:v>44474</c:v>
                </c:pt>
                <c:pt idx="3068">
                  <c:v>44475</c:v>
                </c:pt>
                <c:pt idx="3069">
                  <c:v>44476</c:v>
                </c:pt>
                <c:pt idx="3070">
                  <c:v>44477</c:v>
                </c:pt>
                <c:pt idx="3071">
                  <c:v>44480</c:v>
                </c:pt>
                <c:pt idx="3072">
                  <c:v>44481</c:v>
                </c:pt>
                <c:pt idx="3073">
                  <c:v>44482</c:v>
                </c:pt>
                <c:pt idx="3074">
                  <c:v>44483</c:v>
                </c:pt>
                <c:pt idx="3075">
                  <c:v>44484</c:v>
                </c:pt>
                <c:pt idx="3076">
                  <c:v>44487</c:v>
                </c:pt>
                <c:pt idx="3077">
                  <c:v>44488</c:v>
                </c:pt>
                <c:pt idx="3078">
                  <c:v>44489</c:v>
                </c:pt>
                <c:pt idx="3079">
                  <c:v>44490</c:v>
                </c:pt>
                <c:pt idx="3080">
                  <c:v>44491</c:v>
                </c:pt>
                <c:pt idx="3081">
                  <c:v>44494</c:v>
                </c:pt>
                <c:pt idx="3082">
                  <c:v>44495</c:v>
                </c:pt>
                <c:pt idx="3083">
                  <c:v>44496</c:v>
                </c:pt>
                <c:pt idx="3084">
                  <c:v>44497</c:v>
                </c:pt>
                <c:pt idx="3085">
                  <c:v>44498</c:v>
                </c:pt>
                <c:pt idx="3086">
                  <c:v>44501</c:v>
                </c:pt>
                <c:pt idx="3087">
                  <c:v>44502</c:v>
                </c:pt>
                <c:pt idx="3088">
                  <c:v>44503</c:v>
                </c:pt>
                <c:pt idx="3089">
                  <c:v>44504</c:v>
                </c:pt>
                <c:pt idx="3090">
                  <c:v>44505</c:v>
                </c:pt>
                <c:pt idx="3091">
                  <c:v>44508</c:v>
                </c:pt>
                <c:pt idx="3092">
                  <c:v>44509</c:v>
                </c:pt>
                <c:pt idx="3093">
                  <c:v>44510</c:v>
                </c:pt>
                <c:pt idx="3094">
                  <c:v>44511</c:v>
                </c:pt>
                <c:pt idx="3095">
                  <c:v>44512</c:v>
                </c:pt>
                <c:pt idx="3096">
                  <c:v>44513</c:v>
                </c:pt>
                <c:pt idx="3097">
                  <c:v>44514</c:v>
                </c:pt>
                <c:pt idx="3098">
                  <c:v>44515</c:v>
                </c:pt>
                <c:pt idx="3099">
                  <c:v>44516</c:v>
                </c:pt>
                <c:pt idx="3100">
                  <c:v>44517</c:v>
                </c:pt>
                <c:pt idx="3101">
                  <c:v>44518</c:v>
                </c:pt>
                <c:pt idx="3102">
                  <c:v>44519</c:v>
                </c:pt>
                <c:pt idx="3103">
                  <c:v>44520</c:v>
                </c:pt>
                <c:pt idx="3104">
                  <c:v>44521</c:v>
                </c:pt>
                <c:pt idx="3105">
                  <c:v>44522</c:v>
                </c:pt>
                <c:pt idx="3106">
                  <c:v>44523</c:v>
                </c:pt>
                <c:pt idx="3107">
                  <c:v>44524</c:v>
                </c:pt>
                <c:pt idx="3108">
                  <c:v>44525</c:v>
                </c:pt>
                <c:pt idx="3109">
                  <c:v>44526</c:v>
                </c:pt>
                <c:pt idx="3110">
                  <c:v>44527</c:v>
                </c:pt>
                <c:pt idx="3111">
                  <c:v>44528</c:v>
                </c:pt>
                <c:pt idx="3112">
                  <c:v>44529</c:v>
                </c:pt>
                <c:pt idx="3113">
                  <c:v>44530</c:v>
                </c:pt>
                <c:pt idx="3114">
                  <c:v>44531</c:v>
                </c:pt>
                <c:pt idx="3115">
                  <c:v>44532</c:v>
                </c:pt>
                <c:pt idx="3116">
                  <c:v>44533</c:v>
                </c:pt>
                <c:pt idx="3117">
                  <c:v>44534</c:v>
                </c:pt>
                <c:pt idx="3118">
                  <c:v>44535</c:v>
                </c:pt>
                <c:pt idx="3119">
                  <c:v>44536</c:v>
                </c:pt>
                <c:pt idx="3120">
                  <c:v>44537</c:v>
                </c:pt>
                <c:pt idx="3121">
                  <c:v>44538</c:v>
                </c:pt>
                <c:pt idx="3122">
                  <c:v>44539</c:v>
                </c:pt>
                <c:pt idx="3123">
                  <c:v>44540</c:v>
                </c:pt>
                <c:pt idx="3124">
                  <c:v>44541</c:v>
                </c:pt>
                <c:pt idx="3125">
                  <c:v>44542</c:v>
                </c:pt>
                <c:pt idx="3126">
                  <c:v>44543</c:v>
                </c:pt>
                <c:pt idx="3127">
                  <c:v>44544</c:v>
                </c:pt>
                <c:pt idx="3128">
                  <c:v>44545</c:v>
                </c:pt>
                <c:pt idx="3129">
                  <c:v>44546</c:v>
                </c:pt>
                <c:pt idx="3130">
                  <c:v>44547</c:v>
                </c:pt>
                <c:pt idx="3131">
                  <c:v>44548</c:v>
                </c:pt>
                <c:pt idx="3132">
                  <c:v>44549</c:v>
                </c:pt>
                <c:pt idx="3133">
                  <c:v>44550</c:v>
                </c:pt>
                <c:pt idx="3134">
                  <c:v>44551</c:v>
                </c:pt>
                <c:pt idx="3135">
                  <c:v>44552</c:v>
                </c:pt>
                <c:pt idx="3136">
                  <c:v>44553</c:v>
                </c:pt>
                <c:pt idx="3137">
                  <c:v>44554</c:v>
                </c:pt>
                <c:pt idx="3138">
                  <c:v>44555</c:v>
                </c:pt>
                <c:pt idx="3139">
                  <c:v>44556</c:v>
                </c:pt>
                <c:pt idx="3140">
                  <c:v>44557</c:v>
                </c:pt>
                <c:pt idx="3141">
                  <c:v>44558</c:v>
                </c:pt>
                <c:pt idx="3142">
                  <c:v>44559</c:v>
                </c:pt>
                <c:pt idx="3143">
                  <c:v>44560</c:v>
                </c:pt>
                <c:pt idx="3144">
                  <c:v>44561</c:v>
                </c:pt>
                <c:pt idx="3145">
                  <c:v>44562</c:v>
                </c:pt>
                <c:pt idx="3146">
                  <c:v>44563</c:v>
                </c:pt>
                <c:pt idx="3147">
                  <c:v>44564</c:v>
                </c:pt>
                <c:pt idx="3148">
                  <c:v>44565</c:v>
                </c:pt>
                <c:pt idx="3149">
                  <c:v>44566</c:v>
                </c:pt>
                <c:pt idx="3150">
                  <c:v>44567</c:v>
                </c:pt>
              </c:numCache>
            </c:numRef>
          </c:cat>
          <c:val>
            <c:numRef>
              <c:f>'[Copy of Asia HY- yield is attractive.xlsx]CHART'!$D$19:$D$3169</c:f>
              <c:numCache>
                <c:formatCode>General</c:formatCode>
                <c:ptCount val="3151"/>
                <c:pt idx="0">
                  <c:v>6.6989999999999998</c:v>
                </c:pt>
                <c:pt idx="1">
                  <c:v>6.75</c:v>
                </c:pt>
                <c:pt idx="2">
                  <c:v>6.7549999999999999</c:v>
                </c:pt>
                <c:pt idx="3">
                  <c:v>6.7370000000000001</c:v>
                </c:pt>
                <c:pt idx="4">
                  <c:v>6.7640000000000002</c:v>
                </c:pt>
                <c:pt idx="5">
                  <c:v>6.7460000000000004</c:v>
                </c:pt>
                <c:pt idx="6">
                  <c:v>6.8289999999999997</c:v>
                </c:pt>
                <c:pt idx="7">
                  <c:v>6.766</c:v>
                </c:pt>
                <c:pt idx="8">
                  <c:v>6.7489999999999997</c:v>
                </c:pt>
                <c:pt idx="9">
                  <c:v>6.76</c:v>
                </c:pt>
                <c:pt idx="10">
                  <c:v>6.7320000000000002</c:v>
                </c:pt>
                <c:pt idx="11">
                  <c:v>6.7320000000000002</c:v>
                </c:pt>
                <c:pt idx="12">
                  <c:v>6.6989999999999998</c:v>
                </c:pt>
                <c:pt idx="13">
                  <c:v>6.7059999999999995</c:v>
                </c:pt>
                <c:pt idx="14">
                  <c:v>6.75</c:v>
                </c:pt>
                <c:pt idx="15">
                  <c:v>6.8070000000000004</c:v>
                </c:pt>
                <c:pt idx="16">
                  <c:v>6.7770000000000001</c:v>
                </c:pt>
                <c:pt idx="17">
                  <c:v>6.7770000000000001</c:v>
                </c:pt>
                <c:pt idx="18">
                  <c:v>6.7670000000000003</c:v>
                </c:pt>
                <c:pt idx="19">
                  <c:v>6.73</c:v>
                </c:pt>
                <c:pt idx="20">
                  <c:v>6.7620000000000005</c:v>
                </c:pt>
                <c:pt idx="21">
                  <c:v>6.7930000000000001</c:v>
                </c:pt>
                <c:pt idx="22">
                  <c:v>6.7869999999999999</c:v>
                </c:pt>
                <c:pt idx="23">
                  <c:v>6.7679999999999998</c:v>
                </c:pt>
                <c:pt idx="24">
                  <c:v>6.7750000000000004</c:v>
                </c:pt>
                <c:pt idx="25">
                  <c:v>6.875</c:v>
                </c:pt>
                <c:pt idx="26">
                  <c:v>6.8680000000000003</c:v>
                </c:pt>
                <c:pt idx="27">
                  <c:v>6.9290000000000003</c:v>
                </c:pt>
                <c:pt idx="28">
                  <c:v>6.915</c:v>
                </c:pt>
                <c:pt idx="29">
                  <c:v>6.9139999999999997</c:v>
                </c:pt>
                <c:pt idx="30">
                  <c:v>6.9020000000000001</c:v>
                </c:pt>
                <c:pt idx="31">
                  <c:v>6.9020000000000001</c:v>
                </c:pt>
                <c:pt idx="32">
                  <c:v>6.9020000000000001</c:v>
                </c:pt>
                <c:pt idx="33">
                  <c:v>6.9020000000000001</c:v>
                </c:pt>
                <c:pt idx="34">
                  <c:v>6.8979999999999997</c:v>
                </c:pt>
                <c:pt idx="35">
                  <c:v>6.8929999999999998</c:v>
                </c:pt>
                <c:pt idx="36">
                  <c:v>6.8369999999999997</c:v>
                </c:pt>
                <c:pt idx="37">
                  <c:v>6.7889999999999997</c:v>
                </c:pt>
                <c:pt idx="38">
                  <c:v>6.7759999999999998</c:v>
                </c:pt>
                <c:pt idx="39">
                  <c:v>6.7460000000000004</c:v>
                </c:pt>
                <c:pt idx="40">
                  <c:v>6.6619999999999999</c:v>
                </c:pt>
                <c:pt idx="41">
                  <c:v>6.5949999999999998</c:v>
                </c:pt>
                <c:pt idx="42">
                  <c:v>6.5739999999999998</c:v>
                </c:pt>
                <c:pt idx="43">
                  <c:v>6.6120000000000001</c:v>
                </c:pt>
                <c:pt idx="44">
                  <c:v>6.59</c:v>
                </c:pt>
                <c:pt idx="45">
                  <c:v>6.5590000000000002</c:v>
                </c:pt>
                <c:pt idx="46">
                  <c:v>6.4850000000000003</c:v>
                </c:pt>
                <c:pt idx="47">
                  <c:v>6.5030000000000001</c:v>
                </c:pt>
                <c:pt idx="48">
                  <c:v>6.4580000000000002</c:v>
                </c:pt>
                <c:pt idx="49">
                  <c:v>6.444</c:v>
                </c:pt>
                <c:pt idx="50">
                  <c:v>6.3769999999999998</c:v>
                </c:pt>
                <c:pt idx="51">
                  <c:v>6.335</c:v>
                </c:pt>
                <c:pt idx="52">
                  <c:v>6.3440000000000003</c:v>
                </c:pt>
                <c:pt idx="53">
                  <c:v>6.2850000000000001</c:v>
                </c:pt>
                <c:pt idx="54">
                  <c:v>6.2670000000000003</c:v>
                </c:pt>
                <c:pt idx="55">
                  <c:v>6.2620000000000005</c:v>
                </c:pt>
                <c:pt idx="56">
                  <c:v>6.3079999999999998</c:v>
                </c:pt>
                <c:pt idx="57">
                  <c:v>6.3040000000000003</c:v>
                </c:pt>
                <c:pt idx="58">
                  <c:v>6.266</c:v>
                </c:pt>
                <c:pt idx="59">
                  <c:v>6.29</c:v>
                </c:pt>
                <c:pt idx="60">
                  <c:v>6.2839999999999998</c:v>
                </c:pt>
                <c:pt idx="61">
                  <c:v>6.2859999999999996</c:v>
                </c:pt>
                <c:pt idx="62">
                  <c:v>6.2880000000000003</c:v>
                </c:pt>
                <c:pt idx="63">
                  <c:v>6.3</c:v>
                </c:pt>
                <c:pt idx="64">
                  <c:v>6.3150000000000004</c:v>
                </c:pt>
                <c:pt idx="65">
                  <c:v>6.3150000000000004</c:v>
                </c:pt>
                <c:pt idx="66">
                  <c:v>6.3150000000000004</c:v>
                </c:pt>
                <c:pt idx="67">
                  <c:v>6.3140000000000001</c:v>
                </c:pt>
                <c:pt idx="68">
                  <c:v>6.2640000000000002</c:v>
                </c:pt>
                <c:pt idx="69">
                  <c:v>6.28</c:v>
                </c:pt>
                <c:pt idx="70">
                  <c:v>6.2709999999999999</c:v>
                </c:pt>
                <c:pt idx="71">
                  <c:v>6.2160000000000002</c:v>
                </c:pt>
                <c:pt idx="72">
                  <c:v>6.2110000000000003</c:v>
                </c:pt>
                <c:pt idx="73">
                  <c:v>6.1820000000000004</c:v>
                </c:pt>
                <c:pt idx="74">
                  <c:v>6.125</c:v>
                </c:pt>
                <c:pt idx="75">
                  <c:v>6.1189999999999998</c:v>
                </c:pt>
                <c:pt idx="76">
                  <c:v>6.1539999999999999</c:v>
                </c:pt>
                <c:pt idx="77">
                  <c:v>6.141</c:v>
                </c:pt>
                <c:pt idx="78">
                  <c:v>6.1180000000000003</c:v>
                </c:pt>
                <c:pt idx="79">
                  <c:v>6.13</c:v>
                </c:pt>
                <c:pt idx="80">
                  <c:v>6.141</c:v>
                </c:pt>
                <c:pt idx="81">
                  <c:v>6.1109999999999998</c:v>
                </c:pt>
                <c:pt idx="82">
                  <c:v>6.1269999999999998</c:v>
                </c:pt>
                <c:pt idx="83">
                  <c:v>6.2</c:v>
                </c:pt>
                <c:pt idx="84">
                  <c:v>6.1760000000000002</c:v>
                </c:pt>
                <c:pt idx="85">
                  <c:v>6.1920000000000002</c:v>
                </c:pt>
                <c:pt idx="86">
                  <c:v>6.2110000000000003</c:v>
                </c:pt>
                <c:pt idx="87">
                  <c:v>6.25</c:v>
                </c:pt>
                <c:pt idx="88">
                  <c:v>6.3479999999999999</c:v>
                </c:pt>
                <c:pt idx="89">
                  <c:v>6.4669999999999996</c:v>
                </c:pt>
                <c:pt idx="90">
                  <c:v>6.5919999999999996</c:v>
                </c:pt>
                <c:pt idx="91">
                  <c:v>6.3959999999999999</c:v>
                </c:pt>
                <c:pt idx="92">
                  <c:v>6.3460000000000001</c:v>
                </c:pt>
                <c:pt idx="93">
                  <c:v>6.367</c:v>
                </c:pt>
                <c:pt idx="94">
                  <c:v>6.359</c:v>
                </c:pt>
                <c:pt idx="95">
                  <c:v>6.3140000000000001</c:v>
                </c:pt>
                <c:pt idx="96">
                  <c:v>6.4020000000000001</c:v>
                </c:pt>
                <c:pt idx="97">
                  <c:v>6.3959999999999999</c:v>
                </c:pt>
                <c:pt idx="98">
                  <c:v>6.4420000000000002</c:v>
                </c:pt>
                <c:pt idx="99">
                  <c:v>6.4989999999999997</c:v>
                </c:pt>
                <c:pt idx="100">
                  <c:v>6.4969999999999999</c:v>
                </c:pt>
                <c:pt idx="101">
                  <c:v>6.57</c:v>
                </c:pt>
                <c:pt idx="102">
                  <c:v>6.6660000000000004</c:v>
                </c:pt>
                <c:pt idx="103">
                  <c:v>6.6159999999999997</c:v>
                </c:pt>
                <c:pt idx="104">
                  <c:v>6.5010000000000003</c:v>
                </c:pt>
                <c:pt idx="105">
                  <c:v>6.5609999999999999</c:v>
                </c:pt>
                <c:pt idx="106">
                  <c:v>6.5609999999999999</c:v>
                </c:pt>
                <c:pt idx="107">
                  <c:v>6.64</c:v>
                </c:pt>
                <c:pt idx="108">
                  <c:v>6.6269999999999998</c:v>
                </c:pt>
                <c:pt idx="109">
                  <c:v>6.5860000000000003</c:v>
                </c:pt>
                <c:pt idx="110">
                  <c:v>6.59</c:v>
                </c:pt>
                <c:pt idx="111">
                  <c:v>6.6479999999999997</c:v>
                </c:pt>
                <c:pt idx="112">
                  <c:v>6.6289999999999996</c:v>
                </c:pt>
                <c:pt idx="113">
                  <c:v>6.6219999999999999</c:v>
                </c:pt>
                <c:pt idx="114">
                  <c:v>6.6210000000000004</c:v>
                </c:pt>
                <c:pt idx="115">
                  <c:v>6.5860000000000003</c:v>
                </c:pt>
                <c:pt idx="116">
                  <c:v>6.5839999999999996</c:v>
                </c:pt>
                <c:pt idx="117">
                  <c:v>6.5549999999999997</c:v>
                </c:pt>
                <c:pt idx="118">
                  <c:v>6.5540000000000003</c:v>
                </c:pt>
                <c:pt idx="119">
                  <c:v>6.4779999999999998</c:v>
                </c:pt>
                <c:pt idx="120">
                  <c:v>6.46</c:v>
                </c:pt>
                <c:pt idx="121">
                  <c:v>6.3719999999999999</c:v>
                </c:pt>
                <c:pt idx="122">
                  <c:v>6.3629999999999995</c:v>
                </c:pt>
                <c:pt idx="123">
                  <c:v>6.3970000000000002</c:v>
                </c:pt>
                <c:pt idx="124">
                  <c:v>6.38</c:v>
                </c:pt>
                <c:pt idx="125">
                  <c:v>6.3920000000000003</c:v>
                </c:pt>
                <c:pt idx="126">
                  <c:v>6.3860000000000001</c:v>
                </c:pt>
                <c:pt idx="127">
                  <c:v>6.3959999999999999</c:v>
                </c:pt>
                <c:pt idx="128">
                  <c:v>6.4269999999999996</c:v>
                </c:pt>
                <c:pt idx="129">
                  <c:v>6.4269999999999996</c:v>
                </c:pt>
                <c:pt idx="130">
                  <c:v>6.4089999999999998</c:v>
                </c:pt>
                <c:pt idx="131">
                  <c:v>6.4089999999999998</c:v>
                </c:pt>
                <c:pt idx="132">
                  <c:v>6.3609999999999998</c:v>
                </c:pt>
                <c:pt idx="133">
                  <c:v>6.33</c:v>
                </c:pt>
                <c:pt idx="134">
                  <c:v>6.2569999999999997</c:v>
                </c:pt>
                <c:pt idx="135">
                  <c:v>6.234</c:v>
                </c:pt>
                <c:pt idx="136">
                  <c:v>6.2160000000000002</c:v>
                </c:pt>
                <c:pt idx="137">
                  <c:v>6.1820000000000004</c:v>
                </c:pt>
                <c:pt idx="138">
                  <c:v>6.069</c:v>
                </c:pt>
                <c:pt idx="139">
                  <c:v>6.0679999999999996</c:v>
                </c:pt>
                <c:pt idx="140">
                  <c:v>6.0590000000000002</c:v>
                </c:pt>
                <c:pt idx="141">
                  <c:v>6.0670000000000002</c:v>
                </c:pt>
                <c:pt idx="142">
                  <c:v>6.0389999999999997</c:v>
                </c:pt>
                <c:pt idx="143">
                  <c:v>5.9630000000000001</c:v>
                </c:pt>
                <c:pt idx="144">
                  <c:v>5.907</c:v>
                </c:pt>
                <c:pt idx="145">
                  <c:v>5.8040000000000003</c:v>
                </c:pt>
                <c:pt idx="146">
                  <c:v>5.8170000000000002</c:v>
                </c:pt>
                <c:pt idx="147">
                  <c:v>5.7279999999999998</c:v>
                </c:pt>
                <c:pt idx="148">
                  <c:v>5.734</c:v>
                </c:pt>
                <c:pt idx="149">
                  <c:v>5.7290000000000001</c:v>
                </c:pt>
                <c:pt idx="150">
                  <c:v>5.742</c:v>
                </c:pt>
                <c:pt idx="151">
                  <c:v>5.6550000000000002</c:v>
                </c:pt>
                <c:pt idx="152">
                  <c:v>5.5069999999999997</c:v>
                </c:pt>
                <c:pt idx="153">
                  <c:v>5.5789999999999997</c:v>
                </c:pt>
                <c:pt idx="154">
                  <c:v>5.6189999999999998</c:v>
                </c:pt>
                <c:pt idx="155">
                  <c:v>5.6379999999999999</c:v>
                </c:pt>
                <c:pt idx="156">
                  <c:v>5.5250000000000004</c:v>
                </c:pt>
                <c:pt idx="157">
                  <c:v>5.49</c:v>
                </c:pt>
                <c:pt idx="158">
                  <c:v>5.4089999999999998</c:v>
                </c:pt>
                <c:pt idx="159">
                  <c:v>5.4379999999999997</c:v>
                </c:pt>
                <c:pt idx="160">
                  <c:v>5.4329999999999998</c:v>
                </c:pt>
                <c:pt idx="161">
                  <c:v>5.4359999999999999</c:v>
                </c:pt>
                <c:pt idx="162">
                  <c:v>5.3819999999999997</c:v>
                </c:pt>
                <c:pt idx="163">
                  <c:v>5.3029999999999999</c:v>
                </c:pt>
                <c:pt idx="164">
                  <c:v>5.2359999999999998</c:v>
                </c:pt>
                <c:pt idx="165">
                  <c:v>5.1989999999999998</c:v>
                </c:pt>
                <c:pt idx="166">
                  <c:v>5.1319999999999997</c:v>
                </c:pt>
                <c:pt idx="167">
                  <c:v>5.1669999999999998</c:v>
                </c:pt>
                <c:pt idx="168">
                  <c:v>5.1740000000000004</c:v>
                </c:pt>
                <c:pt idx="169">
                  <c:v>5.165</c:v>
                </c:pt>
                <c:pt idx="170">
                  <c:v>5.2379999999999995</c:v>
                </c:pt>
                <c:pt idx="171">
                  <c:v>5.2430000000000003</c:v>
                </c:pt>
                <c:pt idx="172">
                  <c:v>5.1779999999999999</c:v>
                </c:pt>
                <c:pt idx="173">
                  <c:v>5.14</c:v>
                </c:pt>
                <c:pt idx="174">
                  <c:v>5.0949999999999998</c:v>
                </c:pt>
                <c:pt idx="175">
                  <c:v>5.085</c:v>
                </c:pt>
                <c:pt idx="176">
                  <c:v>5.085</c:v>
                </c:pt>
                <c:pt idx="177">
                  <c:v>5.0789999999999997</c:v>
                </c:pt>
                <c:pt idx="178">
                  <c:v>5.1050000000000004</c:v>
                </c:pt>
                <c:pt idx="179">
                  <c:v>5.1550000000000002</c:v>
                </c:pt>
                <c:pt idx="180">
                  <c:v>5.1520000000000001</c:v>
                </c:pt>
                <c:pt idx="181">
                  <c:v>5.1630000000000003</c:v>
                </c:pt>
                <c:pt idx="182">
                  <c:v>5.1440000000000001</c:v>
                </c:pt>
                <c:pt idx="183">
                  <c:v>5.1449999999999996</c:v>
                </c:pt>
                <c:pt idx="184">
                  <c:v>5.1769999999999996</c:v>
                </c:pt>
                <c:pt idx="185">
                  <c:v>5.2329999999999997</c:v>
                </c:pt>
                <c:pt idx="186">
                  <c:v>5.2220000000000004</c:v>
                </c:pt>
                <c:pt idx="187">
                  <c:v>5.173</c:v>
                </c:pt>
                <c:pt idx="188">
                  <c:v>5.1150000000000002</c:v>
                </c:pt>
                <c:pt idx="189">
                  <c:v>5.1139999999999999</c:v>
                </c:pt>
                <c:pt idx="190">
                  <c:v>5.1189999999999998</c:v>
                </c:pt>
                <c:pt idx="191">
                  <c:v>5.0890000000000004</c:v>
                </c:pt>
                <c:pt idx="192">
                  <c:v>5.0880000000000001</c:v>
                </c:pt>
                <c:pt idx="193">
                  <c:v>4.9729999999999999</c:v>
                </c:pt>
                <c:pt idx="194">
                  <c:v>5.0410000000000004</c:v>
                </c:pt>
                <c:pt idx="195">
                  <c:v>5.04</c:v>
                </c:pt>
                <c:pt idx="196">
                  <c:v>5.032</c:v>
                </c:pt>
                <c:pt idx="197">
                  <c:v>5.0259999999999998</c:v>
                </c:pt>
                <c:pt idx="198">
                  <c:v>4.96</c:v>
                </c:pt>
                <c:pt idx="199">
                  <c:v>4.9190000000000005</c:v>
                </c:pt>
                <c:pt idx="200">
                  <c:v>4.9290000000000003</c:v>
                </c:pt>
                <c:pt idx="201">
                  <c:v>4.9290000000000003</c:v>
                </c:pt>
                <c:pt idx="202">
                  <c:v>4.9240000000000004</c:v>
                </c:pt>
                <c:pt idx="203">
                  <c:v>4.9059999999999997</c:v>
                </c:pt>
                <c:pt idx="204">
                  <c:v>4.8730000000000002</c:v>
                </c:pt>
                <c:pt idx="205">
                  <c:v>4.8970000000000002</c:v>
                </c:pt>
                <c:pt idx="206">
                  <c:v>4.9850000000000003</c:v>
                </c:pt>
                <c:pt idx="207">
                  <c:v>4.97</c:v>
                </c:pt>
                <c:pt idx="208">
                  <c:v>5.0199999999999996</c:v>
                </c:pt>
                <c:pt idx="209">
                  <c:v>4.9820000000000002</c:v>
                </c:pt>
                <c:pt idx="210">
                  <c:v>4.99</c:v>
                </c:pt>
                <c:pt idx="211">
                  <c:v>4.9790000000000001</c:v>
                </c:pt>
                <c:pt idx="212">
                  <c:v>4.931</c:v>
                </c:pt>
                <c:pt idx="213">
                  <c:v>4.9850000000000003</c:v>
                </c:pt>
                <c:pt idx="214">
                  <c:v>4.9790000000000001</c:v>
                </c:pt>
                <c:pt idx="215">
                  <c:v>5.0449999999999999</c:v>
                </c:pt>
                <c:pt idx="216">
                  <c:v>5.024</c:v>
                </c:pt>
                <c:pt idx="217">
                  <c:v>5.0069999999999997</c:v>
                </c:pt>
                <c:pt idx="218">
                  <c:v>4.9610000000000003</c:v>
                </c:pt>
                <c:pt idx="219">
                  <c:v>4.9450000000000003</c:v>
                </c:pt>
                <c:pt idx="220">
                  <c:v>4.8600000000000003</c:v>
                </c:pt>
                <c:pt idx="221">
                  <c:v>4.867</c:v>
                </c:pt>
                <c:pt idx="222">
                  <c:v>4.9030000000000005</c:v>
                </c:pt>
                <c:pt idx="223">
                  <c:v>4.97</c:v>
                </c:pt>
                <c:pt idx="224">
                  <c:v>4.97</c:v>
                </c:pt>
                <c:pt idx="225">
                  <c:v>5.0640000000000001</c:v>
                </c:pt>
                <c:pt idx="226">
                  <c:v>5.14</c:v>
                </c:pt>
                <c:pt idx="227">
                  <c:v>5.2389999999999999</c:v>
                </c:pt>
                <c:pt idx="228">
                  <c:v>5.2309999999999999</c:v>
                </c:pt>
                <c:pt idx="229">
                  <c:v>5.2050000000000001</c:v>
                </c:pt>
                <c:pt idx="230">
                  <c:v>5.1989999999999998</c:v>
                </c:pt>
                <c:pt idx="231">
                  <c:v>5.1840000000000002</c:v>
                </c:pt>
                <c:pt idx="232">
                  <c:v>5.2050000000000001</c:v>
                </c:pt>
                <c:pt idx="233">
                  <c:v>5.2469999999999999</c:v>
                </c:pt>
                <c:pt idx="234">
                  <c:v>5.2469999999999999</c:v>
                </c:pt>
                <c:pt idx="235">
                  <c:v>5.2469999999999999</c:v>
                </c:pt>
                <c:pt idx="236">
                  <c:v>5.2690000000000001</c:v>
                </c:pt>
                <c:pt idx="237">
                  <c:v>5.4379999999999997</c:v>
                </c:pt>
                <c:pt idx="238">
                  <c:v>5.4390000000000001</c:v>
                </c:pt>
                <c:pt idx="239">
                  <c:v>5.4379999999999997</c:v>
                </c:pt>
                <c:pt idx="240">
                  <c:v>5.3620000000000001</c:v>
                </c:pt>
                <c:pt idx="241">
                  <c:v>5.3390000000000004</c:v>
                </c:pt>
                <c:pt idx="242">
                  <c:v>5.3170000000000002</c:v>
                </c:pt>
                <c:pt idx="243">
                  <c:v>5.39</c:v>
                </c:pt>
                <c:pt idx="244">
                  <c:v>5.4139999999999997</c:v>
                </c:pt>
                <c:pt idx="245">
                  <c:v>5.4180000000000001</c:v>
                </c:pt>
                <c:pt idx="246">
                  <c:v>5.476</c:v>
                </c:pt>
                <c:pt idx="247">
                  <c:v>5.4539999999999997</c:v>
                </c:pt>
                <c:pt idx="248">
                  <c:v>5.516</c:v>
                </c:pt>
                <c:pt idx="249">
                  <c:v>5.6589999999999998</c:v>
                </c:pt>
                <c:pt idx="250">
                  <c:v>5.6890000000000001</c:v>
                </c:pt>
                <c:pt idx="251">
                  <c:v>5.6749999999999998</c:v>
                </c:pt>
                <c:pt idx="252">
                  <c:v>5.6230000000000002</c:v>
                </c:pt>
                <c:pt idx="253">
                  <c:v>5.5709999999999997</c:v>
                </c:pt>
                <c:pt idx="254">
                  <c:v>5.57</c:v>
                </c:pt>
                <c:pt idx="255">
                  <c:v>5.57</c:v>
                </c:pt>
                <c:pt idx="256">
                  <c:v>5.569</c:v>
                </c:pt>
                <c:pt idx="257">
                  <c:v>5.5600000000000005</c:v>
                </c:pt>
                <c:pt idx="258">
                  <c:v>5.6129999999999995</c:v>
                </c:pt>
                <c:pt idx="259">
                  <c:v>5.6040000000000001</c:v>
                </c:pt>
                <c:pt idx="260">
                  <c:v>5.6559999999999997</c:v>
                </c:pt>
                <c:pt idx="261">
                  <c:v>5.5679999999999996</c:v>
                </c:pt>
                <c:pt idx="262">
                  <c:v>5.4509999999999996</c:v>
                </c:pt>
                <c:pt idx="263">
                  <c:v>5.4489999999999998</c:v>
                </c:pt>
                <c:pt idx="264">
                  <c:v>5.5170000000000003</c:v>
                </c:pt>
                <c:pt idx="265">
                  <c:v>5.5609999999999999</c:v>
                </c:pt>
                <c:pt idx="266">
                  <c:v>5.6120000000000001</c:v>
                </c:pt>
                <c:pt idx="267">
                  <c:v>5.6609999999999996</c:v>
                </c:pt>
                <c:pt idx="268">
                  <c:v>5.6429999999999998</c:v>
                </c:pt>
                <c:pt idx="269">
                  <c:v>5.67</c:v>
                </c:pt>
                <c:pt idx="270">
                  <c:v>5.6639999999999997</c:v>
                </c:pt>
                <c:pt idx="271">
                  <c:v>5.6639999999999997</c:v>
                </c:pt>
                <c:pt idx="272">
                  <c:v>5.6769999999999996</c:v>
                </c:pt>
                <c:pt idx="273">
                  <c:v>5.7039999999999997</c:v>
                </c:pt>
                <c:pt idx="274">
                  <c:v>5.7809999999999997</c:v>
                </c:pt>
                <c:pt idx="275">
                  <c:v>5.8739999999999997</c:v>
                </c:pt>
                <c:pt idx="276">
                  <c:v>5.8469999999999995</c:v>
                </c:pt>
                <c:pt idx="277">
                  <c:v>5.8339999999999996</c:v>
                </c:pt>
                <c:pt idx="278">
                  <c:v>5.7880000000000003</c:v>
                </c:pt>
                <c:pt idx="279">
                  <c:v>5.7949999999999999</c:v>
                </c:pt>
                <c:pt idx="280">
                  <c:v>5.8129999999999997</c:v>
                </c:pt>
                <c:pt idx="281">
                  <c:v>5.8920000000000003</c:v>
                </c:pt>
                <c:pt idx="282">
                  <c:v>5.8730000000000002</c:v>
                </c:pt>
                <c:pt idx="283">
                  <c:v>5.8550000000000004</c:v>
                </c:pt>
                <c:pt idx="284">
                  <c:v>5.8540000000000001</c:v>
                </c:pt>
                <c:pt idx="285">
                  <c:v>5.8529999999999998</c:v>
                </c:pt>
                <c:pt idx="286">
                  <c:v>5.944</c:v>
                </c:pt>
                <c:pt idx="287">
                  <c:v>5.9190000000000005</c:v>
                </c:pt>
                <c:pt idx="288">
                  <c:v>5.9729999999999999</c:v>
                </c:pt>
                <c:pt idx="289">
                  <c:v>5.9859999999999998</c:v>
                </c:pt>
                <c:pt idx="290">
                  <c:v>6.0110000000000001</c:v>
                </c:pt>
                <c:pt idx="291">
                  <c:v>5.9980000000000002</c:v>
                </c:pt>
                <c:pt idx="292">
                  <c:v>6.0419999999999998</c:v>
                </c:pt>
                <c:pt idx="293">
                  <c:v>6.0380000000000003</c:v>
                </c:pt>
                <c:pt idx="294">
                  <c:v>6.01</c:v>
                </c:pt>
                <c:pt idx="295">
                  <c:v>5.9829999999999997</c:v>
                </c:pt>
                <c:pt idx="296">
                  <c:v>5.9829999999999997</c:v>
                </c:pt>
                <c:pt idx="297">
                  <c:v>6.0259999999999998</c:v>
                </c:pt>
                <c:pt idx="298">
                  <c:v>6.0090000000000003</c:v>
                </c:pt>
                <c:pt idx="299">
                  <c:v>6.008</c:v>
                </c:pt>
                <c:pt idx="300">
                  <c:v>5.9580000000000002</c:v>
                </c:pt>
                <c:pt idx="301">
                  <c:v>5.9749999999999996</c:v>
                </c:pt>
                <c:pt idx="302">
                  <c:v>5.96</c:v>
                </c:pt>
                <c:pt idx="303">
                  <c:v>5.9550000000000001</c:v>
                </c:pt>
                <c:pt idx="304">
                  <c:v>5.9649999999999999</c:v>
                </c:pt>
                <c:pt idx="305">
                  <c:v>5.9790000000000001</c:v>
                </c:pt>
                <c:pt idx="306">
                  <c:v>5.9669999999999996</c:v>
                </c:pt>
                <c:pt idx="307">
                  <c:v>5.96</c:v>
                </c:pt>
                <c:pt idx="308">
                  <c:v>5.9509999999999996</c:v>
                </c:pt>
                <c:pt idx="309">
                  <c:v>5.9470000000000001</c:v>
                </c:pt>
                <c:pt idx="310">
                  <c:v>5.9509999999999996</c:v>
                </c:pt>
                <c:pt idx="311">
                  <c:v>5.9450000000000003</c:v>
                </c:pt>
                <c:pt idx="312">
                  <c:v>5.9960000000000004</c:v>
                </c:pt>
                <c:pt idx="313">
                  <c:v>5.9710000000000001</c:v>
                </c:pt>
                <c:pt idx="314">
                  <c:v>5.98</c:v>
                </c:pt>
                <c:pt idx="315">
                  <c:v>5.9550000000000001</c:v>
                </c:pt>
                <c:pt idx="316">
                  <c:v>5.9660000000000002</c:v>
                </c:pt>
                <c:pt idx="317">
                  <c:v>5.9790000000000001</c:v>
                </c:pt>
                <c:pt idx="318">
                  <c:v>5.9889999999999999</c:v>
                </c:pt>
                <c:pt idx="319">
                  <c:v>5.9889999999999999</c:v>
                </c:pt>
                <c:pt idx="320">
                  <c:v>6.0019999999999998</c:v>
                </c:pt>
                <c:pt idx="321">
                  <c:v>6.01</c:v>
                </c:pt>
                <c:pt idx="322">
                  <c:v>6.0060000000000002</c:v>
                </c:pt>
                <c:pt idx="323">
                  <c:v>5.9960000000000004</c:v>
                </c:pt>
                <c:pt idx="324">
                  <c:v>6.0490000000000004</c:v>
                </c:pt>
                <c:pt idx="325">
                  <c:v>6.0460000000000003</c:v>
                </c:pt>
                <c:pt idx="326">
                  <c:v>6.0309999999999997</c:v>
                </c:pt>
                <c:pt idx="327">
                  <c:v>6.0309999999999997</c:v>
                </c:pt>
                <c:pt idx="328">
                  <c:v>5.9889999999999999</c:v>
                </c:pt>
                <c:pt idx="329">
                  <c:v>5.9909999999999997</c:v>
                </c:pt>
                <c:pt idx="330">
                  <c:v>5.9530000000000003</c:v>
                </c:pt>
                <c:pt idx="331">
                  <c:v>5.9729999999999999</c:v>
                </c:pt>
                <c:pt idx="332">
                  <c:v>6.0090000000000003</c:v>
                </c:pt>
                <c:pt idx="333">
                  <c:v>6.0359999999999996</c:v>
                </c:pt>
                <c:pt idx="334">
                  <c:v>6.0389999999999997</c:v>
                </c:pt>
                <c:pt idx="335">
                  <c:v>6.0339999999999998</c:v>
                </c:pt>
                <c:pt idx="336">
                  <c:v>6.0289999999999999</c:v>
                </c:pt>
                <c:pt idx="337">
                  <c:v>6.0179999999999998</c:v>
                </c:pt>
                <c:pt idx="338">
                  <c:v>5.9749999999999996</c:v>
                </c:pt>
                <c:pt idx="339">
                  <c:v>5.9770000000000003</c:v>
                </c:pt>
                <c:pt idx="340">
                  <c:v>5.9770000000000003</c:v>
                </c:pt>
                <c:pt idx="341">
                  <c:v>5.976</c:v>
                </c:pt>
                <c:pt idx="342">
                  <c:v>5.9530000000000003</c:v>
                </c:pt>
                <c:pt idx="343">
                  <c:v>5.9329999999999998</c:v>
                </c:pt>
                <c:pt idx="344">
                  <c:v>5.8780000000000001</c:v>
                </c:pt>
                <c:pt idx="345">
                  <c:v>5.9370000000000003</c:v>
                </c:pt>
                <c:pt idx="346">
                  <c:v>5.9370000000000003</c:v>
                </c:pt>
                <c:pt idx="347">
                  <c:v>5.923</c:v>
                </c:pt>
                <c:pt idx="348">
                  <c:v>5.9409999999999998</c:v>
                </c:pt>
                <c:pt idx="349">
                  <c:v>5.9379999999999997</c:v>
                </c:pt>
                <c:pt idx="350">
                  <c:v>5.92</c:v>
                </c:pt>
                <c:pt idx="351">
                  <c:v>5.91</c:v>
                </c:pt>
                <c:pt idx="352">
                  <c:v>5.91</c:v>
                </c:pt>
                <c:pt idx="353">
                  <c:v>5.8890000000000002</c:v>
                </c:pt>
                <c:pt idx="354">
                  <c:v>5.8890000000000002</c:v>
                </c:pt>
                <c:pt idx="355">
                  <c:v>5.91</c:v>
                </c:pt>
                <c:pt idx="356">
                  <c:v>5.9039999999999999</c:v>
                </c:pt>
                <c:pt idx="357">
                  <c:v>5.8940000000000001</c:v>
                </c:pt>
                <c:pt idx="358">
                  <c:v>5.8529999999999998</c:v>
                </c:pt>
                <c:pt idx="359">
                  <c:v>5.8460000000000001</c:v>
                </c:pt>
                <c:pt idx="360">
                  <c:v>5.8540000000000001</c:v>
                </c:pt>
                <c:pt idx="361">
                  <c:v>5.8760000000000003</c:v>
                </c:pt>
                <c:pt idx="362">
                  <c:v>5.8810000000000002</c:v>
                </c:pt>
                <c:pt idx="363">
                  <c:v>5.8979999999999997</c:v>
                </c:pt>
                <c:pt idx="364">
                  <c:v>5.899</c:v>
                </c:pt>
                <c:pt idx="365">
                  <c:v>5.9089999999999998</c:v>
                </c:pt>
                <c:pt idx="366">
                  <c:v>5.9089999999999998</c:v>
                </c:pt>
                <c:pt idx="367">
                  <c:v>5.9980000000000002</c:v>
                </c:pt>
                <c:pt idx="368">
                  <c:v>5.952</c:v>
                </c:pt>
                <c:pt idx="369">
                  <c:v>5.9109999999999996</c:v>
                </c:pt>
                <c:pt idx="370">
                  <c:v>5.9930000000000003</c:v>
                </c:pt>
                <c:pt idx="371">
                  <c:v>5.992</c:v>
                </c:pt>
                <c:pt idx="372">
                  <c:v>5.9950000000000001</c:v>
                </c:pt>
                <c:pt idx="373">
                  <c:v>6.0170000000000003</c:v>
                </c:pt>
                <c:pt idx="374">
                  <c:v>6.0289999999999999</c:v>
                </c:pt>
                <c:pt idx="375">
                  <c:v>6.048</c:v>
                </c:pt>
                <c:pt idx="376">
                  <c:v>6.0789999999999997</c:v>
                </c:pt>
                <c:pt idx="377">
                  <c:v>6.0540000000000003</c:v>
                </c:pt>
                <c:pt idx="378">
                  <c:v>6.0739999999999998</c:v>
                </c:pt>
                <c:pt idx="379">
                  <c:v>6.1</c:v>
                </c:pt>
                <c:pt idx="380">
                  <c:v>6.1189999999999998</c:v>
                </c:pt>
                <c:pt idx="381">
                  <c:v>6.1470000000000002</c:v>
                </c:pt>
                <c:pt idx="382">
                  <c:v>6.1849999999999996</c:v>
                </c:pt>
                <c:pt idx="383">
                  <c:v>6.2140000000000004</c:v>
                </c:pt>
                <c:pt idx="384">
                  <c:v>6.1989999999999998</c:v>
                </c:pt>
                <c:pt idx="385">
                  <c:v>6.1790000000000003</c:v>
                </c:pt>
                <c:pt idx="386">
                  <c:v>6.1840000000000002</c:v>
                </c:pt>
                <c:pt idx="387">
                  <c:v>6.1529999999999996</c:v>
                </c:pt>
                <c:pt idx="388">
                  <c:v>6.1340000000000003</c:v>
                </c:pt>
                <c:pt idx="389">
                  <c:v>6.1470000000000002</c:v>
                </c:pt>
                <c:pt idx="390">
                  <c:v>6.1429999999999998</c:v>
                </c:pt>
                <c:pt idx="391">
                  <c:v>6.1429999999999998</c:v>
                </c:pt>
                <c:pt idx="392">
                  <c:v>6.0519999999999996</c:v>
                </c:pt>
                <c:pt idx="393">
                  <c:v>6.0590000000000002</c:v>
                </c:pt>
                <c:pt idx="394">
                  <c:v>6.048</c:v>
                </c:pt>
                <c:pt idx="395">
                  <c:v>6.0119999999999996</c:v>
                </c:pt>
                <c:pt idx="396">
                  <c:v>6.0119999999999996</c:v>
                </c:pt>
                <c:pt idx="397">
                  <c:v>6.0449999999999999</c:v>
                </c:pt>
                <c:pt idx="398">
                  <c:v>6.0179999999999998</c:v>
                </c:pt>
                <c:pt idx="399">
                  <c:v>6.01</c:v>
                </c:pt>
                <c:pt idx="400">
                  <c:v>6.0279999999999996</c:v>
                </c:pt>
                <c:pt idx="401">
                  <c:v>6.0410000000000004</c:v>
                </c:pt>
                <c:pt idx="402">
                  <c:v>6.0369999999999999</c:v>
                </c:pt>
                <c:pt idx="403">
                  <c:v>6.0039999999999996</c:v>
                </c:pt>
                <c:pt idx="404">
                  <c:v>5.9930000000000003</c:v>
                </c:pt>
                <c:pt idx="405">
                  <c:v>5.9409999999999998</c:v>
                </c:pt>
                <c:pt idx="406">
                  <c:v>5.9630000000000001</c:v>
                </c:pt>
                <c:pt idx="407">
                  <c:v>5.9450000000000003</c:v>
                </c:pt>
                <c:pt idx="408">
                  <c:v>5.8559999999999999</c:v>
                </c:pt>
                <c:pt idx="409">
                  <c:v>5.835</c:v>
                </c:pt>
                <c:pt idx="410">
                  <c:v>5.7940000000000005</c:v>
                </c:pt>
                <c:pt idx="411">
                  <c:v>5.7069999999999999</c:v>
                </c:pt>
                <c:pt idx="412">
                  <c:v>5.68</c:v>
                </c:pt>
                <c:pt idx="413">
                  <c:v>5.633</c:v>
                </c:pt>
                <c:pt idx="414">
                  <c:v>5.6139999999999999</c:v>
                </c:pt>
                <c:pt idx="415">
                  <c:v>5.6840000000000002</c:v>
                </c:pt>
                <c:pt idx="416">
                  <c:v>5.851</c:v>
                </c:pt>
                <c:pt idx="417">
                  <c:v>6.0529999999999999</c:v>
                </c:pt>
                <c:pt idx="418">
                  <c:v>5.9539999999999997</c:v>
                </c:pt>
                <c:pt idx="419">
                  <c:v>6.0620000000000003</c:v>
                </c:pt>
                <c:pt idx="420">
                  <c:v>6.117</c:v>
                </c:pt>
                <c:pt idx="421">
                  <c:v>6.0919999999999996</c:v>
                </c:pt>
                <c:pt idx="422">
                  <c:v>6.0140000000000002</c:v>
                </c:pt>
                <c:pt idx="423">
                  <c:v>5.9859999999999998</c:v>
                </c:pt>
                <c:pt idx="424">
                  <c:v>5.907</c:v>
                </c:pt>
                <c:pt idx="425">
                  <c:v>5.9350000000000005</c:v>
                </c:pt>
                <c:pt idx="426">
                  <c:v>5.9809999999999999</c:v>
                </c:pt>
                <c:pt idx="427">
                  <c:v>6.1150000000000002</c:v>
                </c:pt>
                <c:pt idx="428">
                  <c:v>6.1749999999999998</c:v>
                </c:pt>
                <c:pt idx="429">
                  <c:v>6.1719999999999997</c:v>
                </c:pt>
                <c:pt idx="430">
                  <c:v>6.17</c:v>
                </c:pt>
                <c:pt idx="431">
                  <c:v>6.1929999999999996</c:v>
                </c:pt>
                <c:pt idx="432">
                  <c:v>6.1719999999999997</c:v>
                </c:pt>
                <c:pt idx="433">
                  <c:v>6.0460000000000003</c:v>
                </c:pt>
                <c:pt idx="434">
                  <c:v>5.97</c:v>
                </c:pt>
                <c:pt idx="435">
                  <c:v>5.9729999999999999</c:v>
                </c:pt>
                <c:pt idx="436">
                  <c:v>5.9729999999999999</c:v>
                </c:pt>
                <c:pt idx="437">
                  <c:v>6.08</c:v>
                </c:pt>
                <c:pt idx="438">
                  <c:v>6.0439999999999996</c:v>
                </c:pt>
                <c:pt idx="439">
                  <c:v>6.0259999999999998</c:v>
                </c:pt>
                <c:pt idx="440">
                  <c:v>6.0389999999999997</c:v>
                </c:pt>
                <c:pt idx="441">
                  <c:v>6.1340000000000003</c:v>
                </c:pt>
                <c:pt idx="442">
                  <c:v>6.1340000000000003</c:v>
                </c:pt>
                <c:pt idx="443">
                  <c:v>6.2350000000000003</c:v>
                </c:pt>
                <c:pt idx="444">
                  <c:v>6.2839999999999998</c:v>
                </c:pt>
                <c:pt idx="445">
                  <c:v>6.2709999999999999</c:v>
                </c:pt>
                <c:pt idx="446">
                  <c:v>6.3360000000000003</c:v>
                </c:pt>
                <c:pt idx="447">
                  <c:v>6.4480000000000004</c:v>
                </c:pt>
                <c:pt idx="448">
                  <c:v>6.4770000000000003</c:v>
                </c:pt>
                <c:pt idx="449">
                  <c:v>6.7859999999999996</c:v>
                </c:pt>
                <c:pt idx="450">
                  <c:v>6.9249999999999998</c:v>
                </c:pt>
                <c:pt idx="451">
                  <c:v>7.2050000000000001</c:v>
                </c:pt>
                <c:pt idx="452">
                  <c:v>7.16</c:v>
                </c:pt>
                <c:pt idx="453">
                  <c:v>7.1529999999999996</c:v>
                </c:pt>
                <c:pt idx="454">
                  <c:v>7.2720000000000002</c:v>
                </c:pt>
                <c:pt idx="455">
                  <c:v>7.4530000000000003</c:v>
                </c:pt>
                <c:pt idx="456">
                  <c:v>7.7039999999999997</c:v>
                </c:pt>
                <c:pt idx="457">
                  <c:v>7.9470000000000001</c:v>
                </c:pt>
                <c:pt idx="458">
                  <c:v>7.9249999999999998</c:v>
                </c:pt>
                <c:pt idx="459">
                  <c:v>7.6719999999999997</c:v>
                </c:pt>
                <c:pt idx="460">
                  <c:v>7.5250000000000004</c:v>
                </c:pt>
                <c:pt idx="461">
                  <c:v>7.5250000000000004</c:v>
                </c:pt>
                <c:pt idx="462">
                  <c:v>7.0670000000000002</c:v>
                </c:pt>
                <c:pt idx="463">
                  <c:v>6.92</c:v>
                </c:pt>
                <c:pt idx="464">
                  <c:v>6.7670000000000003</c:v>
                </c:pt>
                <c:pt idx="465">
                  <c:v>6.7690000000000001</c:v>
                </c:pt>
                <c:pt idx="466">
                  <c:v>6.6669999999999998</c:v>
                </c:pt>
                <c:pt idx="467">
                  <c:v>6.7919999999999998</c:v>
                </c:pt>
                <c:pt idx="468">
                  <c:v>6.7350000000000003</c:v>
                </c:pt>
                <c:pt idx="469">
                  <c:v>6.7910000000000004</c:v>
                </c:pt>
                <c:pt idx="470">
                  <c:v>6.766</c:v>
                </c:pt>
                <c:pt idx="471">
                  <c:v>6.6859999999999999</c:v>
                </c:pt>
                <c:pt idx="472">
                  <c:v>6.5730000000000004</c:v>
                </c:pt>
                <c:pt idx="473">
                  <c:v>6.5759999999999996</c:v>
                </c:pt>
                <c:pt idx="474">
                  <c:v>6.3949999999999996</c:v>
                </c:pt>
                <c:pt idx="475">
                  <c:v>6.2450000000000001</c:v>
                </c:pt>
                <c:pt idx="476">
                  <c:v>6.35</c:v>
                </c:pt>
                <c:pt idx="477">
                  <c:v>6.4569999999999999</c:v>
                </c:pt>
                <c:pt idx="478">
                  <c:v>6.4879999999999995</c:v>
                </c:pt>
                <c:pt idx="479">
                  <c:v>6.4850000000000003</c:v>
                </c:pt>
                <c:pt idx="480">
                  <c:v>6.3769999999999998</c:v>
                </c:pt>
                <c:pt idx="481">
                  <c:v>6.41</c:v>
                </c:pt>
                <c:pt idx="482">
                  <c:v>6.3689999999999998</c:v>
                </c:pt>
                <c:pt idx="483">
                  <c:v>6.3570000000000002</c:v>
                </c:pt>
                <c:pt idx="484">
                  <c:v>6.4489999999999998</c:v>
                </c:pt>
                <c:pt idx="485">
                  <c:v>6.4489999999999998</c:v>
                </c:pt>
                <c:pt idx="486">
                  <c:v>6.4139999999999997</c:v>
                </c:pt>
                <c:pt idx="487">
                  <c:v>6.3959999999999999</c:v>
                </c:pt>
                <c:pt idx="488">
                  <c:v>6.4379999999999997</c:v>
                </c:pt>
                <c:pt idx="489">
                  <c:v>6.484</c:v>
                </c:pt>
                <c:pt idx="490">
                  <c:v>6.4989999999999997</c:v>
                </c:pt>
                <c:pt idx="491">
                  <c:v>6.5359999999999996</c:v>
                </c:pt>
                <c:pt idx="492">
                  <c:v>6.6070000000000002</c:v>
                </c:pt>
                <c:pt idx="493">
                  <c:v>6.6840000000000002</c:v>
                </c:pt>
                <c:pt idx="494">
                  <c:v>6.6840000000000002</c:v>
                </c:pt>
                <c:pt idx="495">
                  <c:v>6.6840000000000002</c:v>
                </c:pt>
                <c:pt idx="496">
                  <c:v>6.7110000000000003</c:v>
                </c:pt>
                <c:pt idx="497">
                  <c:v>6.7009999999999996</c:v>
                </c:pt>
                <c:pt idx="498">
                  <c:v>6.7229999999999999</c:v>
                </c:pt>
                <c:pt idx="499">
                  <c:v>6.6159999999999997</c:v>
                </c:pt>
                <c:pt idx="500">
                  <c:v>6.5839999999999996</c:v>
                </c:pt>
                <c:pt idx="501">
                  <c:v>6.55</c:v>
                </c:pt>
                <c:pt idx="502">
                  <c:v>6.5389999999999997</c:v>
                </c:pt>
                <c:pt idx="503">
                  <c:v>6.516</c:v>
                </c:pt>
                <c:pt idx="504">
                  <c:v>6.5110000000000001</c:v>
                </c:pt>
                <c:pt idx="505">
                  <c:v>6.5590000000000002</c:v>
                </c:pt>
                <c:pt idx="506">
                  <c:v>6.5529999999999999</c:v>
                </c:pt>
                <c:pt idx="507">
                  <c:v>6.5839999999999996</c:v>
                </c:pt>
                <c:pt idx="508">
                  <c:v>6.609</c:v>
                </c:pt>
                <c:pt idx="509">
                  <c:v>6.6379999999999999</c:v>
                </c:pt>
                <c:pt idx="510">
                  <c:v>6.6150000000000002</c:v>
                </c:pt>
                <c:pt idx="511">
                  <c:v>6.6340000000000003</c:v>
                </c:pt>
                <c:pt idx="512">
                  <c:v>6.63</c:v>
                </c:pt>
                <c:pt idx="513">
                  <c:v>6.6150000000000002</c:v>
                </c:pt>
                <c:pt idx="514">
                  <c:v>6.6139999999999999</c:v>
                </c:pt>
                <c:pt idx="515">
                  <c:v>6.6150000000000002</c:v>
                </c:pt>
                <c:pt idx="516">
                  <c:v>6.6150000000000002</c:v>
                </c:pt>
                <c:pt idx="517">
                  <c:v>6.6139999999999999</c:v>
                </c:pt>
                <c:pt idx="518">
                  <c:v>6.601</c:v>
                </c:pt>
                <c:pt idx="519">
                  <c:v>6.5940000000000003</c:v>
                </c:pt>
                <c:pt idx="520">
                  <c:v>6.556</c:v>
                </c:pt>
                <c:pt idx="521">
                  <c:v>6.556</c:v>
                </c:pt>
                <c:pt idx="522">
                  <c:v>6.5190000000000001</c:v>
                </c:pt>
                <c:pt idx="523">
                  <c:v>6.492</c:v>
                </c:pt>
                <c:pt idx="524">
                  <c:v>6.5049999999999999</c:v>
                </c:pt>
                <c:pt idx="525">
                  <c:v>6.5389999999999997</c:v>
                </c:pt>
                <c:pt idx="526">
                  <c:v>6.5460000000000003</c:v>
                </c:pt>
                <c:pt idx="527">
                  <c:v>6.5649999999999995</c:v>
                </c:pt>
                <c:pt idx="528">
                  <c:v>6.5640000000000001</c:v>
                </c:pt>
                <c:pt idx="529">
                  <c:v>6.5570000000000004</c:v>
                </c:pt>
                <c:pt idx="530">
                  <c:v>6.5209999999999999</c:v>
                </c:pt>
                <c:pt idx="531">
                  <c:v>6.5209999999999999</c:v>
                </c:pt>
                <c:pt idx="532">
                  <c:v>6.4790000000000001</c:v>
                </c:pt>
                <c:pt idx="533">
                  <c:v>6.4509999999999996</c:v>
                </c:pt>
                <c:pt idx="534">
                  <c:v>6.415</c:v>
                </c:pt>
                <c:pt idx="535">
                  <c:v>6.3719999999999999</c:v>
                </c:pt>
                <c:pt idx="536">
                  <c:v>6.3739999999999997</c:v>
                </c:pt>
                <c:pt idx="537">
                  <c:v>6.375</c:v>
                </c:pt>
                <c:pt idx="538">
                  <c:v>6.3719999999999999</c:v>
                </c:pt>
                <c:pt idx="539">
                  <c:v>6.2939999999999996</c:v>
                </c:pt>
                <c:pt idx="540">
                  <c:v>6.2720000000000002</c:v>
                </c:pt>
                <c:pt idx="541">
                  <c:v>6.266</c:v>
                </c:pt>
                <c:pt idx="542">
                  <c:v>6.2290000000000001</c:v>
                </c:pt>
                <c:pt idx="543">
                  <c:v>6.1959999999999997</c:v>
                </c:pt>
                <c:pt idx="544">
                  <c:v>6.1390000000000002</c:v>
                </c:pt>
                <c:pt idx="545">
                  <c:v>6.109</c:v>
                </c:pt>
                <c:pt idx="546">
                  <c:v>6.0789999999999997</c:v>
                </c:pt>
                <c:pt idx="547">
                  <c:v>6.0860000000000003</c:v>
                </c:pt>
                <c:pt idx="548">
                  <c:v>6.0670000000000002</c:v>
                </c:pt>
                <c:pt idx="549">
                  <c:v>6.0279999999999996</c:v>
                </c:pt>
                <c:pt idx="550">
                  <c:v>6.0039999999999996</c:v>
                </c:pt>
                <c:pt idx="551">
                  <c:v>5.9980000000000002</c:v>
                </c:pt>
                <c:pt idx="552">
                  <c:v>6.01</c:v>
                </c:pt>
                <c:pt idx="553">
                  <c:v>6.0090000000000003</c:v>
                </c:pt>
                <c:pt idx="554">
                  <c:v>6.0469999999999997</c:v>
                </c:pt>
                <c:pt idx="555">
                  <c:v>6.032</c:v>
                </c:pt>
                <c:pt idx="556">
                  <c:v>6.032</c:v>
                </c:pt>
                <c:pt idx="557">
                  <c:v>5.9589999999999996</c:v>
                </c:pt>
                <c:pt idx="558">
                  <c:v>5.9399999999999995</c:v>
                </c:pt>
                <c:pt idx="559">
                  <c:v>5.9320000000000004</c:v>
                </c:pt>
                <c:pt idx="560">
                  <c:v>5.8860000000000001</c:v>
                </c:pt>
                <c:pt idx="561">
                  <c:v>5.91</c:v>
                </c:pt>
                <c:pt idx="562">
                  <c:v>5.8860000000000001</c:v>
                </c:pt>
                <c:pt idx="563">
                  <c:v>6.4240000000000004</c:v>
                </c:pt>
                <c:pt idx="564">
                  <c:v>6.4219999999999997</c:v>
                </c:pt>
                <c:pt idx="565">
                  <c:v>6.36</c:v>
                </c:pt>
                <c:pt idx="566">
                  <c:v>6.3179999999999996</c:v>
                </c:pt>
                <c:pt idx="567">
                  <c:v>6.3849999999999998</c:v>
                </c:pt>
                <c:pt idx="568">
                  <c:v>6.4279999999999999</c:v>
                </c:pt>
                <c:pt idx="569">
                  <c:v>6.3529999999999998</c:v>
                </c:pt>
                <c:pt idx="570">
                  <c:v>6.3449999999999998</c:v>
                </c:pt>
                <c:pt idx="571">
                  <c:v>6.3609999999999998</c:v>
                </c:pt>
                <c:pt idx="572">
                  <c:v>6.335</c:v>
                </c:pt>
                <c:pt idx="573">
                  <c:v>6.3449999999999998</c:v>
                </c:pt>
                <c:pt idx="574">
                  <c:v>6.4409999999999998</c:v>
                </c:pt>
                <c:pt idx="575">
                  <c:v>6.4379999999999997</c:v>
                </c:pt>
                <c:pt idx="576">
                  <c:v>6.4550000000000001</c:v>
                </c:pt>
                <c:pt idx="577">
                  <c:v>6.508</c:v>
                </c:pt>
                <c:pt idx="578">
                  <c:v>6.5289999999999999</c:v>
                </c:pt>
                <c:pt idx="579">
                  <c:v>6.5289999999999999</c:v>
                </c:pt>
                <c:pt idx="580">
                  <c:v>6.5350000000000001</c:v>
                </c:pt>
                <c:pt idx="581">
                  <c:v>6.548</c:v>
                </c:pt>
                <c:pt idx="582">
                  <c:v>6.5369999999999999</c:v>
                </c:pt>
                <c:pt idx="583">
                  <c:v>6.5419999999999998</c:v>
                </c:pt>
                <c:pt idx="584">
                  <c:v>6.5549999999999997</c:v>
                </c:pt>
                <c:pt idx="585">
                  <c:v>6.5720000000000001</c:v>
                </c:pt>
                <c:pt idx="586">
                  <c:v>6.5819999999999999</c:v>
                </c:pt>
                <c:pt idx="587">
                  <c:v>6.5469999999999997</c:v>
                </c:pt>
                <c:pt idx="588">
                  <c:v>6.5529999999999999</c:v>
                </c:pt>
                <c:pt idx="589">
                  <c:v>6.569</c:v>
                </c:pt>
                <c:pt idx="590">
                  <c:v>6.569</c:v>
                </c:pt>
                <c:pt idx="591">
                  <c:v>6.5600000000000005</c:v>
                </c:pt>
                <c:pt idx="592">
                  <c:v>6.5549999999999997</c:v>
                </c:pt>
                <c:pt idx="593">
                  <c:v>6.55</c:v>
                </c:pt>
                <c:pt idx="594">
                  <c:v>6.55</c:v>
                </c:pt>
                <c:pt idx="595">
                  <c:v>6.5259999999999998</c:v>
                </c:pt>
                <c:pt idx="596">
                  <c:v>6.54</c:v>
                </c:pt>
                <c:pt idx="597">
                  <c:v>6.5369999999999999</c:v>
                </c:pt>
                <c:pt idx="598">
                  <c:v>6.5259999999999998</c:v>
                </c:pt>
                <c:pt idx="599">
                  <c:v>6.5229999999999997</c:v>
                </c:pt>
                <c:pt idx="600">
                  <c:v>6.524</c:v>
                </c:pt>
                <c:pt idx="601">
                  <c:v>6.5229999999999997</c:v>
                </c:pt>
                <c:pt idx="602">
                  <c:v>6.5129999999999999</c:v>
                </c:pt>
                <c:pt idx="603">
                  <c:v>6.5120000000000005</c:v>
                </c:pt>
                <c:pt idx="604">
                  <c:v>6.4589999999999996</c:v>
                </c:pt>
                <c:pt idx="605">
                  <c:v>6.4749999999999996</c:v>
                </c:pt>
                <c:pt idx="606">
                  <c:v>6.3010000000000002</c:v>
                </c:pt>
                <c:pt idx="607">
                  <c:v>6.3010000000000002</c:v>
                </c:pt>
                <c:pt idx="608">
                  <c:v>6.258</c:v>
                </c:pt>
                <c:pt idx="609">
                  <c:v>6.226</c:v>
                </c:pt>
                <c:pt idx="610">
                  <c:v>6.2249999999999996</c:v>
                </c:pt>
                <c:pt idx="611">
                  <c:v>6.2869999999999999</c:v>
                </c:pt>
                <c:pt idx="612">
                  <c:v>6.26</c:v>
                </c:pt>
                <c:pt idx="613">
                  <c:v>6.2969999999999997</c:v>
                </c:pt>
                <c:pt idx="614">
                  <c:v>6.3129999999999997</c:v>
                </c:pt>
                <c:pt idx="615">
                  <c:v>6.3159999999999998</c:v>
                </c:pt>
                <c:pt idx="616">
                  <c:v>6.3620000000000001</c:v>
                </c:pt>
                <c:pt idx="617">
                  <c:v>6.4269999999999996</c:v>
                </c:pt>
                <c:pt idx="618">
                  <c:v>6.5120000000000005</c:v>
                </c:pt>
                <c:pt idx="619">
                  <c:v>6.4870000000000001</c:v>
                </c:pt>
                <c:pt idx="620">
                  <c:v>6.5640000000000001</c:v>
                </c:pt>
                <c:pt idx="621">
                  <c:v>6.5659999999999998</c:v>
                </c:pt>
                <c:pt idx="622">
                  <c:v>6.5060000000000002</c:v>
                </c:pt>
                <c:pt idx="623">
                  <c:v>6.5339999999999998</c:v>
                </c:pt>
                <c:pt idx="624">
                  <c:v>6.569</c:v>
                </c:pt>
                <c:pt idx="625">
                  <c:v>6.5860000000000003</c:v>
                </c:pt>
                <c:pt idx="626">
                  <c:v>6.5860000000000003</c:v>
                </c:pt>
                <c:pt idx="627">
                  <c:v>6.516</c:v>
                </c:pt>
                <c:pt idx="628">
                  <c:v>6.516</c:v>
                </c:pt>
                <c:pt idx="629">
                  <c:v>6.5419999999999998</c:v>
                </c:pt>
                <c:pt idx="630">
                  <c:v>6.5640000000000001</c:v>
                </c:pt>
                <c:pt idx="631">
                  <c:v>6.61</c:v>
                </c:pt>
                <c:pt idx="632">
                  <c:v>6.5720000000000001</c:v>
                </c:pt>
                <c:pt idx="633">
                  <c:v>6.5410000000000004</c:v>
                </c:pt>
                <c:pt idx="634">
                  <c:v>6.4960000000000004</c:v>
                </c:pt>
                <c:pt idx="635">
                  <c:v>6.4950000000000001</c:v>
                </c:pt>
                <c:pt idx="636">
                  <c:v>6.4279999999999999</c:v>
                </c:pt>
                <c:pt idx="637">
                  <c:v>6.4470000000000001</c:v>
                </c:pt>
                <c:pt idx="638">
                  <c:v>6.43</c:v>
                </c:pt>
                <c:pt idx="639">
                  <c:v>6.4269999999999996</c:v>
                </c:pt>
                <c:pt idx="640">
                  <c:v>6.375</c:v>
                </c:pt>
                <c:pt idx="641">
                  <c:v>6.3419999999999996</c:v>
                </c:pt>
                <c:pt idx="642">
                  <c:v>6.3</c:v>
                </c:pt>
                <c:pt idx="643">
                  <c:v>6.2649999999999997</c:v>
                </c:pt>
                <c:pt idx="644">
                  <c:v>6.3040000000000003</c:v>
                </c:pt>
                <c:pt idx="645">
                  <c:v>6.2910000000000004</c:v>
                </c:pt>
                <c:pt idx="646">
                  <c:v>6.29</c:v>
                </c:pt>
                <c:pt idx="647">
                  <c:v>6.29</c:v>
                </c:pt>
                <c:pt idx="648">
                  <c:v>6.2729999999999997</c:v>
                </c:pt>
                <c:pt idx="649">
                  <c:v>6.2450000000000001</c:v>
                </c:pt>
                <c:pt idx="650">
                  <c:v>6.1920000000000002</c:v>
                </c:pt>
                <c:pt idx="651">
                  <c:v>6.1920000000000002</c:v>
                </c:pt>
                <c:pt idx="652">
                  <c:v>6.1050000000000004</c:v>
                </c:pt>
                <c:pt idx="653">
                  <c:v>6.1050000000000004</c:v>
                </c:pt>
                <c:pt idx="654">
                  <c:v>6.02</c:v>
                </c:pt>
                <c:pt idx="655">
                  <c:v>6.0049999999999999</c:v>
                </c:pt>
                <c:pt idx="656">
                  <c:v>6.04</c:v>
                </c:pt>
                <c:pt idx="657">
                  <c:v>6.0220000000000002</c:v>
                </c:pt>
                <c:pt idx="658">
                  <c:v>5.976</c:v>
                </c:pt>
                <c:pt idx="659">
                  <c:v>5.9409999999999998</c:v>
                </c:pt>
                <c:pt idx="660">
                  <c:v>5.8860000000000001</c:v>
                </c:pt>
                <c:pt idx="661">
                  <c:v>5.8419999999999996</c:v>
                </c:pt>
                <c:pt idx="662">
                  <c:v>5.843</c:v>
                </c:pt>
                <c:pt idx="663">
                  <c:v>5.8289999999999997</c:v>
                </c:pt>
                <c:pt idx="664">
                  <c:v>5.7809999999999997</c:v>
                </c:pt>
                <c:pt idx="665">
                  <c:v>5.7670000000000003</c:v>
                </c:pt>
                <c:pt idx="666">
                  <c:v>5.8390000000000004</c:v>
                </c:pt>
                <c:pt idx="667">
                  <c:v>5.8609999999999998</c:v>
                </c:pt>
                <c:pt idx="668">
                  <c:v>5.8890000000000002</c:v>
                </c:pt>
                <c:pt idx="669">
                  <c:v>5.8469999999999995</c:v>
                </c:pt>
                <c:pt idx="670">
                  <c:v>5.782</c:v>
                </c:pt>
                <c:pt idx="671">
                  <c:v>5.7720000000000002</c:v>
                </c:pt>
                <c:pt idx="672">
                  <c:v>5.742</c:v>
                </c:pt>
                <c:pt idx="673">
                  <c:v>5.734</c:v>
                </c:pt>
                <c:pt idx="674">
                  <c:v>5.7270000000000003</c:v>
                </c:pt>
                <c:pt idx="675">
                  <c:v>5.7210000000000001</c:v>
                </c:pt>
                <c:pt idx="676">
                  <c:v>5.6850000000000005</c:v>
                </c:pt>
                <c:pt idx="677">
                  <c:v>5.6639999999999997</c:v>
                </c:pt>
                <c:pt idx="678">
                  <c:v>5.6609999999999996</c:v>
                </c:pt>
                <c:pt idx="679">
                  <c:v>5.6470000000000002</c:v>
                </c:pt>
                <c:pt idx="680">
                  <c:v>5.6559999999999997</c:v>
                </c:pt>
                <c:pt idx="681">
                  <c:v>5.6790000000000003</c:v>
                </c:pt>
                <c:pt idx="682">
                  <c:v>5.673</c:v>
                </c:pt>
                <c:pt idx="683">
                  <c:v>5.718</c:v>
                </c:pt>
                <c:pt idx="684">
                  <c:v>5.7679999999999998</c:v>
                </c:pt>
                <c:pt idx="685">
                  <c:v>5.7430000000000003</c:v>
                </c:pt>
                <c:pt idx="686">
                  <c:v>5.7430000000000003</c:v>
                </c:pt>
                <c:pt idx="687">
                  <c:v>5.7270000000000003</c:v>
                </c:pt>
                <c:pt idx="688">
                  <c:v>5.694</c:v>
                </c:pt>
                <c:pt idx="689">
                  <c:v>5.657</c:v>
                </c:pt>
                <c:pt idx="690">
                  <c:v>5.6440000000000001</c:v>
                </c:pt>
                <c:pt idx="691">
                  <c:v>5.6470000000000002</c:v>
                </c:pt>
                <c:pt idx="692">
                  <c:v>5.6639999999999997</c:v>
                </c:pt>
                <c:pt idx="693">
                  <c:v>5.6820000000000004</c:v>
                </c:pt>
                <c:pt idx="694">
                  <c:v>5.72</c:v>
                </c:pt>
                <c:pt idx="695">
                  <c:v>5.7329999999999997</c:v>
                </c:pt>
                <c:pt idx="696">
                  <c:v>5.7329999999999997</c:v>
                </c:pt>
                <c:pt idx="697">
                  <c:v>5.6740000000000004</c:v>
                </c:pt>
                <c:pt idx="698">
                  <c:v>5.6719999999999997</c:v>
                </c:pt>
                <c:pt idx="699">
                  <c:v>5.6310000000000002</c:v>
                </c:pt>
                <c:pt idx="700">
                  <c:v>5.5869999999999997</c:v>
                </c:pt>
                <c:pt idx="701">
                  <c:v>5.57</c:v>
                </c:pt>
                <c:pt idx="702">
                  <c:v>5.5600000000000005</c:v>
                </c:pt>
                <c:pt idx="703">
                  <c:v>5.5330000000000004</c:v>
                </c:pt>
                <c:pt idx="704">
                  <c:v>5.5419999999999998</c:v>
                </c:pt>
                <c:pt idx="705">
                  <c:v>5.4779999999999998</c:v>
                </c:pt>
                <c:pt idx="706">
                  <c:v>5.4879999999999995</c:v>
                </c:pt>
                <c:pt idx="707">
                  <c:v>5.4719999999999995</c:v>
                </c:pt>
                <c:pt idx="708">
                  <c:v>5.4390000000000001</c:v>
                </c:pt>
                <c:pt idx="709">
                  <c:v>5.4489999999999998</c:v>
                </c:pt>
                <c:pt idx="710">
                  <c:v>5.4550000000000001</c:v>
                </c:pt>
                <c:pt idx="711">
                  <c:v>5.4939999999999998</c:v>
                </c:pt>
                <c:pt idx="712">
                  <c:v>5.5309999999999997</c:v>
                </c:pt>
                <c:pt idx="713">
                  <c:v>5.5190000000000001</c:v>
                </c:pt>
                <c:pt idx="714">
                  <c:v>5.48</c:v>
                </c:pt>
                <c:pt idx="715">
                  <c:v>5.4930000000000003</c:v>
                </c:pt>
                <c:pt idx="716">
                  <c:v>5.4939999999999998</c:v>
                </c:pt>
                <c:pt idx="717">
                  <c:v>5.4950000000000001</c:v>
                </c:pt>
                <c:pt idx="718">
                  <c:v>5.4169999999999998</c:v>
                </c:pt>
                <c:pt idx="719">
                  <c:v>5.37</c:v>
                </c:pt>
                <c:pt idx="720">
                  <c:v>5.351</c:v>
                </c:pt>
                <c:pt idx="721">
                  <c:v>5.351</c:v>
                </c:pt>
                <c:pt idx="722">
                  <c:v>5.3280000000000003</c:v>
                </c:pt>
                <c:pt idx="723">
                  <c:v>5.3090000000000002</c:v>
                </c:pt>
                <c:pt idx="724">
                  <c:v>5.2880000000000003</c:v>
                </c:pt>
                <c:pt idx="725">
                  <c:v>5.2679999999999998</c:v>
                </c:pt>
                <c:pt idx="726">
                  <c:v>5.2309999999999999</c:v>
                </c:pt>
                <c:pt idx="727">
                  <c:v>5.2030000000000003</c:v>
                </c:pt>
                <c:pt idx="728">
                  <c:v>5.2050000000000001</c:v>
                </c:pt>
                <c:pt idx="729">
                  <c:v>5.2110000000000003</c:v>
                </c:pt>
                <c:pt idx="730">
                  <c:v>5.2110000000000003</c:v>
                </c:pt>
                <c:pt idx="731">
                  <c:v>5.2140000000000004</c:v>
                </c:pt>
                <c:pt idx="732">
                  <c:v>5.2149999999999999</c:v>
                </c:pt>
                <c:pt idx="733">
                  <c:v>5.226</c:v>
                </c:pt>
                <c:pt idx="734">
                  <c:v>5.2590000000000003</c:v>
                </c:pt>
                <c:pt idx="735">
                  <c:v>5.2869999999999999</c:v>
                </c:pt>
                <c:pt idx="736">
                  <c:v>5.3049999999999997</c:v>
                </c:pt>
                <c:pt idx="737">
                  <c:v>5.3049999999999997</c:v>
                </c:pt>
                <c:pt idx="738">
                  <c:v>5.2939999999999996</c:v>
                </c:pt>
                <c:pt idx="739">
                  <c:v>5.28</c:v>
                </c:pt>
                <c:pt idx="740">
                  <c:v>5.2629999999999999</c:v>
                </c:pt>
                <c:pt idx="741">
                  <c:v>5.2439999999999998</c:v>
                </c:pt>
                <c:pt idx="742">
                  <c:v>5.234</c:v>
                </c:pt>
                <c:pt idx="743">
                  <c:v>5.2370000000000001</c:v>
                </c:pt>
                <c:pt idx="744">
                  <c:v>5.2409999999999997</c:v>
                </c:pt>
                <c:pt idx="745">
                  <c:v>5.2060000000000004</c:v>
                </c:pt>
                <c:pt idx="746">
                  <c:v>5.2060000000000004</c:v>
                </c:pt>
                <c:pt idx="747">
                  <c:v>5.2190000000000003</c:v>
                </c:pt>
                <c:pt idx="748">
                  <c:v>5.2140000000000004</c:v>
                </c:pt>
                <c:pt idx="749">
                  <c:v>5.2229999999999999</c:v>
                </c:pt>
                <c:pt idx="750">
                  <c:v>5.2430000000000003</c:v>
                </c:pt>
                <c:pt idx="751">
                  <c:v>5.2510000000000003</c:v>
                </c:pt>
                <c:pt idx="752">
                  <c:v>5.2869999999999999</c:v>
                </c:pt>
                <c:pt idx="753">
                  <c:v>5.3120000000000003</c:v>
                </c:pt>
                <c:pt idx="754">
                  <c:v>5.3120000000000003</c:v>
                </c:pt>
                <c:pt idx="755">
                  <c:v>5.3120000000000003</c:v>
                </c:pt>
                <c:pt idx="756">
                  <c:v>5.2119999999999997</c:v>
                </c:pt>
                <c:pt idx="757">
                  <c:v>5.2009999999999996</c:v>
                </c:pt>
                <c:pt idx="758">
                  <c:v>5.17</c:v>
                </c:pt>
                <c:pt idx="759">
                  <c:v>5.1370000000000005</c:v>
                </c:pt>
                <c:pt idx="760">
                  <c:v>5.1859999999999999</c:v>
                </c:pt>
                <c:pt idx="761">
                  <c:v>5.1829999999999998</c:v>
                </c:pt>
                <c:pt idx="762">
                  <c:v>5.2009999999999996</c:v>
                </c:pt>
                <c:pt idx="763">
                  <c:v>5.2009999999999996</c:v>
                </c:pt>
                <c:pt idx="764">
                  <c:v>5.2119999999999997</c:v>
                </c:pt>
                <c:pt idx="765">
                  <c:v>5.2039999999999997</c:v>
                </c:pt>
                <c:pt idx="766">
                  <c:v>5.1970000000000001</c:v>
                </c:pt>
                <c:pt idx="767">
                  <c:v>5.18</c:v>
                </c:pt>
                <c:pt idx="768">
                  <c:v>5.1660000000000004</c:v>
                </c:pt>
                <c:pt idx="769">
                  <c:v>5.2080000000000002</c:v>
                </c:pt>
                <c:pt idx="770">
                  <c:v>5.2119999999999997</c:v>
                </c:pt>
                <c:pt idx="771">
                  <c:v>5.2069999999999999</c:v>
                </c:pt>
                <c:pt idx="772">
                  <c:v>5.2160000000000002</c:v>
                </c:pt>
                <c:pt idx="773">
                  <c:v>5.202</c:v>
                </c:pt>
                <c:pt idx="774">
                  <c:v>5.1920000000000002</c:v>
                </c:pt>
                <c:pt idx="775">
                  <c:v>5.19</c:v>
                </c:pt>
                <c:pt idx="776">
                  <c:v>5.1710000000000003</c:v>
                </c:pt>
                <c:pt idx="777">
                  <c:v>5.1710000000000003</c:v>
                </c:pt>
                <c:pt idx="778">
                  <c:v>5.1710000000000003</c:v>
                </c:pt>
                <c:pt idx="779">
                  <c:v>5.1619999999999999</c:v>
                </c:pt>
                <c:pt idx="780">
                  <c:v>5.1390000000000002</c:v>
                </c:pt>
                <c:pt idx="781">
                  <c:v>5.3090000000000002</c:v>
                </c:pt>
                <c:pt idx="782">
                  <c:v>5.3090000000000002</c:v>
                </c:pt>
                <c:pt idx="783">
                  <c:v>5.3120000000000003</c:v>
                </c:pt>
                <c:pt idx="784">
                  <c:v>5.298</c:v>
                </c:pt>
                <c:pt idx="785">
                  <c:v>5.3</c:v>
                </c:pt>
                <c:pt idx="786">
                  <c:v>5.27</c:v>
                </c:pt>
                <c:pt idx="787">
                  <c:v>5.2729999999999997</c:v>
                </c:pt>
                <c:pt idx="788">
                  <c:v>5.2670000000000003</c:v>
                </c:pt>
                <c:pt idx="789">
                  <c:v>5.26</c:v>
                </c:pt>
                <c:pt idx="790">
                  <c:v>5.3019999999999996</c:v>
                </c:pt>
                <c:pt idx="791">
                  <c:v>5.3049999999999997</c:v>
                </c:pt>
                <c:pt idx="792">
                  <c:v>5.31</c:v>
                </c:pt>
                <c:pt idx="793">
                  <c:v>5.3460000000000001</c:v>
                </c:pt>
                <c:pt idx="794">
                  <c:v>5.3520000000000003</c:v>
                </c:pt>
                <c:pt idx="795">
                  <c:v>5.3419999999999996</c:v>
                </c:pt>
                <c:pt idx="796">
                  <c:v>5.3419999999999996</c:v>
                </c:pt>
                <c:pt idx="797">
                  <c:v>5.38</c:v>
                </c:pt>
                <c:pt idx="798">
                  <c:v>5.38</c:v>
                </c:pt>
                <c:pt idx="799">
                  <c:v>5.3730000000000002</c:v>
                </c:pt>
                <c:pt idx="800">
                  <c:v>5.3760000000000003</c:v>
                </c:pt>
                <c:pt idx="801">
                  <c:v>5.4119999999999999</c:v>
                </c:pt>
                <c:pt idx="802">
                  <c:v>5.4260000000000002</c:v>
                </c:pt>
                <c:pt idx="803">
                  <c:v>5.4779999999999998</c:v>
                </c:pt>
                <c:pt idx="804">
                  <c:v>5.5579999999999998</c:v>
                </c:pt>
                <c:pt idx="805">
                  <c:v>5.59</c:v>
                </c:pt>
                <c:pt idx="806">
                  <c:v>5.6749999999999998</c:v>
                </c:pt>
                <c:pt idx="807">
                  <c:v>5.6920000000000002</c:v>
                </c:pt>
                <c:pt idx="808">
                  <c:v>5.71</c:v>
                </c:pt>
                <c:pt idx="809">
                  <c:v>5.665</c:v>
                </c:pt>
                <c:pt idx="810">
                  <c:v>5.62</c:v>
                </c:pt>
                <c:pt idx="811">
                  <c:v>5.6210000000000004</c:v>
                </c:pt>
                <c:pt idx="812">
                  <c:v>5.6180000000000003</c:v>
                </c:pt>
                <c:pt idx="813">
                  <c:v>5.6180000000000003</c:v>
                </c:pt>
                <c:pt idx="814">
                  <c:v>5.6059999999999999</c:v>
                </c:pt>
                <c:pt idx="815">
                  <c:v>5.5780000000000003</c:v>
                </c:pt>
                <c:pt idx="816">
                  <c:v>5.5780000000000003</c:v>
                </c:pt>
                <c:pt idx="817">
                  <c:v>5.5540000000000003</c:v>
                </c:pt>
                <c:pt idx="818">
                  <c:v>5.5410000000000004</c:v>
                </c:pt>
                <c:pt idx="819">
                  <c:v>5.5620000000000003</c:v>
                </c:pt>
                <c:pt idx="820">
                  <c:v>5.5359999999999996</c:v>
                </c:pt>
                <c:pt idx="821">
                  <c:v>5.52</c:v>
                </c:pt>
                <c:pt idx="822">
                  <c:v>5.5039999999999996</c:v>
                </c:pt>
                <c:pt idx="823">
                  <c:v>5.4989999999999997</c:v>
                </c:pt>
                <c:pt idx="824">
                  <c:v>5.6690000000000005</c:v>
                </c:pt>
                <c:pt idx="825">
                  <c:v>5.6589999999999998</c:v>
                </c:pt>
                <c:pt idx="826">
                  <c:v>5.6760000000000002</c:v>
                </c:pt>
                <c:pt idx="827">
                  <c:v>5.6769999999999996</c:v>
                </c:pt>
                <c:pt idx="828">
                  <c:v>5.6690000000000005</c:v>
                </c:pt>
                <c:pt idx="829">
                  <c:v>5.6639999999999997</c:v>
                </c:pt>
                <c:pt idx="830">
                  <c:v>5.665</c:v>
                </c:pt>
                <c:pt idx="831">
                  <c:v>5.7069999999999999</c:v>
                </c:pt>
                <c:pt idx="832">
                  <c:v>5.72</c:v>
                </c:pt>
                <c:pt idx="833">
                  <c:v>5.7270000000000003</c:v>
                </c:pt>
                <c:pt idx="834">
                  <c:v>5.734</c:v>
                </c:pt>
                <c:pt idx="835">
                  <c:v>5.7290000000000001</c:v>
                </c:pt>
                <c:pt idx="836">
                  <c:v>5.7439999999999998</c:v>
                </c:pt>
                <c:pt idx="837">
                  <c:v>5.7379999999999995</c:v>
                </c:pt>
                <c:pt idx="838">
                  <c:v>5.726</c:v>
                </c:pt>
                <c:pt idx="839">
                  <c:v>5.7270000000000003</c:v>
                </c:pt>
                <c:pt idx="840">
                  <c:v>5.72</c:v>
                </c:pt>
                <c:pt idx="841">
                  <c:v>5.7110000000000003</c:v>
                </c:pt>
                <c:pt idx="842">
                  <c:v>5.7119999999999997</c:v>
                </c:pt>
                <c:pt idx="843">
                  <c:v>5.7219999999999995</c:v>
                </c:pt>
                <c:pt idx="844">
                  <c:v>5.7539999999999996</c:v>
                </c:pt>
                <c:pt idx="845">
                  <c:v>5.7539999999999996</c:v>
                </c:pt>
                <c:pt idx="846">
                  <c:v>5.7530000000000001</c:v>
                </c:pt>
                <c:pt idx="847">
                  <c:v>5.7320000000000002</c:v>
                </c:pt>
                <c:pt idx="848">
                  <c:v>5.7329999999999997</c:v>
                </c:pt>
                <c:pt idx="849">
                  <c:v>5.7270000000000003</c:v>
                </c:pt>
                <c:pt idx="850">
                  <c:v>5.6710000000000003</c:v>
                </c:pt>
                <c:pt idx="851">
                  <c:v>5.6319999999999997</c:v>
                </c:pt>
                <c:pt idx="852">
                  <c:v>5.6349999999999998</c:v>
                </c:pt>
                <c:pt idx="853">
                  <c:v>5.6239999999999997</c:v>
                </c:pt>
                <c:pt idx="854">
                  <c:v>5.6129999999999995</c:v>
                </c:pt>
                <c:pt idx="855">
                  <c:v>5.6079999999999997</c:v>
                </c:pt>
                <c:pt idx="856">
                  <c:v>5.57</c:v>
                </c:pt>
                <c:pt idx="857">
                  <c:v>5.5809999999999995</c:v>
                </c:pt>
                <c:pt idx="858">
                  <c:v>5.6040000000000001</c:v>
                </c:pt>
                <c:pt idx="859">
                  <c:v>5.6180000000000003</c:v>
                </c:pt>
                <c:pt idx="860">
                  <c:v>5.62</c:v>
                </c:pt>
                <c:pt idx="861">
                  <c:v>5.6129999999999995</c:v>
                </c:pt>
                <c:pt idx="862">
                  <c:v>5.5910000000000002</c:v>
                </c:pt>
                <c:pt idx="863">
                  <c:v>5.5839999999999996</c:v>
                </c:pt>
                <c:pt idx="864">
                  <c:v>5.5730000000000004</c:v>
                </c:pt>
                <c:pt idx="865">
                  <c:v>5.569</c:v>
                </c:pt>
                <c:pt idx="866">
                  <c:v>5.5410000000000004</c:v>
                </c:pt>
                <c:pt idx="867">
                  <c:v>5.5679999999999996</c:v>
                </c:pt>
                <c:pt idx="868">
                  <c:v>5.5670000000000002</c:v>
                </c:pt>
                <c:pt idx="869">
                  <c:v>5.5259999999999998</c:v>
                </c:pt>
                <c:pt idx="870">
                  <c:v>5.4939999999999998</c:v>
                </c:pt>
                <c:pt idx="871">
                  <c:v>5.5149999999999997</c:v>
                </c:pt>
                <c:pt idx="872">
                  <c:v>5.516</c:v>
                </c:pt>
                <c:pt idx="873">
                  <c:v>5.5069999999999997</c:v>
                </c:pt>
                <c:pt idx="874">
                  <c:v>5.4870000000000001</c:v>
                </c:pt>
                <c:pt idx="875">
                  <c:v>5.5060000000000002</c:v>
                </c:pt>
                <c:pt idx="876">
                  <c:v>5.53</c:v>
                </c:pt>
                <c:pt idx="877">
                  <c:v>5.577</c:v>
                </c:pt>
                <c:pt idx="878">
                  <c:v>5.6070000000000002</c:v>
                </c:pt>
                <c:pt idx="879">
                  <c:v>5.593</c:v>
                </c:pt>
                <c:pt idx="880">
                  <c:v>5.5819999999999999</c:v>
                </c:pt>
                <c:pt idx="881">
                  <c:v>5.5940000000000003</c:v>
                </c:pt>
                <c:pt idx="882">
                  <c:v>5.6239999999999997</c:v>
                </c:pt>
                <c:pt idx="883">
                  <c:v>5.6269999999999998</c:v>
                </c:pt>
                <c:pt idx="884">
                  <c:v>5.7249999999999996</c:v>
                </c:pt>
                <c:pt idx="885">
                  <c:v>5.7350000000000003</c:v>
                </c:pt>
                <c:pt idx="886">
                  <c:v>5.7350000000000003</c:v>
                </c:pt>
                <c:pt idx="887">
                  <c:v>5.7940000000000005</c:v>
                </c:pt>
                <c:pt idx="888">
                  <c:v>5.9539999999999997</c:v>
                </c:pt>
                <c:pt idx="889">
                  <c:v>5.9409999999999998</c:v>
                </c:pt>
                <c:pt idx="890">
                  <c:v>6.8819999999999997</c:v>
                </c:pt>
                <c:pt idx="891">
                  <c:v>6.9870000000000001</c:v>
                </c:pt>
                <c:pt idx="892">
                  <c:v>6.9580000000000002</c:v>
                </c:pt>
                <c:pt idx="893">
                  <c:v>6.9859999999999998</c:v>
                </c:pt>
                <c:pt idx="894">
                  <c:v>7.0629999999999997</c:v>
                </c:pt>
                <c:pt idx="895">
                  <c:v>7.0880000000000001</c:v>
                </c:pt>
                <c:pt idx="896">
                  <c:v>7.1550000000000002</c:v>
                </c:pt>
                <c:pt idx="897">
                  <c:v>7.3049999999999997</c:v>
                </c:pt>
                <c:pt idx="898">
                  <c:v>7.29</c:v>
                </c:pt>
                <c:pt idx="899">
                  <c:v>7.39</c:v>
                </c:pt>
                <c:pt idx="900">
                  <c:v>7.32</c:v>
                </c:pt>
                <c:pt idx="901">
                  <c:v>7.19</c:v>
                </c:pt>
                <c:pt idx="902">
                  <c:v>7.1870000000000003</c:v>
                </c:pt>
                <c:pt idx="903">
                  <c:v>7.19</c:v>
                </c:pt>
                <c:pt idx="904">
                  <c:v>7.4260000000000002</c:v>
                </c:pt>
                <c:pt idx="905">
                  <c:v>7.609</c:v>
                </c:pt>
                <c:pt idx="906">
                  <c:v>7.9039999999999999</c:v>
                </c:pt>
                <c:pt idx="907">
                  <c:v>7.9930000000000003</c:v>
                </c:pt>
                <c:pt idx="908">
                  <c:v>7.9459999999999997</c:v>
                </c:pt>
                <c:pt idx="909">
                  <c:v>7.7930000000000001</c:v>
                </c:pt>
                <c:pt idx="910">
                  <c:v>7.7610000000000001</c:v>
                </c:pt>
                <c:pt idx="911">
                  <c:v>7.7670000000000003</c:v>
                </c:pt>
                <c:pt idx="912">
                  <c:v>7.593</c:v>
                </c:pt>
                <c:pt idx="913">
                  <c:v>7.7309999999999999</c:v>
                </c:pt>
                <c:pt idx="914">
                  <c:v>7.7309999999999999</c:v>
                </c:pt>
                <c:pt idx="915">
                  <c:v>7.7869999999999999</c:v>
                </c:pt>
                <c:pt idx="916">
                  <c:v>7.9779999999999998</c:v>
                </c:pt>
                <c:pt idx="917">
                  <c:v>7.8680000000000003</c:v>
                </c:pt>
                <c:pt idx="918">
                  <c:v>7.8629999999999995</c:v>
                </c:pt>
                <c:pt idx="919">
                  <c:v>7.7780000000000005</c:v>
                </c:pt>
                <c:pt idx="920">
                  <c:v>7.7059999999999995</c:v>
                </c:pt>
                <c:pt idx="921">
                  <c:v>7.7009999999999996</c:v>
                </c:pt>
                <c:pt idx="922">
                  <c:v>7.625</c:v>
                </c:pt>
                <c:pt idx="923">
                  <c:v>7.625</c:v>
                </c:pt>
                <c:pt idx="924">
                  <c:v>7.4960000000000004</c:v>
                </c:pt>
                <c:pt idx="925">
                  <c:v>7.5129999999999999</c:v>
                </c:pt>
                <c:pt idx="926">
                  <c:v>7.4530000000000003</c:v>
                </c:pt>
                <c:pt idx="927">
                  <c:v>7.4420000000000002</c:v>
                </c:pt>
                <c:pt idx="928">
                  <c:v>7.5110000000000001</c:v>
                </c:pt>
                <c:pt idx="929">
                  <c:v>7.6230000000000002</c:v>
                </c:pt>
                <c:pt idx="930">
                  <c:v>7.601</c:v>
                </c:pt>
                <c:pt idx="931">
                  <c:v>7.6</c:v>
                </c:pt>
                <c:pt idx="932">
                  <c:v>7.641</c:v>
                </c:pt>
                <c:pt idx="933">
                  <c:v>7.6749999999999998</c:v>
                </c:pt>
                <c:pt idx="934">
                  <c:v>7.7089999999999996</c:v>
                </c:pt>
                <c:pt idx="935">
                  <c:v>7.7590000000000003</c:v>
                </c:pt>
                <c:pt idx="936">
                  <c:v>7.6929999999999996</c:v>
                </c:pt>
                <c:pt idx="937">
                  <c:v>7.702</c:v>
                </c:pt>
                <c:pt idx="938">
                  <c:v>7.7169999999999996</c:v>
                </c:pt>
                <c:pt idx="939">
                  <c:v>7.6859999999999999</c:v>
                </c:pt>
                <c:pt idx="940">
                  <c:v>7.66</c:v>
                </c:pt>
                <c:pt idx="941">
                  <c:v>7.6749999999999998</c:v>
                </c:pt>
                <c:pt idx="942">
                  <c:v>7.6790000000000003</c:v>
                </c:pt>
                <c:pt idx="943">
                  <c:v>7.694</c:v>
                </c:pt>
                <c:pt idx="944">
                  <c:v>7.7059999999999995</c:v>
                </c:pt>
                <c:pt idx="945">
                  <c:v>7.7780000000000005</c:v>
                </c:pt>
                <c:pt idx="946">
                  <c:v>7.8970000000000002</c:v>
                </c:pt>
                <c:pt idx="947">
                  <c:v>8.0239999999999991</c:v>
                </c:pt>
                <c:pt idx="948">
                  <c:v>8.0519999999999996</c:v>
                </c:pt>
                <c:pt idx="949">
                  <c:v>8.1219999999999999</c:v>
                </c:pt>
                <c:pt idx="950">
                  <c:v>8.0969999999999995</c:v>
                </c:pt>
                <c:pt idx="951">
                  <c:v>8.0440000000000005</c:v>
                </c:pt>
                <c:pt idx="952">
                  <c:v>8.0500000000000007</c:v>
                </c:pt>
                <c:pt idx="953">
                  <c:v>8.0860000000000003</c:v>
                </c:pt>
                <c:pt idx="954">
                  <c:v>8.0500000000000007</c:v>
                </c:pt>
                <c:pt idx="955">
                  <c:v>8.0229999999999997</c:v>
                </c:pt>
                <c:pt idx="956">
                  <c:v>8.0229999999999997</c:v>
                </c:pt>
                <c:pt idx="957">
                  <c:v>8.0139999999999993</c:v>
                </c:pt>
                <c:pt idx="958">
                  <c:v>8.11</c:v>
                </c:pt>
                <c:pt idx="959">
                  <c:v>8.0939999999999994</c:v>
                </c:pt>
                <c:pt idx="960">
                  <c:v>8.1340000000000003</c:v>
                </c:pt>
                <c:pt idx="961">
                  <c:v>8.0950000000000006</c:v>
                </c:pt>
                <c:pt idx="962">
                  <c:v>8.0579999999999998</c:v>
                </c:pt>
                <c:pt idx="963">
                  <c:v>8.0449999999999999</c:v>
                </c:pt>
                <c:pt idx="964">
                  <c:v>7.9610000000000003</c:v>
                </c:pt>
                <c:pt idx="965">
                  <c:v>7.9790000000000001</c:v>
                </c:pt>
                <c:pt idx="966">
                  <c:v>7.8780000000000001</c:v>
                </c:pt>
                <c:pt idx="967">
                  <c:v>7.8849999999999998</c:v>
                </c:pt>
                <c:pt idx="968">
                  <c:v>7.8440000000000003</c:v>
                </c:pt>
                <c:pt idx="969">
                  <c:v>7.601</c:v>
                </c:pt>
                <c:pt idx="970">
                  <c:v>7.6139999999999999</c:v>
                </c:pt>
                <c:pt idx="971">
                  <c:v>7.665</c:v>
                </c:pt>
                <c:pt idx="972">
                  <c:v>7.7190000000000003</c:v>
                </c:pt>
                <c:pt idx="973">
                  <c:v>7.7</c:v>
                </c:pt>
                <c:pt idx="974">
                  <c:v>7.6989999999999998</c:v>
                </c:pt>
                <c:pt idx="975">
                  <c:v>7.702</c:v>
                </c:pt>
                <c:pt idx="976">
                  <c:v>7.7069999999999999</c:v>
                </c:pt>
                <c:pt idx="977">
                  <c:v>7.71</c:v>
                </c:pt>
                <c:pt idx="978">
                  <c:v>7.7140000000000004</c:v>
                </c:pt>
                <c:pt idx="979">
                  <c:v>7.694</c:v>
                </c:pt>
                <c:pt idx="980">
                  <c:v>7.6760000000000002</c:v>
                </c:pt>
                <c:pt idx="981">
                  <c:v>7.6479999999999997</c:v>
                </c:pt>
                <c:pt idx="982">
                  <c:v>7.6150000000000002</c:v>
                </c:pt>
                <c:pt idx="983">
                  <c:v>7.6129999999999995</c:v>
                </c:pt>
                <c:pt idx="984">
                  <c:v>7.6210000000000004</c:v>
                </c:pt>
                <c:pt idx="985">
                  <c:v>7.6150000000000002</c:v>
                </c:pt>
                <c:pt idx="986">
                  <c:v>7.6150000000000002</c:v>
                </c:pt>
                <c:pt idx="987">
                  <c:v>7.6150000000000002</c:v>
                </c:pt>
                <c:pt idx="988">
                  <c:v>7.5780000000000003</c:v>
                </c:pt>
                <c:pt idx="989">
                  <c:v>7.5229999999999997</c:v>
                </c:pt>
                <c:pt idx="990">
                  <c:v>7.4470000000000001</c:v>
                </c:pt>
                <c:pt idx="991">
                  <c:v>7.4437999999999995</c:v>
                </c:pt>
                <c:pt idx="992">
                  <c:v>7.4448999999999996</c:v>
                </c:pt>
                <c:pt idx="993">
                  <c:v>7.4195000000000002</c:v>
                </c:pt>
                <c:pt idx="994">
                  <c:v>7.4260999999999999</c:v>
                </c:pt>
                <c:pt idx="995">
                  <c:v>7.444</c:v>
                </c:pt>
                <c:pt idx="996">
                  <c:v>7.4432999999999998</c:v>
                </c:pt>
                <c:pt idx="997">
                  <c:v>7.4301000000000004</c:v>
                </c:pt>
                <c:pt idx="998">
                  <c:v>7.4226999999999999</c:v>
                </c:pt>
                <c:pt idx="999">
                  <c:v>7.4135</c:v>
                </c:pt>
                <c:pt idx="1000">
                  <c:v>7.4234999999999998</c:v>
                </c:pt>
                <c:pt idx="1001">
                  <c:v>7.4869000000000003</c:v>
                </c:pt>
                <c:pt idx="1002">
                  <c:v>7.4866999999999999</c:v>
                </c:pt>
                <c:pt idx="1003">
                  <c:v>7.5385</c:v>
                </c:pt>
                <c:pt idx="1004">
                  <c:v>7.5061</c:v>
                </c:pt>
                <c:pt idx="1005">
                  <c:v>7.5027999999999997</c:v>
                </c:pt>
                <c:pt idx="1006">
                  <c:v>7.5027999999999997</c:v>
                </c:pt>
                <c:pt idx="1007">
                  <c:v>7.5908999999999995</c:v>
                </c:pt>
                <c:pt idx="1008">
                  <c:v>7.6139999999999999</c:v>
                </c:pt>
                <c:pt idx="1009">
                  <c:v>7.5934999999999997</c:v>
                </c:pt>
                <c:pt idx="1010">
                  <c:v>7.5755999999999997</c:v>
                </c:pt>
                <c:pt idx="1011">
                  <c:v>7.5662000000000003</c:v>
                </c:pt>
                <c:pt idx="1012">
                  <c:v>7.5387000000000004</c:v>
                </c:pt>
                <c:pt idx="1013">
                  <c:v>7.5472000000000001</c:v>
                </c:pt>
                <c:pt idx="1014">
                  <c:v>7.5747</c:v>
                </c:pt>
                <c:pt idx="1015">
                  <c:v>7.5800999999999998</c:v>
                </c:pt>
                <c:pt idx="1016">
                  <c:v>7.5582000000000003</c:v>
                </c:pt>
                <c:pt idx="1017">
                  <c:v>7.5552999999999999</c:v>
                </c:pt>
                <c:pt idx="1018">
                  <c:v>7.5532000000000004</c:v>
                </c:pt>
                <c:pt idx="1019">
                  <c:v>7.5532000000000004</c:v>
                </c:pt>
                <c:pt idx="1020">
                  <c:v>7.5532000000000004</c:v>
                </c:pt>
                <c:pt idx="1021">
                  <c:v>7.5391000000000004</c:v>
                </c:pt>
                <c:pt idx="1022">
                  <c:v>7.5309999999999997</c:v>
                </c:pt>
                <c:pt idx="1023">
                  <c:v>7.4679000000000002</c:v>
                </c:pt>
                <c:pt idx="1024">
                  <c:v>7.4865000000000004</c:v>
                </c:pt>
                <c:pt idx="1025">
                  <c:v>7.5115999999999996</c:v>
                </c:pt>
                <c:pt idx="1026">
                  <c:v>7.5006000000000004</c:v>
                </c:pt>
                <c:pt idx="1027">
                  <c:v>7.4821999999999997</c:v>
                </c:pt>
                <c:pt idx="1028">
                  <c:v>7.4546000000000001</c:v>
                </c:pt>
                <c:pt idx="1029">
                  <c:v>7.4763999999999999</c:v>
                </c:pt>
                <c:pt idx="1030">
                  <c:v>7.4839000000000002</c:v>
                </c:pt>
                <c:pt idx="1031">
                  <c:v>7.4817</c:v>
                </c:pt>
                <c:pt idx="1032">
                  <c:v>7.4863</c:v>
                </c:pt>
                <c:pt idx="1033">
                  <c:v>7.4812000000000003</c:v>
                </c:pt>
                <c:pt idx="1034">
                  <c:v>7.4874000000000001</c:v>
                </c:pt>
                <c:pt idx="1035">
                  <c:v>7.4937000000000005</c:v>
                </c:pt>
                <c:pt idx="1036">
                  <c:v>7.4771999999999998</c:v>
                </c:pt>
                <c:pt idx="1037">
                  <c:v>7.4852999999999996</c:v>
                </c:pt>
                <c:pt idx="1038">
                  <c:v>7.4852999999999996</c:v>
                </c:pt>
                <c:pt idx="1039">
                  <c:v>7.4974999999999996</c:v>
                </c:pt>
                <c:pt idx="1040">
                  <c:v>7.5023</c:v>
                </c:pt>
                <c:pt idx="1041">
                  <c:v>7.5052000000000003</c:v>
                </c:pt>
                <c:pt idx="1042">
                  <c:v>7.4391999999999996</c:v>
                </c:pt>
                <c:pt idx="1043">
                  <c:v>7.4391999999999996</c:v>
                </c:pt>
                <c:pt idx="1044">
                  <c:v>7.4611999999999998</c:v>
                </c:pt>
                <c:pt idx="1045">
                  <c:v>7.4766000000000004</c:v>
                </c:pt>
                <c:pt idx="1046">
                  <c:v>7.4931000000000001</c:v>
                </c:pt>
                <c:pt idx="1047">
                  <c:v>7.5010000000000003</c:v>
                </c:pt>
                <c:pt idx="1048">
                  <c:v>7.5134999999999996</c:v>
                </c:pt>
                <c:pt idx="1049">
                  <c:v>7.5183999999999997</c:v>
                </c:pt>
                <c:pt idx="1050">
                  <c:v>7.5065999999999997</c:v>
                </c:pt>
                <c:pt idx="1051">
                  <c:v>7.476</c:v>
                </c:pt>
                <c:pt idx="1052">
                  <c:v>7.4732000000000003</c:v>
                </c:pt>
                <c:pt idx="1053">
                  <c:v>7.4730999999999996</c:v>
                </c:pt>
                <c:pt idx="1054">
                  <c:v>7.4617000000000004</c:v>
                </c:pt>
                <c:pt idx="1055">
                  <c:v>7.4465000000000003</c:v>
                </c:pt>
                <c:pt idx="1056">
                  <c:v>7.4465000000000003</c:v>
                </c:pt>
                <c:pt idx="1057">
                  <c:v>7.4836</c:v>
                </c:pt>
                <c:pt idx="1058">
                  <c:v>7.5128000000000004</c:v>
                </c:pt>
                <c:pt idx="1059">
                  <c:v>7.5588999999999995</c:v>
                </c:pt>
                <c:pt idx="1060">
                  <c:v>7.5952999999999999</c:v>
                </c:pt>
                <c:pt idx="1061">
                  <c:v>7.6192000000000002</c:v>
                </c:pt>
                <c:pt idx="1062">
                  <c:v>7.5945999999999998</c:v>
                </c:pt>
                <c:pt idx="1063">
                  <c:v>7.5677000000000003</c:v>
                </c:pt>
                <c:pt idx="1064">
                  <c:v>7.5724999999999998</c:v>
                </c:pt>
                <c:pt idx="1065">
                  <c:v>7.5979999999999999</c:v>
                </c:pt>
                <c:pt idx="1066">
                  <c:v>7.5913000000000004</c:v>
                </c:pt>
                <c:pt idx="1067">
                  <c:v>7.6158999999999999</c:v>
                </c:pt>
                <c:pt idx="1068">
                  <c:v>7.6238999999999999</c:v>
                </c:pt>
                <c:pt idx="1069">
                  <c:v>7.5945999999999998</c:v>
                </c:pt>
                <c:pt idx="1070">
                  <c:v>7.5777999999999999</c:v>
                </c:pt>
                <c:pt idx="1071">
                  <c:v>7.5682</c:v>
                </c:pt>
                <c:pt idx="1072">
                  <c:v>7.5397999999999996</c:v>
                </c:pt>
                <c:pt idx="1073">
                  <c:v>7.5128000000000004</c:v>
                </c:pt>
                <c:pt idx="1074">
                  <c:v>7.5298999999999996</c:v>
                </c:pt>
                <c:pt idx="1075">
                  <c:v>7.4904999999999999</c:v>
                </c:pt>
                <c:pt idx="1076">
                  <c:v>7.4904999999999999</c:v>
                </c:pt>
                <c:pt idx="1077">
                  <c:v>7.51</c:v>
                </c:pt>
                <c:pt idx="1078">
                  <c:v>7.5044000000000004</c:v>
                </c:pt>
                <c:pt idx="1079">
                  <c:v>7.5110999999999999</c:v>
                </c:pt>
                <c:pt idx="1080">
                  <c:v>7.5004999999999997</c:v>
                </c:pt>
                <c:pt idx="1081">
                  <c:v>7.5143000000000004</c:v>
                </c:pt>
                <c:pt idx="1082">
                  <c:v>7.5143000000000004</c:v>
                </c:pt>
                <c:pt idx="1083">
                  <c:v>7.5133000000000001</c:v>
                </c:pt>
                <c:pt idx="1084">
                  <c:v>7.4915000000000003</c:v>
                </c:pt>
                <c:pt idx="1085">
                  <c:v>7.4570999999999996</c:v>
                </c:pt>
                <c:pt idx="1086">
                  <c:v>7.4535999999999998</c:v>
                </c:pt>
                <c:pt idx="1087">
                  <c:v>7.4478</c:v>
                </c:pt>
                <c:pt idx="1088">
                  <c:v>7.4600999999999997</c:v>
                </c:pt>
                <c:pt idx="1089">
                  <c:v>7.4446000000000003</c:v>
                </c:pt>
                <c:pt idx="1090">
                  <c:v>7.4389000000000003</c:v>
                </c:pt>
                <c:pt idx="1091">
                  <c:v>7.4556000000000004</c:v>
                </c:pt>
                <c:pt idx="1092">
                  <c:v>7.5472000000000001</c:v>
                </c:pt>
                <c:pt idx="1093">
                  <c:v>7.5670999999999999</c:v>
                </c:pt>
                <c:pt idx="1094">
                  <c:v>7.5827999999999998</c:v>
                </c:pt>
                <c:pt idx="1095">
                  <c:v>7.5876000000000001</c:v>
                </c:pt>
                <c:pt idx="1096">
                  <c:v>7.6506999999999996</c:v>
                </c:pt>
                <c:pt idx="1097">
                  <c:v>7.6833999999999998</c:v>
                </c:pt>
                <c:pt idx="1098">
                  <c:v>7.7233000000000001</c:v>
                </c:pt>
                <c:pt idx="1099">
                  <c:v>7.7610000000000001</c:v>
                </c:pt>
                <c:pt idx="1100">
                  <c:v>7.7232000000000003</c:v>
                </c:pt>
                <c:pt idx="1101">
                  <c:v>7.7034000000000002</c:v>
                </c:pt>
                <c:pt idx="1102">
                  <c:v>7.6645000000000003</c:v>
                </c:pt>
                <c:pt idx="1103">
                  <c:v>7.5987999999999998</c:v>
                </c:pt>
                <c:pt idx="1104">
                  <c:v>7.5595999999999997</c:v>
                </c:pt>
                <c:pt idx="1105">
                  <c:v>7.5453000000000001</c:v>
                </c:pt>
                <c:pt idx="1106">
                  <c:v>7.5289000000000001</c:v>
                </c:pt>
                <c:pt idx="1107">
                  <c:v>7.4889000000000001</c:v>
                </c:pt>
                <c:pt idx="1108">
                  <c:v>7.4574999999999996</c:v>
                </c:pt>
                <c:pt idx="1109">
                  <c:v>7.4716000000000005</c:v>
                </c:pt>
                <c:pt idx="1110">
                  <c:v>7.4667000000000003</c:v>
                </c:pt>
                <c:pt idx="1111">
                  <c:v>7.4485000000000001</c:v>
                </c:pt>
                <c:pt idx="1112">
                  <c:v>7.4382999999999999</c:v>
                </c:pt>
                <c:pt idx="1113">
                  <c:v>7.4160000000000004</c:v>
                </c:pt>
                <c:pt idx="1114">
                  <c:v>7.4054000000000002</c:v>
                </c:pt>
                <c:pt idx="1115">
                  <c:v>7.3959000000000001</c:v>
                </c:pt>
                <c:pt idx="1116">
                  <c:v>7.4154999999999998</c:v>
                </c:pt>
                <c:pt idx="1117">
                  <c:v>7.4200999999999997</c:v>
                </c:pt>
                <c:pt idx="1118">
                  <c:v>7.4192999999999998</c:v>
                </c:pt>
                <c:pt idx="1119">
                  <c:v>7.4101999999999997</c:v>
                </c:pt>
                <c:pt idx="1120">
                  <c:v>7.4101999999999997</c:v>
                </c:pt>
                <c:pt idx="1121">
                  <c:v>7.4290000000000003</c:v>
                </c:pt>
                <c:pt idx="1122">
                  <c:v>7.4271000000000003</c:v>
                </c:pt>
                <c:pt idx="1123">
                  <c:v>7.4257999999999997</c:v>
                </c:pt>
                <c:pt idx="1124">
                  <c:v>7.4215999999999998</c:v>
                </c:pt>
                <c:pt idx="1125">
                  <c:v>7.4169999999999998</c:v>
                </c:pt>
                <c:pt idx="1126">
                  <c:v>7.4459999999999997</c:v>
                </c:pt>
                <c:pt idx="1127">
                  <c:v>7.4694000000000003</c:v>
                </c:pt>
                <c:pt idx="1128">
                  <c:v>7.4560000000000004</c:v>
                </c:pt>
                <c:pt idx="1129">
                  <c:v>7.4454000000000002</c:v>
                </c:pt>
                <c:pt idx="1130">
                  <c:v>7.4351000000000003</c:v>
                </c:pt>
                <c:pt idx="1131">
                  <c:v>7.4240000000000004</c:v>
                </c:pt>
                <c:pt idx="1132">
                  <c:v>7.4321000000000002</c:v>
                </c:pt>
                <c:pt idx="1133">
                  <c:v>7.4630999999999998</c:v>
                </c:pt>
                <c:pt idx="1134">
                  <c:v>7.4863</c:v>
                </c:pt>
                <c:pt idx="1135">
                  <c:v>7.4802999999999997</c:v>
                </c:pt>
                <c:pt idx="1136">
                  <c:v>7.4831000000000003</c:v>
                </c:pt>
                <c:pt idx="1137">
                  <c:v>7.4745999999999997</c:v>
                </c:pt>
                <c:pt idx="1138">
                  <c:v>7.4265999999999996</c:v>
                </c:pt>
                <c:pt idx="1139">
                  <c:v>7.3772000000000002</c:v>
                </c:pt>
                <c:pt idx="1140">
                  <c:v>7.3582000000000001</c:v>
                </c:pt>
                <c:pt idx="1141">
                  <c:v>7.3642000000000003</c:v>
                </c:pt>
                <c:pt idx="1142">
                  <c:v>7.3792999999999997</c:v>
                </c:pt>
                <c:pt idx="1143">
                  <c:v>7.3658999999999999</c:v>
                </c:pt>
                <c:pt idx="1144">
                  <c:v>7.3356000000000003</c:v>
                </c:pt>
                <c:pt idx="1145">
                  <c:v>7.3114999999999997</c:v>
                </c:pt>
                <c:pt idx="1146">
                  <c:v>7.3114999999999997</c:v>
                </c:pt>
                <c:pt idx="1147">
                  <c:v>7.2599</c:v>
                </c:pt>
                <c:pt idx="1148">
                  <c:v>7.2510000000000003</c:v>
                </c:pt>
                <c:pt idx="1149">
                  <c:v>7.2140000000000004</c:v>
                </c:pt>
                <c:pt idx="1150">
                  <c:v>7.1813000000000002</c:v>
                </c:pt>
                <c:pt idx="1151">
                  <c:v>7.1870000000000003</c:v>
                </c:pt>
                <c:pt idx="1152">
                  <c:v>7.1795999999999998</c:v>
                </c:pt>
                <c:pt idx="1153">
                  <c:v>7.1882999999999999</c:v>
                </c:pt>
                <c:pt idx="1154">
                  <c:v>7.1847000000000003</c:v>
                </c:pt>
                <c:pt idx="1155">
                  <c:v>7.1611000000000002</c:v>
                </c:pt>
                <c:pt idx="1156">
                  <c:v>7.1433999999999997</c:v>
                </c:pt>
                <c:pt idx="1157">
                  <c:v>7.1397000000000004</c:v>
                </c:pt>
                <c:pt idx="1158">
                  <c:v>7.1260000000000003</c:v>
                </c:pt>
                <c:pt idx="1159">
                  <c:v>7.0887000000000002</c:v>
                </c:pt>
                <c:pt idx="1160">
                  <c:v>7.0750000000000002</c:v>
                </c:pt>
                <c:pt idx="1161">
                  <c:v>7.0911</c:v>
                </c:pt>
                <c:pt idx="1162">
                  <c:v>7.1120999999999999</c:v>
                </c:pt>
                <c:pt idx="1163">
                  <c:v>7.1322999999999999</c:v>
                </c:pt>
                <c:pt idx="1164">
                  <c:v>7.1071</c:v>
                </c:pt>
                <c:pt idx="1165">
                  <c:v>7.1136999999999997</c:v>
                </c:pt>
                <c:pt idx="1166">
                  <c:v>7.1090999999999998</c:v>
                </c:pt>
                <c:pt idx="1167">
                  <c:v>7.0868000000000002</c:v>
                </c:pt>
                <c:pt idx="1168">
                  <c:v>7.0829000000000004</c:v>
                </c:pt>
                <c:pt idx="1169">
                  <c:v>7.0712999999999999</c:v>
                </c:pt>
                <c:pt idx="1170">
                  <c:v>7.0631000000000004</c:v>
                </c:pt>
                <c:pt idx="1171">
                  <c:v>6.9576000000000002</c:v>
                </c:pt>
                <c:pt idx="1172">
                  <c:v>6.9573999999999998</c:v>
                </c:pt>
                <c:pt idx="1173">
                  <c:v>6.9414999999999996</c:v>
                </c:pt>
                <c:pt idx="1174">
                  <c:v>6.9198000000000004</c:v>
                </c:pt>
                <c:pt idx="1175">
                  <c:v>6.9198000000000004</c:v>
                </c:pt>
                <c:pt idx="1176">
                  <c:v>6.9002999999999997</c:v>
                </c:pt>
                <c:pt idx="1177">
                  <c:v>6.9050000000000002</c:v>
                </c:pt>
                <c:pt idx="1178">
                  <c:v>6.9002999999999997</c:v>
                </c:pt>
                <c:pt idx="1179">
                  <c:v>6.8850999999999996</c:v>
                </c:pt>
                <c:pt idx="1180">
                  <c:v>6.8841000000000001</c:v>
                </c:pt>
                <c:pt idx="1181">
                  <c:v>6.8868999999999998</c:v>
                </c:pt>
                <c:pt idx="1182">
                  <c:v>6.9015000000000004</c:v>
                </c:pt>
                <c:pt idx="1183">
                  <c:v>6.9203000000000001</c:v>
                </c:pt>
                <c:pt idx="1184">
                  <c:v>6.9152000000000005</c:v>
                </c:pt>
                <c:pt idx="1185">
                  <c:v>6.9141000000000004</c:v>
                </c:pt>
                <c:pt idx="1186">
                  <c:v>6.9169999999999998</c:v>
                </c:pt>
                <c:pt idx="1187">
                  <c:v>6.9048999999999996</c:v>
                </c:pt>
                <c:pt idx="1188">
                  <c:v>6.8806000000000003</c:v>
                </c:pt>
                <c:pt idx="1189">
                  <c:v>6.8628999999999998</c:v>
                </c:pt>
                <c:pt idx="1190">
                  <c:v>6.8746</c:v>
                </c:pt>
                <c:pt idx="1191">
                  <c:v>6.8609</c:v>
                </c:pt>
                <c:pt idx="1192">
                  <c:v>6.8674999999999997</c:v>
                </c:pt>
                <c:pt idx="1193">
                  <c:v>6.8678999999999997</c:v>
                </c:pt>
                <c:pt idx="1194">
                  <c:v>6.9690000000000003</c:v>
                </c:pt>
                <c:pt idx="1195">
                  <c:v>7.0282</c:v>
                </c:pt>
                <c:pt idx="1196">
                  <c:v>7.0067000000000004</c:v>
                </c:pt>
                <c:pt idx="1197">
                  <c:v>7.0015999999999998</c:v>
                </c:pt>
                <c:pt idx="1198">
                  <c:v>7.0185000000000004</c:v>
                </c:pt>
                <c:pt idx="1199">
                  <c:v>7.0491000000000001</c:v>
                </c:pt>
                <c:pt idx="1200">
                  <c:v>7.0711000000000004</c:v>
                </c:pt>
                <c:pt idx="1201">
                  <c:v>7.0598999999999998</c:v>
                </c:pt>
                <c:pt idx="1202">
                  <c:v>7.0456000000000003</c:v>
                </c:pt>
                <c:pt idx="1203">
                  <c:v>7.0259</c:v>
                </c:pt>
                <c:pt idx="1204">
                  <c:v>6.9917999999999996</c:v>
                </c:pt>
                <c:pt idx="1205">
                  <c:v>6.9484000000000004</c:v>
                </c:pt>
                <c:pt idx="1206">
                  <c:v>6.9306999999999999</c:v>
                </c:pt>
                <c:pt idx="1207">
                  <c:v>6.9442000000000004</c:v>
                </c:pt>
                <c:pt idx="1208">
                  <c:v>6.9516</c:v>
                </c:pt>
                <c:pt idx="1209">
                  <c:v>6.96</c:v>
                </c:pt>
                <c:pt idx="1210">
                  <c:v>6.9462999999999999</c:v>
                </c:pt>
                <c:pt idx="1211">
                  <c:v>6.9394</c:v>
                </c:pt>
                <c:pt idx="1212">
                  <c:v>6.9153000000000002</c:v>
                </c:pt>
                <c:pt idx="1213">
                  <c:v>6.9259000000000004</c:v>
                </c:pt>
                <c:pt idx="1214">
                  <c:v>6.9146999999999998</c:v>
                </c:pt>
                <c:pt idx="1215">
                  <c:v>6.8491999999999997</c:v>
                </c:pt>
                <c:pt idx="1216">
                  <c:v>6.8491999999999997</c:v>
                </c:pt>
                <c:pt idx="1217">
                  <c:v>6.8506</c:v>
                </c:pt>
                <c:pt idx="1218">
                  <c:v>6.8689999999999998</c:v>
                </c:pt>
                <c:pt idx="1219">
                  <c:v>6.8579999999999997</c:v>
                </c:pt>
                <c:pt idx="1220">
                  <c:v>6.8696999999999999</c:v>
                </c:pt>
                <c:pt idx="1221">
                  <c:v>6.8716999999999997</c:v>
                </c:pt>
                <c:pt idx="1222">
                  <c:v>6.8815999999999997</c:v>
                </c:pt>
                <c:pt idx="1223">
                  <c:v>6.9097</c:v>
                </c:pt>
                <c:pt idx="1224">
                  <c:v>6.9246999999999996</c:v>
                </c:pt>
                <c:pt idx="1225">
                  <c:v>6.9602000000000004</c:v>
                </c:pt>
                <c:pt idx="1226">
                  <c:v>7.0271999999999997</c:v>
                </c:pt>
                <c:pt idx="1227">
                  <c:v>7.0212000000000003</c:v>
                </c:pt>
                <c:pt idx="1228">
                  <c:v>7.0141999999999998</c:v>
                </c:pt>
                <c:pt idx="1229">
                  <c:v>7.0228000000000002</c:v>
                </c:pt>
                <c:pt idx="1230">
                  <c:v>7.0258000000000003</c:v>
                </c:pt>
                <c:pt idx="1231">
                  <c:v>7.0179</c:v>
                </c:pt>
                <c:pt idx="1232">
                  <c:v>7.0346000000000002</c:v>
                </c:pt>
                <c:pt idx="1233">
                  <c:v>7.0366999999999997</c:v>
                </c:pt>
                <c:pt idx="1234">
                  <c:v>7.0472999999999999</c:v>
                </c:pt>
                <c:pt idx="1235">
                  <c:v>7.0411999999999999</c:v>
                </c:pt>
                <c:pt idx="1236">
                  <c:v>7.1109</c:v>
                </c:pt>
                <c:pt idx="1237">
                  <c:v>7.2404999999999999</c:v>
                </c:pt>
                <c:pt idx="1238">
                  <c:v>7.2412999999999998</c:v>
                </c:pt>
                <c:pt idx="1239">
                  <c:v>7.2149999999999999</c:v>
                </c:pt>
                <c:pt idx="1240">
                  <c:v>7.234</c:v>
                </c:pt>
                <c:pt idx="1241">
                  <c:v>7.2534999999999998</c:v>
                </c:pt>
                <c:pt idx="1242">
                  <c:v>7.2369000000000003</c:v>
                </c:pt>
                <c:pt idx="1243">
                  <c:v>7.2554999999999996</c:v>
                </c:pt>
                <c:pt idx="1244">
                  <c:v>7.2122999999999999</c:v>
                </c:pt>
                <c:pt idx="1245">
                  <c:v>7.3190999999999997</c:v>
                </c:pt>
                <c:pt idx="1246">
                  <c:v>7.3190999999999997</c:v>
                </c:pt>
                <c:pt idx="1247">
                  <c:v>7.3448000000000002</c:v>
                </c:pt>
                <c:pt idx="1248">
                  <c:v>7.3784999999999998</c:v>
                </c:pt>
                <c:pt idx="1249">
                  <c:v>7.4560000000000004</c:v>
                </c:pt>
                <c:pt idx="1250">
                  <c:v>7.4744999999999999</c:v>
                </c:pt>
                <c:pt idx="1251">
                  <c:v>7.4084000000000003</c:v>
                </c:pt>
                <c:pt idx="1252">
                  <c:v>7.3277000000000001</c:v>
                </c:pt>
                <c:pt idx="1253">
                  <c:v>7.2609000000000004</c:v>
                </c:pt>
                <c:pt idx="1254">
                  <c:v>7.2409999999999997</c:v>
                </c:pt>
                <c:pt idx="1255">
                  <c:v>7.2275</c:v>
                </c:pt>
                <c:pt idx="1256">
                  <c:v>7.22</c:v>
                </c:pt>
                <c:pt idx="1257">
                  <c:v>7.2285000000000004</c:v>
                </c:pt>
                <c:pt idx="1258">
                  <c:v>7.2154999999999996</c:v>
                </c:pt>
                <c:pt idx="1259">
                  <c:v>7.2178000000000004</c:v>
                </c:pt>
                <c:pt idx="1260">
                  <c:v>7.1043000000000003</c:v>
                </c:pt>
                <c:pt idx="1261">
                  <c:v>7.1104000000000003</c:v>
                </c:pt>
                <c:pt idx="1262">
                  <c:v>7.1214000000000004</c:v>
                </c:pt>
                <c:pt idx="1263">
                  <c:v>7.1391</c:v>
                </c:pt>
                <c:pt idx="1264">
                  <c:v>7.1691000000000003</c:v>
                </c:pt>
                <c:pt idx="1265">
                  <c:v>7.1917</c:v>
                </c:pt>
                <c:pt idx="1266">
                  <c:v>7.1771000000000003</c:v>
                </c:pt>
                <c:pt idx="1267">
                  <c:v>7.1771000000000003</c:v>
                </c:pt>
                <c:pt idx="1268">
                  <c:v>7.1921999999999997</c:v>
                </c:pt>
                <c:pt idx="1269">
                  <c:v>7.1970000000000001</c:v>
                </c:pt>
                <c:pt idx="1270">
                  <c:v>7.1897000000000002</c:v>
                </c:pt>
                <c:pt idx="1271">
                  <c:v>7.1855000000000002</c:v>
                </c:pt>
                <c:pt idx="1272">
                  <c:v>7.1921999999999997</c:v>
                </c:pt>
                <c:pt idx="1273">
                  <c:v>7.1852999999999998</c:v>
                </c:pt>
                <c:pt idx="1274">
                  <c:v>7.2416999999999998</c:v>
                </c:pt>
                <c:pt idx="1275">
                  <c:v>7.2397999999999998</c:v>
                </c:pt>
                <c:pt idx="1276">
                  <c:v>7.1943999999999999</c:v>
                </c:pt>
                <c:pt idx="1277">
                  <c:v>7.1641000000000004</c:v>
                </c:pt>
                <c:pt idx="1278">
                  <c:v>7.0284000000000004</c:v>
                </c:pt>
                <c:pt idx="1279">
                  <c:v>7.0284000000000004</c:v>
                </c:pt>
                <c:pt idx="1280">
                  <c:v>7.0284000000000004</c:v>
                </c:pt>
                <c:pt idx="1281">
                  <c:v>7.0419</c:v>
                </c:pt>
                <c:pt idx="1282">
                  <c:v>7.085</c:v>
                </c:pt>
                <c:pt idx="1283">
                  <c:v>7.1472999999999995</c:v>
                </c:pt>
                <c:pt idx="1284">
                  <c:v>7.1401000000000003</c:v>
                </c:pt>
                <c:pt idx="1285">
                  <c:v>7.1372</c:v>
                </c:pt>
                <c:pt idx="1286">
                  <c:v>7.1718999999999999</c:v>
                </c:pt>
                <c:pt idx="1287">
                  <c:v>7.1959999999999997</c:v>
                </c:pt>
                <c:pt idx="1288">
                  <c:v>7.2123999999999997</c:v>
                </c:pt>
                <c:pt idx="1289">
                  <c:v>7.2252999999999998</c:v>
                </c:pt>
                <c:pt idx="1290">
                  <c:v>7.2473000000000001</c:v>
                </c:pt>
                <c:pt idx="1291">
                  <c:v>7.2815000000000003</c:v>
                </c:pt>
                <c:pt idx="1292">
                  <c:v>7.399</c:v>
                </c:pt>
                <c:pt idx="1293">
                  <c:v>7.4874999999999998</c:v>
                </c:pt>
                <c:pt idx="1294">
                  <c:v>7.4523999999999999</c:v>
                </c:pt>
                <c:pt idx="1295">
                  <c:v>7.4386000000000001</c:v>
                </c:pt>
                <c:pt idx="1296">
                  <c:v>7.4397000000000002</c:v>
                </c:pt>
                <c:pt idx="1297">
                  <c:v>7.4222999999999999</c:v>
                </c:pt>
                <c:pt idx="1298">
                  <c:v>7.4428000000000001</c:v>
                </c:pt>
                <c:pt idx="1299">
                  <c:v>7.4428000000000001</c:v>
                </c:pt>
                <c:pt idx="1300">
                  <c:v>7.4359000000000002</c:v>
                </c:pt>
                <c:pt idx="1301">
                  <c:v>7.4718</c:v>
                </c:pt>
                <c:pt idx="1302">
                  <c:v>7.4560000000000004</c:v>
                </c:pt>
                <c:pt idx="1303">
                  <c:v>7.4010999999999996</c:v>
                </c:pt>
                <c:pt idx="1304">
                  <c:v>7.4010999999999996</c:v>
                </c:pt>
                <c:pt idx="1305">
                  <c:v>7.5156999999999998</c:v>
                </c:pt>
                <c:pt idx="1306">
                  <c:v>7.5397999999999996</c:v>
                </c:pt>
                <c:pt idx="1307">
                  <c:v>7.7485999999999997</c:v>
                </c:pt>
                <c:pt idx="1308">
                  <c:v>7.8472999999999997</c:v>
                </c:pt>
                <c:pt idx="1309">
                  <c:v>7.8517000000000001</c:v>
                </c:pt>
                <c:pt idx="1310">
                  <c:v>7.7903000000000002</c:v>
                </c:pt>
                <c:pt idx="1311">
                  <c:v>7.7416999999999998</c:v>
                </c:pt>
                <c:pt idx="1312">
                  <c:v>7.6661000000000001</c:v>
                </c:pt>
                <c:pt idx="1313">
                  <c:v>7.7308000000000003</c:v>
                </c:pt>
                <c:pt idx="1314">
                  <c:v>7.8695000000000004</c:v>
                </c:pt>
                <c:pt idx="1315">
                  <c:v>7.8868</c:v>
                </c:pt>
                <c:pt idx="1316">
                  <c:v>7.8868</c:v>
                </c:pt>
                <c:pt idx="1317">
                  <c:v>7.8568999999999996</c:v>
                </c:pt>
                <c:pt idx="1318">
                  <c:v>7.8123000000000005</c:v>
                </c:pt>
                <c:pt idx="1319">
                  <c:v>7.7181999999999995</c:v>
                </c:pt>
                <c:pt idx="1320">
                  <c:v>7.6088000000000005</c:v>
                </c:pt>
                <c:pt idx="1321">
                  <c:v>7.5943000000000005</c:v>
                </c:pt>
                <c:pt idx="1322">
                  <c:v>7.5202999999999998</c:v>
                </c:pt>
                <c:pt idx="1323">
                  <c:v>7.4314</c:v>
                </c:pt>
                <c:pt idx="1324">
                  <c:v>7.4329000000000001</c:v>
                </c:pt>
                <c:pt idx="1325">
                  <c:v>7.3437999999999999</c:v>
                </c:pt>
                <c:pt idx="1326">
                  <c:v>7.3711000000000002</c:v>
                </c:pt>
                <c:pt idx="1327">
                  <c:v>7.3863000000000003</c:v>
                </c:pt>
                <c:pt idx="1328">
                  <c:v>7.3525</c:v>
                </c:pt>
                <c:pt idx="1329">
                  <c:v>7.3594999999999997</c:v>
                </c:pt>
                <c:pt idx="1330">
                  <c:v>7.3457999999999997</c:v>
                </c:pt>
                <c:pt idx="1331">
                  <c:v>7.3761000000000001</c:v>
                </c:pt>
                <c:pt idx="1332">
                  <c:v>7.4192</c:v>
                </c:pt>
                <c:pt idx="1333">
                  <c:v>7.4116</c:v>
                </c:pt>
                <c:pt idx="1334">
                  <c:v>7.4457000000000004</c:v>
                </c:pt>
                <c:pt idx="1335">
                  <c:v>7.4165000000000001</c:v>
                </c:pt>
                <c:pt idx="1336">
                  <c:v>7.4165000000000001</c:v>
                </c:pt>
                <c:pt idx="1337">
                  <c:v>7.4409000000000001</c:v>
                </c:pt>
                <c:pt idx="1338">
                  <c:v>7.4733000000000001</c:v>
                </c:pt>
                <c:pt idx="1339">
                  <c:v>7.4425999999999997</c:v>
                </c:pt>
                <c:pt idx="1340">
                  <c:v>7.46</c:v>
                </c:pt>
                <c:pt idx="1341">
                  <c:v>7.4531999999999998</c:v>
                </c:pt>
                <c:pt idx="1342">
                  <c:v>7.4260000000000002</c:v>
                </c:pt>
                <c:pt idx="1343">
                  <c:v>7.3728999999999996</c:v>
                </c:pt>
                <c:pt idx="1344">
                  <c:v>7.3086000000000002</c:v>
                </c:pt>
                <c:pt idx="1345">
                  <c:v>7.2762000000000002</c:v>
                </c:pt>
                <c:pt idx="1346">
                  <c:v>7.258</c:v>
                </c:pt>
                <c:pt idx="1347">
                  <c:v>7.2828999999999997</c:v>
                </c:pt>
                <c:pt idx="1348">
                  <c:v>7.2844999999999995</c:v>
                </c:pt>
                <c:pt idx="1349">
                  <c:v>7.2923999999999998</c:v>
                </c:pt>
                <c:pt idx="1350">
                  <c:v>7.2850999999999999</c:v>
                </c:pt>
                <c:pt idx="1351">
                  <c:v>7.3571999999999997</c:v>
                </c:pt>
                <c:pt idx="1352">
                  <c:v>7.3673999999999999</c:v>
                </c:pt>
                <c:pt idx="1353">
                  <c:v>7.3971</c:v>
                </c:pt>
                <c:pt idx="1354">
                  <c:v>7.3789999999999996</c:v>
                </c:pt>
                <c:pt idx="1355">
                  <c:v>7.3859000000000004</c:v>
                </c:pt>
                <c:pt idx="1356">
                  <c:v>7.4451999999999998</c:v>
                </c:pt>
                <c:pt idx="1357">
                  <c:v>7.4561999999999999</c:v>
                </c:pt>
                <c:pt idx="1358">
                  <c:v>7.4926000000000004</c:v>
                </c:pt>
                <c:pt idx="1359">
                  <c:v>7.4039999999999999</c:v>
                </c:pt>
                <c:pt idx="1360">
                  <c:v>7.4210000000000003</c:v>
                </c:pt>
                <c:pt idx="1361">
                  <c:v>7.4033999999999995</c:v>
                </c:pt>
                <c:pt idx="1362">
                  <c:v>7.3803999999999998</c:v>
                </c:pt>
                <c:pt idx="1363">
                  <c:v>7.3471000000000002</c:v>
                </c:pt>
                <c:pt idx="1364">
                  <c:v>7.3535000000000004</c:v>
                </c:pt>
                <c:pt idx="1365">
                  <c:v>7.3802000000000003</c:v>
                </c:pt>
                <c:pt idx="1366">
                  <c:v>7.3571</c:v>
                </c:pt>
                <c:pt idx="1367">
                  <c:v>7.3243</c:v>
                </c:pt>
                <c:pt idx="1368">
                  <c:v>7.3042999999999996</c:v>
                </c:pt>
                <c:pt idx="1369">
                  <c:v>7.2279999999999998</c:v>
                </c:pt>
                <c:pt idx="1370">
                  <c:v>7.2394999999999996</c:v>
                </c:pt>
                <c:pt idx="1371">
                  <c:v>7.2062999999999997</c:v>
                </c:pt>
                <c:pt idx="1372">
                  <c:v>7.2361000000000004</c:v>
                </c:pt>
                <c:pt idx="1373">
                  <c:v>7.1714000000000002</c:v>
                </c:pt>
                <c:pt idx="1374">
                  <c:v>7.1433999999999997</c:v>
                </c:pt>
                <c:pt idx="1375">
                  <c:v>7.1066000000000003</c:v>
                </c:pt>
                <c:pt idx="1376">
                  <c:v>7.0075000000000003</c:v>
                </c:pt>
                <c:pt idx="1377">
                  <c:v>7.0109000000000004</c:v>
                </c:pt>
                <c:pt idx="1378">
                  <c:v>7.0021000000000004</c:v>
                </c:pt>
                <c:pt idx="1379">
                  <c:v>7.0208000000000004</c:v>
                </c:pt>
                <c:pt idx="1380">
                  <c:v>7.0472999999999999</c:v>
                </c:pt>
                <c:pt idx="1381">
                  <c:v>7.0911999999999997</c:v>
                </c:pt>
                <c:pt idx="1382">
                  <c:v>7.1468999999999996</c:v>
                </c:pt>
                <c:pt idx="1383">
                  <c:v>7.1486000000000001</c:v>
                </c:pt>
                <c:pt idx="1384">
                  <c:v>7.1538000000000004</c:v>
                </c:pt>
                <c:pt idx="1385">
                  <c:v>7.1296999999999997</c:v>
                </c:pt>
                <c:pt idx="1386">
                  <c:v>7.1124999999999998</c:v>
                </c:pt>
                <c:pt idx="1387">
                  <c:v>7.1142000000000003</c:v>
                </c:pt>
                <c:pt idx="1388">
                  <c:v>7.1182999999999996</c:v>
                </c:pt>
                <c:pt idx="1389">
                  <c:v>6.9676999999999998</c:v>
                </c:pt>
                <c:pt idx="1390">
                  <c:v>6.9703999999999997</c:v>
                </c:pt>
                <c:pt idx="1391">
                  <c:v>6.9902999999999995</c:v>
                </c:pt>
                <c:pt idx="1392">
                  <c:v>7.0002000000000004</c:v>
                </c:pt>
                <c:pt idx="1393">
                  <c:v>7.0401999999999996</c:v>
                </c:pt>
                <c:pt idx="1394">
                  <c:v>7.0979999999999999</c:v>
                </c:pt>
                <c:pt idx="1395">
                  <c:v>7.0537000000000001</c:v>
                </c:pt>
                <c:pt idx="1396">
                  <c:v>7.0145999999999997</c:v>
                </c:pt>
                <c:pt idx="1397">
                  <c:v>7.0723000000000003</c:v>
                </c:pt>
                <c:pt idx="1398">
                  <c:v>7.0370999999999997</c:v>
                </c:pt>
                <c:pt idx="1399">
                  <c:v>7.0353000000000003</c:v>
                </c:pt>
                <c:pt idx="1400">
                  <c:v>7.0030000000000001</c:v>
                </c:pt>
                <c:pt idx="1401">
                  <c:v>6.9691999999999998</c:v>
                </c:pt>
                <c:pt idx="1402">
                  <c:v>6.9573</c:v>
                </c:pt>
                <c:pt idx="1403">
                  <c:v>6.9858000000000002</c:v>
                </c:pt>
                <c:pt idx="1404">
                  <c:v>6.9743000000000004</c:v>
                </c:pt>
                <c:pt idx="1405">
                  <c:v>6.9474999999999998</c:v>
                </c:pt>
                <c:pt idx="1406">
                  <c:v>6.9474999999999998</c:v>
                </c:pt>
                <c:pt idx="1407">
                  <c:v>6.9656000000000002</c:v>
                </c:pt>
                <c:pt idx="1408">
                  <c:v>6.9633000000000003</c:v>
                </c:pt>
                <c:pt idx="1409">
                  <c:v>6.9663000000000004</c:v>
                </c:pt>
                <c:pt idx="1410">
                  <c:v>7.1356000000000002</c:v>
                </c:pt>
                <c:pt idx="1411">
                  <c:v>7.1321000000000003</c:v>
                </c:pt>
                <c:pt idx="1412">
                  <c:v>7.1327999999999996</c:v>
                </c:pt>
                <c:pt idx="1413">
                  <c:v>7.1562999999999999</c:v>
                </c:pt>
                <c:pt idx="1414">
                  <c:v>7.2157999999999998</c:v>
                </c:pt>
                <c:pt idx="1415">
                  <c:v>7.2099000000000002</c:v>
                </c:pt>
                <c:pt idx="1416">
                  <c:v>7.2705000000000002</c:v>
                </c:pt>
                <c:pt idx="1417">
                  <c:v>7.2916999999999996</c:v>
                </c:pt>
                <c:pt idx="1418">
                  <c:v>7.3343999999999996</c:v>
                </c:pt>
                <c:pt idx="1419">
                  <c:v>7.3204000000000002</c:v>
                </c:pt>
                <c:pt idx="1420">
                  <c:v>7.2545000000000002</c:v>
                </c:pt>
                <c:pt idx="1421">
                  <c:v>7.2693000000000003</c:v>
                </c:pt>
                <c:pt idx="1422">
                  <c:v>7.3037000000000001</c:v>
                </c:pt>
                <c:pt idx="1423">
                  <c:v>7.2914000000000003</c:v>
                </c:pt>
                <c:pt idx="1424">
                  <c:v>7.2404000000000002</c:v>
                </c:pt>
                <c:pt idx="1425">
                  <c:v>7.2298999999999998</c:v>
                </c:pt>
                <c:pt idx="1426">
                  <c:v>7.2062999999999997</c:v>
                </c:pt>
                <c:pt idx="1427">
                  <c:v>7.1928999999999998</c:v>
                </c:pt>
                <c:pt idx="1428">
                  <c:v>7.1893000000000002</c:v>
                </c:pt>
                <c:pt idx="1429">
                  <c:v>7.1825000000000001</c:v>
                </c:pt>
                <c:pt idx="1430">
                  <c:v>7.1909000000000001</c:v>
                </c:pt>
                <c:pt idx="1431">
                  <c:v>7.2744</c:v>
                </c:pt>
                <c:pt idx="1432">
                  <c:v>7.2344999999999997</c:v>
                </c:pt>
                <c:pt idx="1433">
                  <c:v>7.2416999999999998</c:v>
                </c:pt>
                <c:pt idx="1434">
                  <c:v>7.2293000000000003</c:v>
                </c:pt>
                <c:pt idx="1435">
                  <c:v>7.2293000000000003</c:v>
                </c:pt>
                <c:pt idx="1436">
                  <c:v>7.2274000000000003</c:v>
                </c:pt>
                <c:pt idx="1437">
                  <c:v>7.2683</c:v>
                </c:pt>
                <c:pt idx="1438">
                  <c:v>7.4813999999999998</c:v>
                </c:pt>
                <c:pt idx="1439">
                  <c:v>7.3714000000000004</c:v>
                </c:pt>
                <c:pt idx="1440">
                  <c:v>7.3319999999999999</c:v>
                </c:pt>
                <c:pt idx="1441">
                  <c:v>7.3289999999999997</c:v>
                </c:pt>
                <c:pt idx="1442">
                  <c:v>7.3282999999999996</c:v>
                </c:pt>
                <c:pt idx="1443">
                  <c:v>7.3063000000000002</c:v>
                </c:pt>
                <c:pt idx="1444">
                  <c:v>7.2866</c:v>
                </c:pt>
                <c:pt idx="1445">
                  <c:v>7.2461000000000002</c:v>
                </c:pt>
                <c:pt idx="1446">
                  <c:v>7.2225999999999999</c:v>
                </c:pt>
                <c:pt idx="1447">
                  <c:v>7.2178000000000004</c:v>
                </c:pt>
                <c:pt idx="1448">
                  <c:v>7.2161999999999997</c:v>
                </c:pt>
                <c:pt idx="1449">
                  <c:v>7.2263999999999999</c:v>
                </c:pt>
                <c:pt idx="1450">
                  <c:v>7.2271999999999998</c:v>
                </c:pt>
                <c:pt idx="1451">
                  <c:v>7.2980999999999998</c:v>
                </c:pt>
                <c:pt idx="1452">
                  <c:v>7.3277999999999999</c:v>
                </c:pt>
                <c:pt idx="1453">
                  <c:v>7.3148</c:v>
                </c:pt>
                <c:pt idx="1454">
                  <c:v>7.2965999999999998</c:v>
                </c:pt>
                <c:pt idx="1455">
                  <c:v>7.2888999999999999</c:v>
                </c:pt>
                <c:pt idx="1456">
                  <c:v>7.2728999999999999</c:v>
                </c:pt>
                <c:pt idx="1457">
                  <c:v>7.2946999999999997</c:v>
                </c:pt>
                <c:pt idx="1458">
                  <c:v>7.3162000000000003</c:v>
                </c:pt>
                <c:pt idx="1459">
                  <c:v>7.3346</c:v>
                </c:pt>
                <c:pt idx="1460">
                  <c:v>7.3221999999999996</c:v>
                </c:pt>
                <c:pt idx="1461">
                  <c:v>7.3148</c:v>
                </c:pt>
                <c:pt idx="1462">
                  <c:v>7.3040000000000003</c:v>
                </c:pt>
                <c:pt idx="1463">
                  <c:v>7.3754</c:v>
                </c:pt>
                <c:pt idx="1464">
                  <c:v>7.3818000000000001</c:v>
                </c:pt>
                <c:pt idx="1465">
                  <c:v>7.3895999999999997</c:v>
                </c:pt>
                <c:pt idx="1466">
                  <c:v>7.4202000000000004</c:v>
                </c:pt>
                <c:pt idx="1467">
                  <c:v>7.4648000000000003</c:v>
                </c:pt>
                <c:pt idx="1468">
                  <c:v>7.4977999999999998</c:v>
                </c:pt>
                <c:pt idx="1469">
                  <c:v>7.5288000000000004</c:v>
                </c:pt>
                <c:pt idx="1470">
                  <c:v>7.6310000000000002</c:v>
                </c:pt>
                <c:pt idx="1471">
                  <c:v>7.8388</c:v>
                </c:pt>
                <c:pt idx="1472">
                  <c:v>7.9099000000000004</c:v>
                </c:pt>
                <c:pt idx="1473">
                  <c:v>7.9554999999999998</c:v>
                </c:pt>
                <c:pt idx="1474">
                  <c:v>7.8550000000000004</c:v>
                </c:pt>
                <c:pt idx="1475">
                  <c:v>7.7443</c:v>
                </c:pt>
                <c:pt idx="1476">
                  <c:v>7.7469999999999999</c:v>
                </c:pt>
                <c:pt idx="1477">
                  <c:v>7.8131000000000004</c:v>
                </c:pt>
                <c:pt idx="1478">
                  <c:v>7.843</c:v>
                </c:pt>
                <c:pt idx="1479">
                  <c:v>7.8483999999999998</c:v>
                </c:pt>
                <c:pt idx="1480">
                  <c:v>7.8510999999999997</c:v>
                </c:pt>
                <c:pt idx="1481">
                  <c:v>7.8510999999999997</c:v>
                </c:pt>
                <c:pt idx="1482">
                  <c:v>7.8982999999999999</c:v>
                </c:pt>
                <c:pt idx="1483">
                  <c:v>7.8879999999999999</c:v>
                </c:pt>
                <c:pt idx="1484">
                  <c:v>7.8948999999999998</c:v>
                </c:pt>
                <c:pt idx="1485">
                  <c:v>7.8689999999999998</c:v>
                </c:pt>
                <c:pt idx="1486">
                  <c:v>7.8601000000000001</c:v>
                </c:pt>
                <c:pt idx="1487">
                  <c:v>7.8627000000000002</c:v>
                </c:pt>
                <c:pt idx="1488">
                  <c:v>7.8864000000000001</c:v>
                </c:pt>
                <c:pt idx="1489">
                  <c:v>7.8738999999999999</c:v>
                </c:pt>
                <c:pt idx="1490">
                  <c:v>7.8123000000000005</c:v>
                </c:pt>
                <c:pt idx="1491">
                  <c:v>7.8037999999999998</c:v>
                </c:pt>
                <c:pt idx="1492">
                  <c:v>7.7683999999999997</c:v>
                </c:pt>
                <c:pt idx="1493">
                  <c:v>7.7953000000000001</c:v>
                </c:pt>
                <c:pt idx="1494">
                  <c:v>7.8156999999999996</c:v>
                </c:pt>
                <c:pt idx="1495">
                  <c:v>7.8849</c:v>
                </c:pt>
                <c:pt idx="1496">
                  <c:v>7.9073000000000002</c:v>
                </c:pt>
                <c:pt idx="1497">
                  <c:v>8.0610999999999997</c:v>
                </c:pt>
                <c:pt idx="1498">
                  <c:v>8.1267999999999994</c:v>
                </c:pt>
                <c:pt idx="1499">
                  <c:v>8.1014999999999997</c:v>
                </c:pt>
                <c:pt idx="1500">
                  <c:v>8.0711999999999993</c:v>
                </c:pt>
                <c:pt idx="1501">
                  <c:v>8.0001999999999995</c:v>
                </c:pt>
                <c:pt idx="1502">
                  <c:v>7.9615999999999998</c:v>
                </c:pt>
                <c:pt idx="1503">
                  <c:v>7.8773999999999997</c:v>
                </c:pt>
                <c:pt idx="1504">
                  <c:v>7.8654999999999999</c:v>
                </c:pt>
                <c:pt idx="1505">
                  <c:v>7.7780000000000005</c:v>
                </c:pt>
                <c:pt idx="1506">
                  <c:v>7.7780000000000005</c:v>
                </c:pt>
                <c:pt idx="1507">
                  <c:v>7.7164999999999999</c:v>
                </c:pt>
                <c:pt idx="1508">
                  <c:v>7.7233000000000001</c:v>
                </c:pt>
                <c:pt idx="1509">
                  <c:v>7.6795999999999998</c:v>
                </c:pt>
                <c:pt idx="1510">
                  <c:v>7.6474000000000002</c:v>
                </c:pt>
                <c:pt idx="1511">
                  <c:v>7.6280000000000001</c:v>
                </c:pt>
                <c:pt idx="1512">
                  <c:v>7.6208999999999998</c:v>
                </c:pt>
                <c:pt idx="1513">
                  <c:v>7.6284000000000001</c:v>
                </c:pt>
                <c:pt idx="1514">
                  <c:v>7.6330999999999998</c:v>
                </c:pt>
                <c:pt idx="1515">
                  <c:v>7.5766999999999998</c:v>
                </c:pt>
                <c:pt idx="1516">
                  <c:v>7.5105000000000004</c:v>
                </c:pt>
                <c:pt idx="1517">
                  <c:v>7.5044000000000004</c:v>
                </c:pt>
                <c:pt idx="1518">
                  <c:v>7.5163000000000002</c:v>
                </c:pt>
                <c:pt idx="1519">
                  <c:v>7.5046999999999997</c:v>
                </c:pt>
                <c:pt idx="1520">
                  <c:v>7.5563000000000002</c:v>
                </c:pt>
                <c:pt idx="1521">
                  <c:v>7.5466999999999995</c:v>
                </c:pt>
                <c:pt idx="1522">
                  <c:v>7.5431999999999997</c:v>
                </c:pt>
                <c:pt idx="1523">
                  <c:v>7.5107999999999997</c:v>
                </c:pt>
                <c:pt idx="1524">
                  <c:v>7.5341000000000005</c:v>
                </c:pt>
                <c:pt idx="1525">
                  <c:v>7.5510999999999999</c:v>
                </c:pt>
                <c:pt idx="1526">
                  <c:v>7.6371000000000002</c:v>
                </c:pt>
                <c:pt idx="1527">
                  <c:v>7.6878000000000002</c:v>
                </c:pt>
                <c:pt idx="1528">
                  <c:v>7.6878000000000002</c:v>
                </c:pt>
                <c:pt idx="1529">
                  <c:v>7.7469000000000001</c:v>
                </c:pt>
                <c:pt idx="1530">
                  <c:v>7.766</c:v>
                </c:pt>
                <c:pt idx="1531">
                  <c:v>7.7965</c:v>
                </c:pt>
                <c:pt idx="1532">
                  <c:v>7.7548000000000004</c:v>
                </c:pt>
                <c:pt idx="1533">
                  <c:v>7.7282999999999999</c:v>
                </c:pt>
                <c:pt idx="1534">
                  <c:v>7.6904000000000003</c:v>
                </c:pt>
                <c:pt idx="1535">
                  <c:v>7.6815999999999995</c:v>
                </c:pt>
                <c:pt idx="1536">
                  <c:v>7.6902999999999997</c:v>
                </c:pt>
                <c:pt idx="1537">
                  <c:v>7.7092999999999998</c:v>
                </c:pt>
                <c:pt idx="1538">
                  <c:v>7.7077</c:v>
                </c:pt>
                <c:pt idx="1539">
                  <c:v>7.7077</c:v>
                </c:pt>
                <c:pt idx="1540">
                  <c:v>7.7327000000000004</c:v>
                </c:pt>
                <c:pt idx="1541">
                  <c:v>7.6814999999999998</c:v>
                </c:pt>
                <c:pt idx="1542">
                  <c:v>7.6924000000000001</c:v>
                </c:pt>
                <c:pt idx="1543">
                  <c:v>7.6786000000000003</c:v>
                </c:pt>
                <c:pt idx="1544">
                  <c:v>7.7020999999999997</c:v>
                </c:pt>
                <c:pt idx="1545">
                  <c:v>7.7594000000000003</c:v>
                </c:pt>
                <c:pt idx="1546">
                  <c:v>7.7378999999999998</c:v>
                </c:pt>
                <c:pt idx="1547">
                  <c:v>7.7842000000000002</c:v>
                </c:pt>
                <c:pt idx="1548">
                  <c:v>7.8334000000000001</c:v>
                </c:pt>
                <c:pt idx="1549">
                  <c:v>7.8563999999999998</c:v>
                </c:pt>
                <c:pt idx="1550">
                  <c:v>7.9010999999999996</c:v>
                </c:pt>
                <c:pt idx="1551">
                  <c:v>7.9878999999999998</c:v>
                </c:pt>
                <c:pt idx="1552">
                  <c:v>8.0312000000000001</c:v>
                </c:pt>
                <c:pt idx="1553">
                  <c:v>8.0251999999999999</c:v>
                </c:pt>
                <c:pt idx="1554">
                  <c:v>7.9557000000000002</c:v>
                </c:pt>
                <c:pt idx="1555">
                  <c:v>7.9604999999999997</c:v>
                </c:pt>
                <c:pt idx="1556">
                  <c:v>7.9748999999999999</c:v>
                </c:pt>
                <c:pt idx="1557">
                  <c:v>7.9676999999999998</c:v>
                </c:pt>
                <c:pt idx="1558">
                  <c:v>7.9657999999999998</c:v>
                </c:pt>
                <c:pt idx="1559">
                  <c:v>7.9607999999999999</c:v>
                </c:pt>
                <c:pt idx="1560">
                  <c:v>7.9607999999999999</c:v>
                </c:pt>
                <c:pt idx="1561">
                  <c:v>7.9436</c:v>
                </c:pt>
                <c:pt idx="1562">
                  <c:v>7.9606000000000003</c:v>
                </c:pt>
                <c:pt idx="1563">
                  <c:v>7.9687000000000001</c:v>
                </c:pt>
                <c:pt idx="1564">
                  <c:v>7.9046000000000003</c:v>
                </c:pt>
                <c:pt idx="1565">
                  <c:v>7.9046000000000003</c:v>
                </c:pt>
                <c:pt idx="1566">
                  <c:v>7.8522999999999996</c:v>
                </c:pt>
                <c:pt idx="1567">
                  <c:v>7.8194999999999997</c:v>
                </c:pt>
                <c:pt idx="1568">
                  <c:v>7.7774000000000001</c:v>
                </c:pt>
                <c:pt idx="1569">
                  <c:v>7.8243999999999998</c:v>
                </c:pt>
                <c:pt idx="1570">
                  <c:v>7.8373999999999997</c:v>
                </c:pt>
                <c:pt idx="1571">
                  <c:v>7.8677999999999999</c:v>
                </c:pt>
                <c:pt idx="1572">
                  <c:v>7.9216999999999995</c:v>
                </c:pt>
                <c:pt idx="1573">
                  <c:v>7.9094999999999995</c:v>
                </c:pt>
                <c:pt idx="1574">
                  <c:v>7.9739000000000004</c:v>
                </c:pt>
                <c:pt idx="1575">
                  <c:v>8.0012000000000008</c:v>
                </c:pt>
                <c:pt idx="1576">
                  <c:v>8.0012000000000008</c:v>
                </c:pt>
                <c:pt idx="1577">
                  <c:v>8.0174000000000003</c:v>
                </c:pt>
                <c:pt idx="1578">
                  <c:v>8.0557999999999996</c:v>
                </c:pt>
                <c:pt idx="1579">
                  <c:v>8.1804000000000006</c:v>
                </c:pt>
                <c:pt idx="1580">
                  <c:v>8.1738999999999997</c:v>
                </c:pt>
                <c:pt idx="1581">
                  <c:v>8.1801999999999992</c:v>
                </c:pt>
                <c:pt idx="1582">
                  <c:v>8.2370000000000001</c:v>
                </c:pt>
                <c:pt idx="1583">
                  <c:v>8.2163000000000004</c:v>
                </c:pt>
                <c:pt idx="1584">
                  <c:v>8.1898</c:v>
                </c:pt>
                <c:pt idx="1585">
                  <c:v>8.2093000000000007</c:v>
                </c:pt>
                <c:pt idx="1586">
                  <c:v>8.2039000000000009</c:v>
                </c:pt>
                <c:pt idx="1587">
                  <c:v>8.2179000000000002</c:v>
                </c:pt>
                <c:pt idx="1588">
                  <c:v>8.2385000000000002</c:v>
                </c:pt>
                <c:pt idx="1589">
                  <c:v>8.2348999999999997</c:v>
                </c:pt>
                <c:pt idx="1590">
                  <c:v>8.2196999999999996</c:v>
                </c:pt>
                <c:pt idx="1591">
                  <c:v>8.2242999999999995</c:v>
                </c:pt>
                <c:pt idx="1592">
                  <c:v>8.2007999999999992</c:v>
                </c:pt>
                <c:pt idx="1593">
                  <c:v>8.2728000000000002</c:v>
                </c:pt>
                <c:pt idx="1594">
                  <c:v>8.2944999999999993</c:v>
                </c:pt>
                <c:pt idx="1595">
                  <c:v>8.3754000000000008</c:v>
                </c:pt>
                <c:pt idx="1596">
                  <c:v>8.3754000000000008</c:v>
                </c:pt>
                <c:pt idx="1597">
                  <c:v>8.3331</c:v>
                </c:pt>
                <c:pt idx="1598">
                  <c:v>8.3428000000000004</c:v>
                </c:pt>
                <c:pt idx="1599">
                  <c:v>8.3056999999999999</c:v>
                </c:pt>
                <c:pt idx="1600">
                  <c:v>8.2706999999999997</c:v>
                </c:pt>
                <c:pt idx="1601">
                  <c:v>8.2737999999999996</c:v>
                </c:pt>
                <c:pt idx="1602">
                  <c:v>8.2334999999999994</c:v>
                </c:pt>
                <c:pt idx="1603">
                  <c:v>8.2527000000000008</c:v>
                </c:pt>
                <c:pt idx="1604">
                  <c:v>8.2761999999999993</c:v>
                </c:pt>
                <c:pt idx="1605">
                  <c:v>8.2073999999999998</c:v>
                </c:pt>
                <c:pt idx="1606">
                  <c:v>8.0648999999999997</c:v>
                </c:pt>
                <c:pt idx="1607">
                  <c:v>8.0526</c:v>
                </c:pt>
                <c:pt idx="1608">
                  <c:v>7.9928999999999997</c:v>
                </c:pt>
                <c:pt idx="1609">
                  <c:v>7.9543999999999997</c:v>
                </c:pt>
                <c:pt idx="1610">
                  <c:v>7.8883000000000001</c:v>
                </c:pt>
                <c:pt idx="1611">
                  <c:v>7.8486000000000002</c:v>
                </c:pt>
                <c:pt idx="1612">
                  <c:v>7.8647</c:v>
                </c:pt>
                <c:pt idx="1613">
                  <c:v>7.8982999999999999</c:v>
                </c:pt>
                <c:pt idx="1614">
                  <c:v>7.8408999999999995</c:v>
                </c:pt>
                <c:pt idx="1615">
                  <c:v>7.8017000000000003</c:v>
                </c:pt>
                <c:pt idx="1616">
                  <c:v>7.7576999999999998</c:v>
                </c:pt>
                <c:pt idx="1617">
                  <c:v>7.7728000000000002</c:v>
                </c:pt>
                <c:pt idx="1618">
                  <c:v>7.7900999999999998</c:v>
                </c:pt>
                <c:pt idx="1619">
                  <c:v>7.7024999999999997</c:v>
                </c:pt>
                <c:pt idx="1620">
                  <c:v>7.6685999999999996</c:v>
                </c:pt>
                <c:pt idx="1621">
                  <c:v>7.6532999999999998</c:v>
                </c:pt>
                <c:pt idx="1622">
                  <c:v>7.6566000000000001</c:v>
                </c:pt>
                <c:pt idx="1623">
                  <c:v>7.6589999999999998</c:v>
                </c:pt>
                <c:pt idx="1624">
                  <c:v>7.6588000000000003</c:v>
                </c:pt>
                <c:pt idx="1625">
                  <c:v>7.6588000000000003</c:v>
                </c:pt>
                <c:pt idx="1626">
                  <c:v>7.6680999999999999</c:v>
                </c:pt>
                <c:pt idx="1627">
                  <c:v>7.6599000000000004</c:v>
                </c:pt>
                <c:pt idx="1628">
                  <c:v>7.6024000000000003</c:v>
                </c:pt>
                <c:pt idx="1629">
                  <c:v>7.5597000000000003</c:v>
                </c:pt>
                <c:pt idx="1630">
                  <c:v>7.5163000000000002</c:v>
                </c:pt>
                <c:pt idx="1631">
                  <c:v>7.5190999999999999</c:v>
                </c:pt>
                <c:pt idx="1632">
                  <c:v>7.5018000000000002</c:v>
                </c:pt>
                <c:pt idx="1633">
                  <c:v>7.5132000000000003</c:v>
                </c:pt>
                <c:pt idx="1634">
                  <c:v>7.4692999999999996</c:v>
                </c:pt>
                <c:pt idx="1635">
                  <c:v>7.4607000000000001</c:v>
                </c:pt>
                <c:pt idx="1636">
                  <c:v>7.4603999999999999</c:v>
                </c:pt>
                <c:pt idx="1637">
                  <c:v>7.4409000000000001</c:v>
                </c:pt>
                <c:pt idx="1638">
                  <c:v>7.3947000000000003</c:v>
                </c:pt>
                <c:pt idx="1639">
                  <c:v>7.3413000000000004</c:v>
                </c:pt>
                <c:pt idx="1640">
                  <c:v>7.3187999999999995</c:v>
                </c:pt>
                <c:pt idx="1641">
                  <c:v>7.3385999999999996</c:v>
                </c:pt>
                <c:pt idx="1642">
                  <c:v>7.3411</c:v>
                </c:pt>
                <c:pt idx="1643">
                  <c:v>7.3859000000000004</c:v>
                </c:pt>
                <c:pt idx="1644">
                  <c:v>7.3548999999999998</c:v>
                </c:pt>
                <c:pt idx="1645">
                  <c:v>7.3749000000000002</c:v>
                </c:pt>
                <c:pt idx="1646">
                  <c:v>7.4199000000000002</c:v>
                </c:pt>
                <c:pt idx="1647">
                  <c:v>7.4240000000000004</c:v>
                </c:pt>
                <c:pt idx="1648">
                  <c:v>7.4016000000000002</c:v>
                </c:pt>
                <c:pt idx="1649">
                  <c:v>7.3419999999999996</c:v>
                </c:pt>
                <c:pt idx="1650">
                  <c:v>7.2355</c:v>
                </c:pt>
                <c:pt idx="1651">
                  <c:v>7.2168000000000001</c:v>
                </c:pt>
                <c:pt idx="1652">
                  <c:v>7.2157999999999998</c:v>
                </c:pt>
                <c:pt idx="1653">
                  <c:v>7.2686999999999999</c:v>
                </c:pt>
                <c:pt idx="1654">
                  <c:v>7.2712000000000003</c:v>
                </c:pt>
                <c:pt idx="1655">
                  <c:v>7.2567000000000004</c:v>
                </c:pt>
                <c:pt idx="1656">
                  <c:v>7.2455999999999996</c:v>
                </c:pt>
                <c:pt idx="1657">
                  <c:v>7.2361000000000004</c:v>
                </c:pt>
                <c:pt idx="1658">
                  <c:v>7.2138</c:v>
                </c:pt>
                <c:pt idx="1659">
                  <c:v>7.18</c:v>
                </c:pt>
                <c:pt idx="1660">
                  <c:v>7.1329000000000002</c:v>
                </c:pt>
                <c:pt idx="1661">
                  <c:v>7.1117999999999997</c:v>
                </c:pt>
                <c:pt idx="1662">
                  <c:v>7.1093000000000002</c:v>
                </c:pt>
                <c:pt idx="1663">
                  <c:v>7.1093000000000002</c:v>
                </c:pt>
                <c:pt idx="1664">
                  <c:v>7.1645000000000003</c:v>
                </c:pt>
                <c:pt idx="1665">
                  <c:v>7.1616999999999997</c:v>
                </c:pt>
                <c:pt idx="1666">
                  <c:v>7.1436000000000002</c:v>
                </c:pt>
                <c:pt idx="1667">
                  <c:v>7.1603000000000003</c:v>
                </c:pt>
                <c:pt idx="1668">
                  <c:v>7.1464999999999996</c:v>
                </c:pt>
                <c:pt idx="1669">
                  <c:v>7.1418999999999997</c:v>
                </c:pt>
                <c:pt idx="1670">
                  <c:v>7.1356999999999999</c:v>
                </c:pt>
                <c:pt idx="1671">
                  <c:v>7.1356999999999999</c:v>
                </c:pt>
                <c:pt idx="1672">
                  <c:v>7.0603999999999996</c:v>
                </c:pt>
                <c:pt idx="1673">
                  <c:v>7.0476000000000001</c:v>
                </c:pt>
                <c:pt idx="1674">
                  <c:v>7.0636999999999999</c:v>
                </c:pt>
                <c:pt idx="1675">
                  <c:v>6.9965999999999999</c:v>
                </c:pt>
                <c:pt idx="1676">
                  <c:v>6.9539999999999997</c:v>
                </c:pt>
                <c:pt idx="1677">
                  <c:v>6.8971</c:v>
                </c:pt>
                <c:pt idx="1678">
                  <c:v>6.8929</c:v>
                </c:pt>
                <c:pt idx="1679">
                  <c:v>6.8761000000000001</c:v>
                </c:pt>
                <c:pt idx="1680">
                  <c:v>6.8647999999999998</c:v>
                </c:pt>
                <c:pt idx="1681">
                  <c:v>6.8940999999999999</c:v>
                </c:pt>
                <c:pt idx="1682">
                  <c:v>6.9394999999999998</c:v>
                </c:pt>
                <c:pt idx="1683">
                  <c:v>6.9611000000000001</c:v>
                </c:pt>
                <c:pt idx="1684">
                  <c:v>6.9522000000000004</c:v>
                </c:pt>
                <c:pt idx="1685">
                  <c:v>6.9641999999999999</c:v>
                </c:pt>
                <c:pt idx="1686">
                  <c:v>6.9352999999999998</c:v>
                </c:pt>
                <c:pt idx="1687">
                  <c:v>6.9177</c:v>
                </c:pt>
                <c:pt idx="1688">
                  <c:v>6.9161999999999999</c:v>
                </c:pt>
                <c:pt idx="1689">
                  <c:v>6.9154999999999998</c:v>
                </c:pt>
                <c:pt idx="1690">
                  <c:v>6.9180000000000001</c:v>
                </c:pt>
                <c:pt idx="1691">
                  <c:v>6.9050000000000002</c:v>
                </c:pt>
                <c:pt idx="1692">
                  <c:v>6.8837000000000002</c:v>
                </c:pt>
                <c:pt idx="1693">
                  <c:v>6.7996999999999996</c:v>
                </c:pt>
                <c:pt idx="1694">
                  <c:v>6.6665999999999999</c:v>
                </c:pt>
                <c:pt idx="1695">
                  <c:v>6.6201999999999996</c:v>
                </c:pt>
                <c:pt idx="1696">
                  <c:v>6.6201999999999996</c:v>
                </c:pt>
                <c:pt idx="1697">
                  <c:v>6.5297000000000001</c:v>
                </c:pt>
                <c:pt idx="1698">
                  <c:v>6.5098000000000003</c:v>
                </c:pt>
                <c:pt idx="1699">
                  <c:v>6.4804000000000004</c:v>
                </c:pt>
                <c:pt idx="1700">
                  <c:v>6.4568000000000003</c:v>
                </c:pt>
                <c:pt idx="1701">
                  <c:v>6.3867000000000003</c:v>
                </c:pt>
                <c:pt idx="1702">
                  <c:v>6.4061000000000003</c:v>
                </c:pt>
                <c:pt idx="1703">
                  <c:v>6.3708</c:v>
                </c:pt>
                <c:pt idx="1704">
                  <c:v>6.3624999999999998</c:v>
                </c:pt>
                <c:pt idx="1705">
                  <c:v>6.3689</c:v>
                </c:pt>
                <c:pt idx="1706">
                  <c:v>6.38</c:v>
                </c:pt>
                <c:pt idx="1707">
                  <c:v>6.3579999999999997</c:v>
                </c:pt>
                <c:pt idx="1708">
                  <c:v>6.3521999999999998</c:v>
                </c:pt>
                <c:pt idx="1709">
                  <c:v>6.3533999999999997</c:v>
                </c:pt>
                <c:pt idx="1710">
                  <c:v>6.3466000000000005</c:v>
                </c:pt>
                <c:pt idx="1711">
                  <c:v>6.2984999999999998</c:v>
                </c:pt>
                <c:pt idx="1712">
                  <c:v>6.2855999999999996</c:v>
                </c:pt>
                <c:pt idx="1713">
                  <c:v>6.2904999999999998</c:v>
                </c:pt>
                <c:pt idx="1714">
                  <c:v>6.2721</c:v>
                </c:pt>
                <c:pt idx="1715">
                  <c:v>6.3395999999999999</c:v>
                </c:pt>
                <c:pt idx="1716">
                  <c:v>6.3068</c:v>
                </c:pt>
                <c:pt idx="1717">
                  <c:v>6.3639000000000001</c:v>
                </c:pt>
                <c:pt idx="1718">
                  <c:v>6.3814000000000002</c:v>
                </c:pt>
                <c:pt idx="1719">
                  <c:v>6.3639999999999999</c:v>
                </c:pt>
                <c:pt idx="1720">
                  <c:v>6.3365</c:v>
                </c:pt>
                <c:pt idx="1721">
                  <c:v>6.359</c:v>
                </c:pt>
                <c:pt idx="1722">
                  <c:v>6.3452999999999999</c:v>
                </c:pt>
                <c:pt idx="1723">
                  <c:v>6.3285</c:v>
                </c:pt>
                <c:pt idx="1724">
                  <c:v>6.3164999999999996</c:v>
                </c:pt>
                <c:pt idx="1725">
                  <c:v>6.2862999999999998</c:v>
                </c:pt>
                <c:pt idx="1726">
                  <c:v>6.2556000000000003</c:v>
                </c:pt>
                <c:pt idx="1727">
                  <c:v>6.2663000000000002</c:v>
                </c:pt>
                <c:pt idx="1728">
                  <c:v>6.2816000000000001</c:v>
                </c:pt>
                <c:pt idx="1729">
                  <c:v>6.2562999999999995</c:v>
                </c:pt>
                <c:pt idx="1730">
                  <c:v>6.2526000000000002</c:v>
                </c:pt>
                <c:pt idx="1731">
                  <c:v>6.2541000000000002</c:v>
                </c:pt>
                <c:pt idx="1732">
                  <c:v>6.2461000000000002</c:v>
                </c:pt>
                <c:pt idx="1733">
                  <c:v>6.2427999999999999</c:v>
                </c:pt>
                <c:pt idx="1734">
                  <c:v>6.2572999999999999</c:v>
                </c:pt>
                <c:pt idx="1735">
                  <c:v>6.2805</c:v>
                </c:pt>
                <c:pt idx="1736">
                  <c:v>6.3078000000000003</c:v>
                </c:pt>
                <c:pt idx="1737">
                  <c:v>6.3170000000000002</c:v>
                </c:pt>
                <c:pt idx="1738">
                  <c:v>6.3055000000000003</c:v>
                </c:pt>
                <c:pt idx="1739">
                  <c:v>6.3426</c:v>
                </c:pt>
                <c:pt idx="1740">
                  <c:v>6.3148999999999997</c:v>
                </c:pt>
                <c:pt idx="1741">
                  <c:v>6.3148999999999997</c:v>
                </c:pt>
                <c:pt idx="1742">
                  <c:v>6.2950999999999997</c:v>
                </c:pt>
                <c:pt idx="1743">
                  <c:v>6.2577999999999996</c:v>
                </c:pt>
                <c:pt idx="1744">
                  <c:v>6.2484999999999999</c:v>
                </c:pt>
                <c:pt idx="1745">
                  <c:v>6.2813999999999997</c:v>
                </c:pt>
                <c:pt idx="1746">
                  <c:v>6.3662999999999998</c:v>
                </c:pt>
                <c:pt idx="1747">
                  <c:v>6.3425000000000002</c:v>
                </c:pt>
                <c:pt idx="1748">
                  <c:v>6.4127999999999998</c:v>
                </c:pt>
                <c:pt idx="1749">
                  <c:v>6.4183000000000003</c:v>
                </c:pt>
                <c:pt idx="1750">
                  <c:v>6.4081000000000001</c:v>
                </c:pt>
                <c:pt idx="1751">
                  <c:v>6.4109999999999996</c:v>
                </c:pt>
                <c:pt idx="1752">
                  <c:v>6.3959999999999999</c:v>
                </c:pt>
                <c:pt idx="1753">
                  <c:v>6.3860000000000001</c:v>
                </c:pt>
                <c:pt idx="1754">
                  <c:v>6.2981999999999996</c:v>
                </c:pt>
                <c:pt idx="1755">
                  <c:v>6.2724000000000002</c:v>
                </c:pt>
                <c:pt idx="1756">
                  <c:v>6.2995999999999999</c:v>
                </c:pt>
                <c:pt idx="1757">
                  <c:v>6.2904</c:v>
                </c:pt>
                <c:pt idx="1758">
                  <c:v>6.3053999999999997</c:v>
                </c:pt>
                <c:pt idx="1759">
                  <c:v>6.3041999999999998</c:v>
                </c:pt>
                <c:pt idx="1760">
                  <c:v>6.3449</c:v>
                </c:pt>
                <c:pt idx="1761">
                  <c:v>6.3623000000000003</c:v>
                </c:pt>
                <c:pt idx="1762">
                  <c:v>6.3472</c:v>
                </c:pt>
                <c:pt idx="1763">
                  <c:v>6.3631000000000002</c:v>
                </c:pt>
                <c:pt idx="1764">
                  <c:v>6.3415999999999997</c:v>
                </c:pt>
                <c:pt idx="1765">
                  <c:v>6.3658000000000001</c:v>
                </c:pt>
                <c:pt idx="1766">
                  <c:v>6.3658000000000001</c:v>
                </c:pt>
                <c:pt idx="1767">
                  <c:v>6.3870000000000005</c:v>
                </c:pt>
                <c:pt idx="1768">
                  <c:v>6.4036999999999997</c:v>
                </c:pt>
                <c:pt idx="1769">
                  <c:v>6.4116999999999997</c:v>
                </c:pt>
                <c:pt idx="1770">
                  <c:v>6.4528999999999996</c:v>
                </c:pt>
                <c:pt idx="1771">
                  <c:v>6.4604999999999997</c:v>
                </c:pt>
                <c:pt idx="1772">
                  <c:v>6.4569000000000001</c:v>
                </c:pt>
                <c:pt idx="1773">
                  <c:v>6.4592000000000001</c:v>
                </c:pt>
                <c:pt idx="1774">
                  <c:v>6.4467999999999996</c:v>
                </c:pt>
                <c:pt idx="1775">
                  <c:v>6.4410999999999996</c:v>
                </c:pt>
                <c:pt idx="1776">
                  <c:v>6.4180000000000001</c:v>
                </c:pt>
                <c:pt idx="1777">
                  <c:v>6.4352</c:v>
                </c:pt>
                <c:pt idx="1778">
                  <c:v>6.4268000000000001</c:v>
                </c:pt>
                <c:pt idx="1779">
                  <c:v>6.4671000000000003</c:v>
                </c:pt>
                <c:pt idx="1780">
                  <c:v>6.4757999999999996</c:v>
                </c:pt>
                <c:pt idx="1781">
                  <c:v>6.3933999999999997</c:v>
                </c:pt>
                <c:pt idx="1782">
                  <c:v>6.4013</c:v>
                </c:pt>
                <c:pt idx="1783">
                  <c:v>6.3933</c:v>
                </c:pt>
                <c:pt idx="1784">
                  <c:v>6.4364999999999997</c:v>
                </c:pt>
                <c:pt idx="1785">
                  <c:v>6.4448999999999996</c:v>
                </c:pt>
                <c:pt idx="1786">
                  <c:v>6.4391999999999996</c:v>
                </c:pt>
                <c:pt idx="1787">
                  <c:v>6.4188000000000001</c:v>
                </c:pt>
                <c:pt idx="1788">
                  <c:v>6.4854000000000003</c:v>
                </c:pt>
                <c:pt idx="1789">
                  <c:v>6.5170000000000003</c:v>
                </c:pt>
                <c:pt idx="1790">
                  <c:v>6.5170000000000003</c:v>
                </c:pt>
                <c:pt idx="1791">
                  <c:v>6.8307000000000002</c:v>
                </c:pt>
                <c:pt idx="1792">
                  <c:v>6.7702</c:v>
                </c:pt>
                <c:pt idx="1793">
                  <c:v>6.7611999999999997</c:v>
                </c:pt>
                <c:pt idx="1794">
                  <c:v>6.7157999999999998</c:v>
                </c:pt>
                <c:pt idx="1795">
                  <c:v>6.7831999999999999</c:v>
                </c:pt>
                <c:pt idx="1796">
                  <c:v>6.7957999999999998</c:v>
                </c:pt>
                <c:pt idx="1797">
                  <c:v>6.7623999999999995</c:v>
                </c:pt>
                <c:pt idx="1798">
                  <c:v>6.7652999999999999</c:v>
                </c:pt>
                <c:pt idx="1799">
                  <c:v>6.7652999999999999</c:v>
                </c:pt>
                <c:pt idx="1800">
                  <c:v>6.8</c:v>
                </c:pt>
                <c:pt idx="1801">
                  <c:v>6.7882999999999996</c:v>
                </c:pt>
                <c:pt idx="1802">
                  <c:v>6.7725999999999997</c:v>
                </c:pt>
                <c:pt idx="1803">
                  <c:v>6.7359999999999998</c:v>
                </c:pt>
                <c:pt idx="1804">
                  <c:v>6.7957000000000001</c:v>
                </c:pt>
                <c:pt idx="1805">
                  <c:v>6.8103999999999996</c:v>
                </c:pt>
                <c:pt idx="1806">
                  <c:v>6.8121999999999998</c:v>
                </c:pt>
                <c:pt idx="1807">
                  <c:v>6.8024000000000004</c:v>
                </c:pt>
                <c:pt idx="1808">
                  <c:v>6.7763</c:v>
                </c:pt>
                <c:pt idx="1809">
                  <c:v>6.7645</c:v>
                </c:pt>
                <c:pt idx="1810">
                  <c:v>6.7922000000000002</c:v>
                </c:pt>
                <c:pt idx="1811">
                  <c:v>6.8197000000000001</c:v>
                </c:pt>
                <c:pt idx="1812">
                  <c:v>6.7941000000000003</c:v>
                </c:pt>
                <c:pt idx="1813">
                  <c:v>6.7975000000000003</c:v>
                </c:pt>
                <c:pt idx="1814">
                  <c:v>6.8699000000000003</c:v>
                </c:pt>
                <c:pt idx="1815">
                  <c:v>6.8448000000000002</c:v>
                </c:pt>
                <c:pt idx="1816">
                  <c:v>6.8616999999999999</c:v>
                </c:pt>
                <c:pt idx="1817">
                  <c:v>6.8525999999999998</c:v>
                </c:pt>
                <c:pt idx="1818">
                  <c:v>6.8547000000000002</c:v>
                </c:pt>
                <c:pt idx="1819">
                  <c:v>6.8479000000000001</c:v>
                </c:pt>
                <c:pt idx="1820">
                  <c:v>6.8593000000000002</c:v>
                </c:pt>
                <c:pt idx="1821">
                  <c:v>6.8593000000000002</c:v>
                </c:pt>
                <c:pt idx="1822">
                  <c:v>6.8628999999999998</c:v>
                </c:pt>
                <c:pt idx="1823">
                  <c:v>6.8487</c:v>
                </c:pt>
                <c:pt idx="1824">
                  <c:v>6.8407</c:v>
                </c:pt>
                <c:pt idx="1825">
                  <c:v>6.8436000000000003</c:v>
                </c:pt>
                <c:pt idx="1826">
                  <c:v>6.8436000000000003</c:v>
                </c:pt>
                <c:pt idx="1827">
                  <c:v>6.8431999999999995</c:v>
                </c:pt>
                <c:pt idx="1828">
                  <c:v>6.7793000000000001</c:v>
                </c:pt>
                <c:pt idx="1829">
                  <c:v>6.7088999999999999</c:v>
                </c:pt>
                <c:pt idx="1830">
                  <c:v>6.6490999999999998</c:v>
                </c:pt>
                <c:pt idx="1831">
                  <c:v>6.6553000000000004</c:v>
                </c:pt>
                <c:pt idx="1832">
                  <c:v>6.6510999999999996</c:v>
                </c:pt>
                <c:pt idx="1833">
                  <c:v>6.6454000000000004</c:v>
                </c:pt>
                <c:pt idx="1834">
                  <c:v>6.6287000000000003</c:v>
                </c:pt>
                <c:pt idx="1835">
                  <c:v>6.6445999999999996</c:v>
                </c:pt>
                <c:pt idx="1836">
                  <c:v>6.6445999999999996</c:v>
                </c:pt>
                <c:pt idx="1837">
                  <c:v>6.6139000000000001</c:v>
                </c:pt>
                <c:pt idx="1838">
                  <c:v>6.6170999999999998</c:v>
                </c:pt>
                <c:pt idx="1839">
                  <c:v>6.6509</c:v>
                </c:pt>
                <c:pt idx="1840">
                  <c:v>6.6913</c:v>
                </c:pt>
                <c:pt idx="1841">
                  <c:v>6.6751000000000005</c:v>
                </c:pt>
                <c:pt idx="1842">
                  <c:v>6.6566000000000001</c:v>
                </c:pt>
                <c:pt idx="1843">
                  <c:v>6.6657000000000002</c:v>
                </c:pt>
                <c:pt idx="1844">
                  <c:v>6.6954000000000002</c:v>
                </c:pt>
                <c:pt idx="1845">
                  <c:v>6.6943000000000001</c:v>
                </c:pt>
                <c:pt idx="1846">
                  <c:v>6.6863999999999999</c:v>
                </c:pt>
                <c:pt idx="1847">
                  <c:v>6.7283999999999997</c:v>
                </c:pt>
                <c:pt idx="1848">
                  <c:v>6.7236000000000002</c:v>
                </c:pt>
                <c:pt idx="1849">
                  <c:v>6.7194000000000003</c:v>
                </c:pt>
                <c:pt idx="1850">
                  <c:v>6.7069000000000001</c:v>
                </c:pt>
                <c:pt idx="1851">
                  <c:v>6.6761999999999997</c:v>
                </c:pt>
                <c:pt idx="1852">
                  <c:v>6.6463000000000001</c:v>
                </c:pt>
                <c:pt idx="1853">
                  <c:v>6.6132999999999997</c:v>
                </c:pt>
                <c:pt idx="1854">
                  <c:v>6.6006999999999998</c:v>
                </c:pt>
                <c:pt idx="1855">
                  <c:v>6.6101999999999999</c:v>
                </c:pt>
                <c:pt idx="1856">
                  <c:v>6.5811000000000002</c:v>
                </c:pt>
                <c:pt idx="1857">
                  <c:v>6.5588999999999995</c:v>
                </c:pt>
                <c:pt idx="1858">
                  <c:v>6.5750000000000002</c:v>
                </c:pt>
                <c:pt idx="1859">
                  <c:v>6.5686</c:v>
                </c:pt>
                <c:pt idx="1860">
                  <c:v>6.5614999999999997</c:v>
                </c:pt>
                <c:pt idx="1861">
                  <c:v>6.5614999999999997</c:v>
                </c:pt>
                <c:pt idx="1862">
                  <c:v>6.5411999999999999</c:v>
                </c:pt>
                <c:pt idx="1863">
                  <c:v>6.5227000000000004</c:v>
                </c:pt>
                <c:pt idx="1864">
                  <c:v>6.5247999999999999</c:v>
                </c:pt>
                <c:pt idx="1865">
                  <c:v>6.5235000000000003</c:v>
                </c:pt>
                <c:pt idx="1866">
                  <c:v>6.4892000000000003</c:v>
                </c:pt>
                <c:pt idx="1867">
                  <c:v>6.4330999999999996</c:v>
                </c:pt>
                <c:pt idx="1868">
                  <c:v>6.4485999999999999</c:v>
                </c:pt>
                <c:pt idx="1869">
                  <c:v>6.4589999999999996</c:v>
                </c:pt>
                <c:pt idx="1870">
                  <c:v>6.4686000000000003</c:v>
                </c:pt>
                <c:pt idx="1871">
                  <c:v>6.4951999999999996</c:v>
                </c:pt>
                <c:pt idx="1872">
                  <c:v>6.5240999999999998</c:v>
                </c:pt>
                <c:pt idx="1873">
                  <c:v>6.5526999999999997</c:v>
                </c:pt>
                <c:pt idx="1874">
                  <c:v>6.6185</c:v>
                </c:pt>
                <c:pt idx="1875">
                  <c:v>6.6456</c:v>
                </c:pt>
                <c:pt idx="1876">
                  <c:v>6.6162999999999998</c:v>
                </c:pt>
                <c:pt idx="1877">
                  <c:v>6.6391999999999998</c:v>
                </c:pt>
                <c:pt idx="1878">
                  <c:v>6.6304999999999996</c:v>
                </c:pt>
                <c:pt idx="1879">
                  <c:v>6.5682</c:v>
                </c:pt>
                <c:pt idx="1880">
                  <c:v>6.5613999999999999</c:v>
                </c:pt>
                <c:pt idx="1881">
                  <c:v>6.5446</c:v>
                </c:pt>
                <c:pt idx="1882">
                  <c:v>6.5301999999999998</c:v>
                </c:pt>
                <c:pt idx="1883">
                  <c:v>6.5080999999999998</c:v>
                </c:pt>
                <c:pt idx="1884">
                  <c:v>6.4996</c:v>
                </c:pt>
                <c:pt idx="1885">
                  <c:v>6.5</c:v>
                </c:pt>
                <c:pt idx="1886">
                  <c:v>6.4794</c:v>
                </c:pt>
                <c:pt idx="1887">
                  <c:v>6.4741999999999997</c:v>
                </c:pt>
                <c:pt idx="1888">
                  <c:v>6.4893999999999998</c:v>
                </c:pt>
                <c:pt idx="1889">
                  <c:v>6.4611000000000001</c:v>
                </c:pt>
                <c:pt idx="1890">
                  <c:v>6.4465000000000003</c:v>
                </c:pt>
                <c:pt idx="1891">
                  <c:v>6.4446000000000003</c:v>
                </c:pt>
                <c:pt idx="1892">
                  <c:v>6.4253999999999998</c:v>
                </c:pt>
                <c:pt idx="1893">
                  <c:v>6.4217000000000004</c:v>
                </c:pt>
                <c:pt idx="1894">
                  <c:v>6.4211999999999998</c:v>
                </c:pt>
                <c:pt idx="1895">
                  <c:v>6.4092000000000002</c:v>
                </c:pt>
                <c:pt idx="1896">
                  <c:v>6.4161000000000001</c:v>
                </c:pt>
                <c:pt idx="1897">
                  <c:v>6.4013</c:v>
                </c:pt>
                <c:pt idx="1898">
                  <c:v>6.4005999999999998</c:v>
                </c:pt>
                <c:pt idx="1899">
                  <c:v>6.3823999999999996</c:v>
                </c:pt>
                <c:pt idx="1900">
                  <c:v>6.3823999999999996</c:v>
                </c:pt>
                <c:pt idx="1901">
                  <c:v>6.3845999999999998</c:v>
                </c:pt>
                <c:pt idx="1902">
                  <c:v>6.3960999999999997</c:v>
                </c:pt>
                <c:pt idx="1903">
                  <c:v>6.3944000000000001</c:v>
                </c:pt>
                <c:pt idx="1904">
                  <c:v>6.3935000000000004</c:v>
                </c:pt>
                <c:pt idx="1905">
                  <c:v>6.3952</c:v>
                </c:pt>
                <c:pt idx="1906">
                  <c:v>6.4126000000000003</c:v>
                </c:pt>
                <c:pt idx="1907">
                  <c:v>6.4192999999999998</c:v>
                </c:pt>
                <c:pt idx="1908">
                  <c:v>6.4175000000000004</c:v>
                </c:pt>
                <c:pt idx="1909">
                  <c:v>6.4114000000000004</c:v>
                </c:pt>
                <c:pt idx="1910">
                  <c:v>6.4363999999999999</c:v>
                </c:pt>
                <c:pt idx="1911">
                  <c:v>6.4329999999999998</c:v>
                </c:pt>
                <c:pt idx="1912">
                  <c:v>6.4413999999999998</c:v>
                </c:pt>
                <c:pt idx="1913">
                  <c:v>6.4225000000000003</c:v>
                </c:pt>
                <c:pt idx="1914">
                  <c:v>6.4287000000000001</c:v>
                </c:pt>
                <c:pt idx="1915">
                  <c:v>6.4409999999999998</c:v>
                </c:pt>
                <c:pt idx="1916">
                  <c:v>6.4165999999999999</c:v>
                </c:pt>
                <c:pt idx="1917">
                  <c:v>6.4261999999999997</c:v>
                </c:pt>
                <c:pt idx="1918">
                  <c:v>6.4451000000000001</c:v>
                </c:pt>
                <c:pt idx="1919">
                  <c:v>6.4661</c:v>
                </c:pt>
                <c:pt idx="1920">
                  <c:v>6.5571000000000002</c:v>
                </c:pt>
                <c:pt idx="1921">
                  <c:v>6.5588999999999995</c:v>
                </c:pt>
                <c:pt idx="1922">
                  <c:v>6.5636999999999999</c:v>
                </c:pt>
                <c:pt idx="1923">
                  <c:v>6.5492999999999997</c:v>
                </c:pt>
                <c:pt idx="1924">
                  <c:v>6.5545999999999998</c:v>
                </c:pt>
                <c:pt idx="1925">
                  <c:v>6.5708000000000002</c:v>
                </c:pt>
                <c:pt idx="1926">
                  <c:v>6.585</c:v>
                </c:pt>
                <c:pt idx="1927">
                  <c:v>6.6089000000000002</c:v>
                </c:pt>
                <c:pt idx="1928">
                  <c:v>6.6215999999999999</c:v>
                </c:pt>
                <c:pt idx="1929">
                  <c:v>6.6028000000000002</c:v>
                </c:pt>
                <c:pt idx="1930">
                  <c:v>6.5951000000000004</c:v>
                </c:pt>
                <c:pt idx="1931">
                  <c:v>6.5951000000000004</c:v>
                </c:pt>
                <c:pt idx="1932">
                  <c:v>6.5955000000000004</c:v>
                </c:pt>
                <c:pt idx="1933">
                  <c:v>6.5899000000000001</c:v>
                </c:pt>
                <c:pt idx="1934">
                  <c:v>6.5801999999999996</c:v>
                </c:pt>
                <c:pt idx="1935">
                  <c:v>6.5788000000000002</c:v>
                </c:pt>
                <c:pt idx="1936">
                  <c:v>6.5510999999999999</c:v>
                </c:pt>
                <c:pt idx="1937">
                  <c:v>6.5441000000000003</c:v>
                </c:pt>
                <c:pt idx="1938">
                  <c:v>6.5331999999999999</c:v>
                </c:pt>
                <c:pt idx="1939">
                  <c:v>6.5532000000000004</c:v>
                </c:pt>
                <c:pt idx="1940">
                  <c:v>6.5468999999999999</c:v>
                </c:pt>
                <c:pt idx="1941">
                  <c:v>6.5448000000000004</c:v>
                </c:pt>
                <c:pt idx="1942">
                  <c:v>6.5446999999999997</c:v>
                </c:pt>
                <c:pt idx="1943">
                  <c:v>6.5362</c:v>
                </c:pt>
                <c:pt idx="1944">
                  <c:v>6.5059000000000005</c:v>
                </c:pt>
                <c:pt idx="1945">
                  <c:v>6.5111999999999997</c:v>
                </c:pt>
                <c:pt idx="1946">
                  <c:v>6.5106999999999999</c:v>
                </c:pt>
                <c:pt idx="1947">
                  <c:v>6.5212000000000003</c:v>
                </c:pt>
                <c:pt idx="1948">
                  <c:v>6.5251999999999999</c:v>
                </c:pt>
                <c:pt idx="1949">
                  <c:v>6.5922000000000001</c:v>
                </c:pt>
                <c:pt idx="1950">
                  <c:v>6.5857000000000001</c:v>
                </c:pt>
                <c:pt idx="1951">
                  <c:v>6.5804999999999998</c:v>
                </c:pt>
                <c:pt idx="1952">
                  <c:v>6.5701000000000001</c:v>
                </c:pt>
                <c:pt idx="1953">
                  <c:v>6.6363000000000003</c:v>
                </c:pt>
                <c:pt idx="1954">
                  <c:v>6.6533999999999995</c:v>
                </c:pt>
                <c:pt idx="1955">
                  <c:v>6.6619000000000002</c:v>
                </c:pt>
                <c:pt idx="1956">
                  <c:v>6.6810999999999998</c:v>
                </c:pt>
                <c:pt idx="1957">
                  <c:v>6.6810999999999998</c:v>
                </c:pt>
                <c:pt idx="1958">
                  <c:v>6.6741000000000001</c:v>
                </c:pt>
                <c:pt idx="1959">
                  <c:v>6.6632999999999996</c:v>
                </c:pt>
                <c:pt idx="1960">
                  <c:v>6.6859000000000002</c:v>
                </c:pt>
                <c:pt idx="1961">
                  <c:v>6.6794000000000002</c:v>
                </c:pt>
                <c:pt idx="1962">
                  <c:v>6.6835000000000004</c:v>
                </c:pt>
                <c:pt idx="1963">
                  <c:v>6.6718999999999999</c:v>
                </c:pt>
                <c:pt idx="1964">
                  <c:v>6.649</c:v>
                </c:pt>
                <c:pt idx="1965">
                  <c:v>6.6654</c:v>
                </c:pt>
                <c:pt idx="1966">
                  <c:v>6.6736000000000004</c:v>
                </c:pt>
                <c:pt idx="1967">
                  <c:v>6.6840000000000002</c:v>
                </c:pt>
                <c:pt idx="1968">
                  <c:v>6.6642999999999999</c:v>
                </c:pt>
                <c:pt idx="1969">
                  <c:v>6.6573000000000002</c:v>
                </c:pt>
                <c:pt idx="1970">
                  <c:v>6.6414</c:v>
                </c:pt>
                <c:pt idx="1971">
                  <c:v>6.6425999999999998</c:v>
                </c:pt>
                <c:pt idx="1972">
                  <c:v>6.6524999999999999</c:v>
                </c:pt>
                <c:pt idx="1973">
                  <c:v>6.6751000000000005</c:v>
                </c:pt>
                <c:pt idx="1974">
                  <c:v>6.6698000000000004</c:v>
                </c:pt>
                <c:pt idx="1975">
                  <c:v>6.6741000000000001</c:v>
                </c:pt>
                <c:pt idx="1976">
                  <c:v>6.7923999999999998</c:v>
                </c:pt>
                <c:pt idx="1977">
                  <c:v>6.7789000000000001</c:v>
                </c:pt>
                <c:pt idx="1978">
                  <c:v>6.7587999999999999</c:v>
                </c:pt>
                <c:pt idx="1979">
                  <c:v>6.7439</c:v>
                </c:pt>
                <c:pt idx="1980">
                  <c:v>6.7423000000000002</c:v>
                </c:pt>
                <c:pt idx="1981">
                  <c:v>6.7413999999999996</c:v>
                </c:pt>
                <c:pt idx="1982">
                  <c:v>6.7439999999999998</c:v>
                </c:pt>
                <c:pt idx="1983">
                  <c:v>6.7512999999999996</c:v>
                </c:pt>
                <c:pt idx="1984">
                  <c:v>6.7587999999999999</c:v>
                </c:pt>
                <c:pt idx="1985">
                  <c:v>6.7628000000000004</c:v>
                </c:pt>
                <c:pt idx="1986">
                  <c:v>6.7638999999999996</c:v>
                </c:pt>
                <c:pt idx="1987">
                  <c:v>6.7552000000000003</c:v>
                </c:pt>
                <c:pt idx="1988">
                  <c:v>6.7515000000000001</c:v>
                </c:pt>
                <c:pt idx="1989">
                  <c:v>6.7229999999999999</c:v>
                </c:pt>
                <c:pt idx="1990">
                  <c:v>6.7141000000000002</c:v>
                </c:pt>
                <c:pt idx="1991">
                  <c:v>6.7061999999999999</c:v>
                </c:pt>
                <c:pt idx="1992">
                  <c:v>6.7085999999999997</c:v>
                </c:pt>
                <c:pt idx="1993">
                  <c:v>6.7172000000000001</c:v>
                </c:pt>
                <c:pt idx="1994">
                  <c:v>6.7031999999999998</c:v>
                </c:pt>
                <c:pt idx="1995">
                  <c:v>6.6962999999999999</c:v>
                </c:pt>
                <c:pt idx="1996">
                  <c:v>6.6764999999999999</c:v>
                </c:pt>
                <c:pt idx="1997">
                  <c:v>6.6642000000000001</c:v>
                </c:pt>
                <c:pt idx="1998">
                  <c:v>6.6592000000000002</c:v>
                </c:pt>
                <c:pt idx="1999">
                  <c:v>6.5972</c:v>
                </c:pt>
                <c:pt idx="2000">
                  <c:v>6.5885999999999996</c:v>
                </c:pt>
                <c:pt idx="2001">
                  <c:v>6.5885999999999996</c:v>
                </c:pt>
                <c:pt idx="2002">
                  <c:v>6.5906000000000002</c:v>
                </c:pt>
                <c:pt idx="2003">
                  <c:v>6.5667</c:v>
                </c:pt>
                <c:pt idx="2004">
                  <c:v>6.5575999999999999</c:v>
                </c:pt>
                <c:pt idx="2005">
                  <c:v>6.5267999999999997</c:v>
                </c:pt>
                <c:pt idx="2006">
                  <c:v>6.5331000000000001</c:v>
                </c:pt>
                <c:pt idx="2007">
                  <c:v>6.5484</c:v>
                </c:pt>
                <c:pt idx="2008">
                  <c:v>6.5499000000000001</c:v>
                </c:pt>
                <c:pt idx="2009">
                  <c:v>6.5709</c:v>
                </c:pt>
                <c:pt idx="2010">
                  <c:v>6.5595999999999997</c:v>
                </c:pt>
                <c:pt idx="2011">
                  <c:v>6.5625</c:v>
                </c:pt>
                <c:pt idx="2012">
                  <c:v>6.5636000000000001</c:v>
                </c:pt>
                <c:pt idx="2013">
                  <c:v>6.5655999999999999</c:v>
                </c:pt>
                <c:pt idx="2014">
                  <c:v>6.5728999999999997</c:v>
                </c:pt>
                <c:pt idx="2015">
                  <c:v>6.5616000000000003</c:v>
                </c:pt>
                <c:pt idx="2016">
                  <c:v>6.556</c:v>
                </c:pt>
                <c:pt idx="2017">
                  <c:v>6.5631000000000004</c:v>
                </c:pt>
                <c:pt idx="2018">
                  <c:v>6.5979000000000001</c:v>
                </c:pt>
                <c:pt idx="2019">
                  <c:v>6.6387999999999998</c:v>
                </c:pt>
                <c:pt idx="2020">
                  <c:v>6.6360000000000001</c:v>
                </c:pt>
                <c:pt idx="2021">
                  <c:v>6.6334</c:v>
                </c:pt>
                <c:pt idx="2022">
                  <c:v>6.6486999999999998</c:v>
                </c:pt>
                <c:pt idx="2023">
                  <c:v>6.63</c:v>
                </c:pt>
                <c:pt idx="2024">
                  <c:v>6.6367000000000003</c:v>
                </c:pt>
                <c:pt idx="2025">
                  <c:v>6.6449999999999996</c:v>
                </c:pt>
                <c:pt idx="2026">
                  <c:v>6.6449999999999996</c:v>
                </c:pt>
                <c:pt idx="2027">
                  <c:v>6.6321000000000003</c:v>
                </c:pt>
                <c:pt idx="2028">
                  <c:v>6.6166999999999998</c:v>
                </c:pt>
                <c:pt idx="2029">
                  <c:v>6.6037999999999997</c:v>
                </c:pt>
                <c:pt idx="2030">
                  <c:v>6.5931999999999995</c:v>
                </c:pt>
                <c:pt idx="2031">
                  <c:v>6.5682999999999998</c:v>
                </c:pt>
                <c:pt idx="2032">
                  <c:v>6.5649999999999995</c:v>
                </c:pt>
                <c:pt idx="2033">
                  <c:v>6.5685000000000002</c:v>
                </c:pt>
                <c:pt idx="2034">
                  <c:v>6.5651999999999999</c:v>
                </c:pt>
                <c:pt idx="2035">
                  <c:v>6.5846</c:v>
                </c:pt>
                <c:pt idx="2036">
                  <c:v>6.59</c:v>
                </c:pt>
                <c:pt idx="2037">
                  <c:v>6.5918999999999999</c:v>
                </c:pt>
                <c:pt idx="2038">
                  <c:v>6.6091999999999995</c:v>
                </c:pt>
                <c:pt idx="2039">
                  <c:v>6.6010999999999997</c:v>
                </c:pt>
                <c:pt idx="2040">
                  <c:v>6.6204000000000001</c:v>
                </c:pt>
                <c:pt idx="2041">
                  <c:v>6.6040999999999999</c:v>
                </c:pt>
                <c:pt idx="2042">
                  <c:v>6.6378000000000004</c:v>
                </c:pt>
                <c:pt idx="2043">
                  <c:v>6.6367000000000003</c:v>
                </c:pt>
                <c:pt idx="2044">
                  <c:v>6.6302000000000003</c:v>
                </c:pt>
                <c:pt idx="2045">
                  <c:v>6.6249000000000002</c:v>
                </c:pt>
                <c:pt idx="2046">
                  <c:v>6.6143000000000001</c:v>
                </c:pt>
                <c:pt idx="2047">
                  <c:v>6.6136999999999997</c:v>
                </c:pt>
                <c:pt idx="2048">
                  <c:v>6.6106999999999996</c:v>
                </c:pt>
                <c:pt idx="2049">
                  <c:v>6.6322999999999999</c:v>
                </c:pt>
                <c:pt idx="2050">
                  <c:v>6.6957000000000004</c:v>
                </c:pt>
                <c:pt idx="2051">
                  <c:v>6.7392000000000003</c:v>
                </c:pt>
                <c:pt idx="2052">
                  <c:v>6.7408000000000001</c:v>
                </c:pt>
                <c:pt idx="2053">
                  <c:v>6.7511999999999999</c:v>
                </c:pt>
                <c:pt idx="2054">
                  <c:v>6.7493999999999996</c:v>
                </c:pt>
                <c:pt idx="2055">
                  <c:v>6.7293000000000003</c:v>
                </c:pt>
                <c:pt idx="2056">
                  <c:v>6.7140000000000004</c:v>
                </c:pt>
                <c:pt idx="2057">
                  <c:v>6.7079000000000004</c:v>
                </c:pt>
                <c:pt idx="2058">
                  <c:v>6.7103999999999999</c:v>
                </c:pt>
                <c:pt idx="2059">
                  <c:v>6.7103999999999999</c:v>
                </c:pt>
                <c:pt idx="2060">
                  <c:v>6.7092999999999998</c:v>
                </c:pt>
                <c:pt idx="2061">
                  <c:v>6.7134999999999998</c:v>
                </c:pt>
                <c:pt idx="2062">
                  <c:v>6.7252999999999998</c:v>
                </c:pt>
                <c:pt idx="2063">
                  <c:v>6.7476000000000003</c:v>
                </c:pt>
                <c:pt idx="2064">
                  <c:v>6.7305999999999999</c:v>
                </c:pt>
                <c:pt idx="2065">
                  <c:v>6.7062999999999997</c:v>
                </c:pt>
                <c:pt idx="2066">
                  <c:v>6.7087000000000003</c:v>
                </c:pt>
                <c:pt idx="2067">
                  <c:v>6.7061999999999999</c:v>
                </c:pt>
                <c:pt idx="2068">
                  <c:v>6.6901999999999999</c:v>
                </c:pt>
                <c:pt idx="2069">
                  <c:v>6.6981999999999999</c:v>
                </c:pt>
                <c:pt idx="2070">
                  <c:v>6.7198000000000002</c:v>
                </c:pt>
                <c:pt idx="2071">
                  <c:v>6.7259000000000002</c:v>
                </c:pt>
                <c:pt idx="2072">
                  <c:v>6.7399000000000004</c:v>
                </c:pt>
                <c:pt idx="2073">
                  <c:v>6.7472000000000003</c:v>
                </c:pt>
                <c:pt idx="2074">
                  <c:v>6.7312000000000003</c:v>
                </c:pt>
                <c:pt idx="2075">
                  <c:v>6.7252000000000001</c:v>
                </c:pt>
                <c:pt idx="2076">
                  <c:v>6.7234999999999996</c:v>
                </c:pt>
                <c:pt idx="2077">
                  <c:v>6.734</c:v>
                </c:pt>
                <c:pt idx="2078">
                  <c:v>6.7645</c:v>
                </c:pt>
                <c:pt idx="2079">
                  <c:v>6.7839999999999998</c:v>
                </c:pt>
                <c:pt idx="2080">
                  <c:v>6.7774999999999999</c:v>
                </c:pt>
                <c:pt idx="2081">
                  <c:v>6.7774999999999999</c:v>
                </c:pt>
                <c:pt idx="2082">
                  <c:v>6.7751999999999999</c:v>
                </c:pt>
                <c:pt idx="2083">
                  <c:v>6.7672999999999996</c:v>
                </c:pt>
                <c:pt idx="2084">
                  <c:v>6.7523999999999997</c:v>
                </c:pt>
                <c:pt idx="2085">
                  <c:v>6.7488000000000001</c:v>
                </c:pt>
                <c:pt idx="2086">
                  <c:v>6.7488000000000001</c:v>
                </c:pt>
                <c:pt idx="2087">
                  <c:v>6.7416999999999998</c:v>
                </c:pt>
                <c:pt idx="2088">
                  <c:v>6.7306999999999997</c:v>
                </c:pt>
                <c:pt idx="2089">
                  <c:v>6.7202999999999999</c:v>
                </c:pt>
                <c:pt idx="2090">
                  <c:v>6.7130000000000001</c:v>
                </c:pt>
                <c:pt idx="2091">
                  <c:v>6.7061999999999999</c:v>
                </c:pt>
                <c:pt idx="2092">
                  <c:v>6.7141000000000002</c:v>
                </c:pt>
                <c:pt idx="2093">
                  <c:v>6.7641</c:v>
                </c:pt>
                <c:pt idx="2094">
                  <c:v>6.7446999999999999</c:v>
                </c:pt>
                <c:pt idx="2095">
                  <c:v>6.7465000000000002</c:v>
                </c:pt>
                <c:pt idx="2096">
                  <c:v>6.7465000000000002</c:v>
                </c:pt>
                <c:pt idx="2097">
                  <c:v>6.7298</c:v>
                </c:pt>
                <c:pt idx="2098">
                  <c:v>6.7324000000000002</c:v>
                </c:pt>
                <c:pt idx="2099">
                  <c:v>6.7437000000000005</c:v>
                </c:pt>
                <c:pt idx="2100">
                  <c:v>6.7658000000000005</c:v>
                </c:pt>
                <c:pt idx="2101">
                  <c:v>6.7835999999999999</c:v>
                </c:pt>
                <c:pt idx="2102">
                  <c:v>6.7778999999999998</c:v>
                </c:pt>
                <c:pt idx="2103">
                  <c:v>6.7965</c:v>
                </c:pt>
                <c:pt idx="2104">
                  <c:v>6.8078000000000003</c:v>
                </c:pt>
                <c:pt idx="2105">
                  <c:v>6.8015999999999996</c:v>
                </c:pt>
                <c:pt idx="2106">
                  <c:v>6.8395999999999999</c:v>
                </c:pt>
                <c:pt idx="2107">
                  <c:v>6.8466000000000005</c:v>
                </c:pt>
                <c:pt idx="2108">
                  <c:v>6.8438999999999997</c:v>
                </c:pt>
                <c:pt idx="2109">
                  <c:v>6.8543000000000003</c:v>
                </c:pt>
                <c:pt idx="2110">
                  <c:v>6.8894000000000002</c:v>
                </c:pt>
                <c:pt idx="2111">
                  <c:v>6.9706000000000001</c:v>
                </c:pt>
                <c:pt idx="2112">
                  <c:v>6.9595000000000002</c:v>
                </c:pt>
                <c:pt idx="2113">
                  <c:v>6.9760999999999997</c:v>
                </c:pt>
                <c:pt idx="2114">
                  <c:v>7.0221999999999998</c:v>
                </c:pt>
                <c:pt idx="2115">
                  <c:v>7.1007999999999996</c:v>
                </c:pt>
                <c:pt idx="2116">
                  <c:v>7.1479999999999997</c:v>
                </c:pt>
                <c:pt idx="2117">
                  <c:v>7.1191000000000004</c:v>
                </c:pt>
                <c:pt idx="2118">
                  <c:v>7.1147999999999998</c:v>
                </c:pt>
                <c:pt idx="2119">
                  <c:v>7.1466000000000003</c:v>
                </c:pt>
                <c:pt idx="2120">
                  <c:v>7.1295000000000002</c:v>
                </c:pt>
                <c:pt idx="2121">
                  <c:v>7.1295000000000002</c:v>
                </c:pt>
                <c:pt idx="2122">
                  <c:v>7.1181000000000001</c:v>
                </c:pt>
                <c:pt idx="2123">
                  <c:v>7.1147999999999998</c:v>
                </c:pt>
                <c:pt idx="2124">
                  <c:v>7.149</c:v>
                </c:pt>
                <c:pt idx="2125">
                  <c:v>7.1398999999999999</c:v>
                </c:pt>
                <c:pt idx="2126">
                  <c:v>7.1237000000000004</c:v>
                </c:pt>
                <c:pt idx="2127">
                  <c:v>7.1207000000000003</c:v>
                </c:pt>
                <c:pt idx="2128">
                  <c:v>7.0782999999999996</c:v>
                </c:pt>
                <c:pt idx="2129">
                  <c:v>7.0739000000000001</c:v>
                </c:pt>
                <c:pt idx="2130">
                  <c:v>7.08</c:v>
                </c:pt>
                <c:pt idx="2131">
                  <c:v>7.1017000000000001</c:v>
                </c:pt>
                <c:pt idx="2132">
                  <c:v>7.1250999999999998</c:v>
                </c:pt>
                <c:pt idx="2133">
                  <c:v>7.1350999999999996</c:v>
                </c:pt>
                <c:pt idx="2134">
                  <c:v>7.1692</c:v>
                </c:pt>
                <c:pt idx="2135">
                  <c:v>7.1738999999999997</c:v>
                </c:pt>
                <c:pt idx="2136">
                  <c:v>7.1837999999999997</c:v>
                </c:pt>
                <c:pt idx="2137">
                  <c:v>7.1847000000000003</c:v>
                </c:pt>
                <c:pt idx="2138">
                  <c:v>7.1787000000000001</c:v>
                </c:pt>
                <c:pt idx="2139">
                  <c:v>7.1696</c:v>
                </c:pt>
                <c:pt idx="2140">
                  <c:v>7.1816000000000004</c:v>
                </c:pt>
                <c:pt idx="2141">
                  <c:v>7.2214</c:v>
                </c:pt>
                <c:pt idx="2142">
                  <c:v>7.2606000000000002</c:v>
                </c:pt>
                <c:pt idx="2143">
                  <c:v>7.2816000000000001</c:v>
                </c:pt>
                <c:pt idx="2144">
                  <c:v>7.2683</c:v>
                </c:pt>
                <c:pt idx="2145">
                  <c:v>7.3071000000000002</c:v>
                </c:pt>
                <c:pt idx="2146">
                  <c:v>7.3323999999999998</c:v>
                </c:pt>
                <c:pt idx="2147">
                  <c:v>7.3185000000000002</c:v>
                </c:pt>
                <c:pt idx="2148">
                  <c:v>7.2858000000000001</c:v>
                </c:pt>
                <c:pt idx="2149">
                  <c:v>7.1048</c:v>
                </c:pt>
                <c:pt idx="2150">
                  <c:v>7.1048</c:v>
                </c:pt>
                <c:pt idx="2151">
                  <c:v>7.1048</c:v>
                </c:pt>
                <c:pt idx="2152">
                  <c:v>7.0952000000000002</c:v>
                </c:pt>
                <c:pt idx="2153">
                  <c:v>7.0933999999999999</c:v>
                </c:pt>
                <c:pt idx="2154">
                  <c:v>7.1109999999999998</c:v>
                </c:pt>
                <c:pt idx="2155">
                  <c:v>7.1115000000000004</c:v>
                </c:pt>
                <c:pt idx="2156">
                  <c:v>7.0883000000000003</c:v>
                </c:pt>
                <c:pt idx="2157">
                  <c:v>7.0772000000000004</c:v>
                </c:pt>
                <c:pt idx="2158">
                  <c:v>7.0679999999999996</c:v>
                </c:pt>
                <c:pt idx="2159">
                  <c:v>7.0782999999999996</c:v>
                </c:pt>
                <c:pt idx="2160">
                  <c:v>7.0970000000000004</c:v>
                </c:pt>
                <c:pt idx="2161">
                  <c:v>7.1254999999999997</c:v>
                </c:pt>
                <c:pt idx="2162">
                  <c:v>7.1447000000000003</c:v>
                </c:pt>
                <c:pt idx="2163">
                  <c:v>7.1656000000000004</c:v>
                </c:pt>
                <c:pt idx="2164">
                  <c:v>7.2107999999999999</c:v>
                </c:pt>
                <c:pt idx="2165">
                  <c:v>7.2309999999999999</c:v>
                </c:pt>
                <c:pt idx="2166">
                  <c:v>7.3063000000000002</c:v>
                </c:pt>
                <c:pt idx="2167">
                  <c:v>7.3211000000000004</c:v>
                </c:pt>
                <c:pt idx="2168">
                  <c:v>7.3917000000000002</c:v>
                </c:pt>
                <c:pt idx="2169">
                  <c:v>7.4109999999999996</c:v>
                </c:pt>
                <c:pt idx="2170">
                  <c:v>7.4015000000000004</c:v>
                </c:pt>
                <c:pt idx="2171">
                  <c:v>7.4166999999999996</c:v>
                </c:pt>
                <c:pt idx="2172">
                  <c:v>7.4132999999999996</c:v>
                </c:pt>
                <c:pt idx="2173">
                  <c:v>7.4489999999999998</c:v>
                </c:pt>
                <c:pt idx="2174">
                  <c:v>7.5001999999999995</c:v>
                </c:pt>
                <c:pt idx="2175">
                  <c:v>7.5681000000000003</c:v>
                </c:pt>
                <c:pt idx="2176">
                  <c:v>7.6242999999999999</c:v>
                </c:pt>
                <c:pt idx="2177">
                  <c:v>7.6768999999999998</c:v>
                </c:pt>
                <c:pt idx="2178">
                  <c:v>7.7306999999999997</c:v>
                </c:pt>
                <c:pt idx="2179">
                  <c:v>7.6963999999999997</c:v>
                </c:pt>
                <c:pt idx="2180">
                  <c:v>7.6509</c:v>
                </c:pt>
                <c:pt idx="2181">
                  <c:v>7.6386000000000003</c:v>
                </c:pt>
                <c:pt idx="2182">
                  <c:v>7.6418999999999997</c:v>
                </c:pt>
                <c:pt idx="2183">
                  <c:v>7.6696</c:v>
                </c:pt>
                <c:pt idx="2184">
                  <c:v>7.6850000000000005</c:v>
                </c:pt>
                <c:pt idx="2185">
                  <c:v>7.7111999999999998</c:v>
                </c:pt>
                <c:pt idx="2186">
                  <c:v>7.6940999999999997</c:v>
                </c:pt>
                <c:pt idx="2187">
                  <c:v>7.6947999999999999</c:v>
                </c:pt>
                <c:pt idx="2188">
                  <c:v>7.6577000000000002</c:v>
                </c:pt>
                <c:pt idx="2189">
                  <c:v>7.65</c:v>
                </c:pt>
                <c:pt idx="2190">
                  <c:v>7.6227</c:v>
                </c:pt>
                <c:pt idx="2191">
                  <c:v>7.6227</c:v>
                </c:pt>
                <c:pt idx="2192">
                  <c:v>7.649</c:v>
                </c:pt>
                <c:pt idx="2193">
                  <c:v>7.7222</c:v>
                </c:pt>
                <c:pt idx="2194">
                  <c:v>7.7331000000000003</c:v>
                </c:pt>
                <c:pt idx="2195">
                  <c:v>7.7879000000000005</c:v>
                </c:pt>
                <c:pt idx="2196">
                  <c:v>7.8286999999999995</c:v>
                </c:pt>
                <c:pt idx="2197">
                  <c:v>7.8628999999999998</c:v>
                </c:pt>
                <c:pt idx="2198">
                  <c:v>7.8756000000000004</c:v>
                </c:pt>
                <c:pt idx="2199">
                  <c:v>7.8460000000000001</c:v>
                </c:pt>
                <c:pt idx="2200">
                  <c:v>7.8308</c:v>
                </c:pt>
                <c:pt idx="2201">
                  <c:v>7.8529</c:v>
                </c:pt>
                <c:pt idx="2202">
                  <c:v>7.8533999999999997</c:v>
                </c:pt>
                <c:pt idx="2203">
                  <c:v>7.8617999999999997</c:v>
                </c:pt>
                <c:pt idx="2204">
                  <c:v>7.8639999999999999</c:v>
                </c:pt>
                <c:pt idx="2205">
                  <c:v>7.8585000000000003</c:v>
                </c:pt>
                <c:pt idx="2206">
                  <c:v>7.8578000000000001</c:v>
                </c:pt>
                <c:pt idx="2207">
                  <c:v>7.8924000000000003</c:v>
                </c:pt>
                <c:pt idx="2208">
                  <c:v>7.9109999999999996</c:v>
                </c:pt>
                <c:pt idx="2209">
                  <c:v>7.9640000000000004</c:v>
                </c:pt>
                <c:pt idx="2210">
                  <c:v>7.9783999999999997</c:v>
                </c:pt>
                <c:pt idx="2211">
                  <c:v>7.9928999999999997</c:v>
                </c:pt>
                <c:pt idx="2212">
                  <c:v>8.0374999999999996</c:v>
                </c:pt>
                <c:pt idx="2213">
                  <c:v>8.0737000000000005</c:v>
                </c:pt>
                <c:pt idx="2214">
                  <c:v>8.1821999999999999</c:v>
                </c:pt>
                <c:pt idx="2215">
                  <c:v>8.1981999999999999</c:v>
                </c:pt>
                <c:pt idx="2216">
                  <c:v>8.2043999999999997</c:v>
                </c:pt>
                <c:pt idx="2217">
                  <c:v>8.2722999999999995</c:v>
                </c:pt>
                <c:pt idx="2218">
                  <c:v>8.2722999999999995</c:v>
                </c:pt>
                <c:pt idx="2219">
                  <c:v>8.3864999999999998</c:v>
                </c:pt>
                <c:pt idx="2220">
                  <c:v>8.4657</c:v>
                </c:pt>
                <c:pt idx="2221">
                  <c:v>8.4655000000000005</c:v>
                </c:pt>
                <c:pt idx="2222">
                  <c:v>8.4297000000000004</c:v>
                </c:pt>
                <c:pt idx="2223">
                  <c:v>8.4598999999999993</c:v>
                </c:pt>
                <c:pt idx="2224">
                  <c:v>8.4624000000000006</c:v>
                </c:pt>
                <c:pt idx="2225">
                  <c:v>8.4220000000000006</c:v>
                </c:pt>
                <c:pt idx="2226">
                  <c:v>8.3774999999999995</c:v>
                </c:pt>
                <c:pt idx="2227">
                  <c:v>8.3929000000000009</c:v>
                </c:pt>
                <c:pt idx="2228">
                  <c:v>8.3649000000000004</c:v>
                </c:pt>
                <c:pt idx="2229">
                  <c:v>8.2758000000000003</c:v>
                </c:pt>
                <c:pt idx="2230">
                  <c:v>8.23</c:v>
                </c:pt>
                <c:pt idx="2231">
                  <c:v>8.1981999999999999</c:v>
                </c:pt>
                <c:pt idx="2232">
                  <c:v>8.1831999999999994</c:v>
                </c:pt>
                <c:pt idx="2233">
                  <c:v>8.1137999999999995</c:v>
                </c:pt>
                <c:pt idx="2234">
                  <c:v>7.9839000000000002</c:v>
                </c:pt>
                <c:pt idx="2235">
                  <c:v>7.9625000000000004</c:v>
                </c:pt>
                <c:pt idx="2236">
                  <c:v>7.9360999999999997</c:v>
                </c:pt>
                <c:pt idx="2237">
                  <c:v>7.9089999999999998</c:v>
                </c:pt>
                <c:pt idx="2238">
                  <c:v>7.9882</c:v>
                </c:pt>
                <c:pt idx="2239">
                  <c:v>8.0615000000000006</c:v>
                </c:pt>
                <c:pt idx="2240">
                  <c:v>8.0532000000000004</c:v>
                </c:pt>
                <c:pt idx="2241">
                  <c:v>8.0250000000000004</c:v>
                </c:pt>
                <c:pt idx="2242">
                  <c:v>8.0022000000000002</c:v>
                </c:pt>
                <c:pt idx="2243">
                  <c:v>7.9962999999999997</c:v>
                </c:pt>
                <c:pt idx="2244">
                  <c:v>7.9768999999999997</c:v>
                </c:pt>
                <c:pt idx="2245">
                  <c:v>7.9375999999999998</c:v>
                </c:pt>
                <c:pt idx="2246">
                  <c:v>7.9951999999999996</c:v>
                </c:pt>
                <c:pt idx="2247">
                  <c:v>8.0126000000000008</c:v>
                </c:pt>
                <c:pt idx="2248">
                  <c:v>8.0130999999999997</c:v>
                </c:pt>
                <c:pt idx="2249">
                  <c:v>8.0571999999999999</c:v>
                </c:pt>
                <c:pt idx="2250">
                  <c:v>8.0419</c:v>
                </c:pt>
                <c:pt idx="2251">
                  <c:v>8.0449999999999999</c:v>
                </c:pt>
                <c:pt idx="2252">
                  <c:v>8.0523000000000007</c:v>
                </c:pt>
                <c:pt idx="2253">
                  <c:v>8.0603999999999996</c:v>
                </c:pt>
                <c:pt idx="2254">
                  <c:v>8.0530000000000008</c:v>
                </c:pt>
                <c:pt idx="2255">
                  <c:v>8.0515000000000008</c:v>
                </c:pt>
                <c:pt idx="2256">
                  <c:v>8.0226000000000006</c:v>
                </c:pt>
                <c:pt idx="2257">
                  <c:v>8.0309000000000008</c:v>
                </c:pt>
                <c:pt idx="2258">
                  <c:v>8.0422999999999991</c:v>
                </c:pt>
                <c:pt idx="2259">
                  <c:v>8.0480999999999998</c:v>
                </c:pt>
                <c:pt idx="2260">
                  <c:v>8.0708000000000002</c:v>
                </c:pt>
                <c:pt idx="2261">
                  <c:v>8.0708000000000002</c:v>
                </c:pt>
                <c:pt idx="2262">
                  <c:v>8.1226000000000003</c:v>
                </c:pt>
                <c:pt idx="2263">
                  <c:v>8.1777999999999995</c:v>
                </c:pt>
                <c:pt idx="2264">
                  <c:v>8.1979000000000006</c:v>
                </c:pt>
                <c:pt idx="2265">
                  <c:v>8.1956000000000007</c:v>
                </c:pt>
                <c:pt idx="2266">
                  <c:v>8.2330000000000005</c:v>
                </c:pt>
                <c:pt idx="2267">
                  <c:v>8.2464999999999993</c:v>
                </c:pt>
                <c:pt idx="2268">
                  <c:v>8.2688000000000006</c:v>
                </c:pt>
                <c:pt idx="2269">
                  <c:v>8.2802000000000007</c:v>
                </c:pt>
                <c:pt idx="2270">
                  <c:v>8.2369000000000003</c:v>
                </c:pt>
                <c:pt idx="2271">
                  <c:v>8.2570999999999994</c:v>
                </c:pt>
                <c:pt idx="2272">
                  <c:v>8.26</c:v>
                </c:pt>
                <c:pt idx="2273">
                  <c:v>8.2818000000000005</c:v>
                </c:pt>
                <c:pt idx="2274">
                  <c:v>8.2665000000000006</c:v>
                </c:pt>
                <c:pt idx="2275">
                  <c:v>8.2163000000000004</c:v>
                </c:pt>
                <c:pt idx="2276">
                  <c:v>8.2094000000000005</c:v>
                </c:pt>
                <c:pt idx="2277">
                  <c:v>8.2149999999999999</c:v>
                </c:pt>
                <c:pt idx="2278">
                  <c:v>8.1881000000000004</c:v>
                </c:pt>
                <c:pt idx="2279">
                  <c:v>8.1524999999999999</c:v>
                </c:pt>
                <c:pt idx="2280">
                  <c:v>8.1212999999999997</c:v>
                </c:pt>
                <c:pt idx="2281">
                  <c:v>8.1524000000000001</c:v>
                </c:pt>
                <c:pt idx="2282">
                  <c:v>8.1676000000000002</c:v>
                </c:pt>
                <c:pt idx="2283">
                  <c:v>8.1729000000000003</c:v>
                </c:pt>
                <c:pt idx="2284">
                  <c:v>8.2859999999999996</c:v>
                </c:pt>
                <c:pt idx="2285">
                  <c:v>8.3094000000000001</c:v>
                </c:pt>
                <c:pt idx="2286">
                  <c:v>8.3094000000000001</c:v>
                </c:pt>
                <c:pt idx="2287">
                  <c:v>8.3663000000000007</c:v>
                </c:pt>
                <c:pt idx="2288">
                  <c:v>8.3478999999999992</c:v>
                </c:pt>
                <c:pt idx="2289">
                  <c:v>8.3840000000000003</c:v>
                </c:pt>
                <c:pt idx="2290">
                  <c:v>8.3826000000000001</c:v>
                </c:pt>
                <c:pt idx="2291">
                  <c:v>8.3888999999999996</c:v>
                </c:pt>
                <c:pt idx="2292">
                  <c:v>8.4232999999999993</c:v>
                </c:pt>
                <c:pt idx="2293">
                  <c:v>8.4209999999999994</c:v>
                </c:pt>
                <c:pt idx="2294">
                  <c:v>8.4568999999999992</c:v>
                </c:pt>
                <c:pt idx="2295">
                  <c:v>8.5076999999999998</c:v>
                </c:pt>
                <c:pt idx="2296">
                  <c:v>8.5250000000000004</c:v>
                </c:pt>
                <c:pt idx="2297">
                  <c:v>8.5548000000000002</c:v>
                </c:pt>
                <c:pt idx="2298">
                  <c:v>8.6044</c:v>
                </c:pt>
                <c:pt idx="2299">
                  <c:v>8.6715</c:v>
                </c:pt>
                <c:pt idx="2300">
                  <c:v>8.6539000000000001</c:v>
                </c:pt>
                <c:pt idx="2301">
                  <c:v>8.7165999999999997</c:v>
                </c:pt>
                <c:pt idx="2302">
                  <c:v>8.8488000000000007</c:v>
                </c:pt>
                <c:pt idx="2303">
                  <c:v>8.8670000000000009</c:v>
                </c:pt>
                <c:pt idx="2304">
                  <c:v>8.9173000000000009</c:v>
                </c:pt>
                <c:pt idx="2305">
                  <c:v>8.8355999999999995</c:v>
                </c:pt>
                <c:pt idx="2306">
                  <c:v>8.8798999999999992</c:v>
                </c:pt>
                <c:pt idx="2307">
                  <c:v>8.8587000000000007</c:v>
                </c:pt>
                <c:pt idx="2308">
                  <c:v>8.8511000000000006</c:v>
                </c:pt>
                <c:pt idx="2309">
                  <c:v>8.8126999999999995</c:v>
                </c:pt>
                <c:pt idx="2310">
                  <c:v>8.8175000000000008</c:v>
                </c:pt>
                <c:pt idx="2311">
                  <c:v>8.8175000000000008</c:v>
                </c:pt>
                <c:pt idx="2312">
                  <c:v>8.8832000000000004</c:v>
                </c:pt>
                <c:pt idx="2313">
                  <c:v>8.9110999999999994</c:v>
                </c:pt>
                <c:pt idx="2314">
                  <c:v>8.9315999999999995</c:v>
                </c:pt>
                <c:pt idx="2315">
                  <c:v>8.9443999999999999</c:v>
                </c:pt>
                <c:pt idx="2316">
                  <c:v>8.9483999999999995</c:v>
                </c:pt>
                <c:pt idx="2317">
                  <c:v>9.0137</c:v>
                </c:pt>
                <c:pt idx="2318">
                  <c:v>9.0678000000000001</c:v>
                </c:pt>
                <c:pt idx="2319">
                  <c:v>9.0678000000000001</c:v>
                </c:pt>
                <c:pt idx="2320">
                  <c:v>9.0564999999999998</c:v>
                </c:pt>
                <c:pt idx="2321">
                  <c:v>9.0726999999999993</c:v>
                </c:pt>
                <c:pt idx="2322">
                  <c:v>9.0608000000000004</c:v>
                </c:pt>
                <c:pt idx="2323">
                  <c:v>9.0484000000000009</c:v>
                </c:pt>
                <c:pt idx="2324">
                  <c:v>9.0219000000000005</c:v>
                </c:pt>
                <c:pt idx="2325">
                  <c:v>9.0394000000000005</c:v>
                </c:pt>
                <c:pt idx="2326">
                  <c:v>8.9411000000000005</c:v>
                </c:pt>
                <c:pt idx="2327">
                  <c:v>8.8951999999999991</c:v>
                </c:pt>
                <c:pt idx="2328">
                  <c:v>8.8951999999999991</c:v>
                </c:pt>
                <c:pt idx="2329">
                  <c:v>8.8569999999999993</c:v>
                </c:pt>
                <c:pt idx="2330">
                  <c:v>8.8644999999999996</c:v>
                </c:pt>
                <c:pt idx="2331">
                  <c:v>8.8737999999999992</c:v>
                </c:pt>
                <c:pt idx="2332">
                  <c:v>8.8727999999999998</c:v>
                </c:pt>
                <c:pt idx="2333">
                  <c:v>8.8393999999999995</c:v>
                </c:pt>
                <c:pt idx="2334">
                  <c:v>8.7507999999999999</c:v>
                </c:pt>
                <c:pt idx="2335">
                  <c:v>8.7433999999999994</c:v>
                </c:pt>
                <c:pt idx="2336">
                  <c:v>8.7409999999999997</c:v>
                </c:pt>
                <c:pt idx="2337">
                  <c:v>8.7394999999999996</c:v>
                </c:pt>
                <c:pt idx="2338">
                  <c:v>8.7621000000000002</c:v>
                </c:pt>
                <c:pt idx="2339">
                  <c:v>8.7463999999999995</c:v>
                </c:pt>
                <c:pt idx="2340">
                  <c:v>8.7782</c:v>
                </c:pt>
                <c:pt idx="2341">
                  <c:v>8.7806999999999995</c:v>
                </c:pt>
                <c:pt idx="2342">
                  <c:v>8.7806999999999995</c:v>
                </c:pt>
                <c:pt idx="2343">
                  <c:v>8.7742000000000004</c:v>
                </c:pt>
                <c:pt idx="2344">
                  <c:v>8.7891999999999992</c:v>
                </c:pt>
                <c:pt idx="2345">
                  <c:v>8.7805999999999997</c:v>
                </c:pt>
                <c:pt idx="2346">
                  <c:v>8.7068999999999992</c:v>
                </c:pt>
                <c:pt idx="2347">
                  <c:v>8.7068999999999992</c:v>
                </c:pt>
                <c:pt idx="2348">
                  <c:v>8.7164000000000001</c:v>
                </c:pt>
                <c:pt idx="2349">
                  <c:v>8.7517999999999994</c:v>
                </c:pt>
                <c:pt idx="2350">
                  <c:v>8.7392000000000003</c:v>
                </c:pt>
                <c:pt idx="2351">
                  <c:v>8.6862999999999992</c:v>
                </c:pt>
                <c:pt idx="2352">
                  <c:v>8.6592000000000002</c:v>
                </c:pt>
                <c:pt idx="2353">
                  <c:v>8.5747999999999998</c:v>
                </c:pt>
                <c:pt idx="2354">
                  <c:v>8.5731999999999999</c:v>
                </c:pt>
                <c:pt idx="2355">
                  <c:v>8.5604999999999993</c:v>
                </c:pt>
                <c:pt idx="2356">
                  <c:v>8.5517000000000003</c:v>
                </c:pt>
                <c:pt idx="2357">
                  <c:v>8.5169999999999995</c:v>
                </c:pt>
                <c:pt idx="2358">
                  <c:v>8.4825999999999997</c:v>
                </c:pt>
                <c:pt idx="2359">
                  <c:v>8.4542999999999999</c:v>
                </c:pt>
                <c:pt idx="2360">
                  <c:v>8.4471000000000007</c:v>
                </c:pt>
                <c:pt idx="2361">
                  <c:v>8.4471000000000007</c:v>
                </c:pt>
                <c:pt idx="2362">
                  <c:v>8.4085999999999999</c:v>
                </c:pt>
                <c:pt idx="2363">
                  <c:v>8.3678000000000008</c:v>
                </c:pt>
                <c:pt idx="2364">
                  <c:v>8.2773000000000003</c:v>
                </c:pt>
                <c:pt idx="2365">
                  <c:v>8.1843000000000004</c:v>
                </c:pt>
                <c:pt idx="2366">
                  <c:v>8.1638000000000002</c:v>
                </c:pt>
                <c:pt idx="2367">
                  <c:v>8.2027000000000001</c:v>
                </c:pt>
                <c:pt idx="2368">
                  <c:v>8.1812000000000005</c:v>
                </c:pt>
                <c:pt idx="2369">
                  <c:v>8.0925999999999991</c:v>
                </c:pt>
                <c:pt idx="2370">
                  <c:v>8.0579999999999998</c:v>
                </c:pt>
                <c:pt idx="2371">
                  <c:v>8.0643999999999991</c:v>
                </c:pt>
                <c:pt idx="2372">
                  <c:v>8.0815000000000001</c:v>
                </c:pt>
                <c:pt idx="2373">
                  <c:v>8.0718999999999994</c:v>
                </c:pt>
                <c:pt idx="2374">
                  <c:v>8.0561000000000007</c:v>
                </c:pt>
                <c:pt idx="2375">
                  <c:v>8.07</c:v>
                </c:pt>
                <c:pt idx="2376">
                  <c:v>8.0540000000000003</c:v>
                </c:pt>
                <c:pt idx="2377">
                  <c:v>8.0347000000000008</c:v>
                </c:pt>
                <c:pt idx="2378">
                  <c:v>8.0063999999999993</c:v>
                </c:pt>
                <c:pt idx="2379">
                  <c:v>7.9823000000000004</c:v>
                </c:pt>
                <c:pt idx="2380">
                  <c:v>7.9854000000000003</c:v>
                </c:pt>
                <c:pt idx="2381">
                  <c:v>7.9854000000000003</c:v>
                </c:pt>
                <c:pt idx="2382">
                  <c:v>7.9264000000000001</c:v>
                </c:pt>
                <c:pt idx="2383">
                  <c:v>7.8969000000000005</c:v>
                </c:pt>
                <c:pt idx="2384">
                  <c:v>7.9086999999999996</c:v>
                </c:pt>
                <c:pt idx="2385">
                  <c:v>7.9409999999999998</c:v>
                </c:pt>
                <c:pt idx="2386">
                  <c:v>7.9385000000000003</c:v>
                </c:pt>
                <c:pt idx="2387">
                  <c:v>7.9466000000000001</c:v>
                </c:pt>
                <c:pt idx="2388">
                  <c:v>7.9267000000000003</c:v>
                </c:pt>
                <c:pt idx="2389">
                  <c:v>7.9348000000000001</c:v>
                </c:pt>
                <c:pt idx="2390">
                  <c:v>7.9264000000000001</c:v>
                </c:pt>
                <c:pt idx="2391">
                  <c:v>7.8982000000000001</c:v>
                </c:pt>
                <c:pt idx="2392">
                  <c:v>7.8738999999999999</c:v>
                </c:pt>
                <c:pt idx="2393">
                  <c:v>7.8392999999999997</c:v>
                </c:pt>
                <c:pt idx="2394">
                  <c:v>7.8304999999999998</c:v>
                </c:pt>
                <c:pt idx="2395">
                  <c:v>7.8602999999999996</c:v>
                </c:pt>
                <c:pt idx="2396">
                  <c:v>7.8360000000000003</c:v>
                </c:pt>
                <c:pt idx="2397">
                  <c:v>7.7824999999999998</c:v>
                </c:pt>
                <c:pt idx="2398">
                  <c:v>7.7290999999999999</c:v>
                </c:pt>
                <c:pt idx="2399">
                  <c:v>7.6928999999999998</c:v>
                </c:pt>
                <c:pt idx="2400">
                  <c:v>7.6623000000000001</c:v>
                </c:pt>
                <c:pt idx="2401">
                  <c:v>7.5861999999999998</c:v>
                </c:pt>
                <c:pt idx="2402">
                  <c:v>7.5612000000000004</c:v>
                </c:pt>
                <c:pt idx="2403">
                  <c:v>7.5572999999999997</c:v>
                </c:pt>
                <c:pt idx="2404">
                  <c:v>7.4726999999999997</c:v>
                </c:pt>
                <c:pt idx="2405">
                  <c:v>7.4283000000000001</c:v>
                </c:pt>
                <c:pt idx="2406">
                  <c:v>7.4427000000000003</c:v>
                </c:pt>
                <c:pt idx="2407">
                  <c:v>7.4043999999999999</c:v>
                </c:pt>
                <c:pt idx="2408">
                  <c:v>7.3864999999999998</c:v>
                </c:pt>
                <c:pt idx="2409">
                  <c:v>7.4091000000000005</c:v>
                </c:pt>
                <c:pt idx="2410">
                  <c:v>7.3945999999999996</c:v>
                </c:pt>
                <c:pt idx="2411">
                  <c:v>7.4028</c:v>
                </c:pt>
                <c:pt idx="2412">
                  <c:v>7.4333999999999998</c:v>
                </c:pt>
                <c:pt idx="2413">
                  <c:v>7.4317000000000002</c:v>
                </c:pt>
                <c:pt idx="2414">
                  <c:v>7.4333999999999998</c:v>
                </c:pt>
                <c:pt idx="2415">
                  <c:v>7.4414999999999996</c:v>
                </c:pt>
                <c:pt idx="2416">
                  <c:v>7.4458000000000002</c:v>
                </c:pt>
                <c:pt idx="2417">
                  <c:v>7.4515000000000002</c:v>
                </c:pt>
                <c:pt idx="2418">
                  <c:v>7.4457000000000004</c:v>
                </c:pt>
                <c:pt idx="2419">
                  <c:v>7.4599000000000002</c:v>
                </c:pt>
                <c:pt idx="2420">
                  <c:v>7.4805999999999999</c:v>
                </c:pt>
                <c:pt idx="2421">
                  <c:v>7.4821</c:v>
                </c:pt>
                <c:pt idx="2422">
                  <c:v>7.4763999999999999</c:v>
                </c:pt>
                <c:pt idx="2423">
                  <c:v>7.4790000000000001</c:v>
                </c:pt>
                <c:pt idx="2424">
                  <c:v>7.4566999999999997</c:v>
                </c:pt>
                <c:pt idx="2425">
                  <c:v>7.4566999999999997</c:v>
                </c:pt>
                <c:pt idx="2426">
                  <c:v>7.4631999999999996</c:v>
                </c:pt>
                <c:pt idx="2427">
                  <c:v>7.4767000000000001</c:v>
                </c:pt>
                <c:pt idx="2428">
                  <c:v>7.4701000000000004</c:v>
                </c:pt>
                <c:pt idx="2429">
                  <c:v>7.4871999999999996</c:v>
                </c:pt>
                <c:pt idx="2430">
                  <c:v>7.49</c:v>
                </c:pt>
                <c:pt idx="2431">
                  <c:v>7.4771000000000001</c:v>
                </c:pt>
                <c:pt idx="2432">
                  <c:v>7.4572000000000003</c:v>
                </c:pt>
                <c:pt idx="2433">
                  <c:v>7.4414999999999996</c:v>
                </c:pt>
                <c:pt idx="2434">
                  <c:v>7.4393000000000002</c:v>
                </c:pt>
                <c:pt idx="2435">
                  <c:v>7.4448999999999996</c:v>
                </c:pt>
                <c:pt idx="2436">
                  <c:v>7.4657999999999998</c:v>
                </c:pt>
                <c:pt idx="2437">
                  <c:v>7.4543999999999997</c:v>
                </c:pt>
                <c:pt idx="2438">
                  <c:v>7.4634</c:v>
                </c:pt>
                <c:pt idx="2439">
                  <c:v>7.4970999999999997</c:v>
                </c:pt>
                <c:pt idx="2440">
                  <c:v>7.5228999999999999</c:v>
                </c:pt>
                <c:pt idx="2441">
                  <c:v>7.5210999999999997</c:v>
                </c:pt>
                <c:pt idx="2442">
                  <c:v>7.5869</c:v>
                </c:pt>
                <c:pt idx="2443">
                  <c:v>7.5463000000000005</c:v>
                </c:pt>
                <c:pt idx="2444">
                  <c:v>7.5355999999999996</c:v>
                </c:pt>
                <c:pt idx="2445">
                  <c:v>7.5251999999999999</c:v>
                </c:pt>
                <c:pt idx="2446">
                  <c:v>7.5313999999999997</c:v>
                </c:pt>
                <c:pt idx="2447">
                  <c:v>7.5507</c:v>
                </c:pt>
                <c:pt idx="2448">
                  <c:v>7.5385</c:v>
                </c:pt>
                <c:pt idx="2449">
                  <c:v>7.5313999999999997</c:v>
                </c:pt>
                <c:pt idx="2450">
                  <c:v>7.5442</c:v>
                </c:pt>
                <c:pt idx="2451">
                  <c:v>7.5442</c:v>
                </c:pt>
                <c:pt idx="2452">
                  <c:v>7.5204000000000004</c:v>
                </c:pt>
                <c:pt idx="2453">
                  <c:v>7.5052000000000003</c:v>
                </c:pt>
                <c:pt idx="2454">
                  <c:v>7.5039999999999996</c:v>
                </c:pt>
                <c:pt idx="2455">
                  <c:v>7.5381999999999998</c:v>
                </c:pt>
                <c:pt idx="2456">
                  <c:v>7.5449999999999999</c:v>
                </c:pt>
                <c:pt idx="2457">
                  <c:v>7.5773999999999999</c:v>
                </c:pt>
                <c:pt idx="2458">
                  <c:v>7.5628000000000002</c:v>
                </c:pt>
                <c:pt idx="2459">
                  <c:v>7.5450999999999997</c:v>
                </c:pt>
                <c:pt idx="2460">
                  <c:v>7.5587999999999997</c:v>
                </c:pt>
                <c:pt idx="2461">
                  <c:v>7.5190999999999999</c:v>
                </c:pt>
                <c:pt idx="2462">
                  <c:v>7.4993999999999996</c:v>
                </c:pt>
                <c:pt idx="2463">
                  <c:v>7.4855999999999998</c:v>
                </c:pt>
                <c:pt idx="2464">
                  <c:v>7.4862000000000002</c:v>
                </c:pt>
                <c:pt idx="2465">
                  <c:v>7.4724000000000004</c:v>
                </c:pt>
                <c:pt idx="2466">
                  <c:v>7.4930000000000003</c:v>
                </c:pt>
                <c:pt idx="2467">
                  <c:v>7.4503000000000004</c:v>
                </c:pt>
                <c:pt idx="2468">
                  <c:v>7.4226999999999999</c:v>
                </c:pt>
                <c:pt idx="2469">
                  <c:v>7.3301999999999996</c:v>
                </c:pt>
                <c:pt idx="2470">
                  <c:v>7.3418999999999999</c:v>
                </c:pt>
                <c:pt idx="2471">
                  <c:v>7.3408999999999995</c:v>
                </c:pt>
                <c:pt idx="2472">
                  <c:v>7.3441000000000001</c:v>
                </c:pt>
                <c:pt idx="2473">
                  <c:v>7.3460999999999999</c:v>
                </c:pt>
                <c:pt idx="2474">
                  <c:v>7.3362999999999996</c:v>
                </c:pt>
                <c:pt idx="2475">
                  <c:v>7.298</c:v>
                </c:pt>
                <c:pt idx="2476">
                  <c:v>7.2548000000000004</c:v>
                </c:pt>
                <c:pt idx="2477">
                  <c:v>7.2244999999999999</c:v>
                </c:pt>
                <c:pt idx="2478">
                  <c:v>7.1995000000000005</c:v>
                </c:pt>
                <c:pt idx="2479">
                  <c:v>7.1995000000000005</c:v>
                </c:pt>
                <c:pt idx="2480">
                  <c:v>7.1978</c:v>
                </c:pt>
                <c:pt idx="2481">
                  <c:v>7.2183000000000002</c:v>
                </c:pt>
                <c:pt idx="2482">
                  <c:v>7.2385999999999999</c:v>
                </c:pt>
                <c:pt idx="2483">
                  <c:v>7.2797999999999998</c:v>
                </c:pt>
                <c:pt idx="2484">
                  <c:v>7.2698</c:v>
                </c:pt>
                <c:pt idx="2485">
                  <c:v>7.3010000000000002</c:v>
                </c:pt>
                <c:pt idx="2486">
                  <c:v>7.3011999999999997</c:v>
                </c:pt>
                <c:pt idx="2487">
                  <c:v>7.3068999999999997</c:v>
                </c:pt>
                <c:pt idx="2488">
                  <c:v>7.3350999999999997</c:v>
                </c:pt>
                <c:pt idx="2489">
                  <c:v>7.3472</c:v>
                </c:pt>
                <c:pt idx="2490">
                  <c:v>7.3411999999999997</c:v>
                </c:pt>
                <c:pt idx="2491">
                  <c:v>7.3371000000000004</c:v>
                </c:pt>
                <c:pt idx="2492">
                  <c:v>7.3322000000000003</c:v>
                </c:pt>
                <c:pt idx="2493">
                  <c:v>7.3270999999999997</c:v>
                </c:pt>
                <c:pt idx="2494">
                  <c:v>7.3021000000000003</c:v>
                </c:pt>
                <c:pt idx="2495">
                  <c:v>7.3041999999999998</c:v>
                </c:pt>
                <c:pt idx="2496">
                  <c:v>7.2958999999999996</c:v>
                </c:pt>
                <c:pt idx="2497">
                  <c:v>7.2987000000000002</c:v>
                </c:pt>
                <c:pt idx="2498">
                  <c:v>7.3097000000000003</c:v>
                </c:pt>
                <c:pt idx="2499">
                  <c:v>7.3415999999999997</c:v>
                </c:pt>
                <c:pt idx="2500">
                  <c:v>7.3441999999999998</c:v>
                </c:pt>
                <c:pt idx="2501">
                  <c:v>7.45</c:v>
                </c:pt>
                <c:pt idx="2502">
                  <c:v>7.4785000000000004</c:v>
                </c:pt>
                <c:pt idx="2503">
                  <c:v>7.4128999999999996</c:v>
                </c:pt>
                <c:pt idx="2504">
                  <c:v>7.4184000000000001</c:v>
                </c:pt>
                <c:pt idx="2505">
                  <c:v>7.4142000000000001</c:v>
                </c:pt>
                <c:pt idx="2506">
                  <c:v>7.4450000000000003</c:v>
                </c:pt>
                <c:pt idx="2507">
                  <c:v>7.4721000000000002</c:v>
                </c:pt>
                <c:pt idx="2508">
                  <c:v>7.4572000000000003</c:v>
                </c:pt>
                <c:pt idx="2509">
                  <c:v>7.5079000000000002</c:v>
                </c:pt>
                <c:pt idx="2510">
                  <c:v>7.5145999999999997</c:v>
                </c:pt>
                <c:pt idx="2511">
                  <c:v>7.5237999999999996</c:v>
                </c:pt>
                <c:pt idx="2512">
                  <c:v>7.4690000000000003</c:v>
                </c:pt>
                <c:pt idx="2513">
                  <c:v>7.4576000000000002</c:v>
                </c:pt>
                <c:pt idx="2514">
                  <c:v>7.4450000000000003</c:v>
                </c:pt>
                <c:pt idx="2515">
                  <c:v>7.4554999999999998</c:v>
                </c:pt>
                <c:pt idx="2516">
                  <c:v>7.4710000000000001</c:v>
                </c:pt>
                <c:pt idx="2517">
                  <c:v>7.4660000000000002</c:v>
                </c:pt>
                <c:pt idx="2518">
                  <c:v>7.4528999999999996</c:v>
                </c:pt>
                <c:pt idx="2519">
                  <c:v>7.4851000000000001</c:v>
                </c:pt>
                <c:pt idx="2520">
                  <c:v>7.4512</c:v>
                </c:pt>
                <c:pt idx="2521">
                  <c:v>7.4512</c:v>
                </c:pt>
                <c:pt idx="2522">
                  <c:v>7.4642999999999997</c:v>
                </c:pt>
                <c:pt idx="2523">
                  <c:v>7.4912999999999998</c:v>
                </c:pt>
                <c:pt idx="2524">
                  <c:v>7.4912000000000001</c:v>
                </c:pt>
                <c:pt idx="2525">
                  <c:v>7.4827000000000004</c:v>
                </c:pt>
                <c:pt idx="2526">
                  <c:v>7.4481999999999999</c:v>
                </c:pt>
                <c:pt idx="2527">
                  <c:v>7.4513999999999996</c:v>
                </c:pt>
                <c:pt idx="2528">
                  <c:v>7.4725000000000001</c:v>
                </c:pt>
                <c:pt idx="2529">
                  <c:v>7.4364999999999997</c:v>
                </c:pt>
                <c:pt idx="2530">
                  <c:v>7.4378000000000002</c:v>
                </c:pt>
                <c:pt idx="2531">
                  <c:v>7.4564000000000004</c:v>
                </c:pt>
                <c:pt idx="2532">
                  <c:v>7.4562999999999997</c:v>
                </c:pt>
                <c:pt idx="2533">
                  <c:v>7.4394</c:v>
                </c:pt>
                <c:pt idx="2534">
                  <c:v>7.4970999999999997</c:v>
                </c:pt>
                <c:pt idx="2535">
                  <c:v>7.4774000000000003</c:v>
                </c:pt>
                <c:pt idx="2536">
                  <c:v>7.4638999999999998</c:v>
                </c:pt>
                <c:pt idx="2537">
                  <c:v>7.4785000000000004</c:v>
                </c:pt>
                <c:pt idx="2538">
                  <c:v>7.4787999999999997</c:v>
                </c:pt>
                <c:pt idx="2539">
                  <c:v>7.5049999999999999</c:v>
                </c:pt>
                <c:pt idx="2540">
                  <c:v>7.5259999999999998</c:v>
                </c:pt>
                <c:pt idx="2541">
                  <c:v>7.4836999999999998</c:v>
                </c:pt>
                <c:pt idx="2542">
                  <c:v>7.4974999999999996</c:v>
                </c:pt>
                <c:pt idx="2543">
                  <c:v>7.4508999999999999</c:v>
                </c:pt>
                <c:pt idx="2544">
                  <c:v>7.4405000000000001</c:v>
                </c:pt>
                <c:pt idx="2545">
                  <c:v>7.4127999999999998</c:v>
                </c:pt>
                <c:pt idx="2546">
                  <c:v>7.4116999999999997</c:v>
                </c:pt>
                <c:pt idx="2547">
                  <c:v>7.3948999999999998</c:v>
                </c:pt>
                <c:pt idx="2548">
                  <c:v>7.4375</c:v>
                </c:pt>
                <c:pt idx="2549">
                  <c:v>7.4368999999999996</c:v>
                </c:pt>
                <c:pt idx="2550">
                  <c:v>7.4353999999999996</c:v>
                </c:pt>
                <c:pt idx="2551">
                  <c:v>7.4353999999999996</c:v>
                </c:pt>
                <c:pt idx="2552">
                  <c:v>7.3975</c:v>
                </c:pt>
                <c:pt idx="2553">
                  <c:v>7.4099000000000004</c:v>
                </c:pt>
                <c:pt idx="2554">
                  <c:v>7.4238</c:v>
                </c:pt>
                <c:pt idx="2555">
                  <c:v>7.4184000000000001</c:v>
                </c:pt>
                <c:pt idx="2556">
                  <c:v>7.3997999999999999</c:v>
                </c:pt>
                <c:pt idx="2557">
                  <c:v>7.3567</c:v>
                </c:pt>
                <c:pt idx="2558">
                  <c:v>7.3293999999999997</c:v>
                </c:pt>
                <c:pt idx="2559">
                  <c:v>7.3391000000000002</c:v>
                </c:pt>
                <c:pt idx="2560">
                  <c:v>7.3640999999999996</c:v>
                </c:pt>
                <c:pt idx="2561">
                  <c:v>7.3647999999999998</c:v>
                </c:pt>
                <c:pt idx="2562">
                  <c:v>7.3495999999999997</c:v>
                </c:pt>
                <c:pt idx="2563">
                  <c:v>7.3583999999999996</c:v>
                </c:pt>
                <c:pt idx="2564">
                  <c:v>7.2512999999999996</c:v>
                </c:pt>
                <c:pt idx="2565">
                  <c:v>7.258</c:v>
                </c:pt>
                <c:pt idx="2566">
                  <c:v>7.27</c:v>
                </c:pt>
                <c:pt idx="2567">
                  <c:v>7.2862</c:v>
                </c:pt>
                <c:pt idx="2568">
                  <c:v>7.2881</c:v>
                </c:pt>
                <c:pt idx="2569">
                  <c:v>7.3022</c:v>
                </c:pt>
                <c:pt idx="2570">
                  <c:v>7.3075999999999999</c:v>
                </c:pt>
                <c:pt idx="2571">
                  <c:v>7.3075999999999999</c:v>
                </c:pt>
                <c:pt idx="2572">
                  <c:v>7.3125</c:v>
                </c:pt>
                <c:pt idx="2573">
                  <c:v>7.2911999999999999</c:v>
                </c:pt>
                <c:pt idx="2574">
                  <c:v>7.2866</c:v>
                </c:pt>
                <c:pt idx="2575">
                  <c:v>7.2933000000000003</c:v>
                </c:pt>
                <c:pt idx="2576">
                  <c:v>7.2923</c:v>
                </c:pt>
                <c:pt idx="2577">
                  <c:v>7.2797000000000001</c:v>
                </c:pt>
                <c:pt idx="2578">
                  <c:v>7.2560000000000002</c:v>
                </c:pt>
                <c:pt idx="2579">
                  <c:v>7.2683</c:v>
                </c:pt>
                <c:pt idx="2580">
                  <c:v>7.2775999999999996</c:v>
                </c:pt>
                <c:pt idx="2581">
                  <c:v>7.2907000000000002</c:v>
                </c:pt>
                <c:pt idx="2582">
                  <c:v>7.2666000000000004</c:v>
                </c:pt>
                <c:pt idx="2583">
                  <c:v>7.2645999999999997</c:v>
                </c:pt>
                <c:pt idx="2584">
                  <c:v>7.2645999999999997</c:v>
                </c:pt>
                <c:pt idx="2585">
                  <c:v>7.2592999999999996</c:v>
                </c:pt>
                <c:pt idx="2586">
                  <c:v>7.2976000000000001</c:v>
                </c:pt>
                <c:pt idx="2587">
                  <c:v>7.3487999999999998</c:v>
                </c:pt>
                <c:pt idx="2588">
                  <c:v>7.3434999999999997</c:v>
                </c:pt>
                <c:pt idx="2589">
                  <c:v>7.3777999999999997</c:v>
                </c:pt>
                <c:pt idx="2590">
                  <c:v>7.4180999999999999</c:v>
                </c:pt>
                <c:pt idx="2591">
                  <c:v>7.4458000000000002</c:v>
                </c:pt>
                <c:pt idx="2592">
                  <c:v>7.4577</c:v>
                </c:pt>
                <c:pt idx="2593">
                  <c:v>7.4653</c:v>
                </c:pt>
                <c:pt idx="2594">
                  <c:v>7.4315999999999995</c:v>
                </c:pt>
                <c:pt idx="2595">
                  <c:v>7.4112</c:v>
                </c:pt>
                <c:pt idx="2596">
                  <c:v>7.3666999999999998</c:v>
                </c:pt>
                <c:pt idx="2597">
                  <c:v>7.3278999999999996</c:v>
                </c:pt>
                <c:pt idx="2598">
                  <c:v>7.3068</c:v>
                </c:pt>
                <c:pt idx="2599">
                  <c:v>7.3322000000000003</c:v>
                </c:pt>
                <c:pt idx="2600">
                  <c:v>7.3091999999999997</c:v>
                </c:pt>
                <c:pt idx="2601">
                  <c:v>7.2888999999999999</c:v>
                </c:pt>
                <c:pt idx="2602">
                  <c:v>7.2941000000000003</c:v>
                </c:pt>
                <c:pt idx="2603">
                  <c:v>7.2941000000000003</c:v>
                </c:pt>
                <c:pt idx="2604">
                  <c:v>7.2976999999999999</c:v>
                </c:pt>
                <c:pt idx="2605">
                  <c:v>7.2807000000000004</c:v>
                </c:pt>
                <c:pt idx="2606">
                  <c:v>7.2907000000000002</c:v>
                </c:pt>
                <c:pt idx="2607">
                  <c:v>7.1585999999999999</c:v>
                </c:pt>
                <c:pt idx="2608">
                  <c:v>7.1585999999999999</c:v>
                </c:pt>
                <c:pt idx="2609">
                  <c:v>7.1195000000000004</c:v>
                </c:pt>
                <c:pt idx="2610">
                  <c:v>7.0087999999999999</c:v>
                </c:pt>
                <c:pt idx="2611">
                  <c:v>6.97</c:v>
                </c:pt>
                <c:pt idx="2612">
                  <c:v>6.9782000000000002</c:v>
                </c:pt>
                <c:pt idx="2613">
                  <c:v>6.9981999999999998</c:v>
                </c:pt>
                <c:pt idx="2614">
                  <c:v>7.0002000000000004</c:v>
                </c:pt>
                <c:pt idx="2615">
                  <c:v>6.9897</c:v>
                </c:pt>
                <c:pt idx="2616">
                  <c:v>6.9559999999999995</c:v>
                </c:pt>
                <c:pt idx="2617">
                  <c:v>6.9390000000000001</c:v>
                </c:pt>
                <c:pt idx="2618">
                  <c:v>6.9352</c:v>
                </c:pt>
                <c:pt idx="2619">
                  <c:v>6.9097999999999997</c:v>
                </c:pt>
                <c:pt idx="2620">
                  <c:v>6.9024000000000001</c:v>
                </c:pt>
                <c:pt idx="2621">
                  <c:v>6.9024000000000001</c:v>
                </c:pt>
                <c:pt idx="2622">
                  <c:v>6.9253999999999998</c:v>
                </c:pt>
                <c:pt idx="2623">
                  <c:v>6.9301000000000004</c:v>
                </c:pt>
                <c:pt idx="2624">
                  <c:v>6.9283000000000001</c:v>
                </c:pt>
                <c:pt idx="2625">
                  <c:v>6.9286000000000003</c:v>
                </c:pt>
                <c:pt idx="2626">
                  <c:v>6.8887</c:v>
                </c:pt>
                <c:pt idx="2627">
                  <c:v>6.8947000000000003</c:v>
                </c:pt>
                <c:pt idx="2628">
                  <c:v>6.9744000000000002</c:v>
                </c:pt>
                <c:pt idx="2629">
                  <c:v>7.0492999999999997</c:v>
                </c:pt>
                <c:pt idx="2630">
                  <c:v>7.0133999999999999</c:v>
                </c:pt>
                <c:pt idx="2631">
                  <c:v>7.0515999999999996</c:v>
                </c:pt>
                <c:pt idx="2632">
                  <c:v>6.9983000000000004</c:v>
                </c:pt>
                <c:pt idx="2633">
                  <c:v>6.9657</c:v>
                </c:pt>
                <c:pt idx="2634">
                  <c:v>6.9358000000000004</c:v>
                </c:pt>
                <c:pt idx="2635">
                  <c:v>6.9284999999999997</c:v>
                </c:pt>
                <c:pt idx="2636">
                  <c:v>6.9240000000000004</c:v>
                </c:pt>
                <c:pt idx="2637">
                  <c:v>6.9221000000000004</c:v>
                </c:pt>
                <c:pt idx="2638">
                  <c:v>6.8981000000000003</c:v>
                </c:pt>
                <c:pt idx="2639">
                  <c:v>6.8875999999999999</c:v>
                </c:pt>
                <c:pt idx="2640">
                  <c:v>6.8620000000000001</c:v>
                </c:pt>
                <c:pt idx="2641">
                  <c:v>6.8620000000000001</c:v>
                </c:pt>
                <c:pt idx="2642">
                  <c:v>6.8324999999999996</c:v>
                </c:pt>
                <c:pt idx="2643">
                  <c:v>6.8403</c:v>
                </c:pt>
                <c:pt idx="2644">
                  <c:v>6.8334999999999999</c:v>
                </c:pt>
                <c:pt idx="2645">
                  <c:v>6.8250000000000002</c:v>
                </c:pt>
                <c:pt idx="2646">
                  <c:v>6.8535000000000004</c:v>
                </c:pt>
                <c:pt idx="2647">
                  <c:v>6.8573000000000004</c:v>
                </c:pt>
                <c:pt idx="2648">
                  <c:v>6.9137000000000004</c:v>
                </c:pt>
                <c:pt idx="2649">
                  <c:v>6.9312000000000005</c:v>
                </c:pt>
                <c:pt idx="2650">
                  <c:v>7.0326000000000004</c:v>
                </c:pt>
                <c:pt idx="2651">
                  <c:v>6.9851999999999999</c:v>
                </c:pt>
                <c:pt idx="2652">
                  <c:v>6.9722</c:v>
                </c:pt>
                <c:pt idx="2653">
                  <c:v>6.9260000000000002</c:v>
                </c:pt>
                <c:pt idx="2654">
                  <c:v>6.8920000000000003</c:v>
                </c:pt>
                <c:pt idx="2655">
                  <c:v>6.9150999999999998</c:v>
                </c:pt>
                <c:pt idx="2656">
                  <c:v>7.1479999999999997</c:v>
                </c:pt>
                <c:pt idx="2657">
                  <c:v>7.2797000000000001</c:v>
                </c:pt>
                <c:pt idx="2658">
                  <c:v>7.3513000000000002</c:v>
                </c:pt>
                <c:pt idx="2659">
                  <c:v>7.8344000000000005</c:v>
                </c:pt>
                <c:pt idx="2660">
                  <c:v>8.3453999999999997</c:v>
                </c:pt>
                <c:pt idx="2661">
                  <c:v>8.7446999999999999</c:v>
                </c:pt>
                <c:pt idx="2662">
                  <c:v>9.2463999999999995</c:v>
                </c:pt>
                <c:pt idx="2663">
                  <c:v>9.8365000000000009</c:v>
                </c:pt>
                <c:pt idx="2664">
                  <c:v>10.6976</c:v>
                </c:pt>
                <c:pt idx="2665">
                  <c:v>10.6159</c:v>
                </c:pt>
                <c:pt idx="2666">
                  <c:v>11.105499999999999</c:v>
                </c:pt>
                <c:pt idx="2667">
                  <c:v>11.059900000000001</c:v>
                </c:pt>
                <c:pt idx="2668">
                  <c:v>10.678000000000001</c:v>
                </c:pt>
                <c:pt idx="2669">
                  <c:v>10.2432</c:v>
                </c:pt>
                <c:pt idx="2670">
                  <c:v>9.9068000000000005</c:v>
                </c:pt>
                <c:pt idx="2671">
                  <c:v>10.1572</c:v>
                </c:pt>
                <c:pt idx="2672">
                  <c:v>10.135300000000001</c:v>
                </c:pt>
                <c:pt idx="2673">
                  <c:v>10.148199999999999</c:v>
                </c:pt>
                <c:pt idx="2674">
                  <c:v>10.186</c:v>
                </c:pt>
                <c:pt idx="2675">
                  <c:v>10.2437</c:v>
                </c:pt>
                <c:pt idx="2676">
                  <c:v>10.269500000000001</c:v>
                </c:pt>
                <c:pt idx="2677">
                  <c:v>10.2058</c:v>
                </c:pt>
                <c:pt idx="2678">
                  <c:v>10.1523</c:v>
                </c:pt>
                <c:pt idx="2679">
                  <c:v>9.8461999999999996</c:v>
                </c:pt>
                <c:pt idx="2680">
                  <c:v>9.8461999999999996</c:v>
                </c:pt>
                <c:pt idx="2681">
                  <c:v>9.7538</c:v>
                </c:pt>
                <c:pt idx="2682">
                  <c:v>9.3095999999999997</c:v>
                </c:pt>
                <c:pt idx="2683">
                  <c:v>9.1292000000000009</c:v>
                </c:pt>
                <c:pt idx="2684">
                  <c:v>9.0673999999999992</c:v>
                </c:pt>
                <c:pt idx="2685">
                  <c:v>8.9445999999999994</c:v>
                </c:pt>
                <c:pt idx="2686">
                  <c:v>8.9113000000000007</c:v>
                </c:pt>
                <c:pt idx="2687">
                  <c:v>9.0526</c:v>
                </c:pt>
                <c:pt idx="2688">
                  <c:v>9.2434999999999992</c:v>
                </c:pt>
                <c:pt idx="2689">
                  <c:v>9.2515000000000001</c:v>
                </c:pt>
                <c:pt idx="2690">
                  <c:v>9.2714999999999996</c:v>
                </c:pt>
                <c:pt idx="2691">
                  <c:v>9.3080999999999996</c:v>
                </c:pt>
                <c:pt idx="2692">
                  <c:v>9.3328000000000007</c:v>
                </c:pt>
                <c:pt idx="2693">
                  <c:v>9.2765000000000004</c:v>
                </c:pt>
                <c:pt idx="2694">
                  <c:v>9.2018000000000004</c:v>
                </c:pt>
                <c:pt idx="2695">
                  <c:v>9.2056000000000004</c:v>
                </c:pt>
                <c:pt idx="2696">
                  <c:v>9.2840000000000007</c:v>
                </c:pt>
                <c:pt idx="2697">
                  <c:v>9.2837999999999994</c:v>
                </c:pt>
                <c:pt idx="2698">
                  <c:v>9.2667999999999999</c:v>
                </c:pt>
                <c:pt idx="2699">
                  <c:v>9.2439999999999998</c:v>
                </c:pt>
                <c:pt idx="2700">
                  <c:v>9.1608999999999998</c:v>
                </c:pt>
                <c:pt idx="2701">
                  <c:v>9.0980000000000008</c:v>
                </c:pt>
                <c:pt idx="2702">
                  <c:v>9.0481999999999996</c:v>
                </c:pt>
                <c:pt idx="2703">
                  <c:v>9.0185999999999993</c:v>
                </c:pt>
                <c:pt idx="2704">
                  <c:v>8.9863999999999997</c:v>
                </c:pt>
                <c:pt idx="2705">
                  <c:v>8.9810999999999996</c:v>
                </c:pt>
                <c:pt idx="2706">
                  <c:v>9.0251000000000001</c:v>
                </c:pt>
                <c:pt idx="2707">
                  <c:v>8.8359000000000005</c:v>
                </c:pt>
                <c:pt idx="2708">
                  <c:v>8.6793999999999993</c:v>
                </c:pt>
                <c:pt idx="2709">
                  <c:v>8.5722000000000005</c:v>
                </c:pt>
                <c:pt idx="2710">
                  <c:v>8.6679999999999993</c:v>
                </c:pt>
                <c:pt idx="2711">
                  <c:v>8.6679999999999993</c:v>
                </c:pt>
                <c:pt idx="2712">
                  <c:v>8.7329000000000008</c:v>
                </c:pt>
                <c:pt idx="2713">
                  <c:v>8.7054000000000009</c:v>
                </c:pt>
                <c:pt idx="2714">
                  <c:v>8.7108000000000008</c:v>
                </c:pt>
                <c:pt idx="2715">
                  <c:v>8.7196999999999996</c:v>
                </c:pt>
                <c:pt idx="2716">
                  <c:v>8.673</c:v>
                </c:pt>
                <c:pt idx="2717">
                  <c:v>8.5876000000000001</c:v>
                </c:pt>
                <c:pt idx="2718">
                  <c:v>8.4147999999999996</c:v>
                </c:pt>
                <c:pt idx="2719">
                  <c:v>8.2630999999999997</c:v>
                </c:pt>
                <c:pt idx="2720">
                  <c:v>8.2263000000000002</c:v>
                </c:pt>
                <c:pt idx="2721">
                  <c:v>8.0418000000000003</c:v>
                </c:pt>
                <c:pt idx="2722">
                  <c:v>7.9718999999999998</c:v>
                </c:pt>
                <c:pt idx="2723">
                  <c:v>8.0039999999999996</c:v>
                </c:pt>
                <c:pt idx="2724">
                  <c:v>8.0584000000000007</c:v>
                </c:pt>
                <c:pt idx="2725">
                  <c:v>8.1838999999999995</c:v>
                </c:pt>
                <c:pt idx="2726">
                  <c:v>8.2207000000000008</c:v>
                </c:pt>
                <c:pt idx="2727">
                  <c:v>8.1786999999999992</c:v>
                </c:pt>
                <c:pt idx="2728">
                  <c:v>8.1150000000000002</c:v>
                </c:pt>
                <c:pt idx="2729">
                  <c:v>8.0891000000000002</c:v>
                </c:pt>
                <c:pt idx="2730">
                  <c:v>8.0756999999999994</c:v>
                </c:pt>
                <c:pt idx="2731">
                  <c:v>7.9805000000000001</c:v>
                </c:pt>
                <c:pt idx="2732">
                  <c:v>7.9732000000000003</c:v>
                </c:pt>
                <c:pt idx="2733">
                  <c:v>7.9608999999999996</c:v>
                </c:pt>
                <c:pt idx="2734">
                  <c:v>7.9535</c:v>
                </c:pt>
                <c:pt idx="2735">
                  <c:v>7.9595000000000002</c:v>
                </c:pt>
                <c:pt idx="2736">
                  <c:v>7.9946000000000002</c:v>
                </c:pt>
                <c:pt idx="2737">
                  <c:v>7.9364999999999997</c:v>
                </c:pt>
                <c:pt idx="2738">
                  <c:v>7.9691999999999998</c:v>
                </c:pt>
                <c:pt idx="2739">
                  <c:v>7.8917000000000002</c:v>
                </c:pt>
                <c:pt idx="2740">
                  <c:v>7.8917000000000002</c:v>
                </c:pt>
                <c:pt idx="2741">
                  <c:v>7.7864000000000004</c:v>
                </c:pt>
                <c:pt idx="2742">
                  <c:v>7.7576999999999998</c:v>
                </c:pt>
                <c:pt idx="2743">
                  <c:v>7.7491000000000003</c:v>
                </c:pt>
                <c:pt idx="2744">
                  <c:v>7.7607999999999997</c:v>
                </c:pt>
                <c:pt idx="2745">
                  <c:v>7.7782</c:v>
                </c:pt>
                <c:pt idx="2746">
                  <c:v>7.8459000000000003</c:v>
                </c:pt>
                <c:pt idx="2747">
                  <c:v>7.8583999999999996</c:v>
                </c:pt>
                <c:pt idx="2748">
                  <c:v>7.8616000000000001</c:v>
                </c:pt>
                <c:pt idx="2749">
                  <c:v>7.8408999999999995</c:v>
                </c:pt>
                <c:pt idx="2750">
                  <c:v>7.8258000000000001</c:v>
                </c:pt>
                <c:pt idx="2751">
                  <c:v>7.8079999999999998</c:v>
                </c:pt>
                <c:pt idx="2752">
                  <c:v>7.7248000000000001</c:v>
                </c:pt>
                <c:pt idx="2753">
                  <c:v>7.6433</c:v>
                </c:pt>
                <c:pt idx="2754">
                  <c:v>7.6033999999999997</c:v>
                </c:pt>
                <c:pt idx="2755">
                  <c:v>7.5918999999999999</c:v>
                </c:pt>
                <c:pt idx="2756">
                  <c:v>7.5600000000000005</c:v>
                </c:pt>
                <c:pt idx="2757">
                  <c:v>7.5600000000000005</c:v>
                </c:pt>
                <c:pt idx="2758">
                  <c:v>7.5434000000000001</c:v>
                </c:pt>
                <c:pt idx="2759">
                  <c:v>7.4858000000000002</c:v>
                </c:pt>
                <c:pt idx="2760">
                  <c:v>7.3597000000000001</c:v>
                </c:pt>
                <c:pt idx="2761">
                  <c:v>7.3448000000000002</c:v>
                </c:pt>
                <c:pt idx="2762">
                  <c:v>7.3163999999999998</c:v>
                </c:pt>
                <c:pt idx="2763">
                  <c:v>7.2721999999999998</c:v>
                </c:pt>
                <c:pt idx="2764">
                  <c:v>7.2275999999999998</c:v>
                </c:pt>
                <c:pt idx="2765">
                  <c:v>7.1742999999999997</c:v>
                </c:pt>
                <c:pt idx="2766">
                  <c:v>7.1806999999999999</c:v>
                </c:pt>
                <c:pt idx="2767">
                  <c:v>7.1520999999999999</c:v>
                </c:pt>
                <c:pt idx="2768">
                  <c:v>7.1825000000000001</c:v>
                </c:pt>
                <c:pt idx="2769">
                  <c:v>7.19</c:v>
                </c:pt>
                <c:pt idx="2770">
                  <c:v>7.2126999999999999</c:v>
                </c:pt>
                <c:pt idx="2771">
                  <c:v>7.2172999999999998</c:v>
                </c:pt>
                <c:pt idx="2772">
                  <c:v>7.2160000000000002</c:v>
                </c:pt>
                <c:pt idx="2773">
                  <c:v>7.2000999999999999</c:v>
                </c:pt>
                <c:pt idx="2774">
                  <c:v>7.2210000000000001</c:v>
                </c:pt>
                <c:pt idx="2775">
                  <c:v>7.2138999999999998</c:v>
                </c:pt>
                <c:pt idx="2776">
                  <c:v>7.1962000000000002</c:v>
                </c:pt>
                <c:pt idx="2777">
                  <c:v>7.1844999999999999</c:v>
                </c:pt>
                <c:pt idx="2778">
                  <c:v>7.1872999999999996</c:v>
                </c:pt>
                <c:pt idx="2779">
                  <c:v>7.1447000000000003</c:v>
                </c:pt>
                <c:pt idx="2780">
                  <c:v>7.1475</c:v>
                </c:pt>
                <c:pt idx="2781">
                  <c:v>7.0842999999999998</c:v>
                </c:pt>
                <c:pt idx="2782">
                  <c:v>7.0689000000000002</c:v>
                </c:pt>
                <c:pt idx="2783">
                  <c:v>7.0320999999999998</c:v>
                </c:pt>
                <c:pt idx="2784">
                  <c:v>7.0053999999999998</c:v>
                </c:pt>
                <c:pt idx="2785">
                  <c:v>7.0350999999999999</c:v>
                </c:pt>
                <c:pt idx="2786">
                  <c:v>7.0350999999999999</c:v>
                </c:pt>
                <c:pt idx="2787">
                  <c:v>7.0911</c:v>
                </c:pt>
                <c:pt idx="2788">
                  <c:v>7.1561000000000003</c:v>
                </c:pt>
                <c:pt idx="2789">
                  <c:v>7.1897000000000002</c:v>
                </c:pt>
                <c:pt idx="2790">
                  <c:v>7.2159000000000004</c:v>
                </c:pt>
                <c:pt idx="2791">
                  <c:v>7.2003000000000004</c:v>
                </c:pt>
                <c:pt idx="2792">
                  <c:v>7.1970000000000001</c:v>
                </c:pt>
                <c:pt idx="2793">
                  <c:v>7.1676000000000002</c:v>
                </c:pt>
                <c:pt idx="2794">
                  <c:v>7.2173999999999996</c:v>
                </c:pt>
                <c:pt idx="2795">
                  <c:v>7.1932999999999998</c:v>
                </c:pt>
                <c:pt idx="2796">
                  <c:v>7.1908000000000003</c:v>
                </c:pt>
                <c:pt idx="2797">
                  <c:v>7.2507000000000001</c:v>
                </c:pt>
                <c:pt idx="2798">
                  <c:v>7.2523</c:v>
                </c:pt>
                <c:pt idx="2799">
                  <c:v>7.3757999999999999</c:v>
                </c:pt>
                <c:pt idx="2800">
                  <c:v>7.6767000000000003</c:v>
                </c:pt>
                <c:pt idx="2801">
                  <c:v>7.7402999999999995</c:v>
                </c:pt>
                <c:pt idx="2802">
                  <c:v>7.6670999999999996</c:v>
                </c:pt>
                <c:pt idx="2803">
                  <c:v>7.5766</c:v>
                </c:pt>
                <c:pt idx="2804">
                  <c:v>7.5956000000000001</c:v>
                </c:pt>
                <c:pt idx="2805">
                  <c:v>7.5894000000000004</c:v>
                </c:pt>
                <c:pt idx="2806">
                  <c:v>7.5979000000000001</c:v>
                </c:pt>
                <c:pt idx="2807">
                  <c:v>7.5796999999999999</c:v>
                </c:pt>
                <c:pt idx="2808">
                  <c:v>7.5898000000000003</c:v>
                </c:pt>
                <c:pt idx="2809">
                  <c:v>7.5728</c:v>
                </c:pt>
                <c:pt idx="2810">
                  <c:v>7.5487000000000002</c:v>
                </c:pt>
                <c:pt idx="2811">
                  <c:v>7.5487000000000002</c:v>
                </c:pt>
                <c:pt idx="2812">
                  <c:v>7.5765000000000002</c:v>
                </c:pt>
                <c:pt idx="2813">
                  <c:v>7.6127000000000002</c:v>
                </c:pt>
                <c:pt idx="2814">
                  <c:v>7.6925999999999997</c:v>
                </c:pt>
                <c:pt idx="2815">
                  <c:v>7.7359</c:v>
                </c:pt>
                <c:pt idx="2816">
                  <c:v>7.7412000000000001</c:v>
                </c:pt>
                <c:pt idx="2817">
                  <c:v>7.7623999999999995</c:v>
                </c:pt>
                <c:pt idx="2818">
                  <c:v>7.7483000000000004</c:v>
                </c:pt>
                <c:pt idx="2819">
                  <c:v>7.7804000000000002</c:v>
                </c:pt>
                <c:pt idx="2820">
                  <c:v>7.8334999999999999</c:v>
                </c:pt>
                <c:pt idx="2821">
                  <c:v>7.8076999999999996</c:v>
                </c:pt>
                <c:pt idx="2822">
                  <c:v>7.8283000000000005</c:v>
                </c:pt>
                <c:pt idx="2823">
                  <c:v>7.8383000000000003</c:v>
                </c:pt>
                <c:pt idx="2824">
                  <c:v>7.8891999999999998</c:v>
                </c:pt>
                <c:pt idx="2825">
                  <c:v>7.8751999999999995</c:v>
                </c:pt>
                <c:pt idx="2826">
                  <c:v>7.8848000000000003</c:v>
                </c:pt>
                <c:pt idx="2827">
                  <c:v>7.8170999999999999</c:v>
                </c:pt>
                <c:pt idx="2828">
                  <c:v>7.7495000000000003</c:v>
                </c:pt>
                <c:pt idx="2829">
                  <c:v>7.6299000000000001</c:v>
                </c:pt>
                <c:pt idx="2830">
                  <c:v>7.6372</c:v>
                </c:pt>
                <c:pt idx="2831">
                  <c:v>7.6635</c:v>
                </c:pt>
                <c:pt idx="2832">
                  <c:v>7.6176000000000004</c:v>
                </c:pt>
                <c:pt idx="2833">
                  <c:v>7.6176000000000004</c:v>
                </c:pt>
                <c:pt idx="2834">
                  <c:v>7.6352000000000002</c:v>
                </c:pt>
                <c:pt idx="2835">
                  <c:v>7.6371000000000002</c:v>
                </c:pt>
                <c:pt idx="2836">
                  <c:v>7.6539999999999999</c:v>
                </c:pt>
                <c:pt idx="2837">
                  <c:v>7.6212</c:v>
                </c:pt>
                <c:pt idx="2838">
                  <c:v>7.6059999999999999</c:v>
                </c:pt>
                <c:pt idx="2839">
                  <c:v>7.6444999999999999</c:v>
                </c:pt>
                <c:pt idx="2840">
                  <c:v>7.6506999999999996</c:v>
                </c:pt>
                <c:pt idx="2841">
                  <c:v>7.5869</c:v>
                </c:pt>
                <c:pt idx="2842">
                  <c:v>7.5374999999999996</c:v>
                </c:pt>
                <c:pt idx="2843">
                  <c:v>7.4917999999999996</c:v>
                </c:pt>
                <c:pt idx="2844">
                  <c:v>7.4917999999999996</c:v>
                </c:pt>
                <c:pt idx="2845">
                  <c:v>7.4427000000000003</c:v>
                </c:pt>
                <c:pt idx="2846">
                  <c:v>7.3239999999999998</c:v>
                </c:pt>
                <c:pt idx="2847">
                  <c:v>7.2640000000000002</c:v>
                </c:pt>
                <c:pt idx="2848">
                  <c:v>7.2827000000000002</c:v>
                </c:pt>
                <c:pt idx="2849">
                  <c:v>7.2793000000000001</c:v>
                </c:pt>
                <c:pt idx="2850">
                  <c:v>7.2705000000000002</c:v>
                </c:pt>
                <c:pt idx="2851">
                  <c:v>7.2583000000000002</c:v>
                </c:pt>
                <c:pt idx="2852">
                  <c:v>7.2294999999999998</c:v>
                </c:pt>
                <c:pt idx="2853">
                  <c:v>7.2092000000000001</c:v>
                </c:pt>
                <c:pt idx="2854">
                  <c:v>7.1810999999999998</c:v>
                </c:pt>
                <c:pt idx="2855">
                  <c:v>7.1513</c:v>
                </c:pt>
                <c:pt idx="2856">
                  <c:v>7.1760999999999999</c:v>
                </c:pt>
                <c:pt idx="2857">
                  <c:v>7.1676000000000002</c:v>
                </c:pt>
                <c:pt idx="2858">
                  <c:v>7.1619999999999999</c:v>
                </c:pt>
                <c:pt idx="2859">
                  <c:v>7.1104000000000003</c:v>
                </c:pt>
                <c:pt idx="2860">
                  <c:v>7.0949</c:v>
                </c:pt>
                <c:pt idx="2861">
                  <c:v>7.0393999999999997</c:v>
                </c:pt>
                <c:pt idx="2862">
                  <c:v>7.0590000000000002</c:v>
                </c:pt>
                <c:pt idx="2863">
                  <c:v>7.0590000000000002</c:v>
                </c:pt>
                <c:pt idx="2864">
                  <c:v>7.0709999999999997</c:v>
                </c:pt>
                <c:pt idx="2865">
                  <c:v>7.0709999999999997</c:v>
                </c:pt>
                <c:pt idx="2866">
                  <c:v>7.0652999999999997</c:v>
                </c:pt>
                <c:pt idx="2867">
                  <c:v>7.0666000000000002</c:v>
                </c:pt>
                <c:pt idx="2868">
                  <c:v>7.0566000000000004</c:v>
                </c:pt>
                <c:pt idx="2869">
                  <c:v>6.8710000000000004</c:v>
                </c:pt>
                <c:pt idx="2870">
                  <c:v>6.8710000000000004</c:v>
                </c:pt>
                <c:pt idx="2871">
                  <c:v>6.8248999999999995</c:v>
                </c:pt>
                <c:pt idx="2872">
                  <c:v>6.8342999999999998</c:v>
                </c:pt>
                <c:pt idx="2873">
                  <c:v>6.9225000000000003</c:v>
                </c:pt>
                <c:pt idx="2874">
                  <c:v>7.0143000000000004</c:v>
                </c:pt>
                <c:pt idx="2875">
                  <c:v>7.0768000000000004</c:v>
                </c:pt>
                <c:pt idx="2876">
                  <c:v>7.1172000000000004</c:v>
                </c:pt>
                <c:pt idx="2877">
                  <c:v>7.1680999999999999</c:v>
                </c:pt>
                <c:pt idx="2878">
                  <c:v>7.1748000000000003</c:v>
                </c:pt>
                <c:pt idx="2879">
                  <c:v>7.0970000000000004</c:v>
                </c:pt>
                <c:pt idx="2880">
                  <c:v>7.0339</c:v>
                </c:pt>
                <c:pt idx="2881">
                  <c:v>7.0339</c:v>
                </c:pt>
                <c:pt idx="2882">
                  <c:v>7.0389999999999997</c:v>
                </c:pt>
                <c:pt idx="2883">
                  <c:v>7.0095000000000001</c:v>
                </c:pt>
                <c:pt idx="2884">
                  <c:v>6.9747000000000003</c:v>
                </c:pt>
                <c:pt idx="2885">
                  <c:v>6.9719999999999995</c:v>
                </c:pt>
                <c:pt idx="2886">
                  <c:v>6.9481000000000002</c:v>
                </c:pt>
                <c:pt idx="2887">
                  <c:v>6.9754000000000005</c:v>
                </c:pt>
                <c:pt idx="2888">
                  <c:v>6.9877000000000002</c:v>
                </c:pt>
                <c:pt idx="2889">
                  <c:v>7.0050999999999997</c:v>
                </c:pt>
                <c:pt idx="2890">
                  <c:v>6.9523999999999999</c:v>
                </c:pt>
                <c:pt idx="2891">
                  <c:v>6.9309000000000003</c:v>
                </c:pt>
                <c:pt idx="2892">
                  <c:v>6.9356999999999998</c:v>
                </c:pt>
                <c:pt idx="2893">
                  <c:v>6.9508000000000001</c:v>
                </c:pt>
                <c:pt idx="2894">
                  <c:v>6.9827000000000004</c:v>
                </c:pt>
                <c:pt idx="2895">
                  <c:v>7.0049000000000001</c:v>
                </c:pt>
                <c:pt idx="2896">
                  <c:v>7.1112000000000002</c:v>
                </c:pt>
                <c:pt idx="2897">
                  <c:v>7.0895000000000001</c:v>
                </c:pt>
                <c:pt idx="2898">
                  <c:v>7.1031000000000004</c:v>
                </c:pt>
                <c:pt idx="2899">
                  <c:v>7.0723000000000003</c:v>
                </c:pt>
                <c:pt idx="2900">
                  <c:v>7.0944000000000003</c:v>
                </c:pt>
                <c:pt idx="2901">
                  <c:v>7.0944000000000003</c:v>
                </c:pt>
                <c:pt idx="2902">
                  <c:v>7.0909000000000004</c:v>
                </c:pt>
                <c:pt idx="2903">
                  <c:v>7.0712999999999999</c:v>
                </c:pt>
                <c:pt idx="2904">
                  <c:v>7.0232999999999999</c:v>
                </c:pt>
                <c:pt idx="2905">
                  <c:v>7.0061999999999998</c:v>
                </c:pt>
                <c:pt idx="2906">
                  <c:v>7.0308000000000002</c:v>
                </c:pt>
                <c:pt idx="2907">
                  <c:v>7.0377000000000001</c:v>
                </c:pt>
                <c:pt idx="2908">
                  <c:v>7.0545</c:v>
                </c:pt>
                <c:pt idx="2909">
                  <c:v>7.0978000000000003</c:v>
                </c:pt>
                <c:pt idx="2910">
                  <c:v>7.1007999999999996</c:v>
                </c:pt>
                <c:pt idx="2911">
                  <c:v>7.0995999999999997</c:v>
                </c:pt>
                <c:pt idx="2912">
                  <c:v>7.0945</c:v>
                </c:pt>
                <c:pt idx="2913">
                  <c:v>7.1166</c:v>
                </c:pt>
                <c:pt idx="2914">
                  <c:v>7.1441999999999997</c:v>
                </c:pt>
                <c:pt idx="2915">
                  <c:v>7.2271999999999998</c:v>
                </c:pt>
                <c:pt idx="2916">
                  <c:v>7.3364000000000003</c:v>
                </c:pt>
                <c:pt idx="2917">
                  <c:v>7.3532999999999999</c:v>
                </c:pt>
                <c:pt idx="2918">
                  <c:v>7.2786999999999997</c:v>
                </c:pt>
                <c:pt idx="2919">
                  <c:v>7.2332999999999998</c:v>
                </c:pt>
                <c:pt idx="2920">
                  <c:v>7.2746000000000004</c:v>
                </c:pt>
                <c:pt idx="2921">
                  <c:v>7.2771999999999997</c:v>
                </c:pt>
                <c:pt idx="2922">
                  <c:v>7.2074999999999996</c:v>
                </c:pt>
                <c:pt idx="2923">
                  <c:v>7.2194000000000003</c:v>
                </c:pt>
                <c:pt idx="2924">
                  <c:v>7.2229000000000001</c:v>
                </c:pt>
                <c:pt idx="2925">
                  <c:v>7.1875999999999998</c:v>
                </c:pt>
                <c:pt idx="2926">
                  <c:v>7.1601999999999997</c:v>
                </c:pt>
                <c:pt idx="2927">
                  <c:v>7.1567999999999996</c:v>
                </c:pt>
                <c:pt idx="2928">
                  <c:v>7.2045000000000003</c:v>
                </c:pt>
                <c:pt idx="2929">
                  <c:v>7.1874000000000002</c:v>
                </c:pt>
                <c:pt idx="2930">
                  <c:v>7.3171999999999997</c:v>
                </c:pt>
                <c:pt idx="2931">
                  <c:v>7.2949999999999999</c:v>
                </c:pt>
                <c:pt idx="2932">
                  <c:v>7.3620999999999999</c:v>
                </c:pt>
                <c:pt idx="2933">
                  <c:v>7.202</c:v>
                </c:pt>
                <c:pt idx="2934">
                  <c:v>7.1627999999999998</c:v>
                </c:pt>
                <c:pt idx="2935">
                  <c:v>7.1627999999999998</c:v>
                </c:pt>
                <c:pt idx="2936">
                  <c:v>7.1576000000000004</c:v>
                </c:pt>
                <c:pt idx="2937">
                  <c:v>7.1447000000000003</c:v>
                </c:pt>
                <c:pt idx="2938">
                  <c:v>7.1045999999999996</c:v>
                </c:pt>
                <c:pt idx="2939">
                  <c:v>7.1097000000000001</c:v>
                </c:pt>
                <c:pt idx="2940">
                  <c:v>7.1178999999999997</c:v>
                </c:pt>
                <c:pt idx="2941">
                  <c:v>7.1207000000000003</c:v>
                </c:pt>
                <c:pt idx="2942">
                  <c:v>7.16</c:v>
                </c:pt>
                <c:pt idx="2943">
                  <c:v>7.1737000000000002</c:v>
                </c:pt>
                <c:pt idx="2944">
                  <c:v>7.2047999999999996</c:v>
                </c:pt>
                <c:pt idx="2945">
                  <c:v>7.1475999999999997</c:v>
                </c:pt>
                <c:pt idx="2946">
                  <c:v>7.1058000000000003</c:v>
                </c:pt>
                <c:pt idx="2947">
                  <c:v>7.0945999999999998</c:v>
                </c:pt>
                <c:pt idx="2948">
                  <c:v>7.0955000000000004</c:v>
                </c:pt>
                <c:pt idx="2949">
                  <c:v>7.0659000000000001</c:v>
                </c:pt>
                <c:pt idx="2950">
                  <c:v>7.0551000000000004</c:v>
                </c:pt>
                <c:pt idx="2951">
                  <c:v>7.0834999999999999</c:v>
                </c:pt>
                <c:pt idx="2952">
                  <c:v>7.077</c:v>
                </c:pt>
                <c:pt idx="2953">
                  <c:v>7.0944000000000003</c:v>
                </c:pt>
                <c:pt idx="2954">
                  <c:v>7.0583999999999998</c:v>
                </c:pt>
                <c:pt idx="2955">
                  <c:v>7.1353999999999997</c:v>
                </c:pt>
                <c:pt idx="2956">
                  <c:v>7.1308999999999996</c:v>
                </c:pt>
                <c:pt idx="2957">
                  <c:v>7.0735999999999999</c:v>
                </c:pt>
                <c:pt idx="2958">
                  <c:v>7.0613000000000001</c:v>
                </c:pt>
                <c:pt idx="2959">
                  <c:v>7.0510000000000002</c:v>
                </c:pt>
                <c:pt idx="2960">
                  <c:v>7.0411999999999999</c:v>
                </c:pt>
                <c:pt idx="2961">
                  <c:v>7.0365000000000002</c:v>
                </c:pt>
                <c:pt idx="2962">
                  <c:v>7.0682</c:v>
                </c:pt>
                <c:pt idx="2963">
                  <c:v>7.0922000000000001</c:v>
                </c:pt>
                <c:pt idx="2964">
                  <c:v>7.1536</c:v>
                </c:pt>
                <c:pt idx="2965">
                  <c:v>7.1353999999999997</c:v>
                </c:pt>
                <c:pt idx="2966">
                  <c:v>7.1439000000000004</c:v>
                </c:pt>
                <c:pt idx="2967">
                  <c:v>7.1492000000000004</c:v>
                </c:pt>
                <c:pt idx="2968">
                  <c:v>7.1584000000000003</c:v>
                </c:pt>
                <c:pt idx="2969">
                  <c:v>7.1662999999999997</c:v>
                </c:pt>
                <c:pt idx="2970">
                  <c:v>7.1394000000000002</c:v>
                </c:pt>
                <c:pt idx="2971">
                  <c:v>7.0984999999999996</c:v>
                </c:pt>
                <c:pt idx="2972">
                  <c:v>7.0494000000000003</c:v>
                </c:pt>
                <c:pt idx="2973">
                  <c:v>7.0126999999999997</c:v>
                </c:pt>
                <c:pt idx="2974">
                  <c:v>7.0533000000000001</c:v>
                </c:pt>
                <c:pt idx="2975">
                  <c:v>7.0521000000000003</c:v>
                </c:pt>
                <c:pt idx="2976">
                  <c:v>7.0521000000000003</c:v>
                </c:pt>
                <c:pt idx="2977">
                  <c:v>7.1140999999999996</c:v>
                </c:pt>
                <c:pt idx="2978">
                  <c:v>7.0952000000000002</c:v>
                </c:pt>
                <c:pt idx="2979">
                  <c:v>7.1447000000000003</c:v>
                </c:pt>
                <c:pt idx="2980">
                  <c:v>7.1467999999999998</c:v>
                </c:pt>
                <c:pt idx="2981">
                  <c:v>7.1308999999999996</c:v>
                </c:pt>
                <c:pt idx="2982">
                  <c:v>7.0952999999999999</c:v>
                </c:pt>
                <c:pt idx="2983">
                  <c:v>7.1078999999999999</c:v>
                </c:pt>
                <c:pt idx="2984">
                  <c:v>7.1893000000000002</c:v>
                </c:pt>
                <c:pt idx="2985">
                  <c:v>7.1619999999999999</c:v>
                </c:pt>
                <c:pt idx="2986">
                  <c:v>7.1749000000000001</c:v>
                </c:pt>
                <c:pt idx="2987">
                  <c:v>7.2267999999999999</c:v>
                </c:pt>
                <c:pt idx="2988">
                  <c:v>7.2229000000000001</c:v>
                </c:pt>
                <c:pt idx="2989">
                  <c:v>7.2092000000000001</c:v>
                </c:pt>
                <c:pt idx="2990">
                  <c:v>7.1516999999999999</c:v>
                </c:pt>
                <c:pt idx="2991">
                  <c:v>7.1317000000000004</c:v>
                </c:pt>
                <c:pt idx="2992">
                  <c:v>7.1932</c:v>
                </c:pt>
                <c:pt idx="2993">
                  <c:v>7.2468000000000004</c:v>
                </c:pt>
                <c:pt idx="2994">
                  <c:v>7.2746000000000004</c:v>
                </c:pt>
                <c:pt idx="2995">
                  <c:v>7.3129</c:v>
                </c:pt>
                <c:pt idx="2996">
                  <c:v>7.3343999999999996</c:v>
                </c:pt>
                <c:pt idx="2997">
                  <c:v>7.3490000000000002</c:v>
                </c:pt>
                <c:pt idx="2998">
                  <c:v>7.3646000000000003</c:v>
                </c:pt>
                <c:pt idx="2999">
                  <c:v>7.3967000000000001</c:v>
                </c:pt>
                <c:pt idx="3000">
                  <c:v>7.4139999999999997</c:v>
                </c:pt>
                <c:pt idx="3001">
                  <c:v>7.4139999999999997</c:v>
                </c:pt>
                <c:pt idx="3002">
                  <c:v>7.6028000000000002</c:v>
                </c:pt>
                <c:pt idx="3003">
                  <c:v>7.6043000000000003</c:v>
                </c:pt>
                <c:pt idx="3004">
                  <c:v>7.5168999999999997</c:v>
                </c:pt>
                <c:pt idx="3005">
                  <c:v>7.4744999999999999</c:v>
                </c:pt>
                <c:pt idx="3006">
                  <c:v>7.4240000000000004</c:v>
                </c:pt>
                <c:pt idx="3007">
                  <c:v>7.4131999999999998</c:v>
                </c:pt>
                <c:pt idx="3008">
                  <c:v>7.4107000000000003</c:v>
                </c:pt>
                <c:pt idx="3009">
                  <c:v>7.3503999999999996</c:v>
                </c:pt>
                <c:pt idx="3010">
                  <c:v>7.3269000000000002</c:v>
                </c:pt>
                <c:pt idx="3011">
                  <c:v>7.3757999999999999</c:v>
                </c:pt>
                <c:pt idx="3012">
                  <c:v>7.4668999999999999</c:v>
                </c:pt>
                <c:pt idx="3013">
                  <c:v>7.6298000000000004</c:v>
                </c:pt>
                <c:pt idx="3014">
                  <c:v>7.6751000000000005</c:v>
                </c:pt>
                <c:pt idx="3015">
                  <c:v>7.6661000000000001</c:v>
                </c:pt>
                <c:pt idx="3016">
                  <c:v>7.7438000000000002</c:v>
                </c:pt>
                <c:pt idx="3017">
                  <c:v>7.9965999999999999</c:v>
                </c:pt>
                <c:pt idx="3018">
                  <c:v>8.1109000000000009</c:v>
                </c:pt>
                <c:pt idx="3019">
                  <c:v>8.2228999999999992</c:v>
                </c:pt>
                <c:pt idx="3020">
                  <c:v>8.3163</c:v>
                </c:pt>
                <c:pt idx="3021">
                  <c:v>8.2401999999999997</c:v>
                </c:pt>
                <c:pt idx="3022">
                  <c:v>8.0831999999999997</c:v>
                </c:pt>
                <c:pt idx="3023">
                  <c:v>7.9553000000000003</c:v>
                </c:pt>
                <c:pt idx="3024">
                  <c:v>8.0114999999999998</c:v>
                </c:pt>
                <c:pt idx="3025">
                  <c:v>8.1148000000000007</c:v>
                </c:pt>
                <c:pt idx="3026">
                  <c:v>8.1141000000000005</c:v>
                </c:pt>
                <c:pt idx="3027">
                  <c:v>8.0366</c:v>
                </c:pt>
                <c:pt idx="3028">
                  <c:v>7.9958</c:v>
                </c:pt>
                <c:pt idx="3029">
                  <c:v>7.9779</c:v>
                </c:pt>
                <c:pt idx="3030">
                  <c:v>7.9831000000000003</c:v>
                </c:pt>
                <c:pt idx="3031">
                  <c:v>7.9642999999999997</c:v>
                </c:pt>
                <c:pt idx="3032">
                  <c:v>8.0004000000000008</c:v>
                </c:pt>
                <c:pt idx="3033">
                  <c:v>8.0769000000000002</c:v>
                </c:pt>
                <c:pt idx="3034">
                  <c:v>8.0643999999999991</c:v>
                </c:pt>
                <c:pt idx="3035">
                  <c:v>8.0435999999999996</c:v>
                </c:pt>
                <c:pt idx="3036">
                  <c:v>8.0418000000000003</c:v>
                </c:pt>
                <c:pt idx="3037">
                  <c:v>8.0169999999999995</c:v>
                </c:pt>
                <c:pt idx="3038">
                  <c:v>7.9558</c:v>
                </c:pt>
                <c:pt idx="3039">
                  <c:v>8.0097000000000005</c:v>
                </c:pt>
                <c:pt idx="3040">
                  <c:v>8.0175999999999998</c:v>
                </c:pt>
                <c:pt idx="3041">
                  <c:v>7.9759000000000002</c:v>
                </c:pt>
                <c:pt idx="3042">
                  <c:v>7.8426999999999998</c:v>
                </c:pt>
                <c:pt idx="3043">
                  <c:v>7.9779</c:v>
                </c:pt>
                <c:pt idx="3044">
                  <c:v>8.0479000000000003</c:v>
                </c:pt>
                <c:pt idx="3045">
                  <c:v>8.1174999999999997</c:v>
                </c:pt>
                <c:pt idx="3046">
                  <c:v>8.1174999999999997</c:v>
                </c:pt>
                <c:pt idx="3047">
                  <c:v>8.2256</c:v>
                </c:pt>
                <c:pt idx="3048">
                  <c:v>8.2283000000000008</c:v>
                </c:pt>
                <c:pt idx="3049">
                  <c:v>8.2062000000000008</c:v>
                </c:pt>
                <c:pt idx="3050">
                  <c:v>8.1275999999999993</c:v>
                </c:pt>
                <c:pt idx="3051">
                  <c:v>8.1636000000000006</c:v>
                </c:pt>
                <c:pt idx="3052">
                  <c:v>8.2668999999999997</c:v>
                </c:pt>
                <c:pt idx="3053">
                  <c:v>8.3872999999999998</c:v>
                </c:pt>
                <c:pt idx="3054">
                  <c:v>8.5344999999999995</c:v>
                </c:pt>
                <c:pt idx="3055">
                  <c:v>8.6755999999999993</c:v>
                </c:pt>
                <c:pt idx="3056">
                  <c:v>8.8838000000000008</c:v>
                </c:pt>
                <c:pt idx="3057">
                  <c:v>8.8968000000000007</c:v>
                </c:pt>
                <c:pt idx="3058">
                  <c:v>8.8381000000000007</c:v>
                </c:pt>
                <c:pt idx="3059">
                  <c:v>8.6469000000000005</c:v>
                </c:pt>
                <c:pt idx="3060">
                  <c:v>8.7934999999999999</c:v>
                </c:pt>
                <c:pt idx="3061">
                  <c:v>8.9679000000000002</c:v>
                </c:pt>
                <c:pt idx="3062">
                  <c:v>9.0073000000000008</c:v>
                </c:pt>
                <c:pt idx="3063">
                  <c:v>9.1356000000000002</c:v>
                </c:pt>
                <c:pt idx="3064">
                  <c:v>8.6111000000000004</c:v>
                </c:pt>
                <c:pt idx="3065">
                  <c:v>8.6036999999999999</c:v>
                </c:pt>
                <c:pt idx="3066">
                  <c:v>8.7498000000000005</c:v>
                </c:pt>
                <c:pt idx="3067">
                  <c:v>9.0739000000000001</c:v>
                </c:pt>
                <c:pt idx="3068">
                  <c:v>9.3041</c:v>
                </c:pt>
                <c:pt idx="3069">
                  <c:v>9.5159000000000002</c:v>
                </c:pt>
                <c:pt idx="3070">
                  <c:v>9.8265999999999991</c:v>
                </c:pt>
                <c:pt idx="3071">
                  <c:v>9.8265999999999991</c:v>
                </c:pt>
                <c:pt idx="3072">
                  <c:v>10.334199999999999</c:v>
                </c:pt>
                <c:pt idx="3073">
                  <c:v>10.3185</c:v>
                </c:pt>
                <c:pt idx="3074">
                  <c:v>10.3565</c:v>
                </c:pt>
                <c:pt idx="3075">
                  <c:v>9.9181000000000008</c:v>
                </c:pt>
                <c:pt idx="3076">
                  <c:v>9.5411000000000001</c:v>
                </c:pt>
                <c:pt idx="3077">
                  <c:v>9.4573</c:v>
                </c:pt>
                <c:pt idx="3078">
                  <c:v>9.5005000000000006</c:v>
                </c:pt>
                <c:pt idx="3079">
                  <c:v>9.7012</c:v>
                </c:pt>
                <c:pt idx="3080">
                  <c:v>9.6442999999999994</c:v>
                </c:pt>
                <c:pt idx="3081">
                  <c:v>9.6439000000000004</c:v>
                </c:pt>
                <c:pt idx="3082">
                  <c:v>9.7530999999999999</c:v>
                </c:pt>
                <c:pt idx="3083">
                  <c:v>9.7197999999999993</c:v>
                </c:pt>
                <c:pt idx="3084">
                  <c:v>9.8659999999999997</c:v>
                </c:pt>
                <c:pt idx="3085">
                  <c:v>9.7408999999999999</c:v>
                </c:pt>
                <c:pt idx="3086">
                  <c:v>9.9268000000000001</c:v>
                </c:pt>
                <c:pt idx="3087">
                  <c:v>10.068300000000001</c:v>
                </c:pt>
                <c:pt idx="3088">
                  <c:v>10.0059</c:v>
                </c:pt>
                <c:pt idx="3089">
                  <c:v>10.291700000000001</c:v>
                </c:pt>
                <c:pt idx="3090">
                  <c:v>10.404</c:v>
                </c:pt>
                <c:pt idx="3091">
                  <c:v>10.6266</c:v>
                </c:pt>
                <c:pt idx="3092">
                  <c:v>10.9909</c:v>
                </c:pt>
                <c:pt idx="3093">
                  <c:v>10.706899999999999</c:v>
                </c:pt>
              </c:numCache>
            </c:numRef>
          </c:val>
          <c:smooth val="0"/>
          <c:extLst>
            <c:ext xmlns:c16="http://schemas.microsoft.com/office/drawing/2014/chart" uri="{C3380CC4-5D6E-409C-BE32-E72D297353CC}">
              <c16:uniqueId val="{00000000-9181-4DAF-8E93-02BDAD1A2E0B}"/>
            </c:ext>
          </c:extLst>
        </c:ser>
        <c:dLbls>
          <c:showLegendKey val="0"/>
          <c:showVal val="0"/>
          <c:showCatName val="0"/>
          <c:showSerName val="0"/>
          <c:showPercent val="0"/>
          <c:showBubbleSize val="0"/>
        </c:dLbls>
        <c:smooth val="0"/>
        <c:axId val="733721728"/>
        <c:axId val="733723264"/>
      </c:lineChart>
      <c:dateAx>
        <c:axId val="733721728"/>
        <c:scaling>
          <c:orientation val="minMax"/>
          <c:min val="40544"/>
        </c:scaling>
        <c:delete val="0"/>
        <c:axPos val="b"/>
        <c:numFmt formatCode="yyyy" sourceLinked="0"/>
        <c:majorTickMark val="none"/>
        <c:minorTickMark val="none"/>
        <c:tickLblPos val="low"/>
        <c:spPr>
          <a:noFill/>
          <a:ln w="19050" cap="flat" cmpd="sng" algn="ctr">
            <a:noFill/>
            <a:prstDash val="solid"/>
            <a:round/>
          </a:ln>
          <a:effectLst/>
          <a:extLst>
            <a:ext uri="{91240B29-F687-4F45-9708-019B960494DF}">
              <a14:hiddenLine xmlns:a14="http://schemas.microsoft.com/office/drawing/2010/main" w="19050" cap="flat" cmpd="sng" algn="ctr">
                <a:solidFill>
                  <a:sysClr val="windowText" lastClr="000000">
                    <a:tint val="75000"/>
                    <a:shade val="95000"/>
                    <a:satMod val="105000"/>
                  </a:sysClr>
                </a:solidFill>
                <a:prstDash val="solid"/>
                <a:round/>
              </a14:hiddenLine>
            </a:ext>
          </a:extLst>
        </c:spPr>
        <c:crossAx val="733723264"/>
        <c:crosses val="autoZero"/>
        <c:auto val="1"/>
        <c:lblOffset val="100"/>
        <c:baseTimeUnit val="days"/>
        <c:majorUnit val="2"/>
        <c:majorTimeUnit val="years"/>
        <c:minorUnit val="2"/>
        <c:minorTimeUnit val="years"/>
      </c:dateAx>
      <c:valAx>
        <c:axId val="733723264"/>
        <c:scaling>
          <c:orientation val="minMax"/>
          <c:min val="4"/>
        </c:scaling>
        <c:delete val="0"/>
        <c:axPos val="l"/>
        <c:numFmt formatCode="#,##0;\(#,##0\)" sourceLinked="0"/>
        <c:majorTickMark val="none"/>
        <c:minorTickMark val="none"/>
        <c:tickLblPos val="nextTo"/>
        <c:spPr>
          <a:noFill/>
          <a:ln w="9525" cap="flat" cmpd="sng" algn="ctr">
            <a:noFill/>
            <a:prstDash val="solid"/>
            <a:round/>
          </a:ln>
          <a:effectLst/>
          <a:extLst>
            <a:ext uri="{91240B29-F687-4F45-9708-019B960494DF}">
              <a14:hiddenLine xmlns:a14="http://schemas.microsoft.com/office/drawing/2010/main" w="9525" cap="flat" cmpd="sng" algn="ctr">
                <a:solidFill>
                  <a:sysClr val="windowText" lastClr="000000">
                    <a:tint val="75000"/>
                    <a:shade val="95000"/>
                    <a:satMod val="105000"/>
                  </a:sysClr>
                </a:solidFill>
                <a:prstDash val="solid"/>
                <a:round/>
              </a14:hiddenLine>
            </a:ext>
          </a:extLst>
        </c:spPr>
        <c:crossAx val="733721728"/>
        <c:crosses val="autoZero"/>
        <c:crossBetween val="between"/>
      </c:valAx>
      <c:spPr>
        <a:solidFill>
          <a:srgbClr val="FFFFFF"/>
        </a:solidFill>
      </c:spPr>
    </c:plotArea>
    <c:plotVisOnly val="1"/>
    <c:dispBlanksAs val="gap"/>
    <c:showDLblsOverMax val="0"/>
  </c:chart>
  <c:spPr>
    <a:solidFill>
      <a:srgbClr val="FFFFFF"/>
    </a:solidFill>
    <a:ln w="9525" cap="flat" cmpd="sng" algn="ctr">
      <a:noFill/>
      <a:prstDash val="solid"/>
      <a:round/>
    </a:ln>
    <a:effectLst/>
    <a:extLst>
      <a:ext uri="{91240B29-F687-4F45-9708-019B960494DF}">
        <a14:hiddenLine xmlns:a14="http://schemas.microsoft.com/office/drawing/2010/main" w="9525" cap="flat" cmpd="sng" algn="ctr">
          <a:solidFill>
            <a:sysClr val="windowText" lastClr="000000">
              <a:tint val="75000"/>
              <a:shade val="95000"/>
              <a:satMod val="105000"/>
            </a:sysClr>
          </a:solidFill>
          <a:prstDash val="solid"/>
          <a:round/>
        </a14:hiddenLine>
      </a:ext>
    </a:extLst>
  </c:spPr>
  <c:txPr>
    <a:bodyPr/>
    <a:lstStyle/>
    <a:p>
      <a:pPr>
        <a:defRPr sz="1400">
          <a:solidFill>
            <a:srgbClr val="000000"/>
          </a:solidFill>
          <a:latin typeface="Frutiger 45 Light" panose="020B0603020202020204" pitchFamily="34" charset="0"/>
          <a:ea typeface="+mn-ea"/>
        </a:defRPr>
      </a:pPr>
      <a:endParaRPr lang="en-US"/>
    </a:p>
  </c:tx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537253451632831"/>
          <c:y val="3.1170104049685059E-2"/>
          <c:w val="0.87458081237217289"/>
          <c:h val="0.81459937299504226"/>
        </c:manualLayout>
      </c:layout>
      <c:barChart>
        <c:barDir val="col"/>
        <c:grouping val="clustered"/>
        <c:varyColors val="0"/>
        <c:ser>
          <c:idx val="0"/>
          <c:order val="0"/>
          <c:tx>
            <c:strRef>
              <c:f>capex!$H$60</c:f>
              <c:strCache>
                <c:ptCount val="1"/>
                <c:pt idx="0">
                  <c:v>5G market revenues (USD bn)</c:v>
                </c:pt>
              </c:strCache>
            </c:strRef>
          </c:tx>
          <c:spPr>
            <a:solidFill>
              <a:schemeClr val="accent1"/>
            </a:solidFill>
            <a:ln>
              <a:noFill/>
            </a:ln>
            <a:effectLst/>
          </c:spPr>
          <c:invertIfNegative val="0"/>
          <c:dPt>
            <c:idx val="0"/>
            <c:invertIfNegative val="0"/>
            <c:bubble3D val="0"/>
            <c:spPr>
              <a:solidFill>
                <a:schemeClr val="accent5">
                  <a:lumMod val="40000"/>
                  <a:lumOff val="60000"/>
                </a:schemeClr>
              </a:solidFill>
              <a:ln>
                <a:noFill/>
              </a:ln>
              <a:effectLst/>
            </c:spPr>
            <c:extLst>
              <c:ext xmlns:c16="http://schemas.microsoft.com/office/drawing/2014/chart" uri="{C3380CC4-5D6E-409C-BE32-E72D297353CC}">
                <c16:uniqueId val="{00000001-4B26-4425-90DD-786BFEA7A20E}"/>
              </c:ext>
            </c:extLst>
          </c:dPt>
          <c:dPt>
            <c:idx val="1"/>
            <c:invertIfNegative val="0"/>
            <c:bubble3D val="0"/>
            <c:spPr>
              <a:solidFill>
                <a:schemeClr val="accent5">
                  <a:lumMod val="50000"/>
                </a:schemeClr>
              </a:solidFill>
              <a:ln>
                <a:noFill/>
              </a:ln>
              <a:effectLst/>
            </c:spPr>
            <c:extLst>
              <c:ext xmlns:c16="http://schemas.microsoft.com/office/drawing/2014/chart" uri="{C3380CC4-5D6E-409C-BE32-E72D297353CC}">
                <c16:uniqueId val="{00000003-4B26-4425-90DD-786BFEA7A20E}"/>
              </c:ext>
            </c:extLst>
          </c:dPt>
          <c:cat>
            <c:numRef>
              <c:f>capex!$G$61:$G$62</c:f>
              <c:numCache>
                <c:formatCode>General</c:formatCode>
                <c:ptCount val="2"/>
                <c:pt idx="0">
                  <c:v>2020</c:v>
                </c:pt>
                <c:pt idx="1">
                  <c:v>2025</c:v>
                </c:pt>
              </c:numCache>
            </c:numRef>
          </c:cat>
          <c:val>
            <c:numRef>
              <c:f>capex!$H$61:$H$62</c:f>
              <c:numCache>
                <c:formatCode>General</c:formatCode>
                <c:ptCount val="2"/>
                <c:pt idx="0">
                  <c:v>16</c:v>
                </c:pt>
                <c:pt idx="1">
                  <c:v>150</c:v>
                </c:pt>
              </c:numCache>
            </c:numRef>
          </c:val>
          <c:extLst>
            <c:ext xmlns:c16="http://schemas.microsoft.com/office/drawing/2014/chart" uri="{C3380CC4-5D6E-409C-BE32-E72D297353CC}">
              <c16:uniqueId val="{00000004-4B26-4425-90DD-786BFEA7A20E}"/>
            </c:ext>
          </c:extLst>
        </c:ser>
        <c:dLbls>
          <c:showLegendKey val="0"/>
          <c:showVal val="0"/>
          <c:showCatName val="0"/>
          <c:showSerName val="0"/>
          <c:showPercent val="0"/>
          <c:showBubbleSize val="0"/>
        </c:dLbls>
        <c:gapWidth val="50"/>
        <c:axId val="204132944"/>
        <c:axId val="204155824"/>
      </c:barChart>
      <c:catAx>
        <c:axId val="204132944"/>
        <c:scaling>
          <c:orientation val="minMax"/>
        </c:scaling>
        <c:delete val="0"/>
        <c:axPos val="b"/>
        <c:numFmt formatCode="General" sourceLinked="1"/>
        <c:majorTickMark val="none"/>
        <c:minorTickMark val="none"/>
        <c:tickLblPos val="low"/>
        <c:spPr>
          <a:no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rot="-60000000" spcFirstLastPara="1" vertOverflow="ellipsis" vert="horz" wrap="square" anchor="ctr" anchorCtr="1"/>
          <a:lstStyle/>
          <a:p>
            <a:pPr>
              <a:defRPr sz="1400" b="0" i="0" u="none" strike="noStrike" kern="1200" baseline="0">
                <a:solidFill>
                  <a:sysClr val="windowText" lastClr="000000"/>
                </a:solidFill>
                <a:latin typeface="Frutiger 45 Light" panose="020B0603020202020204" pitchFamily="34" charset="0"/>
                <a:ea typeface="+mn-ea"/>
                <a:cs typeface="+mn-cs"/>
              </a:defRPr>
            </a:pPr>
            <a:endParaRPr lang="en-US"/>
          </a:p>
        </c:txPr>
        <c:crossAx val="204155824"/>
        <c:crosses val="autoZero"/>
        <c:auto val="1"/>
        <c:lblAlgn val="ctr"/>
        <c:lblOffset val="100"/>
        <c:noMultiLvlLbl val="0"/>
      </c:catAx>
      <c:valAx>
        <c:axId val="204155824"/>
        <c:scaling>
          <c:orientation val="minMax"/>
          <c:max val="190"/>
          <c:min val="0"/>
        </c:scaling>
        <c:delete val="0"/>
        <c:axPos val="l"/>
        <c:numFmt formatCode="#,##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400" b="0" i="0" u="none" strike="noStrike" kern="1200" baseline="0">
                <a:solidFill>
                  <a:sysClr val="windowText" lastClr="000000"/>
                </a:solidFill>
                <a:latin typeface="Frutiger 45 Light" panose="020B0603020202020204" pitchFamily="34" charset="0"/>
                <a:ea typeface="+mn-ea"/>
                <a:cs typeface="+mn-cs"/>
              </a:defRPr>
            </a:pPr>
            <a:endParaRPr lang="en-US"/>
          </a:p>
        </c:txPr>
        <c:crossAx val="204132944"/>
        <c:crosses val="autoZero"/>
        <c:crossBetween val="between"/>
        <c:majorUnit val="40"/>
      </c:valAx>
      <c:spPr>
        <a:solidFill>
          <a:srgbClr val="FFFFFF"/>
        </a:solid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400">
          <a:solidFill>
            <a:sysClr val="windowText" lastClr="000000"/>
          </a:solidFill>
          <a:latin typeface="Frutiger 45 Light" panose="020B0603020202020204" pitchFamily="34" charset="0"/>
          <a:ea typeface="+mn-ea"/>
        </a:defRPr>
      </a:pPr>
      <a:endParaRPr lang="en-US"/>
    </a:p>
  </c:txPr>
  <c:externalData r:id="rId4">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3293963254593179E-2"/>
          <c:y val="6.7478175836041182E-2"/>
          <c:w val="0.88615048118985129"/>
          <c:h val="0.66127636253545896"/>
        </c:manualLayout>
      </c:layout>
      <c:barChart>
        <c:barDir val="col"/>
        <c:grouping val="clustered"/>
        <c:varyColors val="0"/>
        <c:ser>
          <c:idx val="0"/>
          <c:order val="0"/>
          <c:tx>
            <c:strRef>
              <c:f>'1 TAM'!$E$4</c:f>
              <c:strCache>
                <c:ptCount val="1"/>
                <c:pt idx="0">
                  <c:v>2020 (LHS)</c:v>
                </c:pt>
              </c:strCache>
            </c:strRef>
          </c:tx>
          <c:spPr>
            <a:solidFill>
              <a:schemeClr val="accent5">
                <a:lumMod val="40000"/>
                <a:lumOff val="60000"/>
              </a:schemeClr>
            </a:solidFill>
            <a:ln>
              <a:noFill/>
            </a:ln>
            <a:effectLst/>
          </c:spPr>
          <c:invertIfNegative val="0"/>
          <c:cat>
            <c:strRef>
              <c:f>'1 TAM'!$D$5:$D$8</c:f>
              <c:strCache>
                <c:ptCount val="4"/>
                <c:pt idx="0">
                  <c:v>AI</c:v>
                </c:pt>
                <c:pt idx="1">
                  <c:v>Big Data</c:v>
                </c:pt>
                <c:pt idx="2">
                  <c:v>Cyber Security</c:v>
                </c:pt>
                <c:pt idx="3">
                  <c:v>Total</c:v>
                </c:pt>
              </c:strCache>
            </c:strRef>
          </c:cat>
          <c:val>
            <c:numRef>
              <c:f>'1 TAM'!$E$5:$E$8</c:f>
              <c:numCache>
                <c:formatCode>General</c:formatCode>
                <c:ptCount val="4"/>
                <c:pt idx="0">
                  <c:v>36</c:v>
                </c:pt>
                <c:pt idx="1">
                  <c:v>205</c:v>
                </c:pt>
                <c:pt idx="2">
                  <c:v>145</c:v>
                </c:pt>
                <c:pt idx="3">
                  <c:v>386</c:v>
                </c:pt>
              </c:numCache>
            </c:numRef>
          </c:val>
          <c:extLst>
            <c:ext xmlns:c16="http://schemas.microsoft.com/office/drawing/2014/chart" uri="{C3380CC4-5D6E-409C-BE32-E72D297353CC}">
              <c16:uniqueId val="{00000000-2C65-4D06-B36B-81F3BE802108}"/>
            </c:ext>
          </c:extLst>
        </c:ser>
        <c:ser>
          <c:idx val="1"/>
          <c:order val="1"/>
          <c:tx>
            <c:strRef>
              <c:f>'1 TAM'!$F$4</c:f>
              <c:strCache>
                <c:ptCount val="1"/>
                <c:pt idx="0">
                  <c:v>2025 (LHS)</c:v>
                </c:pt>
              </c:strCache>
            </c:strRef>
          </c:tx>
          <c:spPr>
            <a:solidFill>
              <a:schemeClr val="accent5">
                <a:lumMod val="50000"/>
              </a:schemeClr>
            </a:solidFill>
            <a:ln>
              <a:noFill/>
            </a:ln>
            <a:effectLst/>
          </c:spPr>
          <c:invertIfNegative val="0"/>
          <c:cat>
            <c:strRef>
              <c:f>'1 TAM'!$D$5:$D$8</c:f>
              <c:strCache>
                <c:ptCount val="4"/>
                <c:pt idx="0">
                  <c:v>AI</c:v>
                </c:pt>
                <c:pt idx="1">
                  <c:v>Big Data</c:v>
                </c:pt>
                <c:pt idx="2">
                  <c:v>Cyber Security</c:v>
                </c:pt>
                <c:pt idx="3">
                  <c:v>Total</c:v>
                </c:pt>
              </c:strCache>
            </c:strRef>
          </c:cat>
          <c:val>
            <c:numRef>
              <c:f>'1 TAM'!$F$5:$F$8</c:f>
              <c:numCache>
                <c:formatCode>General</c:formatCode>
                <c:ptCount val="4"/>
                <c:pt idx="0">
                  <c:v>90</c:v>
                </c:pt>
                <c:pt idx="1">
                  <c:v>300</c:v>
                </c:pt>
                <c:pt idx="2">
                  <c:v>235</c:v>
                </c:pt>
                <c:pt idx="3">
                  <c:v>625</c:v>
                </c:pt>
              </c:numCache>
            </c:numRef>
          </c:val>
          <c:extLst>
            <c:ext xmlns:c16="http://schemas.microsoft.com/office/drawing/2014/chart" uri="{C3380CC4-5D6E-409C-BE32-E72D297353CC}">
              <c16:uniqueId val="{00000001-2C65-4D06-B36B-81F3BE802108}"/>
            </c:ext>
          </c:extLst>
        </c:ser>
        <c:dLbls>
          <c:showLegendKey val="0"/>
          <c:showVal val="0"/>
          <c:showCatName val="0"/>
          <c:showSerName val="0"/>
          <c:showPercent val="0"/>
          <c:showBubbleSize val="0"/>
        </c:dLbls>
        <c:gapWidth val="50"/>
        <c:axId val="435280271"/>
        <c:axId val="435273615"/>
      </c:barChart>
      <c:lineChart>
        <c:grouping val="standard"/>
        <c:varyColors val="0"/>
        <c:ser>
          <c:idx val="2"/>
          <c:order val="2"/>
          <c:tx>
            <c:strRef>
              <c:f>'1 TAM'!$G$4</c:f>
              <c:strCache>
                <c:ptCount val="1"/>
                <c:pt idx="0">
                  <c:v>CAGR (RHS)</c:v>
                </c:pt>
              </c:strCache>
            </c:strRef>
          </c:tx>
          <c:spPr>
            <a:ln w="28575" cap="rnd">
              <a:noFill/>
              <a:round/>
            </a:ln>
            <a:effectLst/>
          </c:spPr>
          <c:marker>
            <c:symbol val="dash"/>
            <c:size val="20"/>
            <c:spPr>
              <a:solidFill>
                <a:schemeClr val="accent5">
                  <a:tint val="65000"/>
                </a:schemeClr>
              </a:solidFill>
              <a:ln w="9525">
                <a:solidFill>
                  <a:schemeClr val="accent5">
                    <a:tint val="65000"/>
                  </a:schemeClr>
                </a:solidFill>
              </a:ln>
              <a:effectLst/>
            </c:spPr>
          </c:marker>
          <c:cat>
            <c:strRef>
              <c:f>'1 TAM'!$D$5:$D$8</c:f>
              <c:strCache>
                <c:ptCount val="4"/>
                <c:pt idx="0">
                  <c:v>AI</c:v>
                </c:pt>
                <c:pt idx="1">
                  <c:v>Big Data</c:v>
                </c:pt>
                <c:pt idx="2">
                  <c:v>Cyber Security</c:v>
                </c:pt>
                <c:pt idx="3">
                  <c:v>Total</c:v>
                </c:pt>
              </c:strCache>
            </c:strRef>
          </c:cat>
          <c:val>
            <c:numRef>
              <c:f>'1 TAM'!$G$5:$G$8</c:f>
              <c:numCache>
                <c:formatCode>0%</c:formatCode>
                <c:ptCount val="4"/>
                <c:pt idx="0">
                  <c:v>0.2</c:v>
                </c:pt>
                <c:pt idx="1">
                  <c:v>0.08</c:v>
                </c:pt>
                <c:pt idx="2">
                  <c:v>0.1</c:v>
                </c:pt>
                <c:pt idx="3">
                  <c:v>0.1</c:v>
                </c:pt>
              </c:numCache>
            </c:numRef>
          </c:val>
          <c:smooth val="0"/>
          <c:extLst>
            <c:ext xmlns:c16="http://schemas.microsoft.com/office/drawing/2014/chart" uri="{C3380CC4-5D6E-409C-BE32-E72D297353CC}">
              <c16:uniqueId val="{00000002-2C65-4D06-B36B-81F3BE802108}"/>
            </c:ext>
          </c:extLst>
        </c:ser>
        <c:dLbls>
          <c:showLegendKey val="0"/>
          <c:showVal val="0"/>
          <c:showCatName val="0"/>
          <c:showSerName val="0"/>
          <c:showPercent val="0"/>
          <c:showBubbleSize val="0"/>
        </c:dLbls>
        <c:marker val="1"/>
        <c:smooth val="0"/>
        <c:axId val="741939488"/>
        <c:axId val="741940736"/>
      </c:lineChart>
      <c:catAx>
        <c:axId val="435280271"/>
        <c:scaling>
          <c:orientation val="minMax"/>
        </c:scaling>
        <c:delete val="0"/>
        <c:axPos val="b"/>
        <c:numFmt formatCode="General" sourceLinked="1"/>
        <c:majorTickMark val="none"/>
        <c:minorTickMark val="none"/>
        <c:tickLblPos val="low"/>
        <c:spPr>
          <a:no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rot="-6000000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crossAx val="435273615"/>
        <c:crosses val="autoZero"/>
        <c:auto val="1"/>
        <c:lblAlgn val="ctr"/>
        <c:lblOffset val="100"/>
        <c:noMultiLvlLbl val="0"/>
      </c:catAx>
      <c:valAx>
        <c:axId val="435273615"/>
        <c:scaling>
          <c:orientation val="minMax"/>
        </c:scaling>
        <c:delete val="0"/>
        <c:axPos val="l"/>
        <c:numFmt formatCode="#,##0;\(#,##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crossAx val="435280271"/>
        <c:crosses val="autoZero"/>
        <c:crossBetween val="between"/>
      </c:valAx>
      <c:valAx>
        <c:axId val="741940736"/>
        <c:scaling>
          <c:orientation val="minMax"/>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crossAx val="741939488"/>
        <c:crosses val="max"/>
        <c:crossBetween val="between"/>
      </c:valAx>
      <c:catAx>
        <c:axId val="741939488"/>
        <c:scaling>
          <c:orientation val="minMax"/>
        </c:scaling>
        <c:delete val="1"/>
        <c:axPos val="b"/>
        <c:numFmt formatCode="General" sourceLinked="1"/>
        <c:majorTickMark val="out"/>
        <c:minorTickMark val="none"/>
        <c:tickLblPos val="nextTo"/>
        <c:crossAx val="741940736"/>
        <c:crosses val="autoZero"/>
        <c:auto val="1"/>
        <c:lblAlgn val="ctr"/>
        <c:lblOffset val="100"/>
        <c:noMultiLvlLbl val="0"/>
      </c:catAx>
      <c:spPr>
        <a:solidFill>
          <a:srgbClr val="FFFFFF"/>
        </a:solid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400">
          <a:solidFill>
            <a:srgbClr val="000000"/>
          </a:solidFill>
          <a:latin typeface="Frutiger 45 Light" panose="020B0603020202020204" pitchFamily="34" charset="0"/>
          <a:ea typeface="+mn-ea"/>
        </a:defRPr>
      </a:pPr>
      <a:endParaRPr lang="en-US"/>
    </a:p>
  </c:txPr>
  <c:externalData r:id="rId4">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849775097022135"/>
          <c:y val="8.9252087715826767E-2"/>
          <c:w val="0.75837631141766004"/>
          <c:h val="0.55789578830488429"/>
        </c:manualLayout>
      </c:layout>
      <c:barChart>
        <c:barDir val="col"/>
        <c:grouping val="stacked"/>
        <c:varyColors val="0"/>
        <c:ser>
          <c:idx val="0"/>
          <c:order val="0"/>
          <c:tx>
            <c:strRef>
              <c:f>'CHART Net zero pledges'!$B$48</c:f>
              <c:strCache>
                <c:ptCount val="1"/>
                <c:pt idx="0">
                  <c:v>In law</c:v>
                </c:pt>
              </c:strCache>
            </c:strRef>
          </c:tx>
          <c:spPr>
            <a:solidFill>
              <a:schemeClr val="accent5">
                <a:shade val="58000"/>
              </a:schemeClr>
            </a:solidFill>
            <a:ln>
              <a:noFill/>
            </a:ln>
            <a:effectLst/>
          </c:spPr>
          <c:invertIfNegative val="0"/>
          <c:cat>
            <c:strRef>
              <c:f>'CHART Net zero pledges'!$C$47:$I$47</c:f>
              <c:strCache>
                <c:ptCount val="7"/>
                <c:pt idx="0">
                  <c:v>2015</c:v>
                </c:pt>
                <c:pt idx="1">
                  <c:v>2016</c:v>
                </c:pt>
                <c:pt idx="2">
                  <c:v>2017</c:v>
                </c:pt>
                <c:pt idx="3">
                  <c:v>2018</c:v>
                </c:pt>
                <c:pt idx="4">
                  <c:v>2019</c:v>
                </c:pt>
                <c:pt idx="5">
                  <c:v>2020</c:v>
                </c:pt>
                <c:pt idx="6">
                  <c:v>2021
Q1</c:v>
                </c:pt>
              </c:strCache>
            </c:strRef>
          </c:cat>
          <c:val>
            <c:numRef>
              <c:f>'CHART Net zero pledges'!$C$48:$I$48</c:f>
              <c:numCache>
                <c:formatCode>_-* #,##0_-;\-* #,##0_-;_-* "-"??_-;_-@_-</c:formatCode>
                <c:ptCount val="7"/>
                <c:pt idx="0">
                  <c:v>0</c:v>
                </c:pt>
                <c:pt idx="1">
                  <c:v>1</c:v>
                </c:pt>
                <c:pt idx="2">
                  <c:v>2</c:v>
                </c:pt>
                <c:pt idx="3">
                  <c:v>2</c:v>
                </c:pt>
                <c:pt idx="4">
                  <c:v>8</c:v>
                </c:pt>
                <c:pt idx="5">
                  <c:v>10</c:v>
                </c:pt>
                <c:pt idx="6">
                  <c:v>10</c:v>
                </c:pt>
              </c:numCache>
            </c:numRef>
          </c:val>
          <c:extLst>
            <c:ext xmlns:c16="http://schemas.microsoft.com/office/drawing/2014/chart" uri="{C3380CC4-5D6E-409C-BE32-E72D297353CC}">
              <c16:uniqueId val="{00000000-A400-489A-BF45-A1384804CAA8}"/>
            </c:ext>
          </c:extLst>
        </c:ser>
        <c:ser>
          <c:idx val="1"/>
          <c:order val="1"/>
          <c:tx>
            <c:strRef>
              <c:f>'CHART Net zero pledges'!$B$49</c:f>
              <c:strCache>
                <c:ptCount val="1"/>
                <c:pt idx="0">
                  <c:v>Proposed</c:v>
                </c:pt>
              </c:strCache>
            </c:strRef>
          </c:tx>
          <c:spPr>
            <a:solidFill>
              <a:schemeClr val="accent5">
                <a:shade val="86000"/>
              </a:schemeClr>
            </a:solidFill>
            <a:ln>
              <a:noFill/>
            </a:ln>
            <a:effectLst/>
          </c:spPr>
          <c:invertIfNegative val="0"/>
          <c:cat>
            <c:strRef>
              <c:f>'CHART Net zero pledges'!$C$47:$I$47</c:f>
              <c:strCache>
                <c:ptCount val="7"/>
                <c:pt idx="0">
                  <c:v>2015</c:v>
                </c:pt>
                <c:pt idx="1">
                  <c:v>2016</c:v>
                </c:pt>
                <c:pt idx="2">
                  <c:v>2017</c:v>
                </c:pt>
                <c:pt idx="3">
                  <c:v>2018</c:v>
                </c:pt>
                <c:pt idx="4">
                  <c:v>2019</c:v>
                </c:pt>
                <c:pt idx="5">
                  <c:v>2020</c:v>
                </c:pt>
                <c:pt idx="6">
                  <c:v>2021
Q1</c:v>
                </c:pt>
              </c:strCache>
            </c:strRef>
          </c:cat>
          <c:val>
            <c:numRef>
              <c:f>'CHART Net zero pledges'!$C$49:$I$49</c:f>
              <c:numCache>
                <c:formatCode>_-* #,##0_-;\-* #,##0_-;_-* "-"??_-;_-@_-</c:formatCode>
                <c:ptCount val="7"/>
                <c:pt idx="0">
                  <c:v>0</c:v>
                </c:pt>
                <c:pt idx="1">
                  <c:v>0</c:v>
                </c:pt>
                <c:pt idx="2">
                  <c:v>0</c:v>
                </c:pt>
                <c:pt idx="3">
                  <c:v>1</c:v>
                </c:pt>
                <c:pt idx="4">
                  <c:v>5</c:v>
                </c:pt>
                <c:pt idx="5">
                  <c:v>8</c:v>
                </c:pt>
                <c:pt idx="6">
                  <c:v>8</c:v>
                </c:pt>
              </c:numCache>
            </c:numRef>
          </c:val>
          <c:extLst>
            <c:ext xmlns:c16="http://schemas.microsoft.com/office/drawing/2014/chart" uri="{C3380CC4-5D6E-409C-BE32-E72D297353CC}">
              <c16:uniqueId val="{00000001-A400-489A-BF45-A1384804CAA8}"/>
            </c:ext>
          </c:extLst>
        </c:ser>
        <c:ser>
          <c:idx val="2"/>
          <c:order val="2"/>
          <c:tx>
            <c:strRef>
              <c:f>'CHART Net zero pledges'!$B$50</c:f>
              <c:strCache>
                <c:ptCount val="1"/>
                <c:pt idx="0">
                  <c:v>In policy documents</c:v>
                </c:pt>
              </c:strCache>
            </c:strRef>
          </c:tx>
          <c:spPr>
            <a:solidFill>
              <a:schemeClr val="accent5">
                <a:tint val="86000"/>
              </a:schemeClr>
            </a:solidFill>
            <a:ln>
              <a:noFill/>
            </a:ln>
            <a:effectLst/>
          </c:spPr>
          <c:invertIfNegative val="0"/>
          <c:cat>
            <c:strRef>
              <c:f>'CHART Net zero pledges'!$C$47:$I$47</c:f>
              <c:strCache>
                <c:ptCount val="7"/>
                <c:pt idx="0">
                  <c:v>2015</c:v>
                </c:pt>
                <c:pt idx="1">
                  <c:v>2016</c:v>
                </c:pt>
                <c:pt idx="2">
                  <c:v>2017</c:v>
                </c:pt>
                <c:pt idx="3">
                  <c:v>2018</c:v>
                </c:pt>
                <c:pt idx="4">
                  <c:v>2019</c:v>
                </c:pt>
                <c:pt idx="5">
                  <c:v>2020</c:v>
                </c:pt>
                <c:pt idx="6">
                  <c:v>2021
Q1</c:v>
                </c:pt>
              </c:strCache>
            </c:strRef>
          </c:cat>
          <c:val>
            <c:numRef>
              <c:f>'CHART Net zero pledges'!$C$50:$I$50</c:f>
              <c:numCache>
                <c:formatCode>_-* #,##0_-;\-* #,##0_-;_-* "-"??_-;_-@_-</c:formatCode>
                <c:ptCount val="7"/>
                <c:pt idx="0">
                  <c:v>3</c:v>
                </c:pt>
                <c:pt idx="1">
                  <c:v>2</c:v>
                </c:pt>
                <c:pt idx="2">
                  <c:v>2</c:v>
                </c:pt>
                <c:pt idx="3">
                  <c:v>10</c:v>
                </c:pt>
                <c:pt idx="4">
                  <c:v>9</c:v>
                </c:pt>
                <c:pt idx="5">
                  <c:v>24</c:v>
                </c:pt>
                <c:pt idx="6">
                  <c:v>26</c:v>
                </c:pt>
              </c:numCache>
            </c:numRef>
          </c:val>
          <c:extLst>
            <c:ext xmlns:c16="http://schemas.microsoft.com/office/drawing/2014/chart" uri="{C3380CC4-5D6E-409C-BE32-E72D297353CC}">
              <c16:uniqueId val="{00000002-A400-489A-BF45-A1384804CAA8}"/>
            </c:ext>
          </c:extLst>
        </c:ser>
        <c:dLbls>
          <c:showLegendKey val="0"/>
          <c:showVal val="0"/>
          <c:showCatName val="0"/>
          <c:showSerName val="0"/>
          <c:showPercent val="0"/>
          <c:showBubbleSize val="0"/>
        </c:dLbls>
        <c:gapWidth val="50"/>
        <c:overlap val="100"/>
        <c:axId val="484599775"/>
        <c:axId val="484605599"/>
      </c:barChart>
      <c:lineChart>
        <c:grouping val="standard"/>
        <c:varyColors val="0"/>
        <c:ser>
          <c:idx val="3"/>
          <c:order val="3"/>
          <c:tx>
            <c:strRef>
              <c:f>'CHART Net zero pledges'!$B$51</c:f>
              <c:strCache>
                <c:ptCount val="1"/>
                <c:pt idx="0">
                  <c:v>Global CO₂ covered (rhs)</c:v>
                </c:pt>
              </c:strCache>
            </c:strRef>
          </c:tx>
          <c:spPr>
            <a:ln w="28575" cap="rnd">
              <a:solidFill>
                <a:schemeClr val="accent5">
                  <a:lumMod val="50000"/>
                </a:schemeClr>
              </a:solidFill>
              <a:round/>
            </a:ln>
            <a:effectLst/>
          </c:spPr>
          <c:marker>
            <c:symbol val="none"/>
          </c:marker>
          <c:cat>
            <c:strRef>
              <c:f>'CHART Net zero pledges'!$C$47:$I$47</c:f>
              <c:strCache>
                <c:ptCount val="7"/>
                <c:pt idx="0">
                  <c:v>2015</c:v>
                </c:pt>
                <c:pt idx="1">
                  <c:v>2016</c:v>
                </c:pt>
                <c:pt idx="2">
                  <c:v>2017</c:v>
                </c:pt>
                <c:pt idx="3">
                  <c:v>2018</c:v>
                </c:pt>
                <c:pt idx="4">
                  <c:v>2019</c:v>
                </c:pt>
                <c:pt idx="5">
                  <c:v>2020</c:v>
                </c:pt>
                <c:pt idx="6">
                  <c:v>2021
Q1</c:v>
                </c:pt>
              </c:strCache>
            </c:strRef>
          </c:cat>
          <c:val>
            <c:numRef>
              <c:f>'CHART Net zero pledges'!$C$51:$I$51</c:f>
              <c:numCache>
                <c:formatCode>0%</c:formatCode>
                <c:ptCount val="7"/>
                <c:pt idx="0">
                  <c:v>1.3799999999999999E-3</c:v>
                </c:pt>
                <c:pt idx="1">
                  <c:v>1.2E-2</c:v>
                </c:pt>
                <c:pt idx="2">
                  <c:v>5.7000000000000002E-2</c:v>
                </c:pt>
                <c:pt idx="3">
                  <c:v>0.126</c:v>
                </c:pt>
                <c:pt idx="4">
                  <c:v>0.185</c:v>
                </c:pt>
                <c:pt idx="5">
                  <c:v>0.57199999999999995</c:v>
                </c:pt>
                <c:pt idx="6">
                  <c:v>0.72799999999999998</c:v>
                </c:pt>
              </c:numCache>
            </c:numRef>
          </c:val>
          <c:smooth val="0"/>
          <c:extLst>
            <c:ext xmlns:c16="http://schemas.microsoft.com/office/drawing/2014/chart" uri="{C3380CC4-5D6E-409C-BE32-E72D297353CC}">
              <c16:uniqueId val="{00000003-A400-489A-BF45-A1384804CAA8}"/>
            </c:ext>
          </c:extLst>
        </c:ser>
        <c:dLbls>
          <c:showLegendKey val="0"/>
          <c:showVal val="0"/>
          <c:showCatName val="0"/>
          <c:showSerName val="0"/>
          <c:showPercent val="0"/>
          <c:showBubbleSize val="0"/>
        </c:dLbls>
        <c:marker val="1"/>
        <c:smooth val="0"/>
        <c:axId val="519200655"/>
        <c:axId val="519200239"/>
      </c:lineChart>
      <c:catAx>
        <c:axId val="484599775"/>
        <c:scaling>
          <c:orientation val="minMax"/>
        </c:scaling>
        <c:delete val="0"/>
        <c:axPos val="b"/>
        <c:numFmt formatCode="General" sourceLinked="1"/>
        <c:majorTickMark val="none"/>
        <c:minorTickMark val="none"/>
        <c:tickLblPos val="low"/>
        <c:spPr>
          <a:no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rot="-6000000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crossAx val="484605599"/>
        <c:crosses val="autoZero"/>
        <c:auto val="1"/>
        <c:lblAlgn val="ctr"/>
        <c:lblOffset val="100"/>
        <c:noMultiLvlLbl val="0"/>
      </c:catAx>
      <c:valAx>
        <c:axId val="484605599"/>
        <c:scaling>
          <c:orientation val="minMax"/>
        </c:scaling>
        <c:delete val="0"/>
        <c:axPos val="l"/>
        <c:numFmt formatCode="#,##0;\(#,##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crossAx val="484599775"/>
        <c:crosses val="autoZero"/>
        <c:crossBetween val="between"/>
      </c:valAx>
      <c:valAx>
        <c:axId val="519200239"/>
        <c:scaling>
          <c:orientation val="minMax"/>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crossAx val="519200655"/>
        <c:crosses val="max"/>
        <c:crossBetween val="between"/>
      </c:valAx>
      <c:catAx>
        <c:axId val="519200655"/>
        <c:scaling>
          <c:orientation val="minMax"/>
        </c:scaling>
        <c:delete val="1"/>
        <c:axPos val="b"/>
        <c:numFmt formatCode="General" sourceLinked="1"/>
        <c:majorTickMark val="out"/>
        <c:minorTickMark val="none"/>
        <c:tickLblPos val="nextTo"/>
        <c:crossAx val="519200239"/>
        <c:crosses val="autoZero"/>
        <c:auto val="1"/>
        <c:lblAlgn val="ctr"/>
        <c:lblOffset val="100"/>
        <c:noMultiLvlLbl val="0"/>
      </c:catAx>
      <c:spPr>
        <a:solidFill>
          <a:srgbClr val="FFFFFF"/>
        </a:solidFill>
        <a:ln>
          <a:noFill/>
        </a:ln>
        <a:effectLst/>
      </c:spPr>
    </c:plotArea>
    <c:legend>
      <c:legendPos val="b"/>
      <c:layout>
        <c:manualLayout>
          <c:xMode val="edge"/>
          <c:yMode val="edge"/>
          <c:x val="3.9691401264560271E-2"/>
          <c:y val="0.81761288538682353"/>
          <c:w val="0.92975275234275223"/>
          <c:h val="0.15150381146368216"/>
        </c:manualLayout>
      </c:layout>
      <c:overlay val="0"/>
      <c:spPr>
        <a:noFill/>
        <a:ln>
          <a:noFill/>
        </a:ln>
        <a:effectLst/>
      </c:spPr>
      <c:txPr>
        <a:bodyPr rot="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legend>
    <c:plotVisOnly val="1"/>
    <c:dispBlanksAs val="gap"/>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400">
          <a:solidFill>
            <a:srgbClr val="000000"/>
          </a:solidFill>
          <a:latin typeface="Frutiger 45 Light" panose="020B0603020202020204" pitchFamily="34" charset="0"/>
          <a:ea typeface="+mn-ea"/>
        </a:defRPr>
      </a:pPr>
      <a:endParaRPr lang="en-US"/>
    </a:p>
  </c:txPr>
  <c:externalData r:id="rId4">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0815301995050297E-2"/>
          <c:y val="7.6542723826188389E-2"/>
          <c:w val="0.84804930633670794"/>
          <c:h val="0.79636081948089821"/>
        </c:manualLayout>
      </c:layout>
      <c:lineChart>
        <c:grouping val="standard"/>
        <c:varyColors val="0"/>
        <c:ser>
          <c:idx val="0"/>
          <c:order val="0"/>
          <c:spPr>
            <a:ln w="28575" cap="rnd" cmpd="sng" algn="ctr">
              <a:solidFill>
                <a:schemeClr val="accent5">
                  <a:lumMod val="50000"/>
                </a:schemeClr>
              </a:solidFill>
              <a:prstDash val="solid"/>
              <a:round/>
              <a:headEnd type="none" w="med" len="med"/>
              <a:tailEnd type="none" w="med" len="med"/>
            </a:ln>
            <a:effectLst/>
          </c:spPr>
          <c:marker>
            <c:symbol val="none"/>
          </c:marker>
          <c:cat>
            <c:numRef>
              <c:f>'CHART Carbon prices'!$C$15:$C$1430</c:f>
              <c:numCache>
                <c:formatCode>m/d/yyyy</c:formatCode>
                <c:ptCount val="1416"/>
                <c:pt idx="0">
                  <c:v>42520</c:v>
                </c:pt>
                <c:pt idx="1">
                  <c:v>42521</c:v>
                </c:pt>
                <c:pt idx="2">
                  <c:v>42522</c:v>
                </c:pt>
                <c:pt idx="3">
                  <c:v>42523</c:v>
                </c:pt>
                <c:pt idx="4">
                  <c:v>42524</c:v>
                </c:pt>
                <c:pt idx="5">
                  <c:v>42527</c:v>
                </c:pt>
                <c:pt idx="6">
                  <c:v>42528</c:v>
                </c:pt>
                <c:pt idx="7">
                  <c:v>42529</c:v>
                </c:pt>
                <c:pt idx="8">
                  <c:v>42530</c:v>
                </c:pt>
                <c:pt idx="9">
                  <c:v>42531</c:v>
                </c:pt>
                <c:pt idx="10">
                  <c:v>42534</c:v>
                </c:pt>
                <c:pt idx="11">
                  <c:v>42535</c:v>
                </c:pt>
                <c:pt idx="12">
                  <c:v>42536</c:v>
                </c:pt>
                <c:pt idx="13">
                  <c:v>42537</c:v>
                </c:pt>
                <c:pt idx="14">
                  <c:v>42538</c:v>
                </c:pt>
                <c:pt idx="15">
                  <c:v>42541</c:v>
                </c:pt>
                <c:pt idx="16">
                  <c:v>42542</c:v>
                </c:pt>
                <c:pt idx="17">
                  <c:v>42543</c:v>
                </c:pt>
                <c:pt idx="18">
                  <c:v>42544</c:v>
                </c:pt>
                <c:pt idx="19">
                  <c:v>42545</c:v>
                </c:pt>
                <c:pt idx="20">
                  <c:v>42548</c:v>
                </c:pt>
                <c:pt idx="21">
                  <c:v>42549</c:v>
                </c:pt>
                <c:pt idx="22">
                  <c:v>42550</c:v>
                </c:pt>
                <c:pt idx="23">
                  <c:v>42551</c:v>
                </c:pt>
                <c:pt idx="24">
                  <c:v>42552</c:v>
                </c:pt>
                <c:pt idx="25">
                  <c:v>42555</c:v>
                </c:pt>
                <c:pt idx="26">
                  <c:v>42556</c:v>
                </c:pt>
                <c:pt idx="27">
                  <c:v>42557</c:v>
                </c:pt>
                <c:pt idx="28">
                  <c:v>42558</c:v>
                </c:pt>
                <c:pt idx="29">
                  <c:v>42559</c:v>
                </c:pt>
                <c:pt idx="30">
                  <c:v>42562</c:v>
                </c:pt>
                <c:pt idx="31">
                  <c:v>42563</c:v>
                </c:pt>
                <c:pt idx="32">
                  <c:v>42564</c:v>
                </c:pt>
                <c:pt idx="33">
                  <c:v>42565</c:v>
                </c:pt>
                <c:pt idx="34">
                  <c:v>42566</c:v>
                </c:pt>
                <c:pt idx="35">
                  <c:v>42569</c:v>
                </c:pt>
                <c:pt idx="36">
                  <c:v>42570</c:v>
                </c:pt>
                <c:pt idx="37">
                  <c:v>42571</c:v>
                </c:pt>
                <c:pt idx="38">
                  <c:v>42572</c:v>
                </c:pt>
                <c:pt idx="39">
                  <c:v>42573</c:v>
                </c:pt>
                <c:pt idx="40">
                  <c:v>42576</c:v>
                </c:pt>
                <c:pt idx="41">
                  <c:v>42577</c:v>
                </c:pt>
                <c:pt idx="42">
                  <c:v>42578</c:v>
                </c:pt>
                <c:pt idx="43">
                  <c:v>42579</c:v>
                </c:pt>
                <c:pt idx="44">
                  <c:v>42580</c:v>
                </c:pt>
                <c:pt idx="45">
                  <c:v>42583</c:v>
                </c:pt>
                <c:pt idx="46">
                  <c:v>42584</c:v>
                </c:pt>
                <c:pt idx="47">
                  <c:v>42585</c:v>
                </c:pt>
                <c:pt idx="48">
                  <c:v>42586</c:v>
                </c:pt>
                <c:pt idx="49">
                  <c:v>42587</c:v>
                </c:pt>
                <c:pt idx="50">
                  <c:v>42590</c:v>
                </c:pt>
                <c:pt idx="51">
                  <c:v>42591</c:v>
                </c:pt>
                <c:pt idx="52">
                  <c:v>42592</c:v>
                </c:pt>
                <c:pt idx="53">
                  <c:v>42593</c:v>
                </c:pt>
                <c:pt idx="54">
                  <c:v>42594</c:v>
                </c:pt>
                <c:pt idx="55">
                  <c:v>42597</c:v>
                </c:pt>
                <c:pt idx="56">
                  <c:v>42598</c:v>
                </c:pt>
                <c:pt idx="57">
                  <c:v>42599</c:v>
                </c:pt>
                <c:pt idx="58">
                  <c:v>42600</c:v>
                </c:pt>
                <c:pt idx="59">
                  <c:v>42601</c:v>
                </c:pt>
                <c:pt idx="60">
                  <c:v>42604</c:v>
                </c:pt>
                <c:pt idx="61">
                  <c:v>42605</c:v>
                </c:pt>
                <c:pt idx="62">
                  <c:v>42606</c:v>
                </c:pt>
                <c:pt idx="63">
                  <c:v>42607</c:v>
                </c:pt>
                <c:pt idx="64">
                  <c:v>42608</c:v>
                </c:pt>
                <c:pt idx="65">
                  <c:v>42611</c:v>
                </c:pt>
                <c:pt idx="66">
                  <c:v>42612</c:v>
                </c:pt>
                <c:pt idx="67">
                  <c:v>42613</c:v>
                </c:pt>
                <c:pt idx="68">
                  <c:v>42614</c:v>
                </c:pt>
                <c:pt idx="69">
                  <c:v>42615</c:v>
                </c:pt>
                <c:pt idx="70">
                  <c:v>42618</c:v>
                </c:pt>
                <c:pt idx="71">
                  <c:v>42619</c:v>
                </c:pt>
                <c:pt idx="72">
                  <c:v>42620</c:v>
                </c:pt>
                <c:pt idx="73">
                  <c:v>42621</c:v>
                </c:pt>
                <c:pt idx="74">
                  <c:v>42622</c:v>
                </c:pt>
                <c:pt idx="75">
                  <c:v>42625</c:v>
                </c:pt>
                <c:pt idx="76">
                  <c:v>42626</c:v>
                </c:pt>
                <c:pt idx="77">
                  <c:v>42627</c:v>
                </c:pt>
                <c:pt idx="78">
                  <c:v>42628</c:v>
                </c:pt>
                <c:pt idx="79">
                  <c:v>42629</c:v>
                </c:pt>
                <c:pt idx="80">
                  <c:v>42632</c:v>
                </c:pt>
                <c:pt idx="81">
                  <c:v>42633</c:v>
                </c:pt>
                <c:pt idx="82">
                  <c:v>42634</c:v>
                </c:pt>
                <c:pt idx="83">
                  <c:v>42635</c:v>
                </c:pt>
                <c:pt idx="84">
                  <c:v>42636</c:v>
                </c:pt>
                <c:pt idx="85">
                  <c:v>42639</c:v>
                </c:pt>
                <c:pt idx="86">
                  <c:v>42640</c:v>
                </c:pt>
                <c:pt idx="87">
                  <c:v>42641</c:v>
                </c:pt>
                <c:pt idx="88">
                  <c:v>42642</c:v>
                </c:pt>
                <c:pt idx="89">
                  <c:v>42643</c:v>
                </c:pt>
                <c:pt idx="90">
                  <c:v>42646</c:v>
                </c:pt>
                <c:pt idx="91">
                  <c:v>42647</c:v>
                </c:pt>
                <c:pt idx="92">
                  <c:v>42648</c:v>
                </c:pt>
                <c:pt idx="93">
                  <c:v>42649</c:v>
                </c:pt>
                <c:pt idx="94">
                  <c:v>42650</c:v>
                </c:pt>
                <c:pt idx="95">
                  <c:v>42653</c:v>
                </c:pt>
                <c:pt idx="96">
                  <c:v>42654</c:v>
                </c:pt>
                <c:pt idx="97">
                  <c:v>42655</c:v>
                </c:pt>
                <c:pt idx="98">
                  <c:v>42656</c:v>
                </c:pt>
                <c:pt idx="99">
                  <c:v>42657</c:v>
                </c:pt>
                <c:pt idx="100">
                  <c:v>42660</c:v>
                </c:pt>
                <c:pt idx="101">
                  <c:v>42661</c:v>
                </c:pt>
                <c:pt idx="102">
                  <c:v>42662</c:v>
                </c:pt>
                <c:pt idx="103">
                  <c:v>42663</c:v>
                </c:pt>
                <c:pt idx="104">
                  <c:v>42664</c:v>
                </c:pt>
                <c:pt idx="105">
                  <c:v>42667</c:v>
                </c:pt>
                <c:pt idx="106">
                  <c:v>42668</c:v>
                </c:pt>
                <c:pt idx="107">
                  <c:v>42669</c:v>
                </c:pt>
                <c:pt idx="108">
                  <c:v>42670</c:v>
                </c:pt>
                <c:pt idx="109">
                  <c:v>42671</c:v>
                </c:pt>
                <c:pt idx="110">
                  <c:v>42674</c:v>
                </c:pt>
                <c:pt idx="111">
                  <c:v>42675</c:v>
                </c:pt>
                <c:pt idx="112">
                  <c:v>42676</c:v>
                </c:pt>
                <c:pt idx="113">
                  <c:v>42677</c:v>
                </c:pt>
                <c:pt idx="114">
                  <c:v>42678</c:v>
                </c:pt>
                <c:pt idx="115">
                  <c:v>42681</c:v>
                </c:pt>
                <c:pt idx="116">
                  <c:v>42682</c:v>
                </c:pt>
                <c:pt idx="117">
                  <c:v>42683</c:v>
                </c:pt>
                <c:pt idx="118">
                  <c:v>42684</c:v>
                </c:pt>
                <c:pt idx="119">
                  <c:v>42685</c:v>
                </c:pt>
                <c:pt idx="120">
                  <c:v>42688</c:v>
                </c:pt>
                <c:pt idx="121">
                  <c:v>42689</c:v>
                </c:pt>
                <c:pt idx="122">
                  <c:v>42690</c:v>
                </c:pt>
                <c:pt idx="123">
                  <c:v>42691</c:v>
                </c:pt>
                <c:pt idx="124">
                  <c:v>42692</c:v>
                </c:pt>
                <c:pt idx="125">
                  <c:v>42695</c:v>
                </c:pt>
                <c:pt idx="126">
                  <c:v>42696</c:v>
                </c:pt>
                <c:pt idx="127">
                  <c:v>42697</c:v>
                </c:pt>
                <c:pt idx="128">
                  <c:v>42698</c:v>
                </c:pt>
                <c:pt idx="129">
                  <c:v>42699</c:v>
                </c:pt>
                <c:pt idx="130">
                  <c:v>42702</c:v>
                </c:pt>
                <c:pt idx="131">
                  <c:v>42703</c:v>
                </c:pt>
                <c:pt idx="132">
                  <c:v>42704</c:v>
                </c:pt>
                <c:pt idx="133">
                  <c:v>42705</c:v>
                </c:pt>
                <c:pt idx="134">
                  <c:v>42706</c:v>
                </c:pt>
                <c:pt idx="135">
                  <c:v>42709</c:v>
                </c:pt>
                <c:pt idx="136">
                  <c:v>42710</c:v>
                </c:pt>
                <c:pt idx="137">
                  <c:v>42711</c:v>
                </c:pt>
                <c:pt idx="138">
                  <c:v>42712</c:v>
                </c:pt>
                <c:pt idx="139">
                  <c:v>42713</c:v>
                </c:pt>
                <c:pt idx="140">
                  <c:v>42716</c:v>
                </c:pt>
                <c:pt idx="141">
                  <c:v>42717</c:v>
                </c:pt>
                <c:pt idx="142">
                  <c:v>42718</c:v>
                </c:pt>
                <c:pt idx="143">
                  <c:v>42719</c:v>
                </c:pt>
                <c:pt idx="144">
                  <c:v>42720</c:v>
                </c:pt>
                <c:pt idx="145">
                  <c:v>42723</c:v>
                </c:pt>
                <c:pt idx="146">
                  <c:v>42724</c:v>
                </c:pt>
                <c:pt idx="147">
                  <c:v>42725</c:v>
                </c:pt>
                <c:pt idx="148">
                  <c:v>42726</c:v>
                </c:pt>
                <c:pt idx="149">
                  <c:v>42727</c:v>
                </c:pt>
                <c:pt idx="150">
                  <c:v>42731</c:v>
                </c:pt>
                <c:pt idx="151">
                  <c:v>42732</c:v>
                </c:pt>
                <c:pt idx="152">
                  <c:v>42733</c:v>
                </c:pt>
                <c:pt idx="153">
                  <c:v>42734</c:v>
                </c:pt>
                <c:pt idx="154">
                  <c:v>42737</c:v>
                </c:pt>
                <c:pt idx="155">
                  <c:v>42738</c:v>
                </c:pt>
                <c:pt idx="156">
                  <c:v>42739</c:v>
                </c:pt>
                <c:pt idx="157">
                  <c:v>42740</c:v>
                </c:pt>
                <c:pt idx="158">
                  <c:v>42741</c:v>
                </c:pt>
                <c:pt idx="159">
                  <c:v>42744</c:v>
                </c:pt>
                <c:pt idx="160">
                  <c:v>42745</c:v>
                </c:pt>
                <c:pt idx="161">
                  <c:v>42746</c:v>
                </c:pt>
                <c:pt idx="162">
                  <c:v>42747</c:v>
                </c:pt>
                <c:pt idx="163">
                  <c:v>42748</c:v>
                </c:pt>
                <c:pt idx="164">
                  <c:v>42751</c:v>
                </c:pt>
                <c:pt idx="165">
                  <c:v>42752</c:v>
                </c:pt>
                <c:pt idx="166">
                  <c:v>42753</c:v>
                </c:pt>
                <c:pt idx="167">
                  <c:v>42754</c:v>
                </c:pt>
                <c:pt idx="168">
                  <c:v>42755</c:v>
                </c:pt>
                <c:pt idx="169">
                  <c:v>42758</c:v>
                </c:pt>
                <c:pt idx="170">
                  <c:v>42759</c:v>
                </c:pt>
                <c:pt idx="171">
                  <c:v>42760</c:v>
                </c:pt>
                <c:pt idx="172">
                  <c:v>42761</c:v>
                </c:pt>
                <c:pt idx="173">
                  <c:v>42762</c:v>
                </c:pt>
                <c:pt idx="174">
                  <c:v>42765</c:v>
                </c:pt>
                <c:pt idx="175">
                  <c:v>42766</c:v>
                </c:pt>
                <c:pt idx="176">
                  <c:v>42767</c:v>
                </c:pt>
                <c:pt idx="177">
                  <c:v>42768</c:v>
                </c:pt>
                <c:pt idx="178">
                  <c:v>42769</c:v>
                </c:pt>
                <c:pt idx="179">
                  <c:v>42772</c:v>
                </c:pt>
                <c:pt idx="180">
                  <c:v>42773</c:v>
                </c:pt>
                <c:pt idx="181">
                  <c:v>42774</c:v>
                </c:pt>
                <c:pt idx="182">
                  <c:v>42775</c:v>
                </c:pt>
                <c:pt idx="183">
                  <c:v>42776</c:v>
                </c:pt>
                <c:pt idx="184">
                  <c:v>42779</c:v>
                </c:pt>
                <c:pt idx="185">
                  <c:v>42780</c:v>
                </c:pt>
                <c:pt idx="186">
                  <c:v>42781</c:v>
                </c:pt>
                <c:pt idx="187">
                  <c:v>42782</c:v>
                </c:pt>
                <c:pt idx="188">
                  <c:v>42783</c:v>
                </c:pt>
                <c:pt idx="189">
                  <c:v>42786</c:v>
                </c:pt>
                <c:pt idx="190">
                  <c:v>42787</c:v>
                </c:pt>
                <c:pt idx="191">
                  <c:v>42788</c:v>
                </c:pt>
                <c:pt idx="192">
                  <c:v>42789</c:v>
                </c:pt>
                <c:pt idx="193">
                  <c:v>42790</c:v>
                </c:pt>
                <c:pt idx="194">
                  <c:v>42793</c:v>
                </c:pt>
                <c:pt idx="195">
                  <c:v>42794</c:v>
                </c:pt>
                <c:pt idx="196">
                  <c:v>42795</c:v>
                </c:pt>
                <c:pt idx="197">
                  <c:v>42796</c:v>
                </c:pt>
                <c:pt idx="198">
                  <c:v>42797</c:v>
                </c:pt>
                <c:pt idx="199">
                  <c:v>42800</c:v>
                </c:pt>
                <c:pt idx="200">
                  <c:v>42801</c:v>
                </c:pt>
                <c:pt idx="201">
                  <c:v>42802</c:v>
                </c:pt>
                <c:pt idx="202">
                  <c:v>42803</c:v>
                </c:pt>
                <c:pt idx="203">
                  <c:v>42804</c:v>
                </c:pt>
                <c:pt idx="204">
                  <c:v>42807</c:v>
                </c:pt>
                <c:pt idx="205">
                  <c:v>42808</c:v>
                </c:pt>
                <c:pt idx="206">
                  <c:v>42809</c:v>
                </c:pt>
                <c:pt idx="207">
                  <c:v>42810</c:v>
                </c:pt>
                <c:pt idx="208">
                  <c:v>42811</c:v>
                </c:pt>
                <c:pt idx="209">
                  <c:v>42814</c:v>
                </c:pt>
                <c:pt idx="210">
                  <c:v>42815</c:v>
                </c:pt>
                <c:pt idx="211">
                  <c:v>42816</c:v>
                </c:pt>
                <c:pt idx="212">
                  <c:v>42817</c:v>
                </c:pt>
                <c:pt idx="213">
                  <c:v>42818</c:v>
                </c:pt>
                <c:pt idx="214">
                  <c:v>42821</c:v>
                </c:pt>
                <c:pt idx="215">
                  <c:v>42822</c:v>
                </c:pt>
                <c:pt idx="216">
                  <c:v>42823</c:v>
                </c:pt>
                <c:pt idx="217">
                  <c:v>42824</c:v>
                </c:pt>
                <c:pt idx="218">
                  <c:v>42825</c:v>
                </c:pt>
                <c:pt idx="219">
                  <c:v>42828</c:v>
                </c:pt>
                <c:pt idx="220">
                  <c:v>42829</c:v>
                </c:pt>
                <c:pt idx="221">
                  <c:v>42830</c:v>
                </c:pt>
                <c:pt idx="222">
                  <c:v>42831</c:v>
                </c:pt>
                <c:pt idx="223">
                  <c:v>42832</c:v>
                </c:pt>
                <c:pt idx="224">
                  <c:v>42835</c:v>
                </c:pt>
                <c:pt idx="225">
                  <c:v>42836</c:v>
                </c:pt>
                <c:pt idx="226">
                  <c:v>42837</c:v>
                </c:pt>
                <c:pt idx="227">
                  <c:v>42838</c:v>
                </c:pt>
                <c:pt idx="228">
                  <c:v>42842</c:v>
                </c:pt>
                <c:pt idx="229">
                  <c:v>42843</c:v>
                </c:pt>
                <c:pt idx="230">
                  <c:v>42844</c:v>
                </c:pt>
                <c:pt idx="231">
                  <c:v>42845</c:v>
                </c:pt>
                <c:pt idx="232">
                  <c:v>42846</c:v>
                </c:pt>
                <c:pt idx="233">
                  <c:v>42849</c:v>
                </c:pt>
                <c:pt idx="234">
                  <c:v>42850</c:v>
                </c:pt>
                <c:pt idx="235">
                  <c:v>42851</c:v>
                </c:pt>
                <c:pt idx="236">
                  <c:v>42852</c:v>
                </c:pt>
                <c:pt idx="237">
                  <c:v>42853</c:v>
                </c:pt>
                <c:pt idx="238">
                  <c:v>42856</c:v>
                </c:pt>
                <c:pt idx="239">
                  <c:v>42857</c:v>
                </c:pt>
                <c:pt idx="240">
                  <c:v>42858</c:v>
                </c:pt>
                <c:pt idx="241">
                  <c:v>42859</c:v>
                </c:pt>
                <c:pt idx="242">
                  <c:v>42860</c:v>
                </c:pt>
                <c:pt idx="243">
                  <c:v>42863</c:v>
                </c:pt>
                <c:pt idx="244">
                  <c:v>42864</c:v>
                </c:pt>
                <c:pt idx="245">
                  <c:v>42865</c:v>
                </c:pt>
                <c:pt idx="246">
                  <c:v>42866</c:v>
                </c:pt>
                <c:pt idx="247">
                  <c:v>42867</c:v>
                </c:pt>
                <c:pt idx="248">
                  <c:v>42870</c:v>
                </c:pt>
                <c:pt idx="249">
                  <c:v>42871</c:v>
                </c:pt>
                <c:pt idx="250">
                  <c:v>42872</c:v>
                </c:pt>
                <c:pt idx="251">
                  <c:v>42873</c:v>
                </c:pt>
                <c:pt idx="252">
                  <c:v>42874</c:v>
                </c:pt>
                <c:pt idx="253">
                  <c:v>42877</c:v>
                </c:pt>
                <c:pt idx="254">
                  <c:v>42878</c:v>
                </c:pt>
                <c:pt idx="255">
                  <c:v>42879</c:v>
                </c:pt>
                <c:pt idx="256">
                  <c:v>42880</c:v>
                </c:pt>
                <c:pt idx="257">
                  <c:v>42881</c:v>
                </c:pt>
                <c:pt idx="258">
                  <c:v>42884</c:v>
                </c:pt>
                <c:pt idx="259">
                  <c:v>42885</c:v>
                </c:pt>
                <c:pt idx="260">
                  <c:v>42886</c:v>
                </c:pt>
                <c:pt idx="261">
                  <c:v>42887</c:v>
                </c:pt>
                <c:pt idx="262">
                  <c:v>42888</c:v>
                </c:pt>
                <c:pt idx="263">
                  <c:v>42891</c:v>
                </c:pt>
                <c:pt idx="264">
                  <c:v>42892</c:v>
                </c:pt>
                <c:pt idx="265">
                  <c:v>42893</c:v>
                </c:pt>
                <c:pt idx="266">
                  <c:v>42894</c:v>
                </c:pt>
                <c:pt idx="267">
                  <c:v>42895</c:v>
                </c:pt>
                <c:pt idx="268">
                  <c:v>42898</c:v>
                </c:pt>
                <c:pt idx="269">
                  <c:v>42899</c:v>
                </c:pt>
                <c:pt idx="270">
                  <c:v>42900</c:v>
                </c:pt>
                <c:pt idx="271">
                  <c:v>42901</c:v>
                </c:pt>
                <c:pt idx="272">
                  <c:v>42902</c:v>
                </c:pt>
                <c:pt idx="273">
                  <c:v>42905</c:v>
                </c:pt>
                <c:pt idx="274">
                  <c:v>42906</c:v>
                </c:pt>
                <c:pt idx="275">
                  <c:v>42907</c:v>
                </c:pt>
                <c:pt idx="276">
                  <c:v>42908</c:v>
                </c:pt>
                <c:pt idx="277">
                  <c:v>42909</c:v>
                </c:pt>
                <c:pt idx="278">
                  <c:v>42912</c:v>
                </c:pt>
                <c:pt idx="279">
                  <c:v>42913</c:v>
                </c:pt>
                <c:pt idx="280">
                  <c:v>42914</c:v>
                </c:pt>
                <c:pt idx="281">
                  <c:v>42915</c:v>
                </c:pt>
                <c:pt idx="282">
                  <c:v>42916</c:v>
                </c:pt>
                <c:pt idx="283">
                  <c:v>42919</c:v>
                </c:pt>
                <c:pt idx="284">
                  <c:v>42920</c:v>
                </c:pt>
                <c:pt idx="285">
                  <c:v>42921</c:v>
                </c:pt>
                <c:pt idx="286">
                  <c:v>42922</c:v>
                </c:pt>
                <c:pt idx="287">
                  <c:v>42923</c:v>
                </c:pt>
                <c:pt idx="288">
                  <c:v>42926</c:v>
                </c:pt>
                <c:pt idx="289">
                  <c:v>42927</c:v>
                </c:pt>
                <c:pt idx="290">
                  <c:v>42928</c:v>
                </c:pt>
                <c:pt idx="291">
                  <c:v>42929</c:v>
                </c:pt>
                <c:pt idx="292">
                  <c:v>42930</c:v>
                </c:pt>
                <c:pt idx="293">
                  <c:v>42933</c:v>
                </c:pt>
                <c:pt idx="294">
                  <c:v>42934</c:v>
                </c:pt>
                <c:pt idx="295">
                  <c:v>42935</c:v>
                </c:pt>
                <c:pt idx="296">
                  <c:v>42936</c:v>
                </c:pt>
                <c:pt idx="297">
                  <c:v>42937</c:v>
                </c:pt>
                <c:pt idx="298">
                  <c:v>42940</c:v>
                </c:pt>
                <c:pt idx="299">
                  <c:v>42941</c:v>
                </c:pt>
                <c:pt idx="300">
                  <c:v>42942</c:v>
                </c:pt>
                <c:pt idx="301">
                  <c:v>42943</c:v>
                </c:pt>
                <c:pt idx="302">
                  <c:v>42944</c:v>
                </c:pt>
                <c:pt idx="303">
                  <c:v>42947</c:v>
                </c:pt>
                <c:pt idx="304">
                  <c:v>42948</c:v>
                </c:pt>
                <c:pt idx="305">
                  <c:v>42949</c:v>
                </c:pt>
                <c:pt idx="306">
                  <c:v>42950</c:v>
                </c:pt>
                <c:pt idx="307">
                  <c:v>42951</c:v>
                </c:pt>
                <c:pt idx="308">
                  <c:v>42954</c:v>
                </c:pt>
                <c:pt idx="309">
                  <c:v>42955</c:v>
                </c:pt>
                <c:pt idx="310">
                  <c:v>42956</c:v>
                </c:pt>
                <c:pt idx="311">
                  <c:v>42957</c:v>
                </c:pt>
                <c:pt idx="312">
                  <c:v>42958</c:v>
                </c:pt>
                <c:pt idx="313">
                  <c:v>42961</c:v>
                </c:pt>
                <c:pt idx="314">
                  <c:v>42962</c:v>
                </c:pt>
                <c:pt idx="315">
                  <c:v>42963</c:v>
                </c:pt>
                <c:pt idx="316">
                  <c:v>42964</c:v>
                </c:pt>
                <c:pt idx="317">
                  <c:v>42965</c:v>
                </c:pt>
                <c:pt idx="318">
                  <c:v>42968</c:v>
                </c:pt>
                <c:pt idx="319">
                  <c:v>42969</c:v>
                </c:pt>
                <c:pt idx="320">
                  <c:v>42970</c:v>
                </c:pt>
                <c:pt idx="321">
                  <c:v>42971</c:v>
                </c:pt>
                <c:pt idx="322">
                  <c:v>42972</c:v>
                </c:pt>
                <c:pt idx="323">
                  <c:v>42975</c:v>
                </c:pt>
                <c:pt idx="324">
                  <c:v>42976</c:v>
                </c:pt>
                <c:pt idx="325">
                  <c:v>42977</c:v>
                </c:pt>
                <c:pt idx="326">
                  <c:v>42978</c:v>
                </c:pt>
                <c:pt idx="327">
                  <c:v>42979</c:v>
                </c:pt>
                <c:pt idx="328">
                  <c:v>42982</c:v>
                </c:pt>
                <c:pt idx="329">
                  <c:v>42983</c:v>
                </c:pt>
                <c:pt idx="330">
                  <c:v>42984</c:v>
                </c:pt>
                <c:pt idx="331">
                  <c:v>42985</c:v>
                </c:pt>
                <c:pt idx="332">
                  <c:v>42986</c:v>
                </c:pt>
                <c:pt idx="333">
                  <c:v>42989</c:v>
                </c:pt>
                <c:pt idx="334">
                  <c:v>42990</c:v>
                </c:pt>
                <c:pt idx="335">
                  <c:v>42991</c:v>
                </c:pt>
                <c:pt idx="336">
                  <c:v>42992</c:v>
                </c:pt>
                <c:pt idx="337">
                  <c:v>42993</c:v>
                </c:pt>
                <c:pt idx="338">
                  <c:v>42996</c:v>
                </c:pt>
                <c:pt idx="339">
                  <c:v>42997</c:v>
                </c:pt>
                <c:pt idx="340">
                  <c:v>42998</c:v>
                </c:pt>
                <c:pt idx="341">
                  <c:v>42999</c:v>
                </c:pt>
                <c:pt idx="342">
                  <c:v>43000</c:v>
                </c:pt>
                <c:pt idx="343">
                  <c:v>43003</c:v>
                </c:pt>
                <c:pt idx="344">
                  <c:v>43004</c:v>
                </c:pt>
                <c:pt idx="345">
                  <c:v>43005</c:v>
                </c:pt>
                <c:pt idx="346">
                  <c:v>43006</c:v>
                </c:pt>
                <c:pt idx="347">
                  <c:v>43007</c:v>
                </c:pt>
                <c:pt idx="348">
                  <c:v>43010</c:v>
                </c:pt>
                <c:pt idx="349">
                  <c:v>43011</c:v>
                </c:pt>
                <c:pt idx="350">
                  <c:v>43012</c:v>
                </c:pt>
                <c:pt idx="351">
                  <c:v>43013</c:v>
                </c:pt>
                <c:pt idx="352">
                  <c:v>43014</c:v>
                </c:pt>
                <c:pt idx="353">
                  <c:v>43017</c:v>
                </c:pt>
                <c:pt idx="354">
                  <c:v>43018</c:v>
                </c:pt>
                <c:pt idx="355">
                  <c:v>43019</c:v>
                </c:pt>
                <c:pt idx="356">
                  <c:v>43020</c:v>
                </c:pt>
                <c:pt idx="357">
                  <c:v>43021</c:v>
                </c:pt>
                <c:pt idx="358">
                  <c:v>43024</c:v>
                </c:pt>
                <c:pt idx="359">
                  <c:v>43025</c:v>
                </c:pt>
                <c:pt idx="360">
                  <c:v>43026</c:v>
                </c:pt>
                <c:pt idx="361">
                  <c:v>43027</c:v>
                </c:pt>
                <c:pt idx="362">
                  <c:v>43028</c:v>
                </c:pt>
                <c:pt idx="363">
                  <c:v>43031</c:v>
                </c:pt>
                <c:pt idx="364">
                  <c:v>43032</c:v>
                </c:pt>
                <c:pt idx="365">
                  <c:v>43033</c:v>
                </c:pt>
                <c:pt idx="366">
                  <c:v>43034</c:v>
                </c:pt>
                <c:pt idx="367">
                  <c:v>43035</c:v>
                </c:pt>
                <c:pt idx="368">
                  <c:v>43038</c:v>
                </c:pt>
                <c:pt idx="369">
                  <c:v>43039</c:v>
                </c:pt>
                <c:pt idx="370">
                  <c:v>43040</c:v>
                </c:pt>
                <c:pt idx="371">
                  <c:v>43041</c:v>
                </c:pt>
                <c:pt idx="372">
                  <c:v>43042</c:v>
                </c:pt>
                <c:pt idx="373">
                  <c:v>43045</c:v>
                </c:pt>
                <c:pt idx="374">
                  <c:v>43046</c:v>
                </c:pt>
                <c:pt idx="375">
                  <c:v>43047</c:v>
                </c:pt>
                <c:pt idx="376">
                  <c:v>43048</c:v>
                </c:pt>
                <c:pt idx="377">
                  <c:v>43049</c:v>
                </c:pt>
                <c:pt idx="378">
                  <c:v>43052</c:v>
                </c:pt>
                <c:pt idx="379">
                  <c:v>43053</c:v>
                </c:pt>
                <c:pt idx="380">
                  <c:v>43054</c:v>
                </c:pt>
                <c:pt idx="381">
                  <c:v>43055</c:v>
                </c:pt>
                <c:pt idx="382">
                  <c:v>43056</c:v>
                </c:pt>
                <c:pt idx="383">
                  <c:v>43059</c:v>
                </c:pt>
                <c:pt idx="384">
                  <c:v>43060</c:v>
                </c:pt>
                <c:pt idx="385">
                  <c:v>43061</c:v>
                </c:pt>
                <c:pt idx="386">
                  <c:v>43062</c:v>
                </c:pt>
                <c:pt idx="387">
                  <c:v>43063</c:v>
                </c:pt>
                <c:pt idx="388">
                  <c:v>43066</c:v>
                </c:pt>
                <c:pt idx="389">
                  <c:v>43067</c:v>
                </c:pt>
                <c:pt idx="390">
                  <c:v>43068</c:v>
                </c:pt>
                <c:pt idx="391">
                  <c:v>43069</c:v>
                </c:pt>
                <c:pt idx="392">
                  <c:v>43070</c:v>
                </c:pt>
                <c:pt idx="393">
                  <c:v>43073</c:v>
                </c:pt>
                <c:pt idx="394">
                  <c:v>43074</c:v>
                </c:pt>
                <c:pt idx="395">
                  <c:v>43075</c:v>
                </c:pt>
                <c:pt idx="396">
                  <c:v>43076</c:v>
                </c:pt>
                <c:pt idx="397">
                  <c:v>43077</c:v>
                </c:pt>
                <c:pt idx="398">
                  <c:v>43080</c:v>
                </c:pt>
                <c:pt idx="399">
                  <c:v>43081</c:v>
                </c:pt>
                <c:pt idx="400">
                  <c:v>43082</c:v>
                </c:pt>
                <c:pt idx="401">
                  <c:v>43083</c:v>
                </c:pt>
                <c:pt idx="402">
                  <c:v>43084</c:v>
                </c:pt>
                <c:pt idx="403">
                  <c:v>43087</c:v>
                </c:pt>
                <c:pt idx="404">
                  <c:v>43088</c:v>
                </c:pt>
                <c:pt idx="405">
                  <c:v>43089</c:v>
                </c:pt>
                <c:pt idx="406">
                  <c:v>43090</c:v>
                </c:pt>
                <c:pt idx="407">
                  <c:v>43091</c:v>
                </c:pt>
                <c:pt idx="408">
                  <c:v>43095</c:v>
                </c:pt>
                <c:pt idx="409">
                  <c:v>43096</c:v>
                </c:pt>
                <c:pt idx="410">
                  <c:v>43097</c:v>
                </c:pt>
                <c:pt idx="411">
                  <c:v>43098</c:v>
                </c:pt>
                <c:pt idx="412">
                  <c:v>43102</c:v>
                </c:pt>
                <c:pt idx="413">
                  <c:v>43103</c:v>
                </c:pt>
                <c:pt idx="414">
                  <c:v>43104</c:v>
                </c:pt>
                <c:pt idx="415">
                  <c:v>43105</c:v>
                </c:pt>
                <c:pt idx="416">
                  <c:v>43108</c:v>
                </c:pt>
                <c:pt idx="417">
                  <c:v>43109</c:v>
                </c:pt>
                <c:pt idx="418">
                  <c:v>43110</c:v>
                </c:pt>
                <c:pt idx="419">
                  <c:v>43111</c:v>
                </c:pt>
                <c:pt idx="420">
                  <c:v>43112</c:v>
                </c:pt>
                <c:pt idx="421">
                  <c:v>43115</c:v>
                </c:pt>
                <c:pt idx="422">
                  <c:v>43116</c:v>
                </c:pt>
                <c:pt idx="423">
                  <c:v>43117</c:v>
                </c:pt>
                <c:pt idx="424">
                  <c:v>43118</c:v>
                </c:pt>
                <c:pt idx="425">
                  <c:v>43119</c:v>
                </c:pt>
                <c:pt idx="426">
                  <c:v>43122</c:v>
                </c:pt>
                <c:pt idx="427">
                  <c:v>43123</c:v>
                </c:pt>
                <c:pt idx="428">
                  <c:v>43124</c:v>
                </c:pt>
                <c:pt idx="429">
                  <c:v>43125</c:v>
                </c:pt>
                <c:pt idx="430">
                  <c:v>43126</c:v>
                </c:pt>
                <c:pt idx="431">
                  <c:v>43129</c:v>
                </c:pt>
                <c:pt idx="432">
                  <c:v>43130</c:v>
                </c:pt>
                <c:pt idx="433">
                  <c:v>43131</c:v>
                </c:pt>
                <c:pt idx="434">
                  <c:v>43132</c:v>
                </c:pt>
                <c:pt idx="435">
                  <c:v>43133</c:v>
                </c:pt>
                <c:pt idx="436">
                  <c:v>43136</c:v>
                </c:pt>
                <c:pt idx="437">
                  <c:v>43137</c:v>
                </c:pt>
                <c:pt idx="438">
                  <c:v>43138</c:v>
                </c:pt>
                <c:pt idx="439">
                  <c:v>43139</c:v>
                </c:pt>
                <c:pt idx="440">
                  <c:v>43140</c:v>
                </c:pt>
                <c:pt idx="441">
                  <c:v>43143</c:v>
                </c:pt>
                <c:pt idx="442">
                  <c:v>43144</c:v>
                </c:pt>
                <c:pt idx="443">
                  <c:v>43145</c:v>
                </c:pt>
                <c:pt idx="444">
                  <c:v>43146</c:v>
                </c:pt>
                <c:pt idx="445">
                  <c:v>43147</c:v>
                </c:pt>
                <c:pt idx="446">
                  <c:v>43150</c:v>
                </c:pt>
                <c:pt idx="447">
                  <c:v>43151</c:v>
                </c:pt>
                <c:pt idx="448">
                  <c:v>43152</c:v>
                </c:pt>
                <c:pt idx="449">
                  <c:v>43153</c:v>
                </c:pt>
                <c:pt idx="450">
                  <c:v>43154</c:v>
                </c:pt>
                <c:pt idx="451">
                  <c:v>43157</c:v>
                </c:pt>
                <c:pt idx="452">
                  <c:v>43158</c:v>
                </c:pt>
                <c:pt idx="453">
                  <c:v>43159</c:v>
                </c:pt>
                <c:pt idx="454">
                  <c:v>43160</c:v>
                </c:pt>
                <c:pt idx="455">
                  <c:v>43161</c:v>
                </c:pt>
                <c:pt idx="456">
                  <c:v>43164</c:v>
                </c:pt>
                <c:pt idx="457">
                  <c:v>43165</c:v>
                </c:pt>
                <c:pt idx="458">
                  <c:v>43166</c:v>
                </c:pt>
                <c:pt idx="459">
                  <c:v>43167</c:v>
                </c:pt>
                <c:pt idx="460">
                  <c:v>43168</c:v>
                </c:pt>
                <c:pt idx="461">
                  <c:v>43171</c:v>
                </c:pt>
                <c:pt idx="462">
                  <c:v>43172</c:v>
                </c:pt>
                <c:pt idx="463">
                  <c:v>43173</c:v>
                </c:pt>
                <c:pt idx="464">
                  <c:v>43174</c:v>
                </c:pt>
                <c:pt idx="465">
                  <c:v>43175</c:v>
                </c:pt>
                <c:pt idx="466">
                  <c:v>43178</c:v>
                </c:pt>
                <c:pt idx="467">
                  <c:v>43179</c:v>
                </c:pt>
                <c:pt idx="468">
                  <c:v>43180</c:v>
                </c:pt>
                <c:pt idx="469">
                  <c:v>43181</c:v>
                </c:pt>
                <c:pt idx="470">
                  <c:v>43182</c:v>
                </c:pt>
                <c:pt idx="471">
                  <c:v>43185</c:v>
                </c:pt>
                <c:pt idx="472">
                  <c:v>43186</c:v>
                </c:pt>
                <c:pt idx="473">
                  <c:v>43187</c:v>
                </c:pt>
                <c:pt idx="474">
                  <c:v>43188</c:v>
                </c:pt>
                <c:pt idx="475">
                  <c:v>43193</c:v>
                </c:pt>
                <c:pt idx="476">
                  <c:v>43194</c:v>
                </c:pt>
                <c:pt idx="477">
                  <c:v>43195</c:v>
                </c:pt>
                <c:pt idx="478">
                  <c:v>43196</c:v>
                </c:pt>
                <c:pt idx="479">
                  <c:v>43199</c:v>
                </c:pt>
                <c:pt idx="480">
                  <c:v>43200</c:v>
                </c:pt>
                <c:pt idx="481">
                  <c:v>43201</c:v>
                </c:pt>
                <c:pt idx="482">
                  <c:v>43202</c:v>
                </c:pt>
                <c:pt idx="483">
                  <c:v>43203</c:v>
                </c:pt>
                <c:pt idx="484">
                  <c:v>43206</c:v>
                </c:pt>
                <c:pt idx="485">
                  <c:v>43207</c:v>
                </c:pt>
                <c:pt idx="486">
                  <c:v>43208</c:v>
                </c:pt>
                <c:pt idx="487">
                  <c:v>43209</c:v>
                </c:pt>
                <c:pt idx="488">
                  <c:v>43210</c:v>
                </c:pt>
                <c:pt idx="489">
                  <c:v>43213</c:v>
                </c:pt>
                <c:pt idx="490">
                  <c:v>43214</c:v>
                </c:pt>
                <c:pt idx="491">
                  <c:v>43215</c:v>
                </c:pt>
                <c:pt idx="492">
                  <c:v>43216</c:v>
                </c:pt>
                <c:pt idx="493">
                  <c:v>43217</c:v>
                </c:pt>
                <c:pt idx="494">
                  <c:v>43220</c:v>
                </c:pt>
                <c:pt idx="495">
                  <c:v>43221</c:v>
                </c:pt>
                <c:pt idx="496">
                  <c:v>43222</c:v>
                </c:pt>
                <c:pt idx="497">
                  <c:v>43223</c:v>
                </c:pt>
                <c:pt idx="498">
                  <c:v>43224</c:v>
                </c:pt>
                <c:pt idx="499">
                  <c:v>43227</c:v>
                </c:pt>
                <c:pt idx="500">
                  <c:v>43228</c:v>
                </c:pt>
                <c:pt idx="501">
                  <c:v>43229</c:v>
                </c:pt>
                <c:pt idx="502">
                  <c:v>43230</c:v>
                </c:pt>
                <c:pt idx="503">
                  <c:v>43231</c:v>
                </c:pt>
                <c:pt idx="504">
                  <c:v>43234</c:v>
                </c:pt>
                <c:pt idx="505">
                  <c:v>43235</c:v>
                </c:pt>
                <c:pt idx="506">
                  <c:v>43236</c:v>
                </c:pt>
                <c:pt idx="507">
                  <c:v>43237</c:v>
                </c:pt>
                <c:pt idx="508">
                  <c:v>43238</c:v>
                </c:pt>
                <c:pt idx="509">
                  <c:v>43241</c:v>
                </c:pt>
                <c:pt idx="510">
                  <c:v>43242</c:v>
                </c:pt>
                <c:pt idx="511">
                  <c:v>43243</c:v>
                </c:pt>
                <c:pt idx="512">
                  <c:v>43244</c:v>
                </c:pt>
                <c:pt idx="513">
                  <c:v>43245</c:v>
                </c:pt>
                <c:pt idx="514">
                  <c:v>43248</c:v>
                </c:pt>
                <c:pt idx="515">
                  <c:v>43249</c:v>
                </c:pt>
                <c:pt idx="516">
                  <c:v>43250</c:v>
                </c:pt>
                <c:pt idx="517">
                  <c:v>43251</c:v>
                </c:pt>
                <c:pt idx="518">
                  <c:v>43252</c:v>
                </c:pt>
                <c:pt idx="519">
                  <c:v>43255</c:v>
                </c:pt>
                <c:pt idx="520">
                  <c:v>43256</c:v>
                </c:pt>
                <c:pt idx="521">
                  <c:v>43257</c:v>
                </c:pt>
                <c:pt idx="522">
                  <c:v>43258</c:v>
                </c:pt>
                <c:pt idx="523">
                  <c:v>43259</c:v>
                </c:pt>
                <c:pt idx="524">
                  <c:v>43262</c:v>
                </c:pt>
                <c:pt idx="525">
                  <c:v>43263</c:v>
                </c:pt>
                <c:pt idx="526">
                  <c:v>43264</c:v>
                </c:pt>
                <c:pt idx="527">
                  <c:v>43265</c:v>
                </c:pt>
                <c:pt idx="528">
                  <c:v>43266</c:v>
                </c:pt>
                <c:pt idx="529">
                  <c:v>43269</c:v>
                </c:pt>
                <c:pt idx="530">
                  <c:v>43270</c:v>
                </c:pt>
                <c:pt idx="531">
                  <c:v>43271</c:v>
                </c:pt>
                <c:pt idx="532">
                  <c:v>43272</c:v>
                </c:pt>
                <c:pt idx="533">
                  <c:v>43273</c:v>
                </c:pt>
                <c:pt idx="534">
                  <c:v>43276</c:v>
                </c:pt>
                <c:pt idx="535">
                  <c:v>43277</c:v>
                </c:pt>
                <c:pt idx="536">
                  <c:v>43278</c:v>
                </c:pt>
                <c:pt idx="537">
                  <c:v>43279</c:v>
                </c:pt>
                <c:pt idx="538">
                  <c:v>43280</c:v>
                </c:pt>
                <c:pt idx="539">
                  <c:v>43283</c:v>
                </c:pt>
                <c:pt idx="540">
                  <c:v>43284</c:v>
                </c:pt>
                <c:pt idx="541">
                  <c:v>43285</c:v>
                </c:pt>
                <c:pt idx="542">
                  <c:v>43286</c:v>
                </c:pt>
                <c:pt idx="543">
                  <c:v>43287</c:v>
                </c:pt>
                <c:pt idx="544">
                  <c:v>43290</c:v>
                </c:pt>
                <c:pt idx="545">
                  <c:v>43291</c:v>
                </c:pt>
                <c:pt idx="546">
                  <c:v>43292</c:v>
                </c:pt>
                <c:pt idx="547">
                  <c:v>43293</c:v>
                </c:pt>
                <c:pt idx="548">
                  <c:v>43294</c:v>
                </c:pt>
                <c:pt idx="549">
                  <c:v>43297</c:v>
                </c:pt>
                <c:pt idx="550">
                  <c:v>43298</c:v>
                </c:pt>
                <c:pt idx="551">
                  <c:v>43299</c:v>
                </c:pt>
                <c:pt idx="552">
                  <c:v>43300</c:v>
                </c:pt>
                <c:pt idx="553">
                  <c:v>43301</c:v>
                </c:pt>
                <c:pt idx="554">
                  <c:v>43304</c:v>
                </c:pt>
                <c:pt idx="555">
                  <c:v>43305</c:v>
                </c:pt>
                <c:pt idx="556">
                  <c:v>43306</c:v>
                </c:pt>
                <c:pt idx="557">
                  <c:v>43307</c:v>
                </c:pt>
                <c:pt idx="558">
                  <c:v>43308</c:v>
                </c:pt>
                <c:pt idx="559">
                  <c:v>43311</c:v>
                </c:pt>
                <c:pt idx="560">
                  <c:v>43312</c:v>
                </c:pt>
                <c:pt idx="561">
                  <c:v>43313</c:v>
                </c:pt>
                <c:pt idx="562">
                  <c:v>43314</c:v>
                </c:pt>
                <c:pt idx="563">
                  <c:v>43315</c:v>
                </c:pt>
                <c:pt idx="564">
                  <c:v>43318</c:v>
                </c:pt>
                <c:pt idx="565">
                  <c:v>43319</c:v>
                </c:pt>
                <c:pt idx="566">
                  <c:v>43320</c:v>
                </c:pt>
                <c:pt idx="567">
                  <c:v>43321</c:v>
                </c:pt>
                <c:pt idx="568">
                  <c:v>43322</c:v>
                </c:pt>
                <c:pt idx="569">
                  <c:v>43325</c:v>
                </c:pt>
                <c:pt idx="570">
                  <c:v>43326</c:v>
                </c:pt>
                <c:pt idx="571">
                  <c:v>43327</c:v>
                </c:pt>
                <c:pt idx="572">
                  <c:v>43328</c:v>
                </c:pt>
                <c:pt idx="573">
                  <c:v>43329</c:v>
                </c:pt>
                <c:pt idx="574">
                  <c:v>43332</c:v>
                </c:pt>
                <c:pt idx="575">
                  <c:v>43333</c:v>
                </c:pt>
                <c:pt idx="576">
                  <c:v>43334</c:v>
                </c:pt>
                <c:pt idx="577">
                  <c:v>43335</c:v>
                </c:pt>
                <c:pt idx="578">
                  <c:v>43336</c:v>
                </c:pt>
                <c:pt idx="579">
                  <c:v>43339</c:v>
                </c:pt>
                <c:pt idx="580">
                  <c:v>43340</c:v>
                </c:pt>
                <c:pt idx="581">
                  <c:v>43341</c:v>
                </c:pt>
                <c:pt idx="582">
                  <c:v>43342</c:v>
                </c:pt>
                <c:pt idx="583">
                  <c:v>43343</c:v>
                </c:pt>
                <c:pt idx="584">
                  <c:v>43346</c:v>
                </c:pt>
                <c:pt idx="585">
                  <c:v>43347</c:v>
                </c:pt>
                <c:pt idx="586">
                  <c:v>43348</c:v>
                </c:pt>
                <c:pt idx="587">
                  <c:v>43349</c:v>
                </c:pt>
                <c:pt idx="588">
                  <c:v>43350</c:v>
                </c:pt>
                <c:pt idx="589">
                  <c:v>43353</c:v>
                </c:pt>
                <c:pt idx="590">
                  <c:v>43354</c:v>
                </c:pt>
                <c:pt idx="591">
                  <c:v>43355</c:v>
                </c:pt>
                <c:pt idx="592">
                  <c:v>43356</c:v>
                </c:pt>
                <c:pt idx="593">
                  <c:v>43357</c:v>
                </c:pt>
                <c:pt idx="594">
                  <c:v>43360</c:v>
                </c:pt>
                <c:pt idx="595">
                  <c:v>43361</c:v>
                </c:pt>
                <c:pt idx="596">
                  <c:v>43362</c:v>
                </c:pt>
                <c:pt idx="597">
                  <c:v>43363</c:v>
                </c:pt>
                <c:pt idx="598">
                  <c:v>43364</c:v>
                </c:pt>
                <c:pt idx="599">
                  <c:v>43367</c:v>
                </c:pt>
                <c:pt idx="600">
                  <c:v>43368</c:v>
                </c:pt>
                <c:pt idx="601">
                  <c:v>43369</c:v>
                </c:pt>
                <c:pt idx="602">
                  <c:v>43370</c:v>
                </c:pt>
                <c:pt idx="603">
                  <c:v>43371</c:v>
                </c:pt>
                <c:pt idx="604">
                  <c:v>43374</c:v>
                </c:pt>
                <c:pt idx="605">
                  <c:v>43375</c:v>
                </c:pt>
                <c:pt idx="606">
                  <c:v>43376</c:v>
                </c:pt>
                <c:pt idx="607">
                  <c:v>43377</c:v>
                </c:pt>
                <c:pt idx="608">
                  <c:v>43378</c:v>
                </c:pt>
                <c:pt idx="609">
                  <c:v>43381</c:v>
                </c:pt>
                <c:pt idx="610">
                  <c:v>43382</c:v>
                </c:pt>
                <c:pt idx="611">
                  <c:v>43383</c:v>
                </c:pt>
                <c:pt idx="612">
                  <c:v>43384</c:v>
                </c:pt>
                <c:pt idx="613">
                  <c:v>43385</c:v>
                </c:pt>
                <c:pt idx="614">
                  <c:v>43388</c:v>
                </c:pt>
                <c:pt idx="615">
                  <c:v>43389</c:v>
                </c:pt>
                <c:pt idx="616">
                  <c:v>43390</c:v>
                </c:pt>
                <c:pt idx="617">
                  <c:v>43391</c:v>
                </c:pt>
                <c:pt idx="618">
                  <c:v>43392</c:v>
                </c:pt>
                <c:pt idx="619">
                  <c:v>43395</c:v>
                </c:pt>
                <c:pt idx="620">
                  <c:v>43396</c:v>
                </c:pt>
                <c:pt idx="621">
                  <c:v>43397</c:v>
                </c:pt>
                <c:pt idx="622">
                  <c:v>43398</c:v>
                </c:pt>
                <c:pt idx="623">
                  <c:v>43399</c:v>
                </c:pt>
                <c:pt idx="624">
                  <c:v>43402</c:v>
                </c:pt>
                <c:pt idx="625">
                  <c:v>43403</c:v>
                </c:pt>
                <c:pt idx="626">
                  <c:v>43404</c:v>
                </c:pt>
                <c:pt idx="627">
                  <c:v>43405</c:v>
                </c:pt>
                <c:pt idx="628">
                  <c:v>43406</c:v>
                </c:pt>
                <c:pt idx="629">
                  <c:v>43409</c:v>
                </c:pt>
                <c:pt idx="630">
                  <c:v>43410</c:v>
                </c:pt>
                <c:pt idx="631">
                  <c:v>43411</c:v>
                </c:pt>
                <c:pt idx="632">
                  <c:v>43412</c:v>
                </c:pt>
                <c:pt idx="633">
                  <c:v>43413</c:v>
                </c:pt>
                <c:pt idx="634">
                  <c:v>43416</c:v>
                </c:pt>
                <c:pt idx="635">
                  <c:v>43417</c:v>
                </c:pt>
                <c:pt idx="636">
                  <c:v>43418</c:v>
                </c:pt>
                <c:pt idx="637">
                  <c:v>43419</c:v>
                </c:pt>
                <c:pt idx="638">
                  <c:v>43420</c:v>
                </c:pt>
                <c:pt idx="639">
                  <c:v>43423</c:v>
                </c:pt>
                <c:pt idx="640">
                  <c:v>43424</c:v>
                </c:pt>
                <c:pt idx="641">
                  <c:v>43425</c:v>
                </c:pt>
                <c:pt idx="642">
                  <c:v>43426</c:v>
                </c:pt>
                <c:pt idx="643">
                  <c:v>43427</c:v>
                </c:pt>
                <c:pt idx="644">
                  <c:v>43430</c:v>
                </c:pt>
                <c:pt idx="645">
                  <c:v>43431</c:v>
                </c:pt>
                <c:pt idx="646">
                  <c:v>43432</c:v>
                </c:pt>
                <c:pt idx="647">
                  <c:v>43433</c:v>
                </c:pt>
                <c:pt idx="648">
                  <c:v>43434</c:v>
                </c:pt>
                <c:pt idx="649">
                  <c:v>43437</c:v>
                </c:pt>
                <c:pt idx="650">
                  <c:v>43438</c:v>
                </c:pt>
                <c:pt idx="651">
                  <c:v>43439</c:v>
                </c:pt>
                <c:pt idx="652">
                  <c:v>43440</c:v>
                </c:pt>
                <c:pt idx="653">
                  <c:v>43441</c:v>
                </c:pt>
                <c:pt idx="654">
                  <c:v>43444</c:v>
                </c:pt>
                <c:pt idx="655">
                  <c:v>43445</c:v>
                </c:pt>
                <c:pt idx="656">
                  <c:v>43446</c:v>
                </c:pt>
                <c:pt idx="657">
                  <c:v>43447</c:v>
                </c:pt>
                <c:pt idx="658">
                  <c:v>43448</c:v>
                </c:pt>
                <c:pt idx="659">
                  <c:v>43451</c:v>
                </c:pt>
                <c:pt idx="660">
                  <c:v>43452</c:v>
                </c:pt>
                <c:pt idx="661">
                  <c:v>43453</c:v>
                </c:pt>
                <c:pt idx="662">
                  <c:v>43454</c:v>
                </c:pt>
                <c:pt idx="663">
                  <c:v>43455</c:v>
                </c:pt>
                <c:pt idx="664">
                  <c:v>43458</c:v>
                </c:pt>
                <c:pt idx="665">
                  <c:v>43460</c:v>
                </c:pt>
                <c:pt idx="666">
                  <c:v>43461</c:v>
                </c:pt>
                <c:pt idx="667">
                  <c:v>43462</c:v>
                </c:pt>
                <c:pt idx="668">
                  <c:v>43465</c:v>
                </c:pt>
                <c:pt idx="669">
                  <c:v>43467</c:v>
                </c:pt>
                <c:pt idx="670">
                  <c:v>43468</c:v>
                </c:pt>
                <c:pt idx="671">
                  <c:v>43469</c:v>
                </c:pt>
                <c:pt idx="672">
                  <c:v>43472</c:v>
                </c:pt>
                <c:pt idx="673">
                  <c:v>43473</c:v>
                </c:pt>
                <c:pt idx="674">
                  <c:v>43474</c:v>
                </c:pt>
                <c:pt idx="675">
                  <c:v>43475</c:v>
                </c:pt>
                <c:pt idx="676">
                  <c:v>43476</c:v>
                </c:pt>
                <c:pt idx="677">
                  <c:v>43479</c:v>
                </c:pt>
                <c:pt idx="678">
                  <c:v>43480</c:v>
                </c:pt>
                <c:pt idx="679">
                  <c:v>43481</c:v>
                </c:pt>
                <c:pt idx="680">
                  <c:v>43482</c:v>
                </c:pt>
                <c:pt idx="681">
                  <c:v>43483</c:v>
                </c:pt>
                <c:pt idx="682">
                  <c:v>43486</c:v>
                </c:pt>
                <c:pt idx="683">
                  <c:v>43487</c:v>
                </c:pt>
                <c:pt idx="684">
                  <c:v>43488</c:v>
                </c:pt>
                <c:pt idx="685">
                  <c:v>43489</c:v>
                </c:pt>
                <c:pt idx="686">
                  <c:v>43490</c:v>
                </c:pt>
                <c:pt idx="687">
                  <c:v>43493</c:v>
                </c:pt>
                <c:pt idx="688">
                  <c:v>43494</c:v>
                </c:pt>
                <c:pt idx="689">
                  <c:v>43495</c:v>
                </c:pt>
                <c:pt idx="690">
                  <c:v>43496</c:v>
                </c:pt>
                <c:pt idx="691">
                  <c:v>43497</c:v>
                </c:pt>
                <c:pt idx="692">
                  <c:v>43500</c:v>
                </c:pt>
                <c:pt idx="693">
                  <c:v>43501</c:v>
                </c:pt>
                <c:pt idx="694">
                  <c:v>43502</c:v>
                </c:pt>
                <c:pt idx="695">
                  <c:v>43503</c:v>
                </c:pt>
                <c:pt idx="696">
                  <c:v>43504</c:v>
                </c:pt>
                <c:pt idx="697">
                  <c:v>43507</c:v>
                </c:pt>
                <c:pt idx="698">
                  <c:v>43508</c:v>
                </c:pt>
                <c:pt idx="699">
                  <c:v>43509</c:v>
                </c:pt>
                <c:pt idx="700">
                  <c:v>43510</c:v>
                </c:pt>
                <c:pt idx="701">
                  <c:v>43511</c:v>
                </c:pt>
                <c:pt idx="702">
                  <c:v>43514</c:v>
                </c:pt>
                <c:pt idx="703">
                  <c:v>43515</c:v>
                </c:pt>
                <c:pt idx="704">
                  <c:v>43516</c:v>
                </c:pt>
                <c:pt idx="705">
                  <c:v>43517</c:v>
                </c:pt>
                <c:pt idx="706">
                  <c:v>43518</c:v>
                </c:pt>
                <c:pt idx="707">
                  <c:v>43521</c:v>
                </c:pt>
                <c:pt idx="708">
                  <c:v>43522</c:v>
                </c:pt>
                <c:pt idx="709">
                  <c:v>43523</c:v>
                </c:pt>
                <c:pt idx="710">
                  <c:v>43524</c:v>
                </c:pt>
                <c:pt idx="711">
                  <c:v>43525</c:v>
                </c:pt>
                <c:pt idx="712">
                  <c:v>43528</c:v>
                </c:pt>
                <c:pt idx="713">
                  <c:v>43529</c:v>
                </c:pt>
                <c:pt idx="714">
                  <c:v>43530</c:v>
                </c:pt>
                <c:pt idx="715">
                  <c:v>43531</c:v>
                </c:pt>
                <c:pt idx="716">
                  <c:v>43532</c:v>
                </c:pt>
                <c:pt idx="717">
                  <c:v>43535</c:v>
                </c:pt>
                <c:pt idx="718">
                  <c:v>43536</c:v>
                </c:pt>
                <c:pt idx="719">
                  <c:v>43537</c:v>
                </c:pt>
                <c:pt idx="720">
                  <c:v>43538</c:v>
                </c:pt>
                <c:pt idx="721">
                  <c:v>43539</c:v>
                </c:pt>
                <c:pt idx="722">
                  <c:v>43542</c:v>
                </c:pt>
                <c:pt idx="723">
                  <c:v>43543</c:v>
                </c:pt>
                <c:pt idx="724">
                  <c:v>43544</c:v>
                </c:pt>
                <c:pt idx="725">
                  <c:v>43545</c:v>
                </c:pt>
                <c:pt idx="726">
                  <c:v>43546</c:v>
                </c:pt>
                <c:pt idx="727">
                  <c:v>43549</c:v>
                </c:pt>
                <c:pt idx="728">
                  <c:v>43550</c:v>
                </c:pt>
                <c:pt idx="729">
                  <c:v>43551</c:v>
                </c:pt>
                <c:pt idx="730">
                  <c:v>43552</c:v>
                </c:pt>
                <c:pt idx="731">
                  <c:v>43553</c:v>
                </c:pt>
                <c:pt idx="732">
                  <c:v>43556</c:v>
                </c:pt>
                <c:pt idx="733">
                  <c:v>43557</c:v>
                </c:pt>
                <c:pt idx="734">
                  <c:v>43558</c:v>
                </c:pt>
                <c:pt idx="735">
                  <c:v>43559</c:v>
                </c:pt>
                <c:pt idx="736">
                  <c:v>43560</c:v>
                </c:pt>
                <c:pt idx="737">
                  <c:v>43563</c:v>
                </c:pt>
                <c:pt idx="738">
                  <c:v>43564</c:v>
                </c:pt>
                <c:pt idx="739">
                  <c:v>43565</c:v>
                </c:pt>
                <c:pt idx="740">
                  <c:v>43566</c:v>
                </c:pt>
                <c:pt idx="741">
                  <c:v>43567</c:v>
                </c:pt>
                <c:pt idx="742">
                  <c:v>43570</c:v>
                </c:pt>
                <c:pt idx="743">
                  <c:v>43571</c:v>
                </c:pt>
                <c:pt idx="744">
                  <c:v>43572</c:v>
                </c:pt>
                <c:pt idx="745">
                  <c:v>43573</c:v>
                </c:pt>
                <c:pt idx="746">
                  <c:v>43577</c:v>
                </c:pt>
                <c:pt idx="747">
                  <c:v>43578</c:v>
                </c:pt>
                <c:pt idx="748">
                  <c:v>43579</c:v>
                </c:pt>
                <c:pt idx="749">
                  <c:v>43580</c:v>
                </c:pt>
                <c:pt idx="750">
                  <c:v>43581</c:v>
                </c:pt>
                <c:pt idx="751">
                  <c:v>43584</c:v>
                </c:pt>
                <c:pt idx="752">
                  <c:v>43585</c:v>
                </c:pt>
                <c:pt idx="753">
                  <c:v>43586</c:v>
                </c:pt>
                <c:pt idx="754">
                  <c:v>43587</c:v>
                </c:pt>
                <c:pt idx="755">
                  <c:v>43588</c:v>
                </c:pt>
                <c:pt idx="756">
                  <c:v>43591</c:v>
                </c:pt>
                <c:pt idx="757">
                  <c:v>43592</c:v>
                </c:pt>
                <c:pt idx="758">
                  <c:v>43593</c:v>
                </c:pt>
                <c:pt idx="759">
                  <c:v>43594</c:v>
                </c:pt>
                <c:pt idx="760">
                  <c:v>43595</c:v>
                </c:pt>
                <c:pt idx="761">
                  <c:v>43598</c:v>
                </c:pt>
                <c:pt idx="762">
                  <c:v>43599</c:v>
                </c:pt>
                <c:pt idx="763">
                  <c:v>43600</c:v>
                </c:pt>
                <c:pt idx="764">
                  <c:v>43601</c:v>
                </c:pt>
                <c:pt idx="765">
                  <c:v>43602</c:v>
                </c:pt>
                <c:pt idx="766">
                  <c:v>43605</c:v>
                </c:pt>
                <c:pt idx="767">
                  <c:v>43606</c:v>
                </c:pt>
                <c:pt idx="768">
                  <c:v>43607</c:v>
                </c:pt>
                <c:pt idx="769">
                  <c:v>43608</c:v>
                </c:pt>
                <c:pt idx="770">
                  <c:v>43609</c:v>
                </c:pt>
                <c:pt idx="771">
                  <c:v>43612</c:v>
                </c:pt>
                <c:pt idx="772">
                  <c:v>43613</c:v>
                </c:pt>
                <c:pt idx="773">
                  <c:v>43614</c:v>
                </c:pt>
                <c:pt idx="774">
                  <c:v>43615</c:v>
                </c:pt>
                <c:pt idx="775">
                  <c:v>43616</c:v>
                </c:pt>
                <c:pt idx="776">
                  <c:v>43619</c:v>
                </c:pt>
                <c:pt idx="777">
                  <c:v>43620</c:v>
                </c:pt>
                <c:pt idx="778">
                  <c:v>43621</c:v>
                </c:pt>
                <c:pt idx="779">
                  <c:v>43622</c:v>
                </c:pt>
                <c:pt idx="780">
                  <c:v>43623</c:v>
                </c:pt>
                <c:pt idx="781">
                  <c:v>43626</c:v>
                </c:pt>
                <c:pt idx="782">
                  <c:v>43627</c:v>
                </c:pt>
                <c:pt idx="783">
                  <c:v>43628</c:v>
                </c:pt>
                <c:pt idx="784">
                  <c:v>43629</c:v>
                </c:pt>
                <c:pt idx="785">
                  <c:v>43630</c:v>
                </c:pt>
                <c:pt idx="786">
                  <c:v>43633</c:v>
                </c:pt>
                <c:pt idx="787">
                  <c:v>43634</c:v>
                </c:pt>
                <c:pt idx="788">
                  <c:v>43635</c:v>
                </c:pt>
                <c:pt idx="789">
                  <c:v>43636</c:v>
                </c:pt>
                <c:pt idx="790">
                  <c:v>43637</c:v>
                </c:pt>
                <c:pt idx="791">
                  <c:v>43640</c:v>
                </c:pt>
                <c:pt idx="792">
                  <c:v>43641</c:v>
                </c:pt>
                <c:pt idx="793">
                  <c:v>43642</c:v>
                </c:pt>
                <c:pt idx="794">
                  <c:v>43643</c:v>
                </c:pt>
                <c:pt idx="795">
                  <c:v>43644</c:v>
                </c:pt>
                <c:pt idx="796">
                  <c:v>43647</c:v>
                </c:pt>
                <c:pt idx="797">
                  <c:v>43648</c:v>
                </c:pt>
                <c:pt idx="798">
                  <c:v>43649</c:v>
                </c:pt>
                <c:pt idx="799">
                  <c:v>43650</c:v>
                </c:pt>
                <c:pt idx="800">
                  <c:v>43651</c:v>
                </c:pt>
                <c:pt idx="801">
                  <c:v>43654</c:v>
                </c:pt>
                <c:pt idx="802">
                  <c:v>43655</c:v>
                </c:pt>
                <c:pt idx="803">
                  <c:v>43656</c:v>
                </c:pt>
                <c:pt idx="804">
                  <c:v>43657</c:v>
                </c:pt>
                <c:pt idx="805">
                  <c:v>43658</c:v>
                </c:pt>
                <c:pt idx="806">
                  <c:v>43661</c:v>
                </c:pt>
                <c:pt idx="807">
                  <c:v>43662</c:v>
                </c:pt>
                <c:pt idx="808">
                  <c:v>43663</c:v>
                </c:pt>
                <c:pt idx="809">
                  <c:v>43664</c:v>
                </c:pt>
                <c:pt idx="810">
                  <c:v>43665</c:v>
                </c:pt>
                <c:pt idx="811">
                  <c:v>43668</c:v>
                </c:pt>
                <c:pt idx="812">
                  <c:v>43669</c:v>
                </c:pt>
                <c:pt idx="813">
                  <c:v>43670</c:v>
                </c:pt>
                <c:pt idx="814">
                  <c:v>43671</c:v>
                </c:pt>
                <c:pt idx="815">
                  <c:v>43672</c:v>
                </c:pt>
                <c:pt idx="816">
                  <c:v>43675</c:v>
                </c:pt>
                <c:pt idx="817">
                  <c:v>43676</c:v>
                </c:pt>
                <c:pt idx="818">
                  <c:v>43677</c:v>
                </c:pt>
                <c:pt idx="819">
                  <c:v>43678</c:v>
                </c:pt>
                <c:pt idx="820">
                  <c:v>43679</c:v>
                </c:pt>
                <c:pt idx="821">
                  <c:v>43682</c:v>
                </c:pt>
                <c:pt idx="822">
                  <c:v>43683</c:v>
                </c:pt>
                <c:pt idx="823">
                  <c:v>43684</c:v>
                </c:pt>
                <c:pt idx="824">
                  <c:v>43685</c:v>
                </c:pt>
                <c:pt idx="825">
                  <c:v>43686</c:v>
                </c:pt>
                <c:pt idx="826">
                  <c:v>43689</c:v>
                </c:pt>
                <c:pt idx="827">
                  <c:v>43690</c:v>
                </c:pt>
                <c:pt idx="828">
                  <c:v>43691</c:v>
                </c:pt>
                <c:pt idx="829">
                  <c:v>43692</c:v>
                </c:pt>
                <c:pt idx="830">
                  <c:v>43693</c:v>
                </c:pt>
                <c:pt idx="831">
                  <c:v>43696</c:v>
                </c:pt>
                <c:pt idx="832">
                  <c:v>43697</c:v>
                </c:pt>
                <c:pt idx="833">
                  <c:v>43698</c:v>
                </c:pt>
                <c:pt idx="834">
                  <c:v>43699</c:v>
                </c:pt>
                <c:pt idx="835">
                  <c:v>43700</c:v>
                </c:pt>
                <c:pt idx="836">
                  <c:v>43703</c:v>
                </c:pt>
                <c:pt idx="837">
                  <c:v>43704</c:v>
                </c:pt>
                <c:pt idx="838">
                  <c:v>43705</c:v>
                </c:pt>
                <c:pt idx="839">
                  <c:v>43706</c:v>
                </c:pt>
                <c:pt idx="840">
                  <c:v>43707</c:v>
                </c:pt>
                <c:pt idx="841">
                  <c:v>43710</c:v>
                </c:pt>
                <c:pt idx="842">
                  <c:v>43711</c:v>
                </c:pt>
                <c:pt idx="843">
                  <c:v>43712</c:v>
                </c:pt>
                <c:pt idx="844">
                  <c:v>43713</c:v>
                </c:pt>
                <c:pt idx="845">
                  <c:v>43714</c:v>
                </c:pt>
                <c:pt idx="846">
                  <c:v>43717</c:v>
                </c:pt>
                <c:pt idx="847">
                  <c:v>43718</c:v>
                </c:pt>
                <c:pt idx="848">
                  <c:v>43719</c:v>
                </c:pt>
                <c:pt idx="849">
                  <c:v>43720</c:v>
                </c:pt>
                <c:pt idx="850">
                  <c:v>43721</c:v>
                </c:pt>
                <c:pt idx="851">
                  <c:v>43724</c:v>
                </c:pt>
                <c:pt idx="852">
                  <c:v>43725</c:v>
                </c:pt>
                <c:pt idx="853">
                  <c:v>43726</c:v>
                </c:pt>
                <c:pt idx="854">
                  <c:v>43727</c:v>
                </c:pt>
                <c:pt idx="855">
                  <c:v>43728</c:v>
                </c:pt>
                <c:pt idx="856">
                  <c:v>43731</c:v>
                </c:pt>
                <c:pt idx="857">
                  <c:v>43732</c:v>
                </c:pt>
                <c:pt idx="858">
                  <c:v>43733</c:v>
                </c:pt>
                <c:pt idx="859">
                  <c:v>43734</c:v>
                </c:pt>
                <c:pt idx="860">
                  <c:v>43735</c:v>
                </c:pt>
                <c:pt idx="861">
                  <c:v>43738</c:v>
                </c:pt>
                <c:pt idx="862">
                  <c:v>43739</c:v>
                </c:pt>
                <c:pt idx="863">
                  <c:v>43740</c:v>
                </c:pt>
                <c:pt idx="864">
                  <c:v>43741</c:v>
                </c:pt>
                <c:pt idx="865">
                  <c:v>43742</c:v>
                </c:pt>
                <c:pt idx="866">
                  <c:v>43745</c:v>
                </c:pt>
                <c:pt idx="867">
                  <c:v>43746</c:v>
                </c:pt>
                <c:pt idx="868">
                  <c:v>43747</c:v>
                </c:pt>
                <c:pt idx="869">
                  <c:v>43748</c:v>
                </c:pt>
                <c:pt idx="870">
                  <c:v>43749</c:v>
                </c:pt>
                <c:pt idx="871">
                  <c:v>43752</c:v>
                </c:pt>
                <c:pt idx="872">
                  <c:v>43753</c:v>
                </c:pt>
                <c:pt idx="873">
                  <c:v>43754</c:v>
                </c:pt>
                <c:pt idx="874">
                  <c:v>43755</c:v>
                </c:pt>
                <c:pt idx="875">
                  <c:v>43756</c:v>
                </c:pt>
                <c:pt idx="876">
                  <c:v>43759</c:v>
                </c:pt>
                <c:pt idx="877">
                  <c:v>43760</c:v>
                </c:pt>
                <c:pt idx="878">
                  <c:v>43761</c:v>
                </c:pt>
                <c:pt idx="879">
                  <c:v>43762</c:v>
                </c:pt>
                <c:pt idx="880">
                  <c:v>43763</c:v>
                </c:pt>
                <c:pt idx="881">
                  <c:v>43766</c:v>
                </c:pt>
                <c:pt idx="882">
                  <c:v>43767</c:v>
                </c:pt>
                <c:pt idx="883">
                  <c:v>43768</c:v>
                </c:pt>
                <c:pt idx="884">
                  <c:v>43769</c:v>
                </c:pt>
                <c:pt idx="885">
                  <c:v>43770</c:v>
                </c:pt>
                <c:pt idx="886">
                  <c:v>43773</c:v>
                </c:pt>
                <c:pt idx="887">
                  <c:v>43774</c:v>
                </c:pt>
                <c:pt idx="888">
                  <c:v>43775</c:v>
                </c:pt>
                <c:pt idx="889">
                  <c:v>43776</c:v>
                </c:pt>
                <c:pt idx="890">
                  <c:v>43777</c:v>
                </c:pt>
                <c:pt idx="891">
                  <c:v>43780</c:v>
                </c:pt>
                <c:pt idx="892">
                  <c:v>43781</c:v>
                </c:pt>
                <c:pt idx="893">
                  <c:v>43782</c:v>
                </c:pt>
                <c:pt idx="894">
                  <c:v>43783</c:v>
                </c:pt>
                <c:pt idx="895">
                  <c:v>43784</c:v>
                </c:pt>
                <c:pt idx="896">
                  <c:v>43787</c:v>
                </c:pt>
                <c:pt idx="897">
                  <c:v>43788</c:v>
                </c:pt>
                <c:pt idx="898">
                  <c:v>43789</c:v>
                </c:pt>
                <c:pt idx="899">
                  <c:v>43790</c:v>
                </c:pt>
                <c:pt idx="900">
                  <c:v>43791</c:v>
                </c:pt>
                <c:pt idx="901">
                  <c:v>43794</c:v>
                </c:pt>
                <c:pt idx="902">
                  <c:v>43795</c:v>
                </c:pt>
                <c:pt idx="903">
                  <c:v>43796</c:v>
                </c:pt>
                <c:pt idx="904">
                  <c:v>43797</c:v>
                </c:pt>
                <c:pt idx="905">
                  <c:v>43798</c:v>
                </c:pt>
                <c:pt idx="906">
                  <c:v>43801</c:v>
                </c:pt>
                <c:pt idx="907">
                  <c:v>43802</c:v>
                </c:pt>
                <c:pt idx="908">
                  <c:v>43803</c:v>
                </c:pt>
                <c:pt idx="909">
                  <c:v>43804</c:v>
                </c:pt>
                <c:pt idx="910">
                  <c:v>43805</c:v>
                </c:pt>
                <c:pt idx="911">
                  <c:v>43808</c:v>
                </c:pt>
                <c:pt idx="912">
                  <c:v>43809</c:v>
                </c:pt>
                <c:pt idx="913">
                  <c:v>43810</c:v>
                </c:pt>
                <c:pt idx="914">
                  <c:v>43811</c:v>
                </c:pt>
                <c:pt idx="915">
                  <c:v>43812</c:v>
                </c:pt>
                <c:pt idx="916">
                  <c:v>43815</c:v>
                </c:pt>
                <c:pt idx="917">
                  <c:v>43816</c:v>
                </c:pt>
                <c:pt idx="918">
                  <c:v>43817</c:v>
                </c:pt>
                <c:pt idx="919">
                  <c:v>43818</c:v>
                </c:pt>
                <c:pt idx="920">
                  <c:v>43819</c:v>
                </c:pt>
                <c:pt idx="921">
                  <c:v>43822</c:v>
                </c:pt>
                <c:pt idx="922">
                  <c:v>43823</c:v>
                </c:pt>
                <c:pt idx="923">
                  <c:v>43826</c:v>
                </c:pt>
                <c:pt idx="924">
                  <c:v>43829</c:v>
                </c:pt>
                <c:pt idx="925">
                  <c:v>43830</c:v>
                </c:pt>
                <c:pt idx="926">
                  <c:v>43832</c:v>
                </c:pt>
                <c:pt idx="927">
                  <c:v>43833</c:v>
                </c:pt>
                <c:pt idx="928">
                  <c:v>43836</c:v>
                </c:pt>
                <c:pt idx="929">
                  <c:v>43837</c:v>
                </c:pt>
                <c:pt idx="930">
                  <c:v>43838</c:v>
                </c:pt>
                <c:pt idx="931">
                  <c:v>43839</c:v>
                </c:pt>
                <c:pt idx="932">
                  <c:v>43840</c:v>
                </c:pt>
                <c:pt idx="933">
                  <c:v>43843</c:v>
                </c:pt>
                <c:pt idx="934">
                  <c:v>43844</c:v>
                </c:pt>
                <c:pt idx="935">
                  <c:v>43845</c:v>
                </c:pt>
                <c:pt idx="936">
                  <c:v>43846</c:v>
                </c:pt>
                <c:pt idx="937">
                  <c:v>43847</c:v>
                </c:pt>
                <c:pt idx="938">
                  <c:v>43850</c:v>
                </c:pt>
                <c:pt idx="939">
                  <c:v>43851</c:v>
                </c:pt>
                <c:pt idx="940">
                  <c:v>43852</c:v>
                </c:pt>
                <c:pt idx="941">
                  <c:v>43853</c:v>
                </c:pt>
                <c:pt idx="942">
                  <c:v>43854</c:v>
                </c:pt>
                <c:pt idx="943">
                  <c:v>43857</c:v>
                </c:pt>
                <c:pt idx="944">
                  <c:v>43858</c:v>
                </c:pt>
                <c:pt idx="945">
                  <c:v>43859</c:v>
                </c:pt>
                <c:pt idx="946">
                  <c:v>43860</c:v>
                </c:pt>
                <c:pt idx="947">
                  <c:v>43861</c:v>
                </c:pt>
                <c:pt idx="948">
                  <c:v>43864</c:v>
                </c:pt>
                <c:pt idx="949">
                  <c:v>43865</c:v>
                </c:pt>
                <c:pt idx="950">
                  <c:v>43866</c:v>
                </c:pt>
                <c:pt idx="951">
                  <c:v>43867</c:v>
                </c:pt>
                <c:pt idx="952">
                  <c:v>43868</c:v>
                </c:pt>
                <c:pt idx="953">
                  <c:v>43871</c:v>
                </c:pt>
                <c:pt idx="954">
                  <c:v>43872</c:v>
                </c:pt>
                <c:pt idx="955">
                  <c:v>43873</c:v>
                </c:pt>
                <c:pt idx="956">
                  <c:v>43874</c:v>
                </c:pt>
                <c:pt idx="957">
                  <c:v>43875</c:v>
                </c:pt>
                <c:pt idx="958">
                  <c:v>43878</c:v>
                </c:pt>
                <c:pt idx="959">
                  <c:v>43879</c:v>
                </c:pt>
                <c:pt idx="960">
                  <c:v>43880</c:v>
                </c:pt>
                <c:pt idx="961">
                  <c:v>43881</c:v>
                </c:pt>
                <c:pt idx="962">
                  <c:v>43882</c:v>
                </c:pt>
                <c:pt idx="963">
                  <c:v>43885</c:v>
                </c:pt>
                <c:pt idx="964">
                  <c:v>43886</c:v>
                </c:pt>
                <c:pt idx="965">
                  <c:v>43887</c:v>
                </c:pt>
                <c:pt idx="966">
                  <c:v>43888</c:v>
                </c:pt>
                <c:pt idx="967">
                  <c:v>43889</c:v>
                </c:pt>
                <c:pt idx="968">
                  <c:v>43892</c:v>
                </c:pt>
                <c:pt idx="969">
                  <c:v>43893</c:v>
                </c:pt>
                <c:pt idx="970">
                  <c:v>43894</c:v>
                </c:pt>
                <c:pt idx="971">
                  <c:v>43895</c:v>
                </c:pt>
                <c:pt idx="972">
                  <c:v>43896</c:v>
                </c:pt>
                <c:pt idx="973">
                  <c:v>43899</c:v>
                </c:pt>
                <c:pt idx="974">
                  <c:v>43900</c:v>
                </c:pt>
                <c:pt idx="975">
                  <c:v>43901</c:v>
                </c:pt>
                <c:pt idx="976">
                  <c:v>43902</c:v>
                </c:pt>
                <c:pt idx="977">
                  <c:v>43903</c:v>
                </c:pt>
                <c:pt idx="978">
                  <c:v>43906</c:v>
                </c:pt>
                <c:pt idx="979">
                  <c:v>43907</c:v>
                </c:pt>
                <c:pt idx="980">
                  <c:v>43908</c:v>
                </c:pt>
                <c:pt idx="981">
                  <c:v>43909</c:v>
                </c:pt>
                <c:pt idx="982">
                  <c:v>43910</c:v>
                </c:pt>
                <c:pt idx="983">
                  <c:v>43913</c:v>
                </c:pt>
                <c:pt idx="984">
                  <c:v>43914</c:v>
                </c:pt>
                <c:pt idx="985">
                  <c:v>43915</c:v>
                </c:pt>
                <c:pt idx="986">
                  <c:v>43916</c:v>
                </c:pt>
                <c:pt idx="987">
                  <c:v>43917</c:v>
                </c:pt>
                <c:pt idx="988">
                  <c:v>43920</c:v>
                </c:pt>
                <c:pt idx="989">
                  <c:v>43921</c:v>
                </c:pt>
                <c:pt idx="990">
                  <c:v>43922</c:v>
                </c:pt>
                <c:pt idx="991">
                  <c:v>43923</c:v>
                </c:pt>
                <c:pt idx="992">
                  <c:v>43924</c:v>
                </c:pt>
                <c:pt idx="993">
                  <c:v>43927</c:v>
                </c:pt>
                <c:pt idx="994">
                  <c:v>43928</c:v>
                </c:pt>
                <c:pt idx="995">
                  <c:v>43929</c:v>
                </c:pt>
                <c:pt idx="996">
                  <c:v>43930</c:v>
                </c:pt>
                <c:pt idx="997">
                  <c:v>43935</c:v>
                </c:pt>
                <c:pt idx="998">
                  <c:v>43936</c:v>
                </c:pt>
                <c:pt idx="999">
                  <c:v>43937</c:v>
                </c:pt>
                <c:pt idx="1000">
                  <c:v>43938</c:v>
                </c:pt>
                <c:pt idx="1001">
                  <c:v>43941</c:v>
                </c:pt>
                <c:pt idx="1002">
                  <c:v>43942</c:v>
                </c:pt>
                <c:pt idx="1003">
                  <c:v>43943</c:v>
                </c:pt>
                <c:pt idx="1004">
                  <c:v>43944</c:v>
                </c:pt>
                <c:pt idx="1005">
                  <c:v>43945</c:v>
                </c:pt>
                <c:pt idx="1006">
                  <c:v>43948</c:v>
                </c:pt>
                <c:pt idx="1007">
                  <c:v>43949</c:v>
                </c:pt>
                <c:pt idx="1008">
                  <c:v>43950</c:v>
                </c:pt>
                <c:pt idx="1009">
                  <c:v>43951</c:v>
                </c:pt>
                <c:pt idx="1010">
                  <c:v>43952</c:v>
                </c:pt>
                <c:pt idx="1011">
                  <c:v>43955</c:v>
                </c:pt>
                <c:pt idx="1012">
                  <c:v>43956</c:v>
                </c:pt>
                <c:pt idx="1013">
                  <c:v>43957</c:v>
                </c:pt>
                <c:pt idx="1014">
                  <c:v>43958</c:v>
                </c:pt>
                <c:pt idx="1015">
                  <c:v>43959</c:v>
                </c:pt>
                <c:pt idx="1016">
                  <c:v>43962</c:v>
                </c:pt>
                <c:pt idx="1017">
                  <c:v>43963</c:v>
                </c:pt>
                <c:pt idx="1018">
                  <c:v>43964</c:v>
                </c:pt>
                <c:pt idx="1019">
                  <c:v>43965</c:v>
                </c:pt>
                <c:pt idx="1020">
                  <c:v>43966</c:v>
                </c:pt>
                <c:pt idx="1021">
                  <c:v>43969</c:v>
                </c:pt>
                <c:pt idx="1022">
                  <c:v>43970</c:v>
                </c:pt>
                <c:pt idx="1023">
                  <c:v>43971</c:v>
                </c:pt>
                <c:pt idx="1024">
                  <c:v>43972</c:v>
                </c:pt>
                <c:pt idx="1025">
                  <c:v>43973</c:v>
                </c:pt>
                <c:pt idx="1026">
                  <c:v>43976</c:v>
                </c:pt>
                <c:pt idx="1027">
                  <c:v>43977</c:v>
                </c:pt>
                <c:pt idx="1028">
                  <c:v>43978</c:v>
                </c:pt>
                <c:pt idx="1029">
                  <c:v>43979</c:v>
                </c:pt>
                <c:pt idx="1030">
                  <c:v>43980</c:v>
                </c:pt>
                <c:pt idx="1031">
                  <c:v>43983</c:v>
                </c:pt>
                <c:pt idx="1032">
                  <c:v>43984</c:v>
                </c:pt>
                <c:pt idx="1033">
                  <c:v>43985</c:v>
                </c:pt>
                <c:pt idx="1034">
                  <c:v>43986</c:v>
                </c:pt>
                <c:pt idx="1035">
                  <c:v>43987</c:v>
                </c:pt>
                <c:pt idx="1036">
                  <c:v>43990</c:v>
                </c:pt>
                <c:pt idx="1037">
                  <c:v>43991</c:v>
                </c:pt>
                <c:pt idx="1038">
                  <c:v>43992</c:v>
                </c:pt>
                <c:pt idx="1039">
                  <c:v>43993</c:v>
                </c:pt>
                <c:pt idx="1040">
                  <c:v>43994</c:v>
                </c:pt>
                <c:pt idx="1041">
                  <c:v>43997</c:v>
                </c:pt>
                <c:pt idx="1042">
                  <c:v>43998</c:v>
                </c:pt>
                <c:pt idx="1043">
                  <c:v>43999</c:v>
                </c:pt>
                <c:pt idx="1044">
                  <c:v>44000</c:v>
                </c:pt>
                <c:pt idx="1045">
                  <c:v>44001</c:v>
                </c:pt>
                <c:pt idx="1046">
                  <c:v>44004</c:v>
                </c:pt>
                <c:pt idx="1047">
                  <c:v>44005</c:v>
                </c:pt>
                <c:pt idx="1048">
                  <c:v>44006</c:v>
                </c:pt>
                <c:pt idx="1049">
                  <c:v>44007</c:v>
                </c:pt>
                <c:pt idx="1050">
                  <c:v>44008</c:v>
                </c:pt>
                <c:pt idx="1051">
                  <c:v>44011</c:v>
                </c:pt>
                <c:pt idx="1052">
                  <c:v>44012</c:v>
                </c:pt>
                <c:pt idx="1053">
                  <c:v>44013</c:v>
                </c:pt>
                <c:pt idx="1054">
                  <c:v>44014</c:v>
                </c:pt>
                <c:pt idx="1055">
                  <c:v>44015</c:v>
                </c:pt>
                <c:pt idx="1056">
                  <c:v>44018</c:v>
                </c:pt>
                <c:pt idx="1057">
                  <c:v>44019</c:v>
                </c:pt>
                <c:pt idx="1058">
                  <c:v>44020</c:v>
                </c:pt>
                <c:pt idx="1059">
                  <c:v>44021</c:v>
                </c:pt>
                <c:pt idx="1060">
                  <c:v>44022</c:v>
                </c:pt>
                <c:pt idx="1061">
                  <c:v>44025</c:v>
                </c:pt>
                <c:pt idx="1062">
                  <c:v>44026</c:v>
                </c:pt>
                <c:pt idx="1063">
                  <c:v>44027</c:v>
                </c:pt>
                <c:pt idx="1064">
                  <c:v>44028</c:v>
                </c:pt>
                <c:pt idx="1065">
                  <c:v>44029</c:v>
                </c:pt>
                <c:pt idx="1066">
                  <c:v>44032</c:v>
                </c:pt>
                <c:pt idx="1067">
                  <c:v>44033</c:v>
                </c:pt>
                <c:pt idx="1068">
                  <c:v>44034</c:v>
                </c:pt>
                <c:pt idx="1069">
                  <c:v>44035</c:v>
                </c:pt>
                <c:pt idx="1070">
                  <c:v>44036</c:v>
                </c:pt>
                <c:pt idx="1071">
                  <c:v>44039</c:v>
                </c:pt>
                <c:pt idx="1072">
                  <c:v>44040</c:v>
                </c:pt>
                <c:pt idx="1073">
                  <c:v>44041</c:v>
                </c:pt>
                <c:pt idx="1074">
                  <c:v>44042</c:v>
                </c:pt>
                <c:pt idx="1075">
                  <c:v>44043</c:v>
                </c:pt>
                <c:pt idx="1076">
                  <c:v>44046</c:v>
                </c:pt>
                <c:pt idx="1077">
                  <c:v>44047</c:v>
                </c:pt>
                <c:pt idx="1078">
                  <c:v>44048</c:v>
                </c:pt>
                <c:pt idx="1079">
                  <c:v>44049</c:v>
                </c:pt>
                <c:pt idx="1080">
                  <c:v>44050</c:v>
                </c:pt>
                <c:pt idx="1081">
                  <c:v>44053</c:v>
                </c:pt>
                <c:pt idx="1082">
                  <c:v>44054</c:v>
                </c:pt>
                <c:pt idx="1083">
                  <c:v>44055</c:v>
                </c:pt>
                <c:pt idx="1084">
                  <c:v>44056</c:v>
                </c:pt>
                <c:pt idx="1085">
                  <c:v>44057</c:v>
                </c:pt>
                <c:pt idx="1086">
                  <c:v>44060</c:v>
                </c:pt>
                <c:pt idx="1087">
                  <c:v>44061</c:v>
                </c:pt>
                <c:pt idx="1088">
                  <c:v>44062</c:v>
                </c:pt>
                <c:pt idx="1089">
                  <c:v>44063</c:v>
                </c:pt>
                <c:pt idx="1090">
                  <c:v>44064</c:v>
                </c:pt>
                <c:pt idx="1091">
                  <c:v>44067</c:v>
                </c:pt>
                <c:pt idx="1092">
                  <c:v>44068</c:v>
                </c:pt>
                <c:pt idx="1093">
                  <c:v>44069</c:v>
                </c:pt>
                <c:pt idx="1094">
                  <c:v>44070</c:v>
                </c:pt>
                <c:pt idx="1095">
                  <c:v>44071</c:v>
                </c:pt>
                <c:pt idx="1096">
                  <c:v>44074</c:v>
                </c:pt>
                <c:pt idx="1097">
                  <c:v>44075</c:v>
                </c:pt>
                <c:pt idx="1098">
                  <c:v>44076</c:v>
                </c:pt>
                <c:pt idx="1099">
                  <c:v>44077</c:v>
                </c:pt>
                <c:pt idx="1100">
                  <c:v>44078</c:v>
                </c:pt>
                <c:pt idx="1101">
                  <c:v>44081</c:v>
                </c:pt>
                <c:pt idx="1102">
                  <c:v>44082</c:v>
                </c:pt>
                <c:pt idx="1103">
                  <c:v>44083</c:v>
                </c:pt>
                <c:pt idx="1104">
                  <c:v>44084</c:v>
                </c:pt>
                <c:pt idx="1105">
                  <c:v>44085</c:v>
                </c:pt>
                <c:pt idx="1106">
                  <c:v>44088</c:v>
                </c:pt>
                <c:pt idx="1107">
                  <c:v>44089</c:v>
                </c:pt>
                <c:pt idx="1108">
                  <c:v>44090</c:v>
                </c:pt>
                <c:pt idx="1109">
                  <c:v>44091</c:v>
                </c:pt>
                <c:pt idx="1110">
                  <c:v>44092</c:v>
                </c:pt>
                <c:pt idx="1111">
                  <c:v>44095</c:v>
                </c:pt>
                <c:pt idx="1112">
                  <c:v>44096</c:v>
                </c:pt>
                <c:pt idx="1113">
                  <c:v>44097</c:v>
                </c:pt>
                <c:pt idx="1114">
                  <c:v>44098</c:v>
                </c:pt>
                <c:pt idx="1115">
                  <c:v>44099</c:v>
                </c:pt>
                <c:pt idx="1116">
                  <c:v>44102</c:v>
                </c:pt>
                <c:pt idx="1117">
                  <c:v>44103</c:v>
                </c:pt>
                <c:pt idx="1118">
                  <c:v>44104</c:v>
                </c:pt>
                <c:pt idx="1119">
                  <c:v>44105</c:v>
                </c:pt>
                <c:pt idx="1120">
                  <c:v>44106</c:v>
                </c:pt>
                <c:pt idx="1121">
                  <c:v>44109</c:v>
                </c:pt>
                <c:pt idx="1122">
                  <c:v>44110</c:v>
                </c:pt>
                <c:pt idx="1123">
                  <c:v>44111</c:v>
                </c:pt>
                <c:pt idx="1124">
                  <c:v>44112</c:v>
                </c:pt>
                <c:pt idx="1125">
                  <c:v>44113</c:v>
                </c:pt>
                <c:pt idx="1126">
                  <c:v>44116</c:v>
                </c:pt>
                <c:pt idx="1127">
                  <c:v>44117</c:v>
                </c:pt>
                <c:pt idx="1128">
                  <c:v>44118</c:v>
                </c:pt>
                <c:pt idx="1129">
                  <c:v>44119</c:v>
                </c:pt>
                <c:pt idx="1130">
                  <c:v>44120</c:v>
                </c:pt>
                <c:pt idx="1131">
                  <c:v>44123</c:v>
                </c:pt>
                <c:pt idx="1132">
                  <c:v>44124</c:v>
                </c:pt>
                <c:pt idx="1133">
                  <c:v>44125</c:v>
                </c:pt>
                <c:pt idx="1134">
                  <c:v>44126</c:v>
                </c:pt>
                <c:pt idx="1135">
                  <c:v>44127</c:v>
                </c:pt>
                <c:pt idx="1136">
                  <c:v>44130</c:v>
                </c:pt>
                <c:pt idx="1137">
                  <c:v>44131</c:v>
                </c:pt>
                <c:pt idx="1138">
                  <c:v>44132</c:v>
                </c:pt>
                <c:pt idx="1139">
                  <c:v>44133</c:v>
                </c:pt>
                <c:pt idx="1140">
                  <c:v>44134</c:v>
                </c:pt>
                <c:pt idx="1141">
                  <c:v>44137</c:v>
                </c:pt>
                <c:pt idx="1142">
                  <c:v>44138</c:v>
                </c:pt>
                <c:pt idx="1143">
                  <c:v>44139</c:v>
                </c:pt>
                <c:pt idx="1144">
                  <c:v>44140</c:v>
                </c:pt>
                <c:pt idx="1145">
                  <c:v>44141</c:v>
                </c:pt>
                <c:pt idx="1146">
                  <c:v>44144</c:v>
                </c:pt>
                <c:pt idx="1147">
                  <c:v>44145</c:v>
                </c:pt>
                <c:pt idx="1148">
                  <c:v>44146</c:v>
                </c:pt>
                <c:pt idx="1149">
                  <c:v>44147</c:v>
                </c:pt>
                <c:pt idx="1150">
                  <c:v>44148</c:v>
                </c:pt>
                <c:pt idx="1151">
                  <c:v>44151</c:v>
                </c:pt>
                <c:pt idx="1152">
                  <c:v>44152</c:v>
                </c:pt>
                <c:pt idx="1153">
                  <c:v>44153</c:v>
                </c:pt>
                <c:pt idx="1154">
                  <c:v>44154</c:v>
                </c:pt>
                <c:pt idx="1155">
                  <c:v>44155</c:v>
                </c:pt>
                <c:pt idx="1156">
                  <c:v>44158</c:v>
                </c:pt>
                <c:pt idx="1157">
                  <c:v>44159</c:v>
                </c:pt>
                <c:pt idx="1158">
                  <c:v>44160</c:v>
                </c:pt>
                <c:pt idx="1159">
                  <c:v>44161</c:v>
                </c:pt>
                <c:pt idx="1160">
                  <c:v>44162</c:v>
                </c:pt>
                <c:pt idx="1161">
                  <c:v>44165</c:v>
                </c:pt>
                <c:pt idx="1162">
                  <c:v>44166</c:v>
                </c:pt>
                <c:pt idx="1163">
                  <c:v>44167</c:v>
                </c:pt>
                <c:pt idx="1164">
                  <c:v>44168</c:v>
                </c:pt>
                <c:pt idx="1165">
                  <c:v>44169</c:v>
                </c:pt>
                <c:pt idx="1166">
                  <c:v>44172</c:v>
                </c:pt>
                <c:pt idx="1167">
                  <c:v>44173</c:v>
                </c:pt>
                <c:pt idx="1168">
                  <c:v>44174</c:v>
                </c:pt>
                <c:pt idx="1169">
                  <c:v>44175</c:v>
                </c:pt>
                <c:pt idx="1170">
                  <c:v>44176</c:v>
                </c:pt>
                <c:pt idx="1171">
                  <c:v>44179</c:v>
                </c:pt>
                <c:pt idx="1172">
                  <c:v>44180</c:v>
                </c:pt>
                <c:pt idx="1173">
                  <c:v>44181</c:v>
                </c:pt>
                <c:pt idx="1174">
                  <c:v>44182</c:v>
                </c:pt>
                <c:pt idx="1175">
                  <c:v>44183</c:v>
                </c:pt>
                <c:pt idx="1176">
                  <c:v>44186</c:v>
                </c:pt>
                <c:pt idx="1177">
                  <c:v>44187</c:v>
                </c:pt>
                <c:pt idx="1178">
                  <c:v>44188</c:v>
                </c:pt>
                <c:pt idx="1179">
                  <c:v>44189</c:v>
                </c:pt>
                <c:pt idx="1180">
                  <c:v>44193</c:v>
                </c:pt>
                <c:pt idx="1181">
                  <c:v>44194</c:v>
                </c:pt>
                <c:pt idx="1182">
                  <c:v>44195</c:v>
                </c:pt>
                <c:pt idx="1183">
                  <c:v>44196</c:v>
                </c:pt>
                <c:pt idx="1184">
                  <c:v>44200</c:v>
                </c:pt>
                <c:pt idx="1185">
                  <c:v>44201</c:v>
                </c:pt>
                <c:pt idx="1186">
                  <c:v>44202</c:v>
                </c:pt>
                <c:pt idx="1187">
                  <c:v>44203</c:v>
                </c:pt>
                <c:pt idx="1188">
                  <c:v>44204</c:v>
                </c:pt>
                <c:pt idx="1189">
                  <c:v>44207</c:v>
                </c:pt>
                <c:pt idx="1190">
                  <c:v>44208</c:v>
                </c:pt>
                <c:pt idx="1191">
                  <c:v>44209</c:v>
                </c:pt>
                <c:pt idx="1192">
                  <c:v>44210</c:v>
                </c:pt>
                <c:pt idx="1193">
                  <c:v>44211</c:v>
                </c:pt>
                <c:pt idx="1194">
                  <c:v>44214</c:v>
                </c:pt>
                <c:pt idx="1195">
                  <c:v>44215</c:v>
                </c:pt>
                <c:pt idx="1196">
                  <c:v>44216</c:v>
                </c:pt>
                <c:pt idx="1197">
                  <c:v>44217</c:v>
                </c:pt>
                <c:pt idx="1198">
                  <c:v>44218</c:v>
                </c:pt>
                <c:pt idx="1199">
                  <c:v>44221</c:v>
                </c:pt>
                <c:pt idx="1200">
                  <c:v>44222</c:v>
                </c:pt>
                <c:pt idx="1201">
                  <c:v>44223</c:v>
                </c:pt>
                <c:pt idx="1202">
                  <c:v>44224</c:v>
                </c:pt>
                <c:pt idx="1203">
                  <c:v>44225</c:v>
                </c:pt>
                <c:pt idx="1204">
                  <c:v>44228</c:v>
                </c:pt>
                <c:pt idx="1205">
                  <c:v>44229</c:v>
                </c:pt>
                <c:pt idx="1206">
                  <c:v>44230</c:v>
                </c:pt>
                <c:pt idx="1207">
                  <c:v>44231</c:v>
                </c:pt>
                <c:pt idx="1208">
                  <c:v>44232</c:v>
                </c:pt>
                <c:pt idx="1209">
                  <c:v>44235</c:v>
                </c:pt>
                <c:pt idx="1210">
                  <c:v>44236</c:v>
                </c:pt>
                <c:pt idx="1211">
                  <c:v>44237</c:v>
                </c:pt>
                <c:pt idx="1212">
                  <c:v>44238</c:v>
                </c:pt>
                <c:pt idx="1213">
                  <c:v>44239</c:v>
                </c:pt>
                <c:pt idx="1214">
                  <c:v>44242</c:v>
                </c:pt>
                <c:pt idx="1215">
                  <c:v>44243</c:v>
                </c:pt>
                <c:pt idx="1216">
                  <c:v>44244</c:v>
                </c:pt>
                <c:pt idx="1217">
                  <c:v>44245</c:v>
                </c:pt>
                <c:pt idx="1218">
                  <c:v>44246</c:v>
                </c:pt>
                <c:pt idx="1219">
                  <c:v>44249</c:v>
                </c:pt>
                <c:pt idx="1220">
                  <c:v>44250</c:v>
                </c:pt>
                <c:pt idx="1221">
                  <c:v>44251</c:v>
                </c:pt>
                <c:pt idx="1222">
                  <c:v>44252</c:v>
                </c:pt>
                <c:pt idx="1223">
                  <c:v>44253</c:v>
                </c:pt>
                <c:pt idx="1224">
                  <c:v>44256</c:v>
                </c:pt>
                <c:pt idx="1225">
                  <c:v>44257</c:v>
                </c:pt>
                <c:pt idx="1226">
                  <c:v>44258</c:v>
                </c:pt>
                <c:pt idx="1227">
                  <c:v>44259</c:v>
                </c:pt>
                <c:pt idx="1228">
                  <c:v>44260</c:v>
                </c:pt>
                <c:pt idx="1229">
                  <c:v>44263</c:v>
                </c:pt>
                <c:pt idx="1230">
                  <c:v>44264</c:v>
                </c:pt>
                <c:pt idx="1231">
                  <c:v>44265</c:v>
                </c:pt>
                <c:pt idx="1232">
                  <c:v>44266</c:v>
                </c:pt>
                <c:pt idx="1233">
                  <c:v>44267</c:v>
                </c:pt>
                <c:pt idx="1234">
                  <c:v>44270</c:v>
                </c:pt>
                <c:pt idx="1235">
                  <c:v>44271</c:v>
                </c:pt>
                <c:pt idx="1236">
                  <c:v>44272</c:v>
                </c:pt>
                <c:pt idx="1237">
                  <c:v>44273</c:v>
                </c:pt>
                <c:pt idx="1238">
                  <c:v>44274</c:v>
                </c:pt>
                <c:pt idx="1239">
                  <c:v>44277</c:v>
                </c:pt>
                <c:pt idx="1240">
                  <c:v>44278</c:v>
                </c:pt>
                <c:pt idx="1241">
                  <c:v>44279</c:v>
                </c:pt>
                <c:pt idx="1242">
                  <c:v>44280</c:v>
                </c:pt>
                <c:pt idx="1243">
                  <c:v>44281</c:v>
                </c:pt>
                <c:pt idx="1244">
                  <c:v>44284</c:v>
                </c:pt>
                <c:pt idx="1245">
                  <c:v>44285</c:v>
                </c:pt>
                <c:pt idx="1246">
                  <c:v>44286</c:v>
                </c:pt>
                <c:pt idx="1247">
                  <c:v>44287</c:v>
                </c:pt>
                <c:pt idx="1248">
                  <c:v>44292</c:v>
                </c:pt>
                <c:pt idx="1249">
                  <c:v>44293</c:v>
                </c:pt>
                <c:pt idx="1250">
                  <c:v>44294</c:v>
                </c:pt>
                <c:pt idx="1251">
                  <c:v>44295</c:v>
                </c:pt>
                <c:pt idx="1252">
                  <c:v>44298</c:v>
                </c:pt>
                <c:pt idx="1253">
                  <c:v>44299</c:v>
                </c:pt>
                <c:pt idx="1254">
                  <c:v>44300</c:v>
                </c:pt>
                <c:pt idx="1255">
                  <c:v>44301</c:v>
                </c:pt>
                <c:pt idx="1256">
                  <c:v>44302</c:v>
                </c:pt>
                <c:pt idx="1257">
                  <c:v>44305</c:v>
                </c:pt>
                <c:pt idx="1258">
                  <c:v>44306</c:v>
                </c:pt>
                <c:pt idx="1259">
                  <c:v>44307</c:v>
                </c:pt>
                <c:pt idx="1260">
                  <c:v>44308</c:v>
                </c:pt>
                <c:pt idx="1261">
                  <c:v>44309</c:v>
                </c:pt>
                <c:pt idx="1262">
                  <c:v>44312</c:v>
                </c:pt>
                <c:pt idx="1263">
                  <c:v>44313</c:v>
                </c:pt>
                <c:pt idx="1264">
                  <c:v>44314</c:v>
                </c:pt>
                <c:pt idx="1265">
                  <c:v>44315</c:v>
                </c:pt>
                <c:pt idx="1266">
                  <c:v>44316</c:v>
                </c:pt>
                <c:pt idx="1267">
                  <c:v>44319</c:v>
                </c:pt>
                <c:pt idx="1268">
                  <c:v>44320</c:v>
                </c:pt>
                <c:pt idx="1269">
                  <c:v>44321</c:v>
                </c:pt>
                <c:pt idx="1270">
                  <c:v>44322</c:v>
                </c:pt>
                <c:pt idx="1271">
                  <c:v>44323</c:v>
                </c:pt>
                <c:pt idx="1272">
                  <c:v>44326</c:v>
                </c:pt>
                <c:pt idx="1273">
                  <c:v>44327</c:v>
                </c:pt>
                <c:pt idx="1274">
                  <c:v>44328</c:v>
                </c:pt>
                <c:pt idx="1275">
                  <c:v>44329</c:v>
                </c:pt>
                <c:pt idx="1276">
                  <c:v>44330</c:v>
                </c:pt>
                <c:pt idx="1277">
                  <c:v>44333</c:v>
                </c:pt>
                <c:pt idx="1278">
                  <c:v>44334</c:v>
                </c:pt>
                <c:pt idx="1279">
                  <c:v>44335</c:v>
                </c:pt>
                <c:pt idx="1280">
                  <c:v>44336</c:v>
                </c:pt>
                <c:pt idx="1281">
                  <c:v>44337</c:v>
                </c:pt>
                <c:pt idx="1282">
                  <c:v>44340</c:v>
                </c:pt>
                <c:pt idx="1283">
                  <c:v>44341</c:v>
                </c:pt>
                <c:pt idx="1284">
                  <c:v>44342</c:v>
                </c:pt>
                <c:pt idx="1285">
                  <c:v>44343</c:v>
                </c:pt>
                <c:pt idx="1286">
                  <c:v>44344</c:v>
                </c:pt>
                <c:pt idx="1287">
                  <c:v>44347</c:v>
                </c:pt>
                <c:pt idx="1288">
                  <c:v>44348</c:v>
                </c:pt>
                <c:pt idx="1289">
                  <c:v>44349</c:v>
                </c:pt>
                <c:pt idx="1290">
                  <c:v>44350</c:v>
                </c:pt>
                <c:pt idx="1291">
                  <c:v>44351</c:v>
                </c:pt>
                <c:pt idx="1292">
                  <c:v>44354</c:v>
                </c:pt>
                <c:pt idx="1293">
                  <c:v>44355</c:v>
                </c:pt>
                <c:pt idx="1294">
                  <c:v>44356</c:v>
                </c:pt>
                <c:pt idx="1295">
                  <c:v>44357</c:v>
                </c:pt>
                <c:pt idx="1296">
                  <c:v>44358</c:v>
                </c:pt>
                <c:pt idx="1297">
                  <c:v>44361</c:v>
                </c:pt>
                <c:pt idx="1298">
                  <c:v>44362</c:v>
                </c:pt>
                <c:pt idx="1299">
                  <c:v>44363</c:v>
                </c:pt>
                <c:pt idx="1300">
                  <c:v>44364</c:v>
                </c:pt>
                <c:pt idx="1301">
                  <c:v>44365</c:v>
                </c:pt>
                <c:pt idx="1302">
                  <c:v>44368</c:v>
                </c:pt>
                <c:pt idx="1303">
                  <c:v>44369</c:v>
                </c:pt>
                <c:pt idx="1304">
                  <c:v>44370</c:v>
                </c:pt>
                <c:pt idx="1305">
                  <c:v>44371</c:v>
                </c:pt>
                <c:pt idx="1306">
                  <c:v>44372</c:v>
                </c:pt>
                <c:pt idx="1307">
                  <c:v>44375</c:v>
                </c:pt>
                <c:pt idx="1308">
                  <c:v>44376</c:v>
                </c:pt>
                <c:pt idx="1309">
                  <c:v>44377</c:v>
                </c:pt>
                <c:pt idx="1310">
                  <c:v>44378</c:v>
                </c:pt>
                <c:pt idx="1311">
                  <c:v>44379</c:v>
                </c:pt>
                <c:pt idx="1312">
                  <c:v>44382</c:v>
                </c:pt>
                <c:pt idx="1313">
                  <c:v>44383</c:v>
                </c:pt>
                <c:pt idx="1314">
                  <c:v>44384</c:v>
                </c:pt>
                <c:pt idx="1315">
                  <c:v>44385</c:v>
                </c:pt>
                <c:pt idx="1316">
                  <c:v>44386</c:v>
                </c:pt>
                <c:pt idx="1317">
                  <c:v>44389</c:v>
                </c:pt>
                <c:pt idx="1318">
                  <c:v>44390</c:v>
                </c:pt>
                <c:pt idx="1319">
                  <c:v>44391</c:v>
                </c:pt>
                <c:pt idx="1320">
                  <c:v>44392</c:v>
                </c:pt>
                <c:pt idx="1321">
                  <c:v>44393</c:v>
                </c:pt>
                <c:pt idx="1322">
                  <c:v>44396</c:v>
                </c:pt>
                <c:pt idx="1323">
                  <c:v>44397</c:v>
                </c:pt>
                <c:pt idx="1324">
                  <c:v>44398</c:v>
                </c:pt>
                <c:pt idx="1325">
                  <c:v>44399</c:v>
                </c:pt>
                <c:pt idx="1326">
                  <c:v>44400</c:v>
                </c:pt>
                <c:pt idx="1327">
                  <c:v>44403</c:v>
                </c:pt>
                <c:pt idx="1328">
                  <c:v>44404</c:v>
                </c:pt>
                <c:pt idx="1329">
                  <c:v>44405</c:v>
                </c:pt>
                <c:pt idx="1330">
                  <c:v>44406</c:v>
                </c:pt>
                <c:pt idx="1331">
                  <c:v>44407</c:v>
                </c:pt>
                <c:pt idx="1332">
                  <c:v>44410</c:v>
                </c:pt>
                <c:pt idx="1333">
                  <c:v>44411</c:v>
                </c:pt>
                <c:pt idx="1334">
                  <c:v>44412</c:v>
                </c:pt>
                <c:pt idx="1335">
                  <c:v>44413</c:v>
                </c:pt>
                <c:pt idx="1336">
                  <c:v>44414</c:v>
                </c:pt>
                <c:pt idx="1337">
                  <c:v>44417</c:v>
                </c:pt>
                <c:pt idx="1338">
                  <c:v>44418</c:v>
                </c:pt>
                <c:pt idx="1339">
                  <c:v>44419</c:v>
                </c:pt>
                <c:pt idx="1340">
                  <c:v>44420</c:v>
                </c:pt>
                <c:pt idx="1341">
                  <c:v>44421</c:v>
                </c:pt>
                <c:pt idx="1342">
                  <c:v>44424</c:v>
                </c:pt>
                <c:pt idx="1343">
                  <c:v>44425</c:v>
                </c:pt>
                <c:pt idx="1344">
                  <c:v>44426</c:v>
                </c:pt>
                <c:pt idx="1345">
                  <c:v>44427</c:v>
                </c:pt>
                <c:pt idx="1346">
                  <c:v>44428</c:v>
                </c:pt>
                <c:pt idx="1347">
                  <c:v>44431</c:v>
                </c:pt>
                <c:pt idx="1348">
                  <c:v>44432</c:v>
                </c:pt>
                <c:pt idx="1349">
                  <c:v>44433</c:v>
                </c:pt>
                <c:pt idx="1350">
                  <c:v>44434</c:v>
                </c:pt>
                <c:pt idx="1351">
                  <c:v>44435</c:v>
                </c:pt>
                <c:pt idx="1352">
                  <c:v>44438</c:v>
                </c:pt>
                <c:pt idx="1353">
                  <c:v>44439</c:v>
                </c:pt>
                <c:pt idx="1354">
                  <c:v>44440</c:v>
                </c:pt>
                <c:pt idx="1355">
                  <c:v>44441</c:v>
                </c:pt>
                <c:pt idx="1356">
                  <c:v>44442</c:v>
                </c:pt>
                <c:pt idx="1357">
                  <c:v>44445</c:v>
                </c:pt>
                <c:pt idx="1358">
                  <c:v>44446</c:v>
                </c:pt>
                <c:pt idx="1359">
                  <c:v>44447</c:v>
                </c:pt>
                <c:pt idx="1360">
                  <c:v>44448</c:v>
                </c:pt>
                <c:pt idx="1361">
                  <c:v>44449</c:v>
                </c:pt>
                <c:pt idx="1362">
                  <c:v>44452</c:v>
                </c:pt>
                <c:pt idx="1363">
                  <c:v>44453</c:v>
                </c:pt>
                <c:pt idx="1364">
                  <c:v>44454</c:v>
                </c:pt>
                <c:pt idx="1365">
                  <c:v>44455</c:v>
                </c:pt>
                <c:pt idx="1366">
                  <c:v>44456</c:v>
                </c:pt>
                <c:pt idx="1367">
                  <c:v>44459</c:v>
                </c:pt>
                <c:pt idx="1368">
                  <c:v>44460</c:v>
                </c:pt>
                <c:pt idx="1369">
                  <c:v>44461</c:v>
                </c:pt>
                <c:pt idx="1370">
                  <c:v>44462</c:v>
                </c:pt>
                <c:pt idx="1371">
                  <c:v>44463</c:v>
                </c:pt>
                <c:pt idx="1372">
                  <c:v>44466</c:v>
                </c:pt>
                <c:pt idx="1373">
                  <c:v>44467</c:v>
                </c:pt>
                <c:pt idx="1374">
                  <c:v>44468</c:v>
                </c:pt>
                <c:pt idx="1375">
                  <c:v>44469</c:v>
                </c:pt>
                <c:pt idx="1376">
                  <c:v>44470</c:v>
                </c:pt>
                <c:pt idx="1377">
                  <c:v>44473</c:v>
                </c:pt>
                <c:pt idx="1378">
                  <c:v>44474</c:v>
                </c:pt>
                <c:pt idx="1379">
                  <c:v>44475</c:v>
                </c:pt>
                <c:pt idx="1380">
                  <c:v>44476</c:v>
                </c:pt>
                <c:pt idx="1381">
                  <c:v>44477</c:v>
                </c:pt>
                <c:pt idx="1382">
                  <c:v>44480</c:v>
                </c:pt>
                <c:pt idx="1383">
                  <c:v>44481</c:v>
                </c:pt>
                <c:pt idx="1384">
                  <c:v>44482</c:v>
                </c:pt>
                <c:pt idx="1385">
                  <c:v>44483</c:v>
                </c:pt>
                <c:pt idx="1386">
                  <c:v>44484</c:v>
                </c:pt>
                <c:pt idx="1387">
                  <c:v>44487</c:v>
                </c:pt>
                <c:pt idx="1388">
                  <c:v>44488</c:v>
                </c:pt>
                <c:pt idx="1389">
                  <c:v>44489</c:v>
                </c:pt>
                <c:pt idx="1390">
                  <c:v>44490</c:v>
                </c:pt>
                <c:pt idx="1391">
                  <c:v>44491</c:v>
                </c:pt>
                <c:pt idx="1392">
                  <c:v>44494</c:v>
                </c:pt>
                <c:pt idx="1393">
                  <c:v>44495</c:v>
                </c:pt>
                <c:pt idx="1394">
                  <c:v>44496</c:v>
                </c:pt>
                <c:pt idx="1395">
                  <c:v>44497</c:v>
                </c:pt>
                <c:pt idx="1396">
                  <c:v>44498</c:v>
                </c:pt>
                <c:pt idx="1397">
                  <c:v>44501</c:v>
                </c:pt>
                <c:pt idx="1398">
                  <c:v>44502</c:v>
                </c:pt>
                <c:pt idx="1399">
                  <c:v>44503</c:v>
                </c:pt>
                <c:pt idx="1400">
                  <c:v>44504</c:v>
                </c:pt>
                <c:pt idx="1401">
                  <c:v>44505</c:v>
                </c:pt>
                <c:pt idx="1402">
                  <c:v>44508</c:v>
                </c:pt>
                <c:pt idx="1403">
                  <c:v>44509</c:v>
                </c:pt>
                <c:pt idx="1404">
                  <c:v>44510</c:v>
                </c:pt>
                <c:pt idx="1405">
                  <c:v>44511</c:v>
                </c:pt>
                <c:pt idx="1406">
                  <c:v>44512</c:v>
                </c:pt>
                <c:pt idx="1407">
                  <c:v>44513</c:v>
                </c:pt>
                <c:pt idx="1408">
                  <c:v>44514</c:v>
                </c:pt>
                <c:pt idx="1409">
                  <c:v>44515</c:v>
                </c:pt>
                <c:pt idx="1410">
                  <c:v>44516</c:v>
                </c:pt>
                <c:pt idx="1411">
                  <c:v>44517</c:v>
                </c:pt>
                <c:pt idx="1412">
                  <c:v>44518</c:v>
                </c:pt>
                <c:pt idx="1413">
                  <c:v>44519</c:v>
                </c:pt>
                <c:pt idx="1414">
                  <c:v>44520</c:v>
                </c:pt>
                <c:pt idx="1415">
                  <c:v>44521</c:v>
                </c:pt>
              </c:numCache>
            </c:numRef>
          </c:cat>
          <c:val>
            <c:numRef>
              <c:f>'CHART Carbon prices'!$D$15:$D$1430</c:f>
              <c:numCache>
                <c:formatCode>General</c:formatCode>
                <c:ptCount val="1416"/>
                <c:pt idx="0">
                  <c:v>6.7917399999999999</c:v>
                </c:pt>
                <c:pt idx="1">
                  <c:v>6.7725100000000005</c:v>
                </c:pt>
                <c:pt idx="2">
                  <c:v>6.6485300000000001</c:v>
                </c:pt>
                <c:pt idx="3">
                  <c:v>6.7047600000000003</c:v>
                </c:pt>
                <c:pt idx="4">
                  <c:v>6.7163199999999996</c:v>
                </c:pt>
                <c:pt idx="5">
                  <c:v>7.04298</c:v>
                </c:pt>
                <c:pt idx="6">
                  <c:v>6.9228899999999998</c:v>
                </c:pt>
                <c:pt idx="7">
                  <c:v>6.9419899999999997</c:v>
                </c:pt>
                <c:pt idx="8">
                  <c:v>6.9045899999999998</c:v>
                </c:pt>
                <c:pt idx="9">
                  <c:v>6.6991300000000003</c:v>
                </c:pt>
                <c:pt idx="10">
                  <c:v>6.5898599999999998</c:v>
                </c:pt>
                <c:pt idx="11">
                  <c:v>6.5483900000000004</c:v>
                </c:pt>
                <c:pt idx="12">
                  <c:v>6.6191800000000001</c:v>
                </c:pt>
                <c:pt idx="13">
                  <c:v>6.3879900000000003</c:v>
                </c:pt>
                <c:pt idx="14">
                  <c:v>6.3771199999999997</c:v>
                </c:pt>
                <c:pt idx="15">
                  <c:v>6.6079600000000003</c:v>
                </c:pt>
                <c:pt idx="16">
                  <c:v>6.2374900000000002</c:v>
                </c:pt>
                <c:pt idx="17">
                  <c:v>6.4088000000000003</c:v>
                </c:pt>
                <c:pt idx="18">
                  <c:v>6.3917400000000004</c:v>
                </c:pt>
                <c:pt idx="19">
                  <c:v>5.5271699999999999</c:v>
                </c:pt>
                <c:pt idx="20">
                  <c:v>5.2540899999999997</c:v>
                </c:pt>
                <c:pt idx="21">
                  <c:v>5.1838600000000001</c:v>
                </c:pt>
                <c:pt idx="22">
                  <c:v>5.0163000000000002</c:v>
                </c:pt>
                <c:pt idx="23">
                  <c:v>4.94963</c:v>
                </c:pt>
                <c:pt idx="24">
                  <c:v>5.1452900000000001</c:v>
                </c:pt>
                <c:pt idx="25">
                  <c:v>5.5405600000000002</c:v>
                </c:pt>
                <c:pt idx="26">
                  <c:v>5.2233900000000002</c:v>
                </c:pt>
                <c:pt idx="27">
                  <c:v>5.0898500000000002</c:v>
                </c:pt>
                <c:pt idx="28">
                  <c:v>5.06731</c:v>
                </c:pt>
                <c:pt idx="29">
                  <c:v>5.03003</c:v>
                </c:pt>
                <c:pt idx="30">
                  <c:v>4.8964800000000004</c:v>
                </c:pt>
                <c:pt idx="31">
                  <c:v>5.1356000000000002</c:v>
                </c:pt>
                <c:pt idx="32">
                  <c:v>5.3212099999999998</c:v>
                </c:pt>
                <c:pt idx="33">
                  <c:v>5.3120099999999999</c:v>
                </c:pt>
                <c:pt idx="34">
                  <c:v>5.45357</c:v>
                </c:pt>
                <c:pt idx="35">
                  <c:v>5.36944</c:v>
                </c:pt>
                <c:pt idx="36">
                  <c:v>5.1435399999999998</c:v>
                </c:pt>
                <c:pt idx="37">
                  <c:v>5.16181</c:v>
                </c:pt>
                <c:pt idx="38">
                  <c:v>5.1187199999999997</c:v>
                </c:pt>
                <c:pt idx="39">
                  <c:v>5.0009499999999996</c:v>
                </c:pt>
                <c:pt idx="40">
                  <c:v>5.0430299999999999</c:v>
                </c:pt>
                <c:pt idx="41">
                  <c:v>4.9555899999999999</c:v>
                </c:pt>
                <c:pt idx="42">
                  <c:v>4.9789200000000005</c:v>
                </c:pt>
                <c:pt idx="43">
                  <c:v>4.9620499999999996</c:v>
                </c:pt>
                <c:pt idx="44">
                  <c:v>4.9313900000000004</c:v>
                </c:pt>
                <c:pt idx="45">
                  <c:v>4.8817300000000001</c:v>
                </c:pt>
                <c:pt idx="46">
                  <c:v>4.9493400000000003</c:v>
                </c:pt>
                <c:pt idx="47">
                  <c:v>5.1735600000000002</c:v>
                </c:pt>
                <c:pt idx="48">
                  <c:v>5.2237200000000001</c:v>
                </c:pt>
                <c:pt idx="49">
                  <c:v>5.2335399999999996</c:v>
                </c:pt>
                <c:pt idx="50">
                  <c:v>5.4720399999999998</c:v>
                </c:pt>
                <c:pt idx="51">
                  <c:v>5.4071600000000002</c:v>
                </c:pt>
                <c:pt idx="52">
                  <c:v>5.3154899999999996</c:v>
                </c:pt>
                <c:pt idx="53">
                  <c:v>5.4339500000000003</c:v>
                </c:pt>
                <c:pt idx="54">
                  <c:v>5.4611499999999999</c:v>
                </c:pt>
                <c:pt idx="55">
                  <c:v>5.3673599999999997</c:v>
                </c:pt>
                <c:pt idx="56">
                  <c:v>5.2851600000000003</c:v>
                </c:pt>
                <c:pt idx="57">
                  <c:v>5.0503</c:v>
                </c:pt>
                <c:pt idx="58">
                  <c:v>5.3024399999999998</c:v>
                </c:pt>
                <c:pt idx="59">
                  <c:v>5.3883200000000002</c:v>
                </c:pt>
                <c:pt idx="60">
                  <c:v>5.5354799999999997</c:v>
                </c:pt>
                <c:pt idx="61">
                  <c:v>5.3194600000000003</c:v>
                </c:pt>
                <c:pt idx="62">
                  <c:v>5.1837400000000002</c:v>
                </c:pt>
                <c:pt idx="63">
                  <c:v>5.3006599999999997</c:v>
                </c:pt>
                <c:pt idx="64">
                  <c:v>5.2692199999999998</c:v>
                </c:pt>
                <c:pt idx="65">
                  <c:v>5.2415399999999996</c:v>
                </c:pt>
                <c:pt idx="66">
                  <c:v>5.0625499999999999</c:v>
                </c:pt>
                <c:pt idx="67">
                  <c:v>4.9764699999999999</c:v>
                </c:pt>
                <c:pt idx="68">
                  <c:v>4.8935300000000002</c:v>
                </c:pt>
                <c:pt idx="69">
                  <c:v>4.5545</c:v>
                </c:pt>
                <c:pt idx="70">
                  <c:v>4.3831300000000004</c:v>
                </c:pt>
                <c:pt idx="71">
                  <c:v>4.6425299999999998</c:v>
                </c:pt>
                <c:pt idx="72">
                  <c:v>4.5040300000000002</c:v>
                </c:pt>
                <c:pt idx="73">
                  <c:v>4.5879599999999998</c:v>
                </c:pt>
                <c:pt idx="74">
                  <c:v>4.5757200000000005</c:v>
                </c:pt>
                <c:pt idx="75">
                  <c:v>4.5281099999999999</c:v>
                </c:pt>
                <c:pt idx="76">
                  <c:v>4.51647</c:v>
                </c:pt>
                <c:pt idx="77">
                  <c:v>4.4790900000000002</c:v>
                </c:pt>
                <c:pt idx="78">
                  <c:v>4.6541899999999998</c:v>
                </c:pt>
                <c:pt idx="79">
                  <c:v>4.86707</c:v>
                </c:pt>
                <c:pt idx="80">
                  <c:v>4.9178800000000003</c:v>
                </c:pt>
                <c:pt idx="81">
                  <c:v>4.6446399999999999</c:v>
                </c:pt>
                <c:pt idx="82">
                  <c:v>4.69794</c:v>
                </c:pt>
                <c:pt idx="83">
                  <c:v>4.9627800000000004</c:v>
                </c:pt>
                <c:pt idx="84">
                  <c:v>5.0993300000000001</c:v>
                </c:pt>
                <c:pt idx="85">
                  <c:v>5.1988900000000005</c:v>
                </c:pt>
                <c:pt idx="86">
                  <c:v>4.9700199999999999</c:v>
                </c:pt>
                <c:pt idx="87">
                  <c:v>5.5484600000000004</c:v>
                </c:pt>
                <c:pt idx="88">
                  <c:v>5.6339500000000005</c:v>
                </c:pt>
                <c:pt idx="89">
                  <c:v>5.5690900000000001</c:v>
                </c:pt>
                <c:pt idx="90">
                  <c:v>5.9567600000000001</c:v>
                </c:pt>
                <c:pt idx="91">
                  <c:v>5.8320699999999999</c:v>
                </c:pt>
                <c:pt idx="92">
                  <c:v>6.1408899999999997</c:v>
                </c:pt>
                <c:pt idx="93">
                  <c:v>6.5403500000000001</c:v>
                </c:pt>
                <c:pt idx="94">
                  <c:v>6.35459</c:v>
                </c:pt>
                <c:pt idx="95">
                  <c:v>6.3075000000000001</c:v>
                </c:pt>
                <c:pt idx="96">
                  <c:v>6.0104699999999998</c:v>
                </c:pt>
                <c:pt idx="97">
                  <c:v>6.0885600000000002</c:v>
                </c:pt>
                <c:pt idx="98">
                  <c:v>6.2375999999999996</c:v>
                </c:pt>
                <c:pt idx="99">
                  <c:v>6.3880999999999997</c:v>
                </c:pt>
                <c:pt idx="100">
                  <c:v>6.4575899999999997</c:v>
                </c:pt>
                <c:pt idx="101">
                  <c:v>6.5390499999999996</c:v>
                </c:pt>
                <c:pt idx="102">
                  <c:v>6.2188600000000003</c:v>
                </c:pt>
                <c:pt idx="103">
                  <c:v>6.10731</c:v>
                </c:pt>
                <c:pt idx="104">
                  <c:v>6.4047900000000002</c:v>
                </c:pt>
                <c:pt idx="105">
                  <c:v>6.3201200000000002</c:v>
                </c:pt>
                <c:pt idx="106">
                  <c:v>6.3276700000000003</c:v>
                </c:pt>
                <c:pt idx="107">
                  <c:v>6.4817299999999998</c:v>
                </c:pt>
                <c:pt idx="108">
                  <c:v>6.3282499999999997</c:v>
                </c:pt>
                <c:pt idx="109">
                  <c:v>6.4327199999999998</c:v>
                </c:pt>
                <c:pt idx="110">
                  <c:v>6.4681699999999998</c:v>
                </c:pt>
                <c:pt idx="111">
                  <c:v>6.6667699999999996</c:v>
                </c:pt>
                <c:pt idx="112">
                  <c:v>6.9264000000000001</c:v>
                </c:pt>
                <c:pt idx="113">
                  <c:v>7.2234499999999997</c:v>
                </c:pt>
                <c:pt idx="114">
                  <c:v>7.1247199999999999</c:v>
                </c:pt>
                <c:pt idx="115">
                  <c:v>6.8797899999999998</c:v>
                </c:pt>
                <c:pt idx="116">
                  <c:v>6.7791499999999996</c:v>
                </c:pt>
                <c:pt idx="117">
                  <c:v>6.7056100000000001</c:v>
                </c:pt>
                <c:pt idx="118">
                  <c:v>6.44747</c:v>
                </c:pt>
                <c:pt idx="119">
                  <c:v>6.1576199999999996</c:v>
                </c:pt>
                <c:pt idx="120">
                  <c:v>5.8152100000000004</c:v>
                </c:pt>
                <c:pt idx="121">
                  <c:v>6.1607399999999997</c:v>
                </c:pt>
                <c:pt idx="122">
                  <c:v>5.93628</c:v>
                </c:pt>
                <c:pt idx="123">
                  <c:v>6.2752400000000002</c:v>
                </c:pt>
                <c:pt idx="124">
                  <c:v>5.9069900000000004</c:v>
                </c:pt>
                <c:pt idx="125">
                  <c:v>5.8120899999999995</c:v>
                </c:pt>
                <c:pt idx="126">
                  <c:v>5.8543799999999999</c:v>
                </c:pt>
                <c:pt idx="127">
                  <c:v>5.6902200000000001</c:v>
                </c:pt>
                <c:pt idx="128">
                  <c:v>5.6363700000000003</c:v>
                </c:pt>
                <c:pt idx="129">
                  <c:v>5.2965</c:v>
                </c:pt>
                <c:pt idx="130">
                  <c:v>5.01729</c:v>
                </c:pt>
                <c:pt idx="131">
                  <c:v>4.8459099999999999</c:v>
                </c:pt>
                <c:pt idx="132">
                  <c:v>4.8543399999999997</c:v>
                </c:pt>
                <c:pt idx="133">
                  <c:v>4.7387499999999996</c:v>
                </c:pt>
                <c:pt idx="134">
                  <c:v>4.5902500000000002</c:v>
                </c:pt>
                <c:pt idx="135">
                  <c:v>4.7051800000000004</c:v>
                </c:pt>
                <c:pt idx="136">
                  <c:v>4.8204000000000002</c:v>
                </c:pt>
                <c:pt idx="137">
                  <c:v>4.6199200000000005</c:v>
                </c:pt>
                <c:pt idx="138">
                  <c:v>4.8907499999999997</c:v>
                </c:pt>
                <c:pt idx="139">
                  <c:v>4.7008400000000004</c:v>
                </c:pt>
                <c:pt idx="140">
                  <c:v>5.1826499999999998</c:v>
                </c:pt>
                <c:pt idx="141">
                  <c:v>5.0888999999999998</c:v>
                </c:pt>
                <c:pt idx="142">
                  <c:v>5.3381600000000002</c:v>
                </c:pt>
                <c:pt idx="143">
                  <c:v>5.0398899999999998</c:v>
                </c:pt>
                <c:pt idx="144">
                  <c:v>5.1498799999999996</c:v>
                </c:pt>
                <c:pt idx="145">
                  <c:v>5.3159999999999998</c:v>
                </c:pt>
                <c:pt idx="146">
                  <c:v>5.44855</c:v>
                </c:pt>
                <c:pt idx="147">
                  <c:v>6.05809</c:v>
                </c:pt>
                <c:pt idx="148">
                  <c:v>6.3487400000000003</c:v>
                </c:pt>
                <c:pt idx="149">
                  <c:v>6.5091000000000001</c:v>
                </c:pt>
                <c:pt idx="150">
                  <c:v>6.6186499999999997</c:v>
                </c:pt>
                <c:pt idx="151">
                  <c:v>6.5730699999999995</c:v>
                </c:pt>
                <c:pt idx="152">
                  <c:v>6.6601900000000001</c:v>
                </c:pt>
                <c:pt idx="153">
                  <c:v>6.90829</c:v>
                </c:pt>
                <c:pt idx="154">
                  <c:v>6.4051900000000002</c:v>
                </c:pt>
                <c:pt idx="155">
                  <c:v>5.6618599999999999</c:v>
                </c:pt>
                <c:pt idx="156">
                  <c:v>5.9899800000000001</c:v>
                </c:pt>
                <c:pt idx="157">
                  <c:v>5.6063400000000003</c:v>
                </c:pt>
                <c:pt idx="158">
                  <c:v>5.32775</c:v>
                </c:pt>
                <c:pt idx="159">
                  <c:v>5.5709200000000001</c:v>
                </c:pt>
                <c:pt idx="160">
                  <c:v>5.8191100000000002</c:v>
                </c:pt>
                <c:pt idx="161">
                  <c:v>5.82857</c:v>
                </c:pt>
                <c:pt idx="162">
                  <c:v>5.3670999999999998</c:v>
                </c:pt>
                <c:pt idx="163">
                  <c:v>5.3610499999999996</c:v>
                </c:pt>
                <c:pt idx="164">
                  <c:v>4.9838800000000001</c:v>
                </c:pt>
                <c:pt idx="165">
                  <c:v>5.3494999999999999</c:v>
                </c:pt>
                <c:pt idx="166">
                  <c:v>5.1705699999999997</c:v>
                </c:pt>
                <c:pt idx="167">
                  <c:v>5.5286400000000002</c:v>
                </c:pt>
                <c:pt idx="168">
                  <c:v>5.7858499999999999</c:v>
                </c:pt>
                <c:pt idx="169">
                  <c:v>5.69604</c:v>
                </c:pt>
                <c:pt idx="170">
                  <c:v>5.4538000000000002</c:v>
                </c:pt>
                <c:pt idx="171">
                  <c:v>5.3367899999999997</c:v>
                </c:pt>
                <c:pt idx="172">
                  <c:v>5.5465499999999999</c:v>
                </c:pt>
                <c:pt idx="173">
                  <c:v>5.2560399999999996</c:v>
                </c:pt>
                <c:pt idx="174">
                  <c:v>5.5175900000000002</c:v>
                </c:pt>
                <c:pt idx="175">
                  <c:v>5.7694400000000003</c:v>
                </c:pt>
                <c:pt idx="176">
                  <c:v>5.66683</c:v>
                </c:pt>
                <c:pt idx="177">
                  <c:v>5.6313399999999998</c:v>
                </c:pt>
                <c:pt idx="178">
                  <c:v>5.5537600000000005</c:v>
                </c:pt>
                <c:pt idx="179">
                  <c:v>5.4641200000000003</c:v>
                </c:pt>
                <c:pt idx="180">
                  <c:v>5.5170700000000004</c:v>
                </c:pt>
                <c:pt idx="181">
                  <c:v>5.5731400000000004</c:v>
                </c:pt>
                <c:pt idx="182">
                  <c:v>5.6269</c:v>
                </c:pt>
                <c:pt idx="183">
                  <c:v>5.4446099999999999</c:v>
                </c:pt>
                <c:pt idx="184">
                  <c:v>5.1920400000000004</c:v>
                </c:pt>
                <c:pt idx="185">
                  <c:v>5.4198500000000003</c:v>
                </c:pt>
                <c:pt idx="186">
                  <c:v>5.3555000000000001</c:v>
                </c:pt>
                <c:pt idx="187">
                  <c:v>5.2519299999999998</c:v>
                </c:pt>
                <c:pt idx="188">
                  <c:v>5.2751599999999996</c:v>
                </c:pt>
                <c:pt idx="189">
                  <c:v>5.3898799999999998</c:v>
                </c:pt>
                <c:pt idx="190">
                  <c:v>5.3141800000000003</c:v>
                </c:pt>
                <c:pt idx="191">
                  <c:v>5.3367800000000001</c:v>
                </c:pt>
                <c:pt idx="192">
                  <c:v>5.6427800000000001</c:v>
                </c:pt>
                <c:pt idx="193">
                  <c:v>5.6861199999999998</c:v>
                </c:pt>
                <c:pt idx="194">
                  <c:v>5.5034799999999997</c:v>
                </c:pt>
                <c:pt idx="195">
                  <c:v>5.5479799999999999</c:v>
                </c:pt>
                <c:pt idx="196">
                  <c:v>6.2327599999999999</c:v>
                </c:pt>
                <c:pt idx="197">
                  <c:v>5.7362799999999998</c:v>
                </c:pt>
                <c:pt idx="198">
                  <c:v>5.9041600000000001</c:v>
                </c:pt>
                <c:pt idx="199">
                  <c:v>5.7967399999999998</c:v>
                </c:pt>
                <c:pt idx="200">
                  <c:v>5.6787799999999997</c:v>
                </c:pt>
                <c:pt idx="201">
                  <c:v>5.5108499999999996</c:v>
                </c:pt>
                <c:pt idx="202">
                  <c:v>5.4169599999999996</c:v>
                </c:pt>
                <c:pt idx="203">
                  <c:v>5.5052000000000003</c:v>
                </c:pt>
                <c:pt idx="204">
                  <c:v>5.4893900000000002</c:v>
                </c:pt>
                <c:pt idx="205">
                  <c:v>5.4167100000000001</c:v>
                </c:pt>
                <c:pt idx="206">
                  <c:v>5.5154100000000001</c:v>
                </c:pt>
                <c:pt idx="207">
                  <c:v>5.5075099999999999</c:v>
                </c:pt>
                <c:pt idx="208">
                  <c:v>5.5126999999999997</c:v>
                </c:pt>
                <c:pt idx="209">
                  <c:v>5.3532700000000002</c:v>
                </c:pt>
                <c:pt idx="210">
                  <c:v>5.3288399999999996</c:v>
                </c:pt>
                <c:pt idx="211">
                  <c:v>5.36226</c:v>
                </c:pt>
                <c:pt idx="212">
                  <c:v>5.3581599999999998</c:v>
                </c:pt>
                <c:pt idx="213">
                  <c:v>5.1426999999999996</c:v>
                </c:pt>
                <c:pt idx="214">
                  <c:v>5.0191699999999999</c:v>
                </c:pt>
                <c:pt idx="215">
                  <c:v>5.1348399999999996</c:v>
                </c:pt>
                <c:pt idx="216">
                  <c:v>5.1174799999999996</c:v>
                </c:pt>
                <c:pt idx="217">
                  <c:v>5.2663700000000002</c:v>
                </c:pt>
                <c:pt idx="218">
                  <c:v>5.0168900000000001</c:v>
                </c:pt>
                <c:pt idx="219">
                  <c:v>5.19191</c:v>
                </c:pt>
                <c:pt idx="220">
                  <c:v>4.9573700000000001</c:v>
                </c:pt>
                <c:pt idx="221">
                  <c:v>5.13185</c:v>
                </c:pt>
                <c:pt idx="222">
                  <c:v>5.3888999999999996</c:v>
                </c:pt>
                <c:pt idx="223">
                  <c:v>5.1829099999999997</c:v>
                </c:pt>
                <c:pt idx="224">
                  <c:v>5.0773999999999999</c:v>
                </c:pt>
                <c:pt idx="225">
                  <c:v>5.1670699999999998</c:v>
                </c:pt>
                <c:pt idx="226">
                  <c:v>5.2267900000000003</c:v>
                </c:pt>
                <c:pt idx="227">
                  <c:v>5.2578899999999997</c:v>
                </c:pt>
                <c:pt idx="228">
                  <c:v>5.2737299999999996</c:v>
                </c:pt>
                <c:pt idx="229">
                  <c:v>5.2040899999999999</c:v>
                </c:pt>
                <c:pt idx="230">
                  <c:v>5.17293</c:v>
                </c:pt>
                <c:pt idx="231">
                  <c:v>5.1043500000000002</c:v>
                </c:pt>
                <c:pt idx="232">
                  <c:v>4.8867000000000003</c:v>
                </c:pt>
                <c:pt idx="233">
                  <c:v>5.0306899999999999</c:v>
                </c:pt>
                <c:pt idx="234">
                  <c:v>4.9270500000000004</c:v>
                </c:pt>
                <c:pt idx="235">
                  <c:v>5.0133799999999997</c:v>
                </c:pt>
                <c:pt idx="236">
                  <c:v>4.9485799999999998</c:v>
                </c:pt>
                <c:pt idx="237">
                  <c:v>4.9817599999999995</c:v>
                </c:pt>
                <c:pt idx="238">
                  <c:v>4.9831300000000001</c:v>
                </c:pt>
                <c:pt idx="239">
                  <c:v>4.8531700000000004</c:v>
                </c:pt>
                <c:pt idx="240">
                  <c:v>4.8034800000000004</c:v>
                </c:pt>
                <c:pt idx="241">
                  <c:v>4.9602500000000003</c:v>
                </c:pt>
                <c:pt idx="242">
                  <c:v>5.0334199999999996</c:v>
                </c:pt>
                <c:pt idx="243">
                  <c:v>4.8319400000000003</c:v>
                </c:pt>
                <c:pt idx="244">
                  <c:v>4.9249900000000002</c:v>
                </c:pt>
                <c:pt idx="245">
                  <c:v>4.8362600000000002</c:v>
                </c:pt>
                <c:pt idx="246">
                  <c:v>4.72715</c:v>
                </c:pt>
                <c:pt idx="247">
                  <c:v>4.8698699999999997</c:v>
                </c:pt>
                <c:pt idx="248">
                  <c:v>4.81759</c:v>
                </c:pt>
                <c:pt idx="249">
                  <c:v>5.0285000000000002</c:v>
                </c:pt>
                <c:pt idx="250">
                  <c:v>5.1012000000000004</c:v>
                </c:pt>
                <c:pt idx="251">
                  <c:v>5.2959800000000001</c:v>
                </c:pt>
                <c:pt idx="252">
                  <c:v>5.4276400000000002</c:v>
                </c:pt>
                <c:pt idx="253">
                  <c:v>5.5046600000000003</c:v>
                </c:pt>
                <c:pt idx="254">
                  <c:v>5.3162000000000003</c:v>
                </c:pt>
                <c:pt idx="255">
                  <c:v>5.4884000000000004</c:v>
                </c:pt>
                <c:pt idx="256">
                  <c:v>5.5865600000000004</c:v>
                </c:pt>
                <c:pt idx="257">
                  <c:v>5.8008600000000001</c:v>
                </c:pt>
                <c:pt idx="258">
                  <c:v>5.7769599999999999</c:v>
                </c:pt>
                <c:pt idx="259">
                  <c:v>5.7439499999999999</c:v>
                </c:pt>
                <c:pt idx="260">
                  <c:v>5.5960299999999998</c:v>
                </c:pt>
                <c:pt idx="261">
                  <c:v>5.69468</c:v>
                </c:pt>
                <c:pt idx="262">
                  <c:v>5.8153199999999998</c:v>
                </c:pt>
                <c:pt idx="263">
                  <c:v>5.8178000000000001</c:v>
                </c:pt>
                <c:pt idx="264">
                  <c:v>5.6011899999999999</c:v>
                </c:pt>
                <c:pt idx="265">
                  <c:v>5.4860600000000002</c:v>
                </c:pt>
                <c:pt idx="266">
                  <c:v>5.6508500000000002</c:v>
                </c:pt>
                <c:pt idx="267">
                  <c:v>5.6437900000000001</c:v>
                </c:pt>
                <c:pt idx="268">
                  <c:v>5.4982199999999999</c:v>
                </c:pt>
                <c:pt idx="269">
                  <c:v>5.601</c:v>
                </c:pt>
                <c:pt idx="270">
                  <c:v>5.5575900000000003</c:v>
                </c:pt>
                <c:pt idx="271">
                  <c:v>5.5182599999999997</c:v>
                </c:pt>
                <c:pt idx="272">
                  <c:v>5.4490400000000001</c:v>
                </c:pt>
                <c:pt idx="273">
                  <c:v>5.4902300000000004</c:v>
                </c:pt>
                <c:pt idx="274">
                  <c:v>5.4957500000000001</c:v>
                </c:pt>
                <c:pt idx="275">
                  <c:v>5.4285899999999998</c:v>
                </c:pt>
                <c:pt idx="276">
                  <c:v>5.4218200000000003</c:v>
                </c:pt>
                <c:pt idx="277">
                  <c:v>5.4417400000000002</c:v>
                </c:pt>
                <c:pt idx="278">
                  <c:v>5.3366800000000003</c:v>
                </c:pt>
                <c:pt idx="279">
                  <c:v>5.5768199999999997</c:v>
                </c:pt>
                <c:pt idx="280">
                  <c:v>5.6093500000000001</c:v>
                </c:pt>
                <c:pt idx="281">
                  <c:v>5.7835799999999997</c:v>
                </c:pt>
                <c:pt idx="282">
                  <c:v>5.72933</c:v>
                </c:pt>
                <c:pt idx="283">
                  <c:v>5.8261399999999997</c:v>
                </c:pt>
                <c:pt idx="284">
                  <c:v>5.8003599999999995</c:v>
                </c:pt>
                <c:pt idx="285">
                  <c:v>5.7143499999999996</c:v>
                </c:pt>
                <c:pt idx="286">
                  <c:v>5.9726600000000003</c:v>
                </c:pt>
                <c:pt idx="287">
                  <c:v>6.0804600000000004</c:v>
                </c:pt>
                <c:pt idx="288">
                  <c:v>6.1424399999999997</c:v>
                </c:pt>
                <c:pt idx="289">
                  <c:v>6.0860799999999999</c:v>
                </c:pt>
                <c:pt idx="290">
                  <c:v>6.2472899999999996</c:v>
                </c:pt>
                <c:pt idx="291">
                  <c:v>6.0941900000000002</c:v>
                </c:pt>
                <c:pt idx="292">
                  <c:v>6.1993200000000002</c:v>
                </c:pt>
                <c:pt idx="293">
                  <c:v>6.2293000000000003</c:v>
                </c:pt>
                <c:pt idx="294">
                  <c:v>6.3012899999999998</c:v>
                </c:pt>
                <c:pt idx="295">
                  <c:v>6.1982999999999997</c:v>
                </c:pt>
                <c:pt idx="296">
                  <c:v>6.1549199999999997</c:v>
                </c:pt>
                <c:pt idx="297">
                  <c:v>5.9263300000000001</c:v>
                </c:pt>
                <c:pt idx="298">
                  <c:v>5.9702900000000003</c:v>
                </c:pt>
                <c:pt idx="299">
                  <c:v>6.0012999999999996</c:v>
                </c:pt>
                <c:pt idx="300">
                  <c:v>6.0925500000000001</c:v>
                </c:pt>
                <c:pt idx="301">
                  <c:v>5.9836299999999998</c:v>
                </c:pt>
                <c:pt idx="302">
                  <c:v>6.0701000000000001</c:v>
                </c:pt>
                <c:pt idx="303">
                  <c:v>6.1653399999999996</c:v>
                </c:pt>
                <c:pt idx="304">
                  <c:v>6.2448499999999996</c:v>
                </c:pt>
                <c:pt idx="305">
                  <c:v>6.4324599999999998</c:v>
                </c:pt>
                <c:pt idx="306">
                  <c:v>6.4329999999999998</c:v>
                </c:pt>
                <c:pt idx="307">
                  <c:v>6.2766400000000004</c:v>
                </c:pt>
                <c:pt idx="308">
                  <c:v>6.2010100000000001</c:v>
                </c:pt>
                <c:pt idx="309">
                  <c:v>6.1815499999999997</c:v>
                </c:pt>
                <c:pt idx="310">
                  <c:v>6.2947800000000003</c:v>
                </c:pt>
                <c:pt idx="311">
                  <c:v>6.3017500000000002</c:v>
                </c:pt>
                <c:pt idx="312">
                  <c:v>6.3597000000000001</c:v>
                </c:pt>
                <c:pt idx="313">
                  <c:v>6.4979399999999998</c:v>
                </c:pt>
                <c:pt idx="314">
                  <c:v>6.4788199999999998</c:v>
                </c:pt>
                <c:pt idx="315">
                  <c:v>6.7754599999999998</c:v>
                </c:pt>
                <c:pt idx="316">
                  <c:v>6.8097799999999999</c:v>
                </c:pt>
                <c:pt idx="317">
                  <c:v>6.8261700000000003</c:v>
                </c:pt>
                <c:pt idx="318">
                  <c:v>6.7869799999999998</c:v>
                </c:pt>
                <c:pt idx="319">
                  <c:v>6.7878299999999996</c:v>
                </c:pt>
                <c:pt idx="320">
                  <c:v>7.0097899999999997</c:v>
                </c:pt>
                <c:pt idx="321">
                  <c:v>7.0115800000000004</c:v>
                </c:pt>
                <c:pt idx="322">
                  <c:v>7.2272999999999996</c:v>
                </c:pt>
                <c:pt idx="323">
                  <c:v>7.29399</c:v>
                </c:pt>
                <c:pt idx="324">
                  <c:v>7.2456500000000004</c:v>
                </c:pt>
                <c:pt idx="325">
                  <c:v>7.1662100000000004</c:v>
                </c:pt>
                <c:pt idx="326">
                  <c:v>7.0454299999999996</c:v>
                </c:pt>
                <c:pt idx="327">
                  <c:v>6.9013600000000004</c:v>
                </c:pt>
                <c:pt idx="328">
                  <c:v>7.0263999999999998</c:v>
                </c:pt>
                <c:pt idx="329">
                  <c:v>7.7250499999999995</c:v>
                </c:pt>
                <c:pt idx="330">
                  <c:v>7.9791600000000003</c:v>
                </c:pt>
                <c:pt idx="331">
                  <c:v>8.2604199999999999</c:v>
                </c:pt>
                <c:pt idx="332">
                  <c:v>8.4903600000000008</c:v>
                </c:pt>
                <c:pt idx="333">
                  <c:v>8.2233900000000002</c:v>
                </c:pt>
                <c:pt idx="334">
                  <c:v>8.2066199999999991</c:v>
                </c:pt>
                <c:pt idx="335">
                  <c:v>8.4236299999999993</c:v>
                </c:pt>
                <c:pt idx="336">
                  <c:v>8.4257600000000004</c:v>
                </c:pt>
                <c:pt idx="337">
                  <c:v>8.2898300000000003</c:v>
                </c:pt>
                <c:pt idx="338">
                  <c:v>8.0196500000000004</c:v>
                </c:pt>
                <c:pt idx="339">
                  <c:v>8.4057499999999994</c:v>
                </c:pt>
                <c:pt idx="340">
                  <c:v>8.2827599999999997</c:v>
                </c:pt>
                <c:pt idx="341">
                  <c:v>7.8161199999999997</c:v>
                </c:pt>
                <c:pt idx="342">
                  <c:v>7.9314799999999996</c:v>
                </c:pt>
                <c:pt idx="343">
                  <c:v>8.6113199999999992</c:v>
                </c:pt>
                <c:pt idx="344">
                  <c:v>8.2238399999999992</c:v>
                </c:pt>
                <c:pt idx="345">
                  <c:v>8.1441400000000002</c:v>
                </c:pt>
                <c:pt idx="346">
                  <c:v>8.2016600000000004</c:v>
                </c:pt>
                <c:pt idx="347">
                  <c:v>8.3447200000000006</c:v>
                </c:pt>
                <c:pt idx="348">
                  <c:v>8.1496399999999998</c:v>
                </c:pt>
                <c:pt idx="349">
                  <c:v>8.2271000000000001</c:v>
                </c:pt>
                <c:pt idx="350">
                  <c:v>8.1164699999999996</c:v>
                </c:pt>
                <c:pt idx="351">
                  <c:v>8.0675000000000008</c:v>
                </c:pt>
                <c:pt idx="352">
                  <c:v>8.2067999999999994</c:v>
                </c:pt>
                <c:pt idx="353">
                  <c:v>8.1780000000000008</c:v>
                </c:pt>
                <c:pt idx="354">
                  <c:v>8.7216799999999992</c:v>
                </c:pt>
                <c:pt idx="355">
                  <c:v>8.7423500000000001</c:v>
                </c:pt>
                <c:pt idx="356">
                  <c:v>8.7697400000000005</c:v>
                </c:pt>
                <c:pt idx="357">
                  <c:v>8.6573600000000006</c:v>
                </c:pt>
                <c:pt idx="358">
                  <c:v>8.6928999999999998</c:v>
                </c:pt>
                <c:pt idx="359">
                  <c:v>8.7155299999999993</c:v>
                </c:pt>
                <c:pt idx="360">
                  <c:v>9.2056500000000003</c:v>
                </c:pt>
                <c:pt idx="361">
                  <c:v>9.0537799999999997</c:v>
                </c:pt>
                <c:pt idx="362">
                  <c:v>8.9204900000000009</c:v>
                </c:pt>
                <c:pt idx="363">
                  <c:v>8.7382799999999996</c:v>
                </c:pt>
                <c:pt idx="364">
                  <c:v>8.7877100000000006</c:v>
                </c:pt>
                <c:pt idx="365">
                  <c:v>8.7416199999999993</c:v>
                </c:pt>
                <c:pt idx="366">
                  <c:v>8.4110399999999998</c:v>
                </c:pt>
                <c:pt idx="367">
                  <c:v>8.3100299999999994</c:v>
                </c:pt>
                <c:pt idx="368">
                  <c:v>8.30382</c:v>
                </c:pt>
                <c:pt idx="369">
                  <c:v>8.5845800000000008</c:v>
                </c:pt>
                <c:pt idx="370">
                  <c:v>8.7326300000000003</c:v>
                </c:pt>
                <c:pt idx="371">
                  <c:v>8.9284999999999997</c:v>
                </c:pt>
                <c:pt idx="372">
                  <c:v>9.14316</c:v>
                </c:pt>
                <c:pt idx="373">
                  <c:v>9.1966999999999999</c:v>
                </c:pt>
                <c:pt idx="374">
                  <c:v>8.9768299999999996</c:v>
                </c:pt>
                <c:pt idx="375">
                  <c:v>8.9505700000000008</c:v>
                </c:pt>
                <c:pt idx="376">
                  <c:v>8.7881999999999998</c:v>
                </c:pt>
                <c:pt idx="377">
                  <c:v>8.6276600000000006</c:v>
                </c:pt>
                <c:pt idx="378">
                  <c:v>8.5723099999999999</c:v>
                </c:pt>
                <c:pt idx="379">
                  <c:v>8.7068999999999992</c:v>
                </c:pt>
                <c:pt idx="380">
                  <c:v>9.0726600000000008</c:v>
                </c:pt>
                <c:pt idx="381">
                  <c:v>8.8297500000000007</c:v>
                </c:pt>
                <c:pt idx="382">
                  <c:v>8.8278999999999996</c:v>
                </c:pt>
                <c:pt idx="383">
                  <c:v>8.73977</c:v>
                </c:pt>
                <c:pt idx="384">
                  <c:v>8.6780799999999996</c:v>
                </c:pt>
                <c:pt idx="385">
                  <c:v>8.6929200000000009</c:v>
                </c:pt>
                <c:pt idx="386">
                  <c:v>9.0763300000000005</c:v>
                </c:pt>
                <c:pt idx="387">
                  <c:v>9.2680600000000002</c:v>
                </c:pt>
                <c:pt idx="388">
                  <c:v>9.1645400000000006</c:v>
                </c:pt>
                <c:pt idx="389">
                  <c:v>9.0093300000000003</c:v>
                </c:pt>
                <c:pt idx="390">
                  <c:v>9.1252700000000004</c:v>
                </c:pt>
                <c:pt idx="391">
                  <c:v>8.9539200000000001</c:v>
                </c:pt>
                <c:pt idx="392">
                  <c:v>9.1438100000000002</c:v>
                </c:pt>
                <c:pt idx="393">
                  <c:v>8.9422200000000007</c:v>
                </c:pt>
                <c:pt idx="394">
                  <c:v>8.7718600000000002</c:v>
                </c:pt>
                <c:pt idx="395">
                  <c:v>8.5735100000000006</c:v>
                </c:pt>
                <c:pt idx="396">
                  <c:v>8.6707999999999998</c:v>
                </c:pt>
                <c:pt idx="397">
                  <c:v>8.3937799999999996</c:v>
                </c:pt>
                <c:pt idx="398">
                  <c:v>8.49024</c:v>
                </c:pt>
                <c:pt idx="399">
                  <c:v>8.3709399999999992</c:v>
                </c:pt>
                <c:pt idx="400">
                  <c:v>8.3164400000000001</c:v>
                </c:pt>
                <c:pt idx="401">
                  <c:v>8.3576899999999998</c:v>
                </c:pt>
                <c:pt idx="402">
                  <c:v>8.4472699999999996</c:v>
                </c:pt>
                <c:pt idx="403">
                  <c:v>8.7128099999999993</c:v>
                </c:pt>
                <c:pt idx="404">
                  <c:v>8.89541</c:v>
                </c:pt>
                <c:pt idx="405">
                  <c:v>9.2521799999999992</c:v>
                </c:pt>
                <c:pt idx="406">
                  <c:v>9.4944000000000006</c:v>
                </c:pt>
                <c:pt idx="407">
                  <c:v>9.6720500000000005</c:v>
                </c:pt>
                <c:pt idx="408">
                  <c:v>9.6867400000000004</c:v>
                </c:pt>
                <c:pt idx="409">
                  <c:v>9.6857799999999994</c:v>
                </c:pt>
                <c:pt idx="410">
                  <c:v>9.7775499999999997</c:v>
                </c:pt>
                <c:pt idx="411">
                  <c:v>9.7979300000000009</c:v>
                </c:pt>
                <c:pt idx="412">
                  <c:v>9.3710100000000001</c:v>
                </c:pt>
                <c:pt idx="413">
                  <c:v>9.3930900000000008</c:v>
                </c:pt>
                <c:pt idx="414">
                  <c:v>9.3581299999999992</c:v>
                </c:pt>
                <c:pt idx="415">
                  <c:v>9.3484700000000007</c:v>
                </c:pt>
                <c:pt idx="416">
                  <c:v>9.1511899999999997</c:v>
                </c:pt>
                <c:pt idx="417">
                  <c:v>9.2507000000000001</c:v>
                </c:pt>
                <c:pt idx="418">
                  <c:v>9.4125200000000007</c:v>
                </c:pt>
                <c:pt idx="419">
                  <c:v>9.38964</c:v>
                </c:pt>
                <c:pt idx="420">
                  <c:v>9.5138400000000001</c:v>
                </c:pt>
                <c:pt idx="421">
                  <c:v>9.5468399999999995</c:v>
                </c:pt>
                <c:pt idx="422">
                  <c:v>9.8319299999999998</c:v>
                </c:pt>
                <c:pt idx="423">
                  <c:v>9.9976300000000009</c:v>
                </c:pt>
                <c:pt idx="424">
                  <c:v>10.35796</c:v>
                </c:pt>
                <c:pt idx="425">
                  <c:v>10.69164</c:v>
                </c:pt>
                <c:pt idx="426">
                  <c:v>10.68901</c:v>
                </c:pt>
                <c:pt idx="427">
                  <c:v>11.039720000000001</c:v>
                </c:pt>
                <c:pt idx="428">
                  <c:v>11.685650000000001</c:v>
                </c:pt>
                <c:pt idx="429">
                  <c:v>11.517620000000001</c:v>
                </c:pt>
                <c:pt idx="430">
                  <c:v>11.282170000000001</c:v>
                </c:pt>
                <c:pt idx="431">
                  <c:v>11.110060000000001</c:v>
                </c:pt>
                <c:pt idx="432">
                  <c:v>10.991720000000001</c:v>
                </c:pt>
                <c:pt idx="433">
                  <c:v>11.49629</c:v>
                </c:pt>
                <c:pt idx="434">
                  <c:v>11.54308</c:v>
                </c:pt>
                <c:pt idx="435">
                  <c:v>11.14729</c:v>
                </c:pt>
                <c:pt idx="436">
                  <c:v>11.248250000000001</c:v>
                </c:pt>
                <c:pt idx="437">
                  <c:v>10.879300000000001</c:v>
                </c:pt>
                <c:pt idx="438">
                  <c:v>11.00619</c:v>
                </c:pt>
                <c:pt idx="439">
                  <c:v>11.147500000000001</c:v>
                </c:pt>
                <c:pt idx="440">
                  <c:v>11.249090000000001</c:v>
                </c:pt>
                <c:pt idx="441">
                  <c:v>11.61215</c:v>
                </c:pt>
                <c:pt idx="442">
                  <c:v>12.192410000000001</c:v>
                </c:pt>
                <c:pt idx="443">
                  <c:v>11.89644</c:v>
                </c:pt>
                <c:pt idx="444">
                  <c:v>11.873340000000001</c:v>
                </c:pt>
                <c:pt idx="445">
                  <c:v>11.818949999999999</c:v>
                </c:pt>
                <c:pt idx="446">
                  <c:v>12.23922</c:v>
                </c:pt>
                <c:pt idx="447">
                  <c:v>11.97368</c:v>
                </c:pt>
                <c:pt idx="448">
                  <c:v>11.75996</c:v>
                </c:pt>
                <c:pt idx="449">
                  <c:v>11.965920000000001</c:v>
                </c:pt>
                <c:pt idx="450">
                  <c:v>12.04757</c:v>
                </c:pt>
                <c:pt idx="451">
                  <c:v>11.82799</c:v>
                </c:pt>
                <c:pt idx="452">
                  <c:v>12.407220000000001</c:v>
                </c:pt>
                <c:pt idx="453">
                  <c:v>12.30667</c:v>
                </c:pt>
                <c:pt idx="454">
                  <c:v>12.17536</c:v>
                </c:pt>
                <c:pt idx="455">
                  <c:v>12.45974</c:v>
                </c:pt>
                <c:pt idx="456">
                  <c:v>12.753360000000001</c:v>
                </c:pt>
                <c:pt idx="457">
                  <c:v>12.95069</c:v>
                </c:pt>
                <c:pt idx="458">
                  <c:v>13.16986</c:v>
                </c:pt>
                <c:pt idx="459">
                  <c:v>13.67409</c:v>
                </c:pt>
                <c:pt idx="460">
                  <c:v>13.672980000000001</c:v>
                </c:pt>
                <c:pt idx="461">
                  <c:v>13.635870000000001</c:v>
                </c:pt>
                <c:pt idx="462">
                  <c:v>14.100960000000001</c:v>
                </c:pt>
                <c:pt idx="463">
                  <c:v>13.810499999999999</c:v>
                </c:pt>
                <c:pt idx="464">
                  <c:v>13.76586</c:v>
                </c:pt>
                <c:pt idx="465">
                  <c:v>13.70224</c:v>
                </c:pt>
                <c:pt idx="466">
                  <c:v>13.63219</c:v>
                </c:pt>
                <c:pt idx="467">
                  <c:v>14.125819999999999</c:v>
                </c:pt>
                <c:pt idx="468">
                  <c:v>15.49736</c:v>
                </c:pt>
                <c:pt idx="469">
                  <c:v>15.14499</c:v>
                </c:pt>
                <c:pt idx="470">
                  <c:v>15.551399999999999</c:v>
                </c:pt>
                <c:pt idx="471">
                  <c:v>16.127420000000001</c:v>
                </c:pt>
                <c:pt idx="472">
                  <c:v>16.94511</c:v>
                </c:pt>
                <c:pt idx="473">
                  <c:v>16.000419999999998</c:v>
                </c:pt>
                <c:pt idx="474">
                  <c:v>16.29787</c:v>
                </c:pt>
                <c:pt idx="475">
                  <c:v>16.278310000000001</c:v>
                </c:pt>
                <c:pt idx="476">
                  <c:v>16.019079999999999</c:v>
                </c:pt>
                <c:pt idx="477">
                  <c:v>15.429600000000001</c:v>
                </c:pt>
                <c:pt idx="478">
                  <c:v>15.909700000000001</c:v>
                </c:pt>
                <c:pt idx="479">
                  <c:v>16.382940000000001</c:v>
                </c:pt>
                <c:pt idx="480">
                  <c:v>16.4739</c:v>
                </c:pt>
                <c:pt idx="481">
                  <c:v>16.5825</c:v>
                </c:pt>
                <c:pt idx="482">
                  <c:v>16.724900000000002</c:v>
                </c:pt>
                <c:pt idx="483">
                  <c:v>17.167719999999999</c:v>
                </c:pt>
                <c:pt idx="484">
                  <c:v>17.299050000000001</c:v>
                </c:pt>
                <c:pt idx="485">
                  <c:v>16.93871</c:v>
                </c:pt>
                <c:pt idx="486">
                  <c:v>17.172540000000001</c:v>
                </c:pt>
                <c:pt idx="487">
                  <c:v>16.579339999999998</c:v>
                </c:pt>
                <c:pt idx="488">
                  <c:v>16.01069</c:v>
                </c:pt>
                <c:pt idx="489">
                  <c:v>15.712350000000001</c:v>
                </c:pt>
                <c:pt idx="490">
                  <c:v>16.15812</c:v>
                </c:pt>
                <c:pt idx="491">
                  <c:v>16.120760000000001</c:v>
                </c:pt>
                <c:pt idx="492">
                  <c:v>16.3216</c:v>
                </c:pt>
                <c:pt idx="493">
                  <c:v>16.38618</c:v>
                </c:pt>
                <c:pt idx="494">
                  <c:v>16.40896</c:v>
                </c:pt>
                <c:pt idx="495">
                  <c:v>16.0427</c:v>
                </c:pt>
                <c:pt idx="496">
                  <c:v>15.58103</c:v>
                </c:pt>
                <c:pt idx="497">
                  <c:v>15.4885</c:v>
                </c:pt>
                <c:pt idx="498">
                  <c:v>15.52797</c:v>
                </c:pt>
                <c:pt idx="499">
                  <c:v>16.205010000000001</c:v>
                </c:pt>
                <c:pt idx="500">
                  <c:v>16.109279999999998</c:v>
                </c:pt>
                <c:pt idx="501">
                  <c:v>16.549579999999999</c:v>
                </c:pt>
                <c:pt idx="502">
                  <c:v>17.354330000000001</c:v>
                </c:pt>
                <c:pt idx="503">
                  <c:v>17.458680000000001</c:v>
                </c:pt>
                <c:pt idx="504">
                  <c:v>17.484960000000001</c:v>
                </c:pt>
                <c:pt idx="505">
                  <c:v>16.956510000000002</c:v>
                </c:pt>
                <c:pt idx="506">
                  <c:v>17.896699999999999</c:v>
                </c:pt>
                <c:pt idx="507">
                  <c:v>18.026240000000001</c:v>
                </c:pt>
                <c:pt idx="508">
                  <c:v>17.93525</c:v>
                </c:pt>
                <c:pt idx="509">
                  <c:v>18.280360000000002</c:v>
                </c:pt>
                <c:pt idx="510">
                  <c:v>18.76013</c:v>
                </c:pt>
                <c:pt idx="511">
                  <c:v>18.685410000000001</c:v>
                </c:pt>
                <c:pt idx="512">
                  <c:v>19.076229999999999</c:v>
                </c:pt>
                <c:pt idx="513">
                  <c:v>18.622620000000001</c:v>
                </c:pt>
                <c:pt idx="514">
                  <c:v>18.932009999999998</c:v>
                </c:pt>
                <c:pt idx="515">
                  <c:v>18.785340000000001</c:v>
                </c:pt>
                <c:pt idx="516">
                  <c:v>18.44078</c:v>
                </c:pt>
                <c:pt idx="517">
                  <c:v>17.36645</c:v>
                </c:pt>
                <c:pt idx="518">
                  <c:v>17.800789999999999</c:v>
                </c:pt>
                <c:pt idx="519">
                  <c:v>18.81446</c:v>
                </c:pt>
                <c:pt idx="520">
                  <c:v>18.439409999999999</c:v>
                </c:pt>
                <c:pt idx="521">
                  <c:v>18.725429999999999</c:v>
                </c:pt>
                <c:pt idx="522">
                  <c:v>18.857379999999999</c:v>
                </c:pt>
                <c:pt idx="523">
                  <c:v>18.589569999999998</c:v>
                </c:pt>
                <c:pt idx="524">
                  <c:v>18.224250000000001</c:v>
                </c:pt>
                <c:pt idx="525">
                  <c:v>17.802289999999999</c:v>
                </c:pt>
                <c:pt idx="526">
                  <c:v>18.016649999999998</c:v>
                </c:pt>
                <c:pt idx="527">
                  <c:v>17.311389999999999</c:v>
                </c:pt>
                <c:pt idx="528">
                  <c:v>16.827249999999999</c:v>
                </c:pt>
                <c:pt idx="529">
                  <c:v>16.90849</c:v>
                </c:pt>
                <c:pt idx="530">
                  <c:v>16.44097</c:v>
                </c:pt>
                <c:pt idx="531">
                  <c:v>16.769279999999998</c:v>
                </c:pt>
                <c:pt idx="532">
                  <c:v>17.155149999999999</c:v>
                </c:pt>
                <c:pt idx="533">
                  <c:v>17.576830000000001</c:v>
                </c:pt>
                <c:pt idx="534">
                  <c:v>17.526309999999999</c:v>
                </c:pt>
                <c:pt idx="535">
                  <c:v>17.498660000000001</c:v>
                </c:pt>
                <c:pt idx="536">
                  <c:v>17.65249</c:v>
                </c:pt>
                <c:pt idx="537">
                  <c:v>17.362919999999999</c:v>
                </c:pt>
                <c:pt idx="538">
                  <c:v>17.492149999999999</c:v>
                </c:pt>
                <c:pt idx="539">
                  <c:v>17.4696</c:v>
                </c:pt>
                <c:pt idx="540">
                  <c:v>17.57985</c:v>
                </c:pt>
                <c:pt idx="541">
                  <c:v>18.09552</c:v>
                </c:pt>
                <c:pt idx="542">
                  <c:v>18.330770000000001</c:v>
                </c:pt>
                <c:pt idx="543">
                  <c:v>18.429469999999998</c:v>
                </c:pt>
                <c:pt idx="544">
                  <c:v>18.783449999999998</c:v>
                </c:pt>
                <c:pt idx="545">
                  <c:v>18.81973</c:v>
                </c:pt>
                <c:pt idx="546">
                  <c:v>19.082699999999999</c:v>
                </c:pt>
                <c:pt idx="547">
                  <c:v>18.784659999999999</c:v>
                </c:pt>
                <c:pt idx="548">
                  <c:v>18.73677</c:v>
                </c:pt>
                <c:pt idx="549">
                  <c:v>18.635950000000001</c:v>
                </c:pt>
                <c:pt idx="550">
                  <c:v>18.727979999999999</c:v>
                </c:pt>
                <c:pt idx="551">
                  <c:v>19.11092</c:v>
                </c:pt>
                <c:pt idx="552">
                  <c:v>19.5578</c:v>
                </c:pt>
                <c:pt idx="553">
                  <c:v>19.975549999999998</c:v>
                </c:pt>
                <c:pt idx="554">
                  <c:v>20.33286</c:v>
                </c:pt>
                <c:pt idx="555">
                  <c:v>19.96454</c:v>
                </c:pt>
                <c:pt idx="556">
                  <c:v>20.239709999999999</c:v>
                </c:pt>
                <c:pt idx="557">
                  <c:v>20.153659999999999</c:v>
                </c:pt>
                <c:pt idx="558">
                  <c:v>19.946840000000002</c:v>
                </c:pt>
                <c:pt idx="559">
                  <c:v>19.952349999999999</c:v>
                </c:pt>
                <c:pt idx="560">
                  <c:v>20.34329</c:v>
                </c:pt>
                <c:pt idx="561">
                  <c:v>20.722370000000002</c:v>
                </c:pt>
                <c:pt idx="562">
                  <c:v>20.443449999999999</c:v>
                </c:pt>
                <c:pt idx="563">
                  <c:v>20.46518</c:v>
                </c:pt>
                <c:pt idx="564">
                  <c:v>20.291309999999999</c:v>
                </c:pt>
                <c:pt idx="565">
                  <c:v>20.276160000000001</c:v>
                </c:pt>
                <c:pt idx="566">
                  <c:v>20.15211</c:v>
                </c:pt>
                <c:pt idx="567">
                  <c:v>20.317209999999999</c:v>
                </c:pt>
                <c:pt idx="568">
                  <c:v>20.37537</c:v>
                </c:pt>
                <c:pt idx="569">
                  <c:v>20.554780000000001</c:v>
                </c:pt>
                <c:pt idx="570">
                  <c:v>20.574390000000001</c:v>
                </c:pt>
                <c:pt idx="571">
                  <c:v>20.498609999999999</c:v>
                </c:pt>
                <c:pt idx="572">
                  <c:v>20.421109999999999</c:v>
                </c:pt>
                <c:pt idx="573">
                  <c:v>20.673110000000001</c:v>
                </c:pt>
                <c:pt idx="574">
                  <c:v>21.164770000000001</c:v>
                </c:pt>
                <c:pt idx="575">
                  <c:v>22.29731</c:v>
                </c:pt>
                <c:pt idx="576">
                  <c:v>22.92502</c:v>
                </c:pt>
                <c:pt idx="577">
                  <c:v>23.525980000000001</c:v>
                </c:pt>
                <c:pt idx="578">
                  <c:v>24.00356</c:v>
                </c:pt>
                <c:pt idx="579">
                  <c:v>24.872060000000001</c:v>
                </c:pt>
                <c:pt idx="580">
                  <c:v>24.197669999999999</c:v>
                </c:pt>
                <c:pt idx="581">
                  <c:v>24.603909999999999</c:v>
                </c:pt>
                <c:pt idx="582">
                  <c:v>24.631239999999998</c:v>
                </c:pt>
                <c:pt idx="583">
                  <c:v>24.419070000000001</c:v>
                </c:pt>
                <c:pt idx="584">
                  <c:v>23.3734</c:v>
                </c:pt>
                <c:pt idx="585">
                  <c:v>23.322120000000002</c:v>
                </c:pt>
                <c:pt idx="586">
                  <c:v>23.63711</c:v>
                </c:pt>
                <c:pt idx="587">
                  <c:v>24.923999999999999</c:v>
                </c:pt>
                <c:pt idx="588">
                  <c:v>26.80996</c:v>
                </c:pt>
                <c:pt idx="589">
                  <c:v>29.222919999999998</c:v>
                </c:pt>
                <c:pt idx="590">
                  <c:v>27.961839999999999</c:v>
                </c:pt>
                <c:pt idx="591">
                  <c:v>26.653669999999998</c:v>
                </c:pt>
                <c:pt idx="592">
                  <c:v>22.038270000000001</c:v>
                </c:pt>
                <c:pt idx="593">
                  <c:v>23.20617</c:v>
                </c:pt>
                <c:pt idx="594">
                  <c:v>24.44464</c:v>
                </c:pt>
                <c:pt idx="595">
                  <c:v>23.53952</c:v>
                </c:pt>
                <c:pt idx="596">
                  <c:v>25.036670000000001</c:v>
                </c:pt>
                <c:pt idx="597">
                  <c:v>25.844080000000002</c:v>
                </c:pt>
                <c:pt idx="598">
                  <c:v>25.92634</c:v>
                </c:pt>
                <c:pt idx="599">
                  <c:v>26.31831</c:v>
                </c:pt>
                <c:pt idx="600">
                  <c:v>25.01763</c:v>
                </c:pt>
                <c:pt idx="601">
                  <c:v>23.786049999999999</c:v>
                </c:pt>
                <c:pt idx="602">
                  <c:v>24.314859999999999</c:v>
                </c:pt>
                <c:pt idx="603">
                  <c:v>24.633289999999999</c:v>
                </c:pt>
                <c:pt idx="604">
                  <c:v>24.722950000000001</c:v>
                </c:pt>
                <c:pt idx="605">
                  <c:v>24.234000000000002</c:v>
                </c:pt>
                <c:pt idx="606">
                  <c:v>24.388770000000001</c:v>
                </c:pt>
                <c:pt idx="607">
                  <c:v>24.54954</c:v>
                </c:pt>
                <c:pt idx="608">
                  <c:v>25.512810000000002</c:v>
                </c:pt>
                <c:pt idx="609">
                  <c:v>25.18712</c:v>
                </c:pt>
                <c:pt idx="610">
                  <c:v>23.86692</c:v>
                </c:pt>
                <c:pt idx="611">
                  <c:v>22.454889999999999</c:v>
                </c:pt>
                <c:pt idx="612">
                  <c:v>22.99953</c:v>
                </c:pt>
                <c:pt idx="613">
                  <c:v>23.553830000000001</c:v>
                </c:pt>
                <c:pt idx="614">
                  <c:v>21.523070000000001</c:v>
                </c:pt>
                <c:pt idx="615">
                  <c:v>22.34939</c:v>
                </c:pt>
                <c:pt idx="616">
                  <c:v>22.214459999999999</c:v>
                </c:pt>
                <c:pt idx="617">
                  <c:v>22.64573</c:v>
                </c:pt>
                <c:pt idx="618">
                  <c:v>22.705919999999999</c:v>
                </c:pt>
                <c:pt idx="619">
                  <c:v>21.7911</c:v>
                </c:pt>
                <c:pt idx="620">
                  <c:v>22.079889999999999</c:v>
                </c:pt>
                <c:pt idx="621">
                  <c:v>22.341670000000001</c:v>
                </c:pt>
                <c:pt idx="622">
                  <c:v>21.697780000000002</c:v>
                </c:pt>
                <c:pt idx="623">
                  <c:v>20.831890000000001</c:v>
                </c:pt>
                <c:pt idx="624">
                  <c:v>18.995180000000001</c:v>
                </c:pt>
                <c:pt idx="625">
                  <c:v>18.181100000000001</c:v>
                </c:pt>
                <c:pt idx="626">
                  <c:v>18.49662</c:v>
                </c:pt>
                <c:pt idx="627">
                  <c:v>17.823979999999999</c:v>
                </c:pt>
                <c:pt idx="628">
                  <c:v>19.442160000000001</c:v>
                </c:pt>
                <c:pt idx="629">
                  <c:v>19.633590000000002</c:v>
                </c:pt>
                <c:pt idx="630">
                  <c:v>20.050879999999999</c:v>
                </c:pt>
                <c:pt idx="631">
                  <c:v>21.345970000000001</c:v>
                </c:pt>
                <c:pt idx="632">
                  <c:v>22.28471</c:v>
                </c:pt>
                <c:pt idx="633">
                  <c:v>22.0974</c:v>
                </c:pt>
                <c:pt idx="634">
                  <c:v>23.052250000000001</c:v>
                </c:pt>
                <c:pt idx="635">
                  <c:v>22.715910000000001</c:v>
                </c:pt>
                <c:pt idx="636">
                  <c:v>22.281089999999999</c:v>
                </c:pt>
                <c:pt idx="637">
                  <c:v>21.4985</c:v>
                </c:pt>
                <c:pt idx="638">
                  <c:v>21.808330000000002</c:v>
                </c:pt>
                <c:pt idx="639">
                  <c:v>21.689990000000002</c:v>
                </c:pt>
                <c:pt idx="640">
                  <c:v>22.137699999999999</c:v>
                </c:pt>
                <c:pt idx="641">
                  <c:v>23.3504</c:v>
                </c:pt>
                <c:pt idx="642">
                  <c:v>23.865539999999999</c:v>
                </c:pt>
                <c:pt idx="643">
                  <c:v>22.90804</c:v>
                </c:pt>
                <c:pt idx="644">
                  <c:v>22.485240000000001</c:v>
                </c:pt>
                <c:pt idx="645">
                  <c:v>22.118600000000001</c:v>
                </c:pt>
                <c:pt idx="646">
                  <c:v>21.882580000000001</c:v>
                </c:pt>
                <c:pt idx="647">
                  <c:v>22.768750000000001</c:v>
                </c:pt>
                <c:pt idx="648">
                  <c:v>23.19575</c:v>
                </c:pt>
                <c:pt idx="649">
                  <c:v>23.421240000000001</c:v>
                </c:pt>
                <c:pt idx="650">
                  <c:v>23.514040000000001</c:v>
                </c:pt>
                <c:pt idx="651">
                  <c:v>22.32545</c:v>
                </c:pt>
                <c:pt idx="652">
                  <c:v>22.762609999999999</c:v>
                </c:pt>
                <c:pt idx="653">
                  <c:v>23.120460000000001</c:v>
                </c:pt>
                <c:pt idx="654">
                  <c:v>23.696960000000001</c:v>
                </c:pt>
                <c:pt idx="655">
                  <c:v>22.819099999999999</c:v>
                </c:pt>
                <c:pt idx="656">
                  <c:v>24.42642</c:v>
                </c:pt>
                <c:pt idx="657">
                  <c:v>25.34882</c:v>
                </c:pt>
                <c:pt idx="658">
                  <c:v>26.410440000000001</c:v>
                </c:pt>
                <c:pt idx="659">
                  <c:v>27.53753</c:v>
                </c:pt>
                <c:pt idx="660">
                  <c:v>27.366240000000001</c:v>
                </c:pt>
                <c:pt idx="661">
                  <c:v>27.854150000000001</c:v>
                </c:pt>
                <c:pt idx="662">
                  <c:v>27.765160000000002</c:v>
                </c:pt>
                <c:pt idx="663">
                  <c:v>28.066490000000002</c:v>
                </c:pt>
                <c:pt idx="664">
                  <c:v>28.410900000000002</c:v>
                </c:pt>
                <c:pt idx="665">
                  <c:v>28.276440000000001</c:v>
                </c:pt>
                <c:pt idx="666">
                  <c:v>28.281230000000001</c:v>
                </c:pt>
                <c:pt idx="667">
                  <c:v>28.259270000000001</c:v>
                </c:pt>
                <c:pt idx="668">
                  <c:v>28.320799999999998</c:v>
                </c:pt>
                <c:pt idx="669">
                  <c:v>28.40551</c:v>
                </c:pt>
                <c:pt idx="670">
                  <c:v>26.308890000000002</c:v>
                </c:pt>
                <c:pt idx="671">
                  <c:v>26.849720000000001</c:v>
                </c:pt>
                <c:pt idx="672">
                  <c:v>25.33502</c:v>
                </c:pt>
                <c:pt idx="673">
                  <c:v>25.97767</c:v>
                </c:pt>
                <c:pt idx="674">
                  <c:v>25.222670000000001</c:v>
                </c:pt>
                <c:pt idx="675">
                  <c:v>25.255669999999999</c:v>
                </c:pt>
                <c:pt idx="676">
                  <c:v>25.95158</c:v>
                </c:pt>
                <c:pt idx="677">
                  <c:v>25.71996</c:v>
                </c:pt>
                <c:pt idx="678">
                  <c:v>25.616109999999999</c:v>
                </c:pt>
                <c:pt idx="679">
                  <c:v>26.504999999999999</c:v>
                </c:pt>
                <c:pt idx="680">
                  <c:v>26.77084</c:v>
                </c:pt>
                <c:pt idx="681">
                  <c:v>28.042899999999999</c:v>
                </c:pt>
                <c:pt idx="682">
                  <c:v>27.62424</c:v>
                </c:pt>
                <c:pt idx="683">
                  <c:v>28.456610000000001</c:v>
                </c:pt>
                <c:pt idx="684">
                  <c:v>27.969819999999999</c:v>
                </c:pt>
                <c:pt idx="685">
                  <c:v>27.00461</c:v>
                </c:pt>
                <c:pt idx="686">
                  <c:v>27.123470000000001</c:v>
                </c:pt>
                <c:pt idx="687">
                  <c:v>25.865970000000001</c:v>
                </c:pt>
                <c:pt idx="688">
                  <c:v>26.558669999999999</c:v>
                </c:pt>
                <c:pt idx="689">
                  <c:v>26.16093</c:v>
                </c:pt>
                <c:pt idx="690">
                  <c:v>25.373200000000001</c:v>
                </c:pt>
                <c:pt idx="691">
                  <c:v>25.05977</c:v>
                </c:pt>
                <c:pt idx="692">
                  <c:v>26.199850000000001</c:v>
                </c:pt>
                <c:pt idx="693">
                  <c:v>26.274930000000001</c:v>
                </c:pt>
                <c:pt idx="694">
                  <c:v>26.801860000000001</c:v>
                </c:pt>
                <c:pt idx="695">
                  <c:v>26.488569999999999</c:v>
                </c:pt>
                <c:pt idx="696">
                  <c:v>25.19792</c:v>
                </c:pt>
                <c:pt idx="697">
                  <c:v>25.100519999999999</c:v>
                </c:pt>
                <c:pt idx="698">
                  <c:v>23.296559999999999</c:v>
                </c:pt>
                <c:pt idx="699">
                  <c:v>23.487909999999999</c:v>
                </c:pt>
                <c:pt idx="700">
                  <c:v>22.232500000000002</c:v>
                </c:pt>
                <c:pt idx="701">
                  <c:v>22.89546</c:v>
                </c:pt>
                <c:pt idx="702">
                  <c:v>22.508890000000001</c:v>
                </c:pt>
                <c:pt idx="703">
                  <c:v>22.809480000000001</c:v>
                </c:pt>
                <c:pt idx="704">
                  <c:v>23.152539999999998</c:v>
                </c:pt>
                <c:pt idx="705">
                  <c:v>21.196560000000002</c:v>
                </c:pt>
                <c:pt idx="706">
                  <c:v>21.38721</c:v>
                </c:pt>
                <c:pt idx="707">
                  <c:v>21.73142</c:v>
                </c:pt>
                <c:pt idx="708">
                  <c:v>22.25928</c:v>
                </c:pt>
                <c:pt idx="709">
                  <c:v>24.068169999999999</c:v>
                </c:pt>
                <c:pt idx="710">
                  <c:v>24.573740000000001</c:v>
                </c:pt>
                <c:pt idx="711">
                  <c:v>25.20757</c:v>
                </c:pt>
                <c:pt idx="712">
                  <c:v>26.0976</c:v>
                </c:pt>
                <c:pt idx="713">
                  <c:v>25.791049999999998</c:v>
                </c:pt>
                <c:pt idx="714">
                  <c:v>24.922830000000001</c:v>
                </c:pt>
                <c:pt idx="715">
                  <c:v>26.008330000000001</c:v>
                </c:pt>
                <c:pt idx="716">
                  <c:v>25.75084</c:v>
                </c:pt>
                <c:pt idx="717">
                  <c:v>24.934760000000001</c:v>
                </c:pt>
                <c:pt idx="718">
                  <c:v>25.086379999999998</c:v>
                </c:pt>
                <c:pt idx="719">
                  <c:v>25.05875</c:v>
                </c:pt>
                <c:pt idx="720">
                  <c:v>25.56964</c:v>
                </c:pt>
                <c:pt idx="721">
                  <c:v>25.311520000000002</c:v>
                </c:pt>
                <c:pt idx="722">
                  <c:v>24.59309</c:v>
                </c:pt>
                <c:pt idx="723">
                  <c:v>23.854749999999999</c:v>
                </c:pt>
                <c:pt idx="724">
                  <c:v>24.453769999999999</c:v>
                </c:pt>
                <c:pt idx="725">
                  <c:v>23.648299999999999</c:v>
                </c:pt>
                <c:pt idx="726">
                  <c:v>23.22663</c:v>
                </c:pt>
                <c:pt idx="727">
                  <c:v>23.573309999999999</c:v>
                </c:pt>
                <c:pt idx="728">
                  <c:v>24.224599999999999</c:v>
                </c:pt>
                <c:pt idx="729">
                  <c:v>24.511209999999998</c:v>
                </c:pt>
                <c:pt idx="730">
                  <c:v>24.93047</c:v>
                </c:pt>
                <c:pt idx="731">
                  <c:v>24.09149</c:v>
                </c:pt>
                <c:pt idx="732">
                  <c:v>24.485109999999999</c:v>
                </c:pt>
                <c:pt idx="733">
                  <c:v>24.57742</c:v>
                </c:pt>
                <c:pt idx="734">
                  <c:v>25.97364</c:v>
                </c:pt>
                <c:pt idx="735">
                  <c:v>27.35192</c:v>
                </c:pt>
                <c:pt idx="736">
                  <c:v>27.521609999999999</c:v>
                </c:pt>
                <c:pt idx="737">
                  <c:v>27.322479999999999</c:v>
                </c:pt>
                <c:pt idx="738">
                  <c:v>28.704689999999999</c:v>
                </c:pt>
                <c:pt idx="739">
                  <c:v>29.396529999999998</c:v>
                </c:pt>
                <c:pt idx="740">
                  <c:v>30.689309999999999</c:v>
                </c:pt>
                <c:pt idx="741">
                  <c:v>29.964950000000002</c:v>
                </c:pt>
                <c:pt idx="742">
                  <c:v>30.246230000000001</c:v>
                </c:pt>
                <c:pt idx="743">
                  <c:v>30.399100000000001</c:v>
                </c:pt>
                <c:pt idx="744">
                  <c:v>30.951039999999999</c:v>
                </c:pt>
                <c:pt idx="745">
                  <c:v>30.130089999999999</c:v>
                </c:pt>
                <c:pt idx="746">
                  <c:v>30.205210000000001</c:v>
                </c:pt>
                <c:pt idx="747">
                  <c:v>30.804860000000001</c:v>
                </c:pt>
                <c:pt idx="748">
                  <c:v>30.508710000000001</c:v>
                </c:pt>
                <c:pt idx="749">
                  <c:v>30.30378</c:v>
                </c:pt>
                <c:pt idx="750">
                  <c:v>28.778210000000001</c:v>
                </c:pt>
                <c:pt idx="751">
                  <c:v>29.417210000000001</c:v>
                </c:pt>
                <c:pt idx="752">
                  <c:v>29.410969999999999</c:v>
                </c:pt>
                <c:pt idx="753">
                  <c:v>28.903179999999999</c:v>
                </c:pt>
                <c:pt idx="754">
                  <c:v>27.531410000000001</c:v>
                </c:pt>
                <c:pt idx="755">
                  <c:v>28.135549999999999</c:v>
                </c:pt>
                <c:pt idx="756">
                  <c:v>28.298780000000001</c:v>
                </c:pt>
                <c:pt idx="757">
                  <c:v>29.423780000000001</c:v>
                </c:pt>
                <c:pt idx="758">
                  <c:v>30.02009</c:v>
                </c:pt>
                <c:pt idx="759">
                  <c:v>29.643889999999999</c:v>
                </c:pt>
                <c:pt idx="760">
                  <c:v>28.710540000000002</c:v>
                </c:pt>
                <c:pt idx="761">
                  <c:v>28.042560000000002</c:v>
                </c:pt>
                <c:pt idx="762">
                  <c:v>28.944220000000001</c:v>
                </c:pt>
                <c:pt idx="763">
                  <c:v>29.023540000000001</c:v>
                </c:pt>
                <c:pt idx="764">
                  <c:v>28.501349999999999</c:v>
                </c:pt>
                <c:pt idx="765">
                  <c:v>27.831849999999999</c:v>
                </c:pt>
                <c:pt idx="766">
                  <c:v>28.065180000000002</c:v>
                </c:pt>
                <c:pt idx="767">
                  <c:v>28.25712</c:v>
                </c:pt>
                <c:pt idx="768">
                  <c:v>29.34291</c:v>
                </c:pt>
                <c:pt idx="769">
                  <c:v>29.06202</c:v>
                </c:pt>
                <c:pt idx="770">
                  <c:v>28.460699999999999</c:v>
                </c:pt>
                <c:pt idx="771">
                  <c:v>28.54824</c:v>
                </c:pt>
                <c:pt idx="772">
                  <c:v>28.359100000000002</c:v>
                </c:pt>
                <c:pt idx="773">
                  <c:v>28.336030000000001</c:v>
                </c:pt>
                <c:pt idx="774">
                  <c:v>28.084990000000001</c:v>
                </c:pt>
                <c:pt idx="775">
                  <c:v>27.224119999999999</c:v>
                </c:pt>
                <c:pt idx="776">
                  <c:v>26.548269999999999</c:v>
                </c:pt>
                <c:pt idx="777">
                  <c:v>27.539010000000001</c:v>
                </c:pt>
                <c:pt idx="778">
                  <c:v>27.166229999999999</c:v>
                </c:pt>
                <c:pt idx="779">
                  <c:v>27.001560000000001</c:v>
                </c:pt>
                <c:pt idx="780">
                  <c:v>27.714960000000001</c:v>
                </c:pt>
                <c:pt idx="781">
                  <c:v>28.437110000000001</c:v>
                </c:pt>
                <c:pt idx="782">
                  <c:v>28.22054</c:v>
                </c:pt>
                <c:pt idx="783">
                  <c:v>27.960080000000001</c:v>
                </c:pt>
                <c:pt idx="784">
                  <c:v>28.07724</c:v>
                </c:pt>
                <c:pt idx="785">
                  <c:v>28.011289999999999</c:v>
                </c:pt>
                <c:pt idx="786">
                  <c:v>28.020099999999999</c:v>
                </c:pt>
                <c:pt idx="787">
                  <c:v>28.058509999999998</c:v>
                </c:pt>
                <c:pt idx="788">
                  <c:v>27.91414</c:v>
                </c:pt>
                <c:pt idx="789">
                  <c:v>28.26388</c:v>
                </c:pt>
                <c:pt idx="790">
                  <c:v>28.624680000000001</c:v>
                </c:pt>
                <c:pt idx="791">
                  <c:v>29.964459999999999</c:v>
                </c:pt>
                <c:pt idx="792">
                  <c:v>29.98696</c:v>
                </c:pt>
                <c:pt idx="793">
                  <c:v>31.155270000000002</c:v>
                </c:pt>
                <c:pt idx="794">
                  <c:v>30.54044</c:v>
                </c:pt>
                <c:pt idx="795">
                  <c:v>29.82873</c:v>
                </c:pt>
                <c:pt idx="796">
                  <c:v>30.36957</c:v>
                </c:pt>
                <c:pt idx="797">
                  <c:v>30.178380000000001</c:v>
                </c:pt>
                <c:pt idx="798">
                  <c:v>29.87209</c:v>
                </c:pt>
                <c:pt idx="799">
                  <c:v>29.308039999999998</c:v>
                </c:pt>
                <c:pt idx="800">
                  <c:v>29.562069999999999</c:v>
                </c:pt>
                <c:pt idx="801">
                  <c:v>30.033770000000001</c:v>
                </c:pt>
                <c:pt idx="802">
                  <c:v>29.737480000000001</c:v>
                </c:pt>
                <c:pt idx="803">
                  <c:v>31.70534</c:v>
                </c:pt>
                <c:pt idx="804">
                  <c:v>31.803799999999999</c:v>
                </c:pt>
                <c:pt idx="805">
                  <c:v>32.406770000000002</c:v>
                </c:pt>
                <c:pt idx="806">
                  <c:v>32.67362</c:v>
                </c:pt>
                <c:pt idx="807">
                  <c:v>31.889769999999999</c:v>
                </c:pt>
                <c:pt idx="808">
                  <c:v>31.912680000000002</c:v>
                </c:pt>
                <c:pt idx="809">
                  <c:v>31.135380000000001</c:v>
                </c:pt>
                <c:pt idx="810">
                  <c:v>32.395670000000003</c:v>
                </c:pt>
                <c:pt idx="811">
                  <c:v>32.48733</c:v>
                </c:pt>
                <c:pt idx="812">
                  <c:v>33.207680000000003</c:v>
                </c:pt>
                <c:pt idx="813">
                  <c:v>32.498820000000002</c:v>
                </c:pt>
                <c:pt idx="814">
                  <c:v>32.277470000000001</c:v>
                </c:pt>
                <c:pt idx="815">
                  <c:v>31.430769999999999</c:v>
                </c:pt>
                <c:pt idx="816">
                  <c:v>31.626460000000002</c:v>
                </c:pt>
                <c:pt idx="817">
                  <c:v>31.08062</c:v>
                </c:pt>
                <c:pt idx="818">
                  <c:v>31.10276</c:v>
                </c:pt>
                <c:pt idx="819">
                  <c:v>32.562060000000002</c:v>
                </c:pt>
                <c:pt idx="820">
                  <c:v>32.486220000000003</c:v>
                </c:pt>
                <c:pt idx="821">
                  <c:v>32.141939999999998</c:v>
                </c:pt>
                <c:pt idx="822">
                  <c:v>31.779920000000001</c:v>
                </c:pt>
                <c:pt idx="823">
                  <c:v>31.716280000000001</c:v>
                </c:pt>
                <c:pt idx="824">
                  <c:v>31.945460000000001</c:v>
                </c:pt>
                <c:pt idx="825">
                  <c:v>31.50291</c:v>
                </c:pt>
                <c:pt idx="826">
                  <c:v>29.913620000000002</c:v>
                </c:pt>
                <c:pt idx="827">
                  <c:v>30.27544</c:v>
                </c:pt>
                <c:pt idx="828">
                  <c:v>29.96622</c:v>
                </c:pt>
                <c:pt idx="829">
                  <c:v>28.826699999999999</c:v>
                </c:pt>
                <c:pt idx="830">
                  <c:v>28.786339999999999</c:v>
                </c:pt>
                <c:pt idx="831">
                  <c:v>29.45457</c:v>
                </c:pt>
                <c:pt idx="832">
                  <c:v>29.12378</c:v>
                </c:pt>
                <c:pt idx="833">
                  <c:v>28.878900000000002</c:v>
                </c:pt>
                <c:pt idx="834">
                  <c:v>28.425329999999999</c:v>
                </c:pt>
                <c:pt idx="835">
                  <c:v>27.936610000000002</c:v>
                </c:pt>
                <c:pt idx="836">
                  <c:v>28.686019999999999</c:v>
                </c:pt>
                <c:pt idx="837">
                  <c:v>28.18638</c:v>
                </c:pt>
                <c:pt idx="838">
                  <c:v>28.805399999999999</c:v>
                </c:pt>
                <c:pt idx="839">
                  <c:v>29.235189999999999</c:v>
                </c:pt>
                <c:pt idx="840">
                  <c:v>28.90943</c:v>
                </c:pt>
                <c:pt idx="841">
                  <c:v>27.632529999999999</c:v>
                </c:pt>
                <c:pt idx="842">
                  <c:v>27.666340000000002</c:v>
                </c:pt>
                <c:pt idx="843">
                  <c:v>28.138349999999999</c:v>
                </c:pt>
                <c:pt idx="844">
                  <c:v>28.187670000000001</c:v>
                </c:pt>
                <c:pt idx="845">
                  <c:v>27.67578</c:v>
                </c:pt>
                <c:pt idx="846">
                  <c:v>27.661059999999999</c:v>
                </c:pt>
                <c:pt idx="847">
                  <c:v>29.501550000000002</c:v>
                </c:pt>
                <c:pt idx="848">
                  <c:v>28.915389999999999</c:v>
                </c:pt>
                <c:pt idx="849">
                  <c:v>29.25272</c:v>
                </c:pt>
                <c:pt idx="850">
                  <c:v>29.207409999999999</c:v>
                </c:pt>
                <c:pt idx="851">
                  <c:v>29.73011</c:v>
                </c:pt>
                <c:pt idx="852">
                  <c:v>29.003399999999999</c:v>
                </c:pt>
                <c:pt idx="853">
                  <c:v>28.144269999999999</c:v>
                </c:pt>
                <c:pt idx="854">
                  <c:v>28.650729999999999</c:v>
                </c:pt>
                <c:pt idx="855">
                  <c:v>29.179559999999999</c:v>
                </c:pt>
                <c:pt idx="856">
                  <c:v>28.324490000000001</c:v>
                </c:pt>
                <c:pt idx="857">
                  <c:v>28.10773</c:v>
                </c:pt>
                <c:pt idx="858">
                  <c:v>27.56542</c:v>
                </c:pt>
                <c:pt idx="859">
                  <c:v>27.99241</c:v>
                </c:pt>
                <c:pt idx="860">
                  <c:v>27.677379999999999</c:v>
                </c:pt>
                <c:pt idx="861">
                  <c:v>26.952220000000001</c:v>
                </c:pt>
                <c:pt idx="862">
                  <c:v>27.388750000000002</c:v>
                </c:pt>
                <c:pt idx="863">
                  <c:v>26.507400000000001</c:v>
                </c:pt>
                <c:pt idx="864">
                  <c:v>25.52449</c:v>
                </c:pt>
                <c:pt idx="865">
                  <c:v>25.197299999999998</c:v>
                </c:pt>
                <c:pt idx="866">
                  <c:v>25.711200000000002</c:v>
                </c:pt>
                <c:pt idx="867">
                  <c:v>24.677109999999999</c:v>
                </c:pt>
                <c:pt idx="868">
                  <c:v>24.853850000000001</c:v>
                </c:pt>
                <c:pt idx="869">
                  <c:v>25.625540000000001</c:v>
                </c:pt>
                <c:pt idx="870">
                  <c:v>27.00864</c:v>
                </c:pt>
                <c:pt idx="871">
                  <c:v>26.637450000000001</c:v>
                </c:pt>
                <c:pt idx="872">
                  <c:v>28.340129999999998</c:v>
                </c:pt>
                <c:pt idx="873">
                  <c:v>29.14303</c:v>
                </c:pt>
                <c:pt idx="874">
                  <c:v>28.99436</c:v>
                </c:pt>
                <c:pt idx="875">
                  <c:v>28.876899999999999</c:v>
                </c:pt>
                <c:pt idx="876">
                  <c:v>28.91714</c:v>
                </c:pt>
                <c:pt idx="877">
                  <c:v>28.587810000000001</c:v>
                </c:pt>
                <c:pt idx="878">
                  <c:v>27.524480000000001</c:v>
                </c:pt>
                <c:pt idx="879">
                  <c:v>28.256209999999999</c:v>
                </c:pt>
                <c:pt idx="880">
                  <c:v>27.651779999999999</c:v>
                </c:pt>
                <c:pt idx="881">
                  <c:v>27.88822</c:v>
                </c:pt>
                <c:pt idx="882">
                  <c:v>28.269860000000001</c:v>
                </c:pt>
                <c:pt idx="883">
                  <c:v>28.904199999999999</c:v>
                </c:pt>
                <c:pt idx="884">
                  <c:v>28.544910000000002</c:v>
                </c:pt>
                <c:pt idx="885">
                  <c:v>28.2287</c:v>
                </c:pt>
                <c:pt idx="886">
                  <c:v>28.554379999999998</c:v>
                </c:pt>
                <c:pt idx="887">
                  <c:v>28.234470000000002</c:v>
                </c:pt>
                <c:pt idx="888">
                  <c:v>27.43261</c:v>
                </c:pt>
                <c:pt idx="889">
                  <c:v>27.536249999999999</c:v>
                </c:pt>
                <c:pt idx="890">
                  <c:v>27.37368</c:v>
                </c:pt>
                <c:pt idx="891">
                  <c:v>27.520230000000002</c:v>
                </c:pt>
                <c:pt idx="892">
                  <c:v>26.558530000000001</c:v>
                </c:pt>
                <c:pt idx="893">
                  <c:v>26.826560000000001</c:v>
                </c:pt>
                <c:pt idx="894">
                  <c:v>26.39913</c:v>
                </c:pt>
                <c:pt idx="895">
                  <c:v>26.363790000000002</c:v>
                </c:pt>
                <c:pt idx="896">
                  <c:v>25.9208</c:v>
                </c:pt>
                <c:pt idx="897">
                  <c:v>25.973859999999998</c:v>
                </c:pt>
                <c:pt idx="898">
                  <c:v>26.594000000000001</c:v>
                </c:pt>
                <c:pt idx="899">
                  <c:v>26.484819999999999</c:v>
                </c:pt>
                <c:pt idx="900">
                  <c:v>27.096990000000002</c:v>
                </c:pt>
                <c:pt idx="901">
                  <c:v>26.89866</c:v>
                </c:pt>
                <c:pt idx="902">
                  <c:v>26.866759999999999</c:v>
                </c:pt>
                <c:pt idx="903">
                  <c:v>27.620999999999999</c:v>
                </c:pt>
                <c:pt idx="904">
                  <c:v>27.531009999999998</c:v>
                </c:pt>
                <c:pt idx="905">
                  <c:v>27.782350000000001</c:v>
                </c:pt>
                <c:pt idx="906">
                  <c:v>26.94548</c:v>
                </c:pt>
                <c:pt idx="907">
                  <c:v>26.6112</c:v>
                </c:pt>
                <c:pt idx="908">
                  <c:v>27.406970000000001</c:v>
                </c:pt>
                <c:pt idx="909">
                  <c:v>27.41825</c:v>
                </c:pt>
                <c:pt idx="910">
                  <c:v>27.571169999999999</c:v>
                </c:pt>
                <c:pt idx="911">
                  <c:v>27.786239999999999</c:v>
                </c:pt>
                <c:pt idx="912">
                  <c:v>27.650980000000001</c:v>
                </c:pt>
                <c:pt idx="913">
                  <c:v>27.153220000000001</c:v>
                </c:pt>
                <c:pt idx="914">
                  <c:v>27.85277</c:v>
                </c:pt>
                <c:pt idx="915">
                  <c:v>26.70063</c:v>
                </c:pt>
                <c:pt idx="916">
                  <c:v>27.701499999999999</c:v>
                </c:pt>
                <c:pt idx="917">
                  <c:v>28.939440000000001</c:v>
                </c:pt>
                <c:pt idx="918">
                  <c:v>29.429349999999999</c:v>
                </c:pt>
                <c:pt idx="919">
                  <c:v>29.748249999999999</c:v>
                </c:pt>
                <c:pt idx="920">
                  <c:v>29.399260000000002</c:v>
                </c:pt>
                <c:pt idx="921">
                  <c:v>29.313510000000001</c:v>
                </c:pt>
                <c:pt idx="922">
                  <c:v>28.795539999999999</c:v>
                </c:pt>
                <c:pt idx="923">
                  <c:v>29.73826</c:v>
                </c:pt>
                <c:pt idx="924">
                  <c:v>27.993870000000001</c:v>
                </c:pt>
                <c:pt idx="925">
                  <c:v>27.53351</c:v>
                </c:pt>
                <c:pt idx="926">
                  <c:v>27.120760000000001</c:v>
                </c:pt>
                <c:pt idx="927">
                  <c:v>27.818280000000001</c:v>
                </c:pt>
                <c:pt idx="928">
                  <c:v>27.03593</c:v>
                </c:pt>
                <c:pt idx="929">
                  <c:v>27.266919999999999</c:v>
                </c:pt>
                <c:pt idx="930">
                  <c:v>26.649850000000001</c:v>
                </c:pt>
                <c:pt idx="931">
                  <c:v>27.29609</c:v>
                </c:pt>
                <c:pt idx="932">
                  <c:v>26.826260000000001</c:v>
                </c:pt>
                <c:pt idx="933">
                  <c:v>26.80284</c:v>
                </c:pt>
                <c:pt idx="934">
                  <c:v>26.458390000000001</c:v>
                </c:pt>
                <c:pt idx="935">
                  <c:v>27.258990000000001</c:v>
                </c:pt>
                <c:pt idx="936">
                  <c:v>27.581399999999999</c:v>
                </c:pt>
                <c:pt idx="937">
                  <c:v>28.12678</c:v>
                </c:pt>
                <c:pt idx="938">
                  <c:v>27.83192</c:v>
                </c:pt>
                <c:pt idx="939">
                  <c:v>27.56362</c:v>
                </c:pt>
                <c:pt idx="940">
                  <c:v>27.648479999999999</c:v>
                </c:pt>
                <c:pt idx="941">
                  <c:v>27.218610000000002</c:v>
                </c:pt>
                <c:pt idx="942">
                  <c:v>26.79561</c:v>
                </c:pt>
                <c:pt idx="943">
                  <c:v>27.008780000000002</c:v>
                </c:pt>
                <c:pt idx="944">
                  <c:v>27.060120000000001</c:v>
                </c:pt>
                <c:pt idx="945">
                  <c:v>26.32396</c:v>
                </c:pt>
                <c:pt idx="946">
                  <c:v>26.126950000000001</c:v>
                </c:pt>
                <c:pt idx="947">
                  <c:v>26.399709999999999</c:v>
                </c:pt>
                <c:pt idx="948">
                  <c:v>25.601590000000002</c:v>
                </c:pt>
                <c:pt idx="949">
                  <c:v>25.71621</c:v>
                </c:pt>
                <c:pt idx="950">
                  <c:v>26.083369999999999</c:v>
                </c:pt>
                <c:pt idx="951">
                  <c:v>25.791250000000002</c:v>
                </c:pt>
                <c:pt idx="952">
                  <c:v>25.453420000000001</c:v>
                </c:pt>
                <c:pt idx="953">
                  <c:v>25.213010000000001</c:v>
                </c:pt>
                <c:pt idx="954">
                  <c:v>25.393650000000001</c:v>
                </c:pt>
                <c:pt idx="955">
                  <c:v>25.924659999999999</c:v>
                </c:pt>
                <c:pt idx="956">
                  <c:v>26.400269999999999</c:v>
                </c:pt>
                <c:pt idx="957">
                  <c:v>26.283429999999999</c:v>
                </c:pt>
                <c:pt idx="958">
                  <c:v>27.08</c:v>
                </c:pt>
                <c:pt idx="959">
                  <c:v>27.107240000000001</c:v>
                </c:pt>
                <c:pt idx="960">
                  <c:v>27.692270000000001</c:v>
                </c:pt>
                <c:pt idx="961">
                  <c:v>27.619289999999999</c:v>
                </c:pt>
                <c:pt idx="962">
                  <c:v>27.753050000000002</c:v>
                </c:pt>
                <c:pt idx="963">
                  <c:v>26.66656</c:v>
                </c:pt>
                <c:pt idx="964">
                  <c:v>26.271560000000001</c:v>
                </c:pt>
                <c:pt idx="965">
                  <c:v>26.348939999999999</c:v>
                </c:pt>
                <c:pt idx="966">
                  <c:v>25.868880000000001</c:v>
                </c:pt>
                <c:pt idx="967">
                  <c:v>25.929359999999999</c:v>
                </c:pt>
                <c:pt idx="968">
                  <c:v>26.26182</c:v>
                </c:pt>
                <c:pt idx="969">
                  <c:v>26.033950000000001</c:v>
                </c:pt>
                <c:pt idx="970">
                  <c:v>26.47512</c:v>
                </c:pt>
                <c:pt idx="971">
                  <c:v>26.65568</c:v>
                </c:pt>
                <c:pt idx="972">
                  <c:v>26.442399999999999</c:v>
                </c:pt>
                <c:pt idx="973">
                  <c:v>26.651479999999999</c:v>
                </c:pt>
                <c:pt idx="974">
                  <c:v>27.23761</c:v>
                </c:pt>
                <c:pt idx="975">
                  <c:v>26.959869999999999</c:v>
                </c:pt>
                <c:pt idx="976">
                  <c:v>25.157309999999999</c:v>
                </c:pt>
                <c:pt idx="977">
                  <c:v>24.256309999999999</c:v>
                </c:pt>
                <c:pt idx="978">
                  <c:v>21.65962</c:v>
                </c:pt>
                <c:pt idx="979">
                  <c:v>20.053100000000001</c:v>
                </c:pt>
                <c:pt idx="980">
                  <c:v>16.532350000000001</c:v>
                </c:pt>
                <c:pt idx="981">
                  <c:v>17.425599999999999</c:v>
                </c:pt>
                <c:pt idx="982">
                  <c:v>17.109870000000001</c:v>
                </c:pt>
                <c:pt idx="983">
                  <c:v>16.610299999999999</c:v>
                </c:pt>
                <c:pt idx="984">
                  <c:v>17.964189999999999</c:v>
                </c:pt>
                <c:pt idx="985">
                  <c:v>18.908999999999999</c:v>
                </c:pt>
                <c:pt idx="986">
                  <c:v>18.983329999999999</c:v>
                </c:pt>
                <c:pt idx="987">
                  <c:v>18.045349999999999</c:v>
                </c:pt>
                <c:pt idx="988">
                  <c:v>18.656860000000002</c:v>
                </c:pt>
                <c:pt idx="989">
                  <c:v>19.297989999999999</c:v>
                </c:pt>
                <c:pt idx="990">
                  <c:v>18.572500000000002</c:v>
                </c:pt>
                <c:pt idx="991">
                  <c:v>19.504760000000001</c:v>
                </c:pt>
                <c:pt idx="992">
                  <c:v>19.297940000000001</c:v>
                </c:pt>
                <c:pt idx="993">
                  <c:v>21.960470000000001</c:v>
                </c:pt>
                <c:pt idx="994">
                  <c:v>22.271419999999999</c:v>
                </c:pt>
                <c:pt idx="995">
                  <c:v>22.879580000000001</c:v>
                </c:pt>
                <c:pt idx="996">
                  <c:v>22.97654</c:v>
                </c:pt>
                <c:pt idx="997">
                  <c:v>21.666840000000001</c:v>
                </c:pt>
                <c:pt idx="998">
                  <c:v>20.960640000000001</c:v>
                </c:pt>
                <c:pt idx="999">
                  <c:v>22.63223</c:v>
                </c:pt>
                <c:pt idx="1000">
                  <c:v>23.516190000000002</c:v>
                </c:pt>
                <c:pt idx="1001">
                  <c:v>23.17484</c:v>
                </c:pt>
                <c:pt idx="1002">
                  <c:v>21.460280000000001</c:v>
                </c:pt>
                <c:pt idx="1003">
                  <c:v>22.270140000000001</c:v>
                </c:pt>
                <c:pt idx="1004">
                  <c:v>22.676960000000001</c:v>
                </c:pt>
                <c:pt idx="1005">
                  <c:v>22.30958</c:v>
                </c:pt>
                <c:pt idx="1006">
                  <c:v>21.88006</c:v>
                </c:pt>
                <c:pt idx="1007">
                  <c:v>21.82648</c:v>
                </c:pt>
                <c:pt idx="1008">
                  <c:v>21.837019999999999</c:v>
                </c:pt>
                <c:pt idx="1009">
                  <c:v>21.338090000000001</c:v>
                </c:pt>
                <c:pt idx="1010">
                  <c:v>20.778310000000001</c:v>
                </c:pt>
                <c:pt idx="1011">
                  <c:v>21.0261</c:v>
                </c:pt>
                <c:pt idx="1012">
                  <c:v>20.628520000000002</c:v>
                </c:pt>
                <c:pt idx="1013">
                  <c:v>20.46846</c:v>
                </c:pt>
                <c:pt idx="1014">
                  <c:v>21.06372</c:v>
                </c:pt>
                <c:pt idx="1015">
                  <c:v>20.923860000000001</c:v>
                </c:pt>
                <c:pt idx="1016">
                  <c:v>20.5352</c:v>
                </c:pt>
                <c:pt idx="1017">
                  <c:v>20.030950000000001</c:v>
                </c:pt>
                <c:pt idx="1018">
                  <c:v>20.128920000000001</c:v>
                </c:pt>
                <c:pt idx="1019">
                  <c:v>20.23781</c:v>
                </c:pt>
                <c:pt idx="1020">
                  <c:v>20.652180000000001</c:v>
                </c:pt>
                <c:pt idx="1021">
                  <c:v>22.123449999999998</c:v>
                </c:pt>
                <c:pt idx="1022">
                  <c:v>21.748709999999999</c:v>
                </c:pt>
                <c:pt idx="1023">
                  <c:v>23.258140000000001</c:v>
                </c:pt>
                <c:pt idx="1024">
                  <c:v>23.136959999999998</c:v>
                </c:pt>
                <c:pt idx="1025">
                  <c:v>23.2241</c:v>
                </c:pt>
                <c:pt idx="1026">
                  <c:v>23.463519999999999</c:v>
                </c:pt>
                <c:pt idx="1027">
                  <c:v>23.631329999999998</c:v>
                </c:pt>
                <c:pt idx="1028">
                  <c:v>23.332850000000001</c:v>
                </c:pt>
                <c:pt idx="1029">
                  <c:v>23.482759999999999</c:v>
                </c:pt>
                <c:pt idx="1030">
                  <c:v>23.672029999999999</c:v>
                </c:pt>
                <c:pt idx="1031">
                  <c:v>23.261700000000001</c:v>
                </c:pt>
                <c:pt idx="1032">
                  <c:v>24.582799999999999</c:v>
                </c:pt>
                <c:pt idx="1033">
                  <c:v>24.73264</c:v>
                </c:pt>
                <c:pt idx="1034">
                  <c:v>25.082409999999999</c:v>
                </c:pt>
                <c:pt idx="1035">
                  <c:v>26.161249999999999</c:v>
                </c:pt>
                <c:pt idx="1036">
                  <c:v>25.574120000000001</c:v>
                </c:pt>
                <c:pt idx="1037">
                  <c:v>25.431010000000001</c:v>
                </c:pt>
                <c:pt idx="1038">
                  <c:v>25.93704</c:v>
                </c:pt>
                <c:pt idx="1039">
                  <c:v>25.234999999999999</c:v>
                </c:pt>
                <c:pt idx="1040">
                  <c:v>24.640550000000001</c:v>
                </c:pt>
                <c:pt idx="1041">
                  <c:v>24.93985</c:v>
                </c:pt>
                <c:pt idx="1042">
                  <c:v>25.600899999999999</c:v>
                </c:pt>
                <c:pt idx="1043">
                  <c:v>25.483139999999999</c:v>
                </c:pt>
                <c:pt idx="1044">
                  <c:v>27.313359999999999</c:v>
                </c:pt>
                <c:pt idx="1045">
                  <c:v>26.963940000000001</c:v>
                </c:pt>
                <c:pt idx="1046">
                  <c:v>27.544409999999999</c:v>
                </c:pt>
                <c:pt idx="1047">
                  <c:v>28.668320000000001</c:v>
                </c:pt>
                <c:pt idx="1048">
                  <c:v>28.567170000000001</c:v>
                </c:pt>
                <c:pt idx="1049">
                  <c:v>28.190999999999999</c:v>
                </c:pt>
                <c:pt idx="1050">
                  <c:v>27.693180000000002</c:v>
                </c:pt>
                <c:pt idx="1051">
                  <c:v>29.807690000000001</c:v>
                </c:pt>
                <c:pt idx="1052">
                  <c:v>30.299890000000001</c:v>
                </c:pt>
                <c:pt idx="1053">
                  <c:v>31.190020000000001</c:v>
                </c:pt>
                <c:pt idx="1054">
                  <c:v>30.711320000000001</c:v>
                </c:pt>
                <c:pt idx="1055">
                  <c:v>31.353940000000001</c:v>
                </c:pt>
                <c:pt idx="1056">
                  <c:v>33.559179999999998</c:v>
                </c:pt>
                <c:pt idx="1057">
                  <c:v>33.147440000000003</c:v>
                </c:pt>
                <c:pt idx="1058">
                  <c:v>33.203139999999998</c:v>
                </c:pt>
                <c:pt idx="1059">
                  <c:v>32.269680000000001</c:v>
                </c:pt>
                <c:pt idx="1060">
                  <c:v>32.747399999999999</c:v>
                </c:pt>
                <c:pt idx="1061">
                  <c:v>33.319609999999997</c:v>
                </c:pt>
                <c:pt idx="1062">
                  <c:v>33.752879999999998</c:v>
                </c:pt>
                <c:pt idx="1063">
                  <c:v>32.863570000000003</c:v>
                </c:pt>
                <c:pt idx="1064">
                  <c:v>30.279489999999999</c:v>
                </c:pt>
                <c:pt idx="1065">
                  <c:v>31.732130000000002</c:v>
                </c:pt>
                <c:pt idx="1066">
                  <c:v>29.855789999999999</c:v>
                </c:pt>
                <c:pt idx="1067">
                  <c:v>30.57498</c:v>
                </c:pt>
                <c:pt idx="1068">
                  <c:v>30.760090000000002</c:v>
                </c:pt>
                <c:pt idx="1069">
                  <c:v>31.687740000000002</c:v>
                </c:pt>
                <c:pt idx="1070">
                  <c:v>30.611689999999999</c:v>
                </c:pt>
                <c:pt idx="1071">
                  <c:v>29.30378</c:v>
                </c:pt>
                <c:pt idx="1072">
                  <c:v>30.147220000000001</c:v>
                </c:pt>
                <c:pt idx="1073">
                  <c:v>30.777239999999999</c:v>
                </c:pt>
                <c:pt idx="1074">
                  <c:v>30.100200000000001</c:v>
                </c:pt>
                <c:pt idx="1075">
                  <c:v>30.927790000000002</c:v>
                </c:pt>
                <c:pt idx="1076">
                  <c:v>30.629639999999998</c:v>
                </c:pt>
                <c:pt idx="1077">
                  <c:v>31.54148</c:v>
                </c:pt>
                <c:pt idx="1078">
                  <c:v>31.736529999999998</c:v>
                </c:pt>
                <c:pt idx="1079">
                  <c:v>31.303799999999999</c:v>
                </c:pt>
                <c:pt idx="1080">
                  <c:v>31.046620000000001</c:v>
                </c:pt>
                <c:pt idx="1081">
                  <c:v>31.356999999999999</c:v>
                </c:pt>
                <c:pt idx="1082">
                  <c:v>30.792940000000002</c:v>
                </c:pt>
                <c:pt idx="1083">
                  <c:v>30.588450000000002</c:v>
                </c:pt>
                <c:pt idx="1084">
                  <c:v>30.015180000000001</c:v>
                </c:pt>
                <c:pt idx="1085">
                  <c:v>30.133679999999998</c:v>
                </c:pt>
                <c:pt idx="1086">
                  <c:v>31.165369999999999</c:v>
                </c:pt>
                <c:pt idx="1087">
                  <c:v>31.642340000000001</c:v>
                </c:pt>
                <c:pt idx="1088">
                  <c:v>31.120360000000002</c:v>
                </c:pt>
                <c:pt idx="1089">
                  <c:v>30.678149999999999</c:v>
                </c:pt>
                <c:pt idx="1090">
                  <c:v>30.174199999999999</c:v>
                </c:pt>
                <c:pt idx="1091">
                  <c:v>32.402799999999999</c:v>
                </c:pt>
                <c:pt idx="1092">
                  <c:v>33.770510000000002</c:v>
                </c:pt>
                <c:pt idx="1093">
                  <c:v>33.83952</c:v>
                </c:pt>
                <c:pt idx="1094">
                  <c:v>33.444499999999998</c:v>
                </c:pt>
                <c:pt idx="1095">
                  <c:v>35.07255</c:v>
                </c:pt>
                <c:pt idx="1096">
                  <c:v>34.207619999999999</c:v>
                </c:pt>
                <c:pt idx="1097">
                  <c:v>33.081049999999998</c:v>
                </c:pt>
                <c:pt idx="1098">
                  <c:v>33.423209999999997</c:v>
                </c:pt>
                <c:pt idx="1099">
                  <c:v>33.984380000000002</c:v>
                </c:pt>
                <c:pt idx="1100">
                  <c:v>32.35689</c:v>
                </c:pt>
                <c:pt idx="1101">
                  <c:v>31.95046</c:v>
                </c:pt>
                <c:pt idx="1102">
                  <c:v>31.589690000000001</c:v>
                </c:pt>
                <c:pt idx="1103">
                  <c:v>32.095080000000003</c:v>
                </c:pt>
                <c:pt idx="1104">
                  <c:v>33.676720000000003</c:v>
                </c:pt>
                <c:pt idx="1105">
                  <c:v>33.427689999999998</c:v>
                </c:pt>
                <c:pt idx="1106">
                  <c:v>36.123150000000003</c:v>
                </c:pt>
                <c:pt idx="1107">
                  <c:v>35.274529999999999</c:v>
                </c:pt>
                <c:pt idx="1108">
                  <c:v>35.45167</c:v>
                </c:pt>
                <c:pt idx="1109">
                  <c:v>33.586300000000001</c:v>
                </c:pt>
                <c:pt idx="1110">
                  <c:v>33.1892</c:v>
                </c:pt>
                <c:pt idx="1111">
                  <c:v>30.972760000000001</c:v>
                </c:pt>
                <c:pt idx="1112">
                  <c:v>32.572229999999998</c:v>
                </c:pt>
                <c:pt idx="1113">
                  <c:v>30.931290000000001</c:v>
                </c:pt>
                <c:pt idx="1114">
                  <c:v>31.22185</c:v>
                </c:pt>
                <c:pt idx="1115">
                  <c:v>30.383690000000001</c:v>
                </c:pt>
                <c:pt idx="1116">
                  <c:v>32.275460000000002</c:v>
                </c:pt>
                <c:pt idx="1117">
                  <c:v>31.446100000000001</c:v>
                </c:pt>
                <c:pt idx="1118">
                  <c:v>31.567350000000001</c:v>
                </c:pt>
                <c:pt idx="1119">
                  <c:v>31.135999999999999</c:v>
                </c:pt>
                <c:pt idx="1120">
                  <c:v>31.673749999999998</c:v>
                </c:pt>
                <c:pt idx="1121">
                  <c:v>31.754180000000002</c:v>
                </c:pt>
                <c:pt idx="1122">
                  <c:v>31.561299999999999</c:v>
                </c:pt>
                <c:pt idx="1123">
                  <c:v>31.666679999999999</c:v>
                </c:pt>
                <c:pt idx="1124">
                  <c:v>30.962669999999999</c:v>
                </c:pt>
                <c:pt idx="1125">
                  <c:v>30.396930000000001</c:v>
                </c:pt>
                <c:pt idx="1126">
                  <c:v>30.555060000000001</c:v>
                </c:pt>
                <c:pt idx="1127">
                  <c:v>29.595669999999998</c:v>
                </c:pt>
                <c:pt idx="1128">
                  <c:v>30.25883</c:v>
                </c:pt>
                <c:pt idx="1129">
                  <c:v>29.195709999999998</c:v>
                </c:pt>
                <c:pt idx="1130">
                  <c:v>29.168589999999998</c:v>
                </c:pt>
                <c:pt idx="1131">
                  <c:v>29.431439999999998</c:v>
                </c:pt>
                <c:pt idx="1132">
                  <c:v>28.869710000000001</c:v>
                </c:pt>
                <c:pt idx="1133">
                  <c:v>27.97514</c:v>
                </c:pt>
                <c:pt idx="1134">
                  <c:v>28.585599999999999</c:v>
                </c:pt>
                <c:pt idx="1135">
                  <c:v>30.187809999999999</c:v>
                </c:pt>
                <c:pt idx="1136">
                  <c:v>28.181159999999998</c:v>
                </c:pt>
                <c:pt idx="1137">
                  <c:v>28.462779999999999</c:v>
                </c:pt>
                <c:pt idx="1138">
                  <c:v>27.062550000000002</c:v>
                </c:pt>
                <c:pt idx="1139">
                  <c:v>27.59449</c:v>
                </c:pt>
                <c:pt idx="1140">
                  <c:v>27.612670000000001</c:v>
                </c:pt>
                <c:pt idx="1141">
                  <c:v>27.523479999999999</c:v>
                </c:pt>
                <c:pt idx="1142">
                  <c:v>28.560690000000001</c:v>
                </c:pt>
                <c:pt idx="1143">
                  <c:v>29.416370000000001</c:v>
                </c:pt>
                <c:pt idx="1144">
                  <c:v>30.664190000000001</c:v>
                </c:pt>
                <c:pt idx="1145">
                  <c:v>30.201499999999999</c:v>
                </c:pt>
                <c:pt idx="1146">
                  <c:v>31.379449999999999</c:v>
                </c:pt>
                <c:pt idx="1147">
                  <c:v>31.00386</c:v>
                </c:pt>
                <c:pt idx="1148">
                  <c:v>30.76285</c:v>
                </c:pt>
                <c:pt idx="1149">
                  <c:v>30.585599999999999</c:v>
                </c:pt>
                <c:pt idx="1150">
                  <c:v>31.07873</c:v>
                </c:pt>
                <c:pt idx="1151">
                  <c:v>32.43524</c:v>
                </c:pt>
                <c:pt idx="1152">
                  <c:v>31.60303</c:v>
                </c:pt>
                <c:pt idx="1153">
                  <c:v>32.274529999999999</c:v>
                </c:pt>
                <c:pt idx="1154">
                  <c:v>31.214210000000001</c:v>
                </c:pt>
                <c:pt idx="1155">
                  <c:v>31.697600000000001</c:v>
                </c:pt>
                <c:pt idx="1156">
                  <c:v>32.266730000000003</c:v>
                </c:pt>
                <c:pt idx="1157">
                  <c:v>32.805100000000003</c:v>
                </c:pt>
                <c:pt idx="1158">
                  <c:v>32.911990000000003</c:v>
                </c:pt>
                <c:pt idx="1159">
                  <c:v>33.475529999999999</c:v>
                </c:pt>
                <c:pt idx="1160">
                  <c:v>33.635040000000004</c:v>
                </c:pt>
                <c:pt idx="1161">
                  <c:v>34.833959999999998</c:v>
                </c:pt>
                <c:pt idx="1162">
                  <c:v>34.761870000000002</c:v>
                </c:pt>
                <c:pt idx="1163">
                  <c:v>35.734819999999999</c:v>
                </c:pt>
                <c:pt idx="1164">
                  <c:v>35.223399999999998</c:v>
                </c:pt>
                <c:pt idx="1165">
                  <c:v>36.565579999999997</c:v>
                </c:pt>
                <c:pt idx="1166">
                  <c:v>35.937950000000001</c:v>
                </c:pt>
                <c:pt idx="1167">
                  <c:v>35.824060000000003</c:v>
                </c:pt>
                <c:pt idx="1168">
                  <c:v>35.853839999999998</c:v>
                </c:pt>
                <c:pt idx="1169">
                  <c:v>37.450800000000001</c:v>
                </c:pt>
                <c:pt idx="1170">
                  <c:v>36.981079999999999</c:v>
                </c:pt>
                <c:pt idx="1171">
                  <c:v>37.458799999999997</c:v>
                </c:pt>
                <c:pt idx="1172">
                  <c:v>38.975999999999999</c:v>
                </c:pt>
                <c:pt idx="1173">
                  <c:v>38.527050000000003</c:v>
                </c:pt>
                <c:pt idx="1174">
                  <c:v>39.023580000000003</c:v>
                </c:pt>
                <c:pt idx="1175">
                  <c:v>37.885750000000002</c:v>
                </c:pt>
                <c:pt idx="1176">
                  <c:v>37.650170000000003</c:v>
                </c:pt>
                <c:pt idx="1177">
                  <c:v>37.779029999999999</c:v>
                </c:pt>
                <c:pt idx="1178">
                  <c:v>38.742469999999997</c:v>
                </c:pt>
                <c:pt idx="1179">
                  <c:v>39.058700000000002</c:v>
                </c:pt>
                <c:pt idx="1180">
                  <c:v>40.633769999999998</c:v>
                </c:pt>
                <c:pt idx="1181">
                  <c:v>40.263939999999998</c:v>
                </c:pt>
                <c:pt idx="1182">
                  <c:v>39.423110000000001</c:v>
                </c:pt>
                <c:pt idx="1183">
                  <c:v>39.841279999999998</c:v>
                </c:pt>
                <c:pt idx="1184">
                  <c:v>41.145569999999999</c:v>
                </c:pt>
                <c:pt idx="1185">
                  <c:v>40.430100000000003</c:v>
                </c:pt>
                <c:pt idx="1186">
                  <c:v>41.238549999999996</c:v>
                </c:pt>
                <c:pt idx="1187">
                  <c:v>42.513959999999997</c:v>
                </c:pt>
                <c:pt idx="1188">
                  <c:v>42.581380000000003</c:v>
                </c:pt>
                <c:pt idx="1189">
                  <c:v>41.890979999999999</c:v>
                </c:pt>
                <c:pt idx="1190">
                  <c:v>42.076799999999999</c:v>
                </c:pt>
                <c:pt idx="1191">
                  <c:v>40.813569999999999</c:v>
                </c:pt>
                <c:pt idx="1192">
                  <c:v>40.670940000000002</c:v>
                </c:pt>
                <c:pt idx="1193">
                  <c:v>38.277509999999999</c:v>
                </c:pt>
                <c:pt idx="1194">
                  <c:v>38.08455</c:v>
                </c:pt>
                <c:pt idx="1195">
                  <c:v>39.999299999999998</c:v>
                </c:pt>
                <c:pt idx="1196">
                  <c:v>39.735169999999997</c:v>
                </c:pt>
                <c:pt idx="1197">
                  <c:v>41.343049999999998</c:v>
                </c:pt>
                <c:pt idx="1198">
                  <c:v>41.574640000000002</c:v>
                </c:pt>
                <c:pt idx="1199">
                  <c:v>40.199950000000001</c:v>
                </c:pt>
                <c:pt idx="1200">
                  <c:v>40.470649999999999</c:v>
                </c:pt>
                <c:pt idx="1201">
                  <c:v>40.256</c:v>
                </c:pt>
                <c:pt idx="1202">
                  <c:v>41.091630000000002</c:v>
                </c:pt>
                <c:pt idx="1203">
                  <c:v>39.902149999999999</c:v>
                </c:pt>
                <c:pt idx="1204">
                  <c:v>39.601669999999999</c:v>
                </c:pt>
                <c:pt idx="1205">
                  <c:v>41.982370000000003</c:v>
                </c:pt>
                <c:pt idx="1206">
                  <c:v>44.96895</c:v>
                </c:pt>
                <c:pt idx="1207">
                  <c:v>44.530799999999999</c:v>
                </c:pt>
                <c:pt idx="1208">
                  <c:v>45.924970000000002</c:v>
                </c:pt>
                <c:pt idx="1209">
                  <c:v>46.453229999999998</c:v>
                </c:pt>
                <c:pt idx="1210">
                  <c:v>46.253210000000003</c:v>
                </c:pt>
                <c:pt idx="1211">
                  <c:v>47.678060000000002</c:v>
                </c:pt>
                <c:pt idx="1212">
                  <c:v>46.943620000000003</c:v>
                </c:pt>
                <c:pt idx="1213">
                  <c:v>48.455629999999999</c:v>
                </c:pt>
                <c:pt idx="1214">
                  <c:v>47.881059999999998</c:v>
                </c:pt>
                <c:pt idx="1215">
                  <c:v>46.99503</c:v>
                </c:pt>
                <c:pt idx="1216">
                  <c:v>45.819180000000003</c:v>
                </c:pt>
                <c:pt idx="1217">
                  <c:v>46.237810000000003</c:v>
                </c:pt>
                <c:pt idx="1218">
                  <c:v>45.306469999999997</c:v>
                </c:pt>
                <c:pt idx="1219">
                  <c:v>46.117510000000003</c:v>
                </c:pt>
                <c:pt idx="1220">
                  <c:v>46.895710000000001</c:v>
                </c:pt>
                <c:pt idx="1221">
                  <c:v>47.463079999999998</c:v>
                </c:pt>
                <c:pt idx="1222">
                  <c:v>46.653660000000002</c:v>
                </c:pt>
                <c:pt idx="1223">
                  <c:v>44.973840000000003</c:v>
                </c:pt>
                <c:pt idx="1224">
                  <c:v>44.63599</c:v>
                </c:pt>
                <c:pt idx="1225">
                  <c:v>46.25432</c:v>
                </c:pt>
                <c:pt idx="1226">
                  <c:v>45.153869999999998</c:v>
                </c:pt>
                <c:pt idx="1227">
                  <c:v>45.697139999999997</c:v>
                </c:pt>
                <c:pt idx="1228">
                  <c:v>46.409149999999997</c:v>
                </c:pt>
                <c:pt idx="1229">
                  <c:v>46.325299999999999</c:v>
                </c:pt>
                <c:pt idx="1230">
                  <c:v>48.23339</c:v>
                </c:pt>
                <c:pt idx="1231">
                  <c:v>49.382480000000001</c:v>
                </c:pt>
                <c:pt idx="1232">
                  <c:v>50.102820000000001</c:v>
                </c:pt>
                <c:pt idx="1233">
                  <c:v>51.101599999999998</c:v>
                </c:pt>
                <c:pt idx="1234">
                  <c:v>50.443510000000003</c:v>
                </c:pt>
                <c:pt idx="1235">
                  <c:v>49.361739999999998</c:v>
                </c:pt>
                <c:pt idx="1236">
                  <c:v>51.037689999999998</c:v>
                </c:pt>
                <c:pt idx="1237">
                  <c:v>50.435809999999996</c:v>
                </c:pt>
                <c:pt idx="1238">
                  <c:v>49.827260000000003</c:v>
                </c:pt>
                <c:pt idx="1239">
                  <c:v>51.016219999999997</c:v>
                </c:pt>
                <c:pt idx="1240">
                  <c:v>49.028700000000001</c:v>
                </c:pt>
                <c:pt idx="1241">
                  <c:v>49.117530000000002</c:v>
                </c:pt>
                <c:pt idx="1242">
                  <c:v>47.441479999999999</c:v>
                </c:pt>
                <c:pt idx="1243">
                  <c:v>49.117139999999999</c:v>
                </c:pt>
                <c:pt idx="1244">
                  <c:v>49.191769999999998</c:v>
                </c:pt>
                <c:pt idx="1245">
                  <c:v>49.192160000000001</c:v>
                </c:pt>
                <c:pt idx="1246">
                  <c:v>49.914000000000001</c:v>
                </c:pt>
                <c:pt idx="1247">
                  <c:v>49.917520000000003</c:v>
                </c:pt>
                <c:pt idx="1248">
                  <c:v>52.36795</c:v>
                </c:pt>
                <c:pt idx="1249">
                  <c:v>52.031280000000002</c:v>
                </c:pt>
                <c:pt idx="1250">
                  <c:v>51.753399999999999</c:v>
                </c:pt>
                <c:pt idx="1251">
                  <c:v>51.860199999999999</c:v>
                </c:pt>
                <c:pt idx="1252">
                  <c:v>52.930869999999999</c:v>
                </c:pt>
                <c:pt idx="1253">
                  <c:v>52.276499999999999</c:v>
                </c:pt>
                <c:pt idx="1254">
                  <c:v>52.446359999999999</c:v>
                </c:pt>
                <c:pt idx="1255">
                  <c:v>52.792110000000001</c:v>
                </c:pt>
                <c:pt idx="1256">
                  <c:v>53.135739999999998</c:v>
                </c:pt>
                <c:pt idx="1257">
                  <c:v>53.304259999999999</c:v>
                </c:pt>
                <c:pt idx="1258">
                  <c:v>53.918460000000003</c:v>
                </c:pt>
                <c:pt idx="1259">
                  <c:v>55.124319999999997</c:v>
                </c:pt>
                <c:pt idx="1260">
                  <c:v>56.466320000000003</c:v>
                </c:pt>
                <c:pt idx="1261">
                  <c:v>56.616979999999998</c:v>
                </c:pt>
                <c:pt idx="1262">
                  <c:v>56.975459999999998</c:v>
                </c:pt>
                <c:pt idx="1263">
                  <c:v>56.987189999999998</c:v>
                </c:pt>
                <c:pt idx="1264">
                  <c:v>57.6693</c:v>
                </c:pt>
                <c:pt idx="1265">
                  <c:v>58.081569999999999</c:v>
                </c:pt>
                <c:pt idx="1266">
                  <c:v>58.631630000000001</c:v>
                </c:pt>
                <c:pt idx="1267">
                  <c:v>59.457450000000001</c:v>
                </c:pt>
                <c:pt idx="1268">
                  <c:v>58.311340000000001</c:v>
                </c:pt>
                <c:pt idx="1269">
                  <c:v>59.190390000000001</c:v>
                </c:pt>
                <c:pt idx="1270">
                  <c:v>60.057200000000002</c:v>
                </c:pt>
                <c:pt idx="1271">
                  <c:v>61.180289999999999</c:v>
                </c:pt>
                <c:pt idx="1272">
                  <c:v>63.372709999999998</c:v>
                </c:pt>
                <c:pt idx="1273">
                  <c:v>64.371889999999993</c:v>
                </c:pt>
                <c:pt idx="1274">
                  <c:v>66.568119999999993</c:v>
                </c:pt>
                <c:pt idx="1275">
                  <c:v>65.654799999999994</c:v>
                </c:pt>
                <c:pt idx="1276">
                  <c:v>68.561909999999997</c:v>
                </c:pt>
                <c:pt idx="1277">
                  <c:v>68.280249999999995</c:v>
                </c:pt>
                <c:pt idx="1278">
                  <c:v>64.652360000000002</c:v>
                </c:pt>
                <c:pt idx="1279">
                  <c:v>60.52993</c:v>
                </c:pt>
                <c:pt idx="1280">
                  <c:v>64.254459999999995</c:v>
                </c:pt>
                <c:pt idx="1281">
                  <c:v>62.839219999999997</c:v>
                </c:pt>
                <c:pt idx="1282">
                  <c:v>64.360839999999996</c:v>
                </c:pt>
                <c:pt idx="1283">
                  <c:v>65.165760000000006</c:v>
                </c:pt>
                <c:pt idx="1284">
                  <c:v>65.379800000000003</c:v>
                </c:pt>
                <c:pt idx="1285">
                  <c:v>63.085090000000001</c:v>
                </c:pt>
                <c:pt idx="1286">
                  <c:v>62.164099999999998</c:v>
                </c:pt>
                <c:pt idx="1287">
                  <c:v>63.120939999999997</c:v>
                </c:pt>
                <c:pt idx="1288">
                  <c:v>64.003060000000005</c:v>
                </c:pt>
                <c:pt idx="1289">
                  <c:v>62.671979999999998</c:v>
                </c:pt>
                <c:pt idx="1290">
                  <c:v>60.806040000000003</c:v>
                </c:pt>
                <c:pt idx="1291">
                  <c:v>60.683390000000003</c:v>
                </c:pt>
                <c:pt idx="1292">
                  <c:v>62.670110000000001</c:v>
                </c:pt>
                <c:pt idx="1293">
                  <c:v>63.435200000000002</c:v>
                </c:pt>
                <c:pt idx="1294">
                  <c:v>65.056370000000001</c:v>
                </c:pt>
                <c:pt idx="1295">
                  <c:v>65.39049</c:v>
                </c:pt>
                <c:pt idx="1296">
                  <c:v>63.618119999999998</c:v>
                </c:pt>
                <c:pt idx="1297">
                  <c:v>64.016279999999995</c:v>
                </c:pt>
                <c:pt idx="1298">
                  <c:v>62.208240000000004</c:v>
                </c:pt>
                <c:pt idx="1299">
                  <c:v>62.104750000000003</c:v>
                </c:pt>
                <c:pt idx="1300">
                  <c:v>60.455469999999998</c:v>
                </c:pt>
                <c:pt idx="1301">
                  <c:v>61.524380000000001</c:v>
                </c:pt>
                <c:pt idx="1302">
                  <c:v>62.372129999999999</c:v>
                </c:pt>
                <c:pt idx="1303">
                  <c:v>63.625489999999999</c:v>
                </c:pt>
                <c:pt idx="1304">
                  <c:v>65.134749999999997</c:v>
                </c:pt>
                <c:pt idx="1305">
                  <c:v>65.586569999999995</c:v>
                </c:pt>
                <c:pt idx="1306">
                  <c:v>65.593819999999994</c:v>
                </c:pt>
                <c:pt idx="1307">
                  <c:v>66.053420000000003</c:v>
                </c:pt>
                <c:pt idx="1308">
                  <c:v>66.11797</c:v>
                </c:pt>
                <c:pt idx="1309">
                  <c:v>66.721720000000005</c:v>
                </c:pt>
                <c:pt idx="1310">
                  <c:v>68.22654</c:v>
                </c:pt>
                <c:pt idx="1311">
                  <c:v>67.854280000000003</c:v>
                </c:pt>
                <c:pt idx="1312">
                  <c:v>68.608909999999995</c:v>
                </c:pt>
                <c:pt idx="1313">
                  <c:v>63.753740000000001</c:v>
                </c:pt>
                <c:pt idx="1314">
                  <c:v>62.020800000000001</c:v>
                </c:pt>
                <c:pt idx="1315">
                  <c:v>61.937510000000003</c:v>
                </c:pt>
                <c:pt idx="1316">
                  <c:v>64.324560000000005</c:v>
                </c:pt>
                <c:pt idx="1317">
                  <c:v>61.246569999999998</c:v>
                </c:pt>
                <c:pt idx="1318">
                  <c:v>62.313319999999997</c:v>
                </c:pt>
                <c:pt idx="1319">
                  <c:v>63.069890000000001</c:v>
                </c:pt>
                <c:pt idx="1320">
                  <c:v>62.449669999999998</c:v>
                </c:pt>
                <c:pt idx="1321">
                  <c:v>62.3857</c:v>
                </c:pt>
                <c:pt idx="1322">
                  <c:v>61.755969999999998</c:v>
                </c:pt>
                <c:pt idx="1323">
                  <c:v>60.24447</c:v>
                </c:pt>
                <c:pt idx="1324">
                  <c:v>61.417940000000002</c:v>
                </c:pt>
                <c:pt idx="1325">
                  <c:v>59.685459999999999</c:v>
                </c:pt>
                <c:pt idx="1326">
                  <c:v>59.828510000000001</c:v>
                </c:pt>
                <c:pt idx="1327">
                  <c:v>62.78078</c:v>
                </c:pt>
                <c:pt idx="1328">
                  <c:v>62.553260000000002</c:v>
                </c:pt>
                <c:pt idx="1329">
                  <c:v>63.535690000000002</c:v>
                </c:pt>
                <c:pt idx="1330">
                  <c:v>64.179000000000002</c:v>
                </c:pt>
                <c:pt idx="1331">
                  <c:v>63.184750000000001</c:v>
                </c:pt>
                <c:pt idx="1332">
                  <c:v>64.549059999999997</c:v>
                </c:pt>
                <c:pt idx="1333">
                  <c:v>64.253349999999998</c:v>
                </c:pt>
                <c:pt idx="1334">
                  <c:v>65.594359999999995</c:v>
                </c:pt>
                <c:pt idx="1335">
                  <c:v>66.215530000000001</c:v>
                </c:pt>
                <c:pt idx="1336">
                  <c:v>66.550719999999998</c:v>
                </c:pt>
                <c:pt idx="1337">
                  <c:v>66.424490000000006</c:v>
                </c:pt>
                <c:pt idx="1338">
                  <c:v>67.202979999999997</c:v>
                </c:pt>
                <c:pt idx="1339">
                  <c:v>67.821200000000005</c:v>
                </c:pt>
                <c:pt idx="1340">
                  <c:v>65.979299999999995</c:v>
                </c:pt>
                <c:pt idx="1341">
                  <c:v>65.289400000000001</c:v>
                </c:pt>
                <c:pt idx="1342">
                  <c:v>68.424530000000004</c:v>
                </c:pt>
                <c:pt idx="1343">
                  <c:v>66.952060000000003</c:v>
                </c:pt>
                <c:pt idx="1344">
                  <c:v>66.777889999999999</c:v>
                </c:pt>
                <c:pt idx="1345">
                  <c:v>62.472360000000002</c:v>
                </c:pt>
                <c:pt idx="1346">
                  <c:v>63.5824</c:v>
                </c:pt>
                <c:pt idx="1347">
                  <c:v>64.916669999999996</c:v>
                </c:pt>
                <c:pt idx="1348">
                  <c:v>66.493679999999998</c:v>
                </c:pt>
                <c:pt idx="1349">
                  <c:v>66.444000000000003</c:v>
                </c:pt>
                <c:pt idx="1350">
                  <c:v>66.780550000000005</c:v>
                </c:pt>
                <c:pt idx="1351">
                  <c:v>69.578699999999998</c:v>
                </c:pt>
                <c:pt idx="1352">
                  <c:v>71.637460000000004</c:v>
                </c:pt>
                <c:pt idx="1353">
                  <c:v>71.692099999999996</c:v>
                </c:pt>
                <c:pt idx="1354">
                  <c:v>71.170940000000002</c:v>
                </c:pt>
                <c:pt idx="1355">
                  <c:v>72.946020000000004</c:v>
                </c:pt>
                <c:pt idx="1356">
                  <c:v>72.861919999999998</c:v>
                </c:pt>
                <c:pt idx="1357">
                  <c:v>73.920720000000003</c:v>
                </c:pt>
                <c:pt idx="1358">
                  <c:v>73.379779999999997</c:v>
                </c:pt>
                <c:pt idx="1359">
                  <c:v>73.762379999999993</c:v>
                </c:pt>
                <c:pt idx="1360">
                  <c:v>74.174809999999994</c:v>
                </c:pt>
                <c:pt idx="1361">
                  <c:v>71.930430000000001</c:v>
                </c:pt>
                <c:pt idx="1362">
                  <c:v>72.034509999999997</c:v>
                </c:pt>
                <c:pt idx="1363">
                  <c:v>70.69556</c:v>
                </c:pt>
                <c:pt idx="1364">
                  <c:v>70.587919999999997</c:v>
                </c:pt>
                <c:pt idx="1365">
                  <c:v>69.689760000000007</c:v>
                </c:pt>
                <c:pt idx="1366">
                  <c:v>69.687619999999995</c:v>
                </c:pt>
                <c:pt idx="1367">
                  <c:v>71.070490000000007</c:v>
                </c:pt>
                <c:pt idx="1368">
                  <c:v>70.497010000000003</c:v>
                </c:pt>
                <c:pt idx="1369">
                  <c:v>71.043689999999998</c:v>
                </c:pt>
                <c:pt idx="1370">
                  <c:v>71.027709999999999</c:v>
                </c:pt>
                <c:pt idx="1371">
                  <c:v>73.670209999999997</c:v>
                </c:pt>
                <c:pt idx="1372">
                  <c:v>75.255560000000003</c:v>
                </c:pt>
                <c:pt idx="1373">
                  <c:v>72.334940000000003</c:v>
                </c:pt>
                <c:pt idx="1374">
                  <c:v>72.947090000000003</c:v>
                </c:pt>
                <c:pt idx="1375">
                  <c:v>71.439350000000005</c:v>
                </c:pt>
                <c:pt idx="1376">
                  <c:v>71.947789999999998</c:v>
                </c:pt>
                <c:pt idx="1377">
                  <c:v>73.664460000000005</c:v>
                </c:pt>
                <c:pt idx="1378">
                  <c:v>75.107560000000007</c:v>
                </c:pt>
                <c:pt idx="1379">
                  <c:v>68.242220000000003</c:v>
                </c:pt>
                <c:pt idx="1380">
                  <c:v>69.763570000000001</c:v>
                </c:pt>
                <c:pt idx="1381">
                  <c:v>67.452809999999999</c:v>
                </c:pt>
                <c:pt idx="1382">
                  <c:v>68.395150000000001</c:v>
                </c:pt>
                <c:pt idx="1383">
                  <c:v>67.9345</c:v>
                </c:pt>
                <c:pt idx="1384">
                  <c:v>68.391249999999999</c:v>
                </c:pt>
                <c:pt idx="1385">
                  <c:v>71.196669999999997</c:v>
                </c:pt>
                <c:pt idx="1386">
                  <c:v>68.920680000000004</c:v>
                </c:pt>
                <c:pt idx="1387">
                  <c:v>68.058430000000001</c:v>
                </c:pt>
                <c:pt idx="1388">
                  <c:v>63.474379999999996</c:v>
                </c:pt>
                <c:pt idx="1389">
                  <c:v>67.348370000000003</c:v>
                </c:pt>
                <c:pt idx="1390">
                  <c:v>67.465530000000001</c:v>
                </c:pt>
                <c:pt idx="1391">
                  <c:v>67.779660000000007</c:v>
                </c:pt>
                <c:pt idx="1392">
                  <c:v>68.463790000000003</c:v>
                </c:pt>
                <c:pt idx="1393">
                  <c:v>69.301850000000002</c:v>
                </c:pt>
                <c:pt idx="1394">
                  <c:v>69.537909999999997</c:v>
                </c:pt>
                <c:pt idx="1395">
                  <c:v>68.398049999999998</c:v>
                </c:pt>
                <c:pt idx="1396">
                  <c:v>67.745469999999997</c:v>
                </c:pt>
                <c:pt idx="1397">
                  <c:v>66.016239999999996</c:v>
                </c:pt>
                <c:pt idx="1398">
                  <c:v>68.872519999999994</c:v>
                </c:pt>
                <c:pt idx="1399">
                  <c:v>69.295490000000001</c:v>
                </c:pt>
                <c:pt idx="1400">
                  <c:v>69.120339999999999</c:v>
                </c:pt>
                <c:pt idx="1401">
                  <c:v>68.637020000000007</c:v>
                </c:pt>
                <c:pt idx="1402">
                  <c:v>70.245919999999998</c:v>
                </c:pt>
                <c:pt idx="1403">
                  <c:v>70.027270000000001</c:v>
                </c:pt>
                <c:pt idx="1404">
                  <c:v>72.709789999999998</c:v>
                </c:pt>
                <c:pt idx="1405">
                  <c:v>72.942869999999999</c:v>
                </c:pt>
              </c:numCache>
            </c:numRef>
          </c:val>
          <c:smooth val="0"/>
          <c:extLst>
            <c:ext xmlns:c16="http://schemas.microsoft.com/office/drawing/2014/chart" uri="{C3380CC4-5D6E-409C-BE32-E72D297353CC}">
              <c16:uniqueId val="{00000000-BCC7-471D-B42E-ACBEA6EF79BC}"/>
            </c:ext>
          </c:extLst>
        </c:ser>
        <c:dLbls>
          <c:showLegendKey val="0"/>
          <c:showVal val="0"/>
          <c:showCatName val="0"/>
          <c:showSerName val="0"/>
          <c:showPercent val="0"/>
          <c:showBubbleSize val="0"/>
        </c:dLbls>
        <c:smooth val="0"/>
        <c:axId val="1359822959"/>
        <c:axId val="1359820463"/>
      </c:lineChart>
      <c:dateAx>
        <c:axId val="1359822959"/>
        <c:scaling>
          <c:orientation val="minMax"/>
        </c:scaling>
        <c:delete val="0"/>
        <c:axPos val="b"/>
        <c:numFmt formatCode="yyyy" sourceLinked="0"/>
        <c:majorTickMark val="none"/>
        <c:minorTickMark val="none"/>
        <c:tickLblPos val="low"/>
        <c:spPr>
          <a:noFill/>
          <a:ln w="19050" cap="flat" cmpd="sng" algn="ctr">
            <a:noFill/>
            <a:round/>
          </a:ln>
          <a:effectLst/>
        </c:spPr>
        <c:txPr>
          <a:bodyPr rot="-6000000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crossAx val="1359820463"/>
        <c:crosses val="autoZero"/>
        <c:auto val="0"/>
        <c:lblOffset val="100"/>
        <c:baseTimeUnit val="days"/>
        <c:majorUnit val="1"/>
        <c:majorTimeUnit val="years"/>
      </c:dateAx>
      <c:valAx>
        <c:axId val="1359820463"/>
        <c:scaling>
          <c:orientation val="minMax"/>
        </c:scaling>
        <c:delete val="0"/>
        <c:axPos val="l"/>
        <c:numFmt formatCode="#,##0;\(#,##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crossAx val="1359822959"/>
        <c:crosses val="autoZero"/>
        <c:crossBetween val="between"/>
      </c:valAx>
      <c:spPr>
        <a:solidFill>
          <a:srgbClr val="FFFFFF"/>
        </a:solidFill>
        <a:ln>
          <a:noFill/>
        </a:ln>
        <a:effectLst/>
      </c:spPr>
    </c:plotArea>
    <c:plotVisOnly val="1"/>
    <c:dispBlanksAs val="gap"/>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400">
          <a:solidFill>
            <a:srgbClr val="000000"/>
          </a:solidFill>
          <a:latin typeface="Frutiger 45 Light" panose="020B0603020202020204" pitchFamily="34" charset="0"/>
          <a:ea typeface="+mn-ea"/>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068618041379894"/>
          <c:y val="4.1400684112671698E-2"/>
          <c:w val="0.82985721605004859"/>
          <c:h val="0.80488086511708556"/>
        </c:manualLayout>
      </c:layout>
      <c:lineChart>
        <c:grouping val="standard"/>
        <c:varyColors val="0"/>
        <c:ser>
          <c:idx val="0"/>
          <c:order val="0"/>
          <c:tx>
            <c:strRef>
              <c:f>Payrolls!$C$1</c:f>
              <c:strCache>
                <c:ptCount val="1"/>
                <c:pt idx="0">
                  <c:v>Nonfarm payrolls</c:v>
                </c:pt>
              </c:strCache>
            </c:strRef>
          </c:tx>
          <c:spPr>
            <a:ln w="28575">
              <a:solidFill>
                <a:srgbClr val="4D3C2F"/>
              </a:solidFill>
              <a:prstDash val="solid"/>
            </a:ln>
          </c:spPr>
          <c:marker>
            <c:symbol val="none"/>
          </c:marker>
          <c:cat>
            <c:numRef>
              <c:f>Payrolls!$B$2:$B$62</c:f>
              <c:numCache>
                <c:formatCode>m/d/yyyy</c:formatCode>
                <c:ptCount val="61"/>
                <c:pt idx="0">
                  <c:v>44500</c:v>
                </c:pt>
                <c:pt idx="1">
                  <c:v>44469</c:v>
                </c:pt>
                <c:pt idx="2">
                  <c:v>44439</c:v>
                </c:pt>
                <c:pt idx="3">
                  <c:v>44408</c:v>
                </c:pt>
                <c:pt idx="4">
                  <c:v>44377</c:v>
                </c:pt>
                <c:pt idx="5">
                  <c:v>44347</c:v>
                </c:pt>
                <c:pt idx="6">
                  <c:v>44316</c:v>
                </c:pt>
                <c:pt idx="7">
                  <c:v>44286</c:v>
                </c:pt>
                <c:pt idx="8">
                  <c:v>44255</c:v>
                </c:pt>
                <c:pt idx="9">
                  <c:v>44227</c:v>
                </c:pt>
                <c:pt idx="10">
                  <c:v>44196</c:v>
                </c:pt>
                <c:pt idx="11">
                  <c:v>44165</c:v>
                </c:pt>
                <c:pt idx="12">
                  <c:v>44135</c:v>
                </c:pt>
                <c:pt idx="13">
                  <c:v>44104</c:v>
                </c:pt>
                <c:pt idx="14">
                  <c:v>44074</c:v>
                </c:pt>
                <c:pt idx="15">
                  <c:v>44043</c:v>
                </c:pt>
                <c:pt idx="16">
                  <c:v>44012</c:v>
                </c:pt>
                <c:pt idx="17">
                  <c:v>43982</c:v>
                </c:pt>
                <c:pt idx="18">
                  <c:v>43951</c:v>
                </c:pt>
                <c:pt idx="19">
                  <c:v>43921</c:v>
                </c:pt>
                <c:pt idx="20">
                  <c:v>43890</c:v>
                </c:pt>
                <c:pt idx="21">
                  <c:v>43861</c:v>
                </c:pt>
                <c:pt idx="22">
                  <c:v>43830</c:v>
                </c:pt>
                <c:pt idx="23">
                  <c:v>43799</c:v>
                </c:pt>
                <c:pt idx="24">
                  <c:v>43769</c:v>
                </c:pt>
                <c:pt idx="25">
                  <c:v>43738</c:v>
                </c:pt>
                <c:pt idx="26">
                  <c:v>43708</c:v>
                </c:pt>
                <c:pt idx="27">
                  <c:v>43677</c:v>
                </c:pt>
                <c:pt idx="28">
                  <c:v>43646</c:v>
                </c:pt>
                <c:pt idx="29">
                  <c:v>43616</c:v>
                </c:pt>
                <c:pt idx="30">
                  <c:v>43585</c:v>
                </c:pt>
                <c:pt idx="31">
                  <c:v>43555</c:v>
                </c:pt>
                <c:pt idx="32">
                  <c:v>43524</c:v>
                </c:pt>
                <c:pt idx="33">
                  <c:v>43496</c:v>
                </c:pt>
                <c:pt idx="34">
                  <c:v>43465</c:v>
                </c:pt>
                <c:pt idx="35">
                  <c:v>43434</c:v>
                </c:pt>
                <c:pt idx="36">
                  <c:v>43404</c:v>
                </c:pt>
                <c:pt idx="37">
                  <c:v>43373</c:v>
                </c:pt>
                <c:pt idx="38">
                  <c:v>43343</c:v>
                </c:pt>
                <c:pt idx="39">
                  <c:v>43312</c:v>
                </c:pt>
                <c:pt idx="40">
                  <c:v>43281</c:v>
                </c:pt>
                <c:pt idx="41">
                  <c:v>43251</c:v>
                </c:pt>
                <c:pt idx="42">
                  <c:v>43220</c:v>
                </c:pt>
                <c:pt idx="43">
                  <c:v>43190</c:v>
                </c:pt>
                <c:pt idx="44">
                  <c:v>43159</c:v>
                </c:pt>
                <c:pt idx="45">
                  <c:v>43131</c:v>
                </c:pt>
                <c:pt idx="46">
                  <c:v>43100</c:v>
                </c:pt>
                <c:pt idx="47">
                  <c:v>43069</c:v>
                </c:pt>
                <c:pt idx="48">
                  <c:v>43039</c:v>
                </c:pt>
                <c:pt idx="49">
                  <c:v>43008</c:v>
                </c:pt>
                <c:pt idx="50">
                  <c:v>42978</c:v>
                </c:pt>
                <c:pt idx="51">
                  <c:v>42947</c:v>
                </c:pt>
                <c:pt idx="52">
                  <c:v>42916</c:v>
                </c:pt>
                <c:pt idx="53">
                  <c:v>42886</c:v>
                </c:pt>
                <c:pt idx="54">
                  <c:v>42855</c:v>
                </c:pt>
                <c:pt idx="55">
                  <c:v>42825</c:v>
                </c:pt>
                <c:pt idx="56">
                  <c:v>42794</c:v>
                </c:pt>
                <c:pt idx="57">
                  <c:v>42766</c:v>
                </c:pt>
                <c:pt idx="58">
                  <c:v>42735</c:v>
                </c:pt>
                <c:pt idx="59">
                  <c:v>42704</c:v>
                </c:pt>
                <c:pt idx="60">
                  <c:v>42674</c:v>
                </c:pt>
              </c:numCache>
            </c:numRef>
          </c:cat>
          <c:val>
            <c:numRef>
              <c:f>Payrolls!$C$2:$C$62</c:f>
              <c:numCache>
                <c:formatCode>0</c:formatCode>
                <c:ptCount val="61"/>
                <c:pt idx="0">
                  <c:v>148319</c:v>
                </c:pt>
                <c:pt idx="1">
                  <c:v>147788</c:v>
                </c:pt>
                <c:pt idx="2">
                  <c:v>147476</c:v>
                </c:pt>
                <c:pt idx="3">
                  <c:v>146993</c:v>
                </c:pt>
                <c:pt idx="4">
                  <c:v>145902</c:v>
                </c:pt>
                <c:pt idx="5">
                  <c:v>144940</c:v>
                </c:pt>
                <c:pt idx="6">
                  <c:v>144326</c:v>
                </c:pt>
                <c:pt idx="7">
                  <c:v>144057</c:v>
                </c:pt>
                <c:pt idx="8">
                  <c:v>143272</c:v>
                </c:pt>
                <c:pt idx="9">
                  <c:v>142736</c:v>
                </c:pt>
                <c:pt idx="10">
                  <c:v>142503</c:v>
                </c:pt>
                <c:pt idx="11">
                  <c:v>142809</c:v>
                </c:pt>
                <c:pt idx="12">
                  <c:v>142545</c:v>
                </c:pt>
                <c:pt idx="13">
                  <c:v>141865</c:v>
                </c:pt>
                <c:pt idx="14">
                  <c:v>141149</c:v>
                </c:pt>
                <c:pt idx="15">
                  <c:v>139566</c:v>
                </c:pt>
                <c:pt idx="16">
                  <c:v>137840</c:v>
                </c:pt>
                <c:pt idx="17">
                  <c:v>132994</c:v>
                </c:pt>
                <c:pt idx="18">
                  <c:v>130161</c:v>
                </c:pt>
                <c:pt idx="19">
                  <c:v>150840</c:v>
                </c:pt>
                <c:pt idx="20">
                  <c:v>152523</c:v>
                </c:pt>
                <c:pt idx="21">
                  <c:v>152234</c:v>
                </c:pt>
                <c:pt idx="22">
                  <c:v>151919</c:v>
                </c:pt>
                <c:pt idx="23">
                  <c:v>151758</c:v>
                </c:pt>
                <c:pt idx="24">
                  <c:v>151524</c:v>
                </c:pt>
                <c:pt idx="25">
                  <c:v>151329</c:v>
                </c:pt>
                <c:pt idx="26">
                  <c:v>151108</c:v>
                </c:pt>
                <c:pt idx="27">
                  <c:v>150913</c:v>
                </c:pt>
                <c:pt idx="28">
                  <c:v>150720</c:v>
                </c:pt>
                <c:pt idx="29">
                  <c:v>150545</c:v>
                </c:pt>
                <c:pt idx="30">
                  <c:v>150482</c:v>
                </c:pt>
                <c:pt idx="31">
                  <c:v>150263</c:v>
                </c:pt>
                <c:pt idx="32">
                  <c:v>150095</c:v>
                </c:pt>
                <c:pt idx="33">
                  <c:v>150145</c:v>
                </c:pt>
                <c:pt idx="34">
                  <c:v>149908</c:v>
                </c:pt>
                <c:pt idx="35">
                  <c:v>149668</c:v>
                </c:pt>
                <c:pt idx="36">
                  <c:v>149576</c:v>
                </c:pt>
                <c:pt idx="37">
                  <c:v>149364</c:v>
                </c:pt>
                <c:pt idx="38">
                  <c:v>149259</c:v>
                </c:pt>
                <c:pt idx="39">
                  <c:v>149030</c:v>
                </c:pt>
                <c:pt idx="40">
                  <c:v>148881</c:v>
                </c:pt>
                <c:pt idx="41">
                  <c:v>148667</c:v>
                </c:pt>
                <c:pt idx="42">
                  <c:v>148397</c:v>
                </c:pt>
                <c:pt idx="43">
                  <c:v>148244</c:v>
                </c:pt>
                <c:pt idx="44">
                  <c:v>148049</c:v>
                </c:pt>
                <c:pt idx="45">
                  <c:v>147671</c:v>
                </c:pt>
                <c:pt idx="46">
                  <c:v>147590</c:v>
                </c:pt>
                <c:pt idx="47">
                  <c:v>147411</c:v>
                </c:pt>
                <c:pt idx="48">
                  <c:v>147215</c:v>
                </c:pt>
                <c:pt idx="49">
                  <c:v>146966</c:v>
                </c:pt>
                <c:pt idx="50">
                  <c:v>146924</c:v>
                </c:pt>
                <c:pt idx="51">
                  <c:v>146734</c:v>
                </c:pt>
                <c:pt idx="52">
                  <c:v>146506</c:v>
                </c:pt>
                <c:pt idx="53">
                  <c:v>146295</c:v>
                </c:pt>
                <c:pt idx="54">
                  <c:v>146154</c:v>
                </c:pt>
                <c:pt idx="55">
                  <c:v>145934</c:v>
                </c:pt>
                <c:pt idx="56">
                  <c:v>145795</c:v>
                </c:pt>
                <c:pt idx="57">
                  <c:v>145612</c:v>
                </c:pt>
                <c:pt idx="58">
                  <c:v>145415</c:v>
                </c:pt>
                <c:pt idx="59">
                  <c:v>145201</c:v>
                </c:pt>
                <c:pt idx="60">
                  <c:v>145071</c:v>
                </c:pt>
              </c:numCache>
            </c:numRef>
          </c:val>
          <c:smooth val="0"/>
          <c:extLst>
            <c:ext xmlns:c16="http://schemas.microsoft.com/office/drawing/2014/chart" uri="{C3380CC4-5D6E-409C-BE32-E72D297353CC}">
              <c16:uniqueId val="{00000000-0DBA-4C22-8CE1-554B59B4CC49}"/>
            </c:ext>
          </c:extLst>
        </c:ser>
        <c:dLbls>
          <c:showLegendKey val="0"/>
          <c:showVal val="0"/>
          <c:showCatName val="0"/>
          <c:showSerName val="0"/>
          <c:showPercent val="0"/>
          <c:showBubbleSize val="0"/>
        </c:dLbls>
        <c:smooth val="0"/>
        <c:axId val="-1751175040"/>
        <c:axId val="-1751172320"/>
      </c:lineChart>
      <c:dateAx>
        <c:axId val="-1751175040"/>
        <c:scaling>
          <c:orientation val="minMax"/>
        </c:scaling>
        <c:delete val="0"/>
        <c:axPos val="b"/>
        <c:numFmt formatCode="[$-409]mmm\-yy;@" sourceLinked="0"/>
        <c:majorTickMark val="none"/>
        <c:minorTickMark val="none"/>
        <c:tickLblPos val="low"/>
        <c:spPr>
          <a:ln w="12700">
            <a:solidFill>
              <a:srgbClr val="000000"/>
            </a:solidFill>
            <a:prstDash val="solid"/>
          </a:ln>
        </c:spPr>
        <c:txPr>
          <a:bodyPr rot="0" vert="horz"/>
          <a:lstStyle/>
          <a:p>
            <a:pPr>
              <a:defRPr sz="1000">
                <a:latin typeface="Frutiger 45 Light"/>
                <a:ea typeface="Frutiger 45 Light"/>
                <a:cs typeface="Frutiger 45 Light"/>
              </a:defRPr>
            </a:pPr>
            <a:endParaRPr lang="en-US"/>
          </a:p>
        </c:txPr>
        <c:crossAx val="-1751172320"/>
        <c:crosses val="autoZero"/>
        <c:auto val="1"/>
        <c:lblOffset val="100"/>
        <c:baseTimeUnit val="months"/>
        <c:majorUnit val="1"/>
        <c:majorTimeUnit val="years"/>
      </c:dateAx>
      <c:valAx>
        <c:axId val="-1751172320"/>
        <c:scaling>
          <c:orientation val="minMax"/>
          <c:min val="125000"/>
        </c:scaling>
        <c:delete val="0"/>
        <c:axPos val="l"/>
        <c:numFmt formatCode="#," sourceLinked="0"/>
        <c:majorTickMark val="none"/>
        <c:minorTickMark val="none"/>
        <c:tickLblPos val="nextTo"/>
        <c:spPr>
          <a:ln w="25400">
            <a:noFill/>
          </a:ln>
        </c:spPr>
        <c:txPr>
          <a:bodyPr rot="0" vert="horz"/>
          <a:lstStyle/>
          <a:p>
            <a:pPr>
              <a:defRPr sz="1000">
                <a:latin typeface="Frutiger 45 Light"/>
                <a:ea typeface="Frutiger 45 Light"/>
                <a:cs typeface="Frutiger 45 Light"/>
              </a:defRPr>
            </a:pPr>
            <a:endParaRPr lang="en-US"/>
          </a:p>
        </c:txPr>
        <c:crossAx val="-1751175040"/>
        <c:crosses val="autoZero"/>
        <c:crossBetween val="midCat"/>
      </c:valAx>
      <c:spPr>
        <a:noFill/>
        <a:ln w="25400">
          <a:noFill/>
        </a:ln>
      </c:spPr>
    </c:plotArea>
    <c:plotVisOnly val="1"/>
    <c:dispBlanksAs val="gap"/>
    <c:showDLblsOverMax val="0"/>
  </c:chart>
  <c:spPr>
    <a:solidFill>
      <a:srgbClr val="FFFFFF"/>
    </a:solidFill>
    <a:ln w="25400">
      <a:noFill/>
    </a:ln>
    <a:effectLst/>
  </c:spPr>
  <c:txPr>
    <a:bodyPr/>
    <a:lstStyle/>
    <a:p>
      <a:pPr>
        <a:defRPr sz="1200" b="0" i="0" u="none" strike="noStrike" baseline="0">
          <a:solidFill>
            <a:srgbClr val="000000"/>
          </a:solidFill>
          <a:latin typeface="Frutiger 47 Light CN"/>
          <a:ea typeface="Frutiger 47 Light CN"/>
          <a:cs typeface="Frutiger 47 Light CN"/>
        </a:defRPr>
      </a:pPr>
      <a:endParaRPr lang="en-US"/>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46574524418861"/>
          <c:y val="4.4564644573831844E-2"/>
          <c:w val="0.85211863671139887"/>
          <c:h val="0.64678064782631894"/>
        </c:manualLayout>
      </c:layout>
      <c:lineChart>
        <c:grouping val="standard"/>
        <c:varyColors val="0"/>
        <c:ser>
          <c:idx val="0"/>
          <c:order val="0"/>
          <c:tx>
            <c:strRef>
              <c:f>Sheet7!$D$2</c:f>
              <c:strCache>
                <c:ptCount val="1"/>
                <c:pt idx="0">
                  <c:v>Fed fund curve 11/26/21</c:v>
                </c:pt>
              </c:strCache>
            </c:strRef>
          </c:tx>
          <c:spPr>
            <a:ln w="28575" cap="rnd">
              <a:solidFill>
                <a:srgbClr val="4D3C2F"/>
              </a:solidFill>
              <a:round/>
            </a:ln>
            <a:effectLst/>
          </c:spPr>
          <c:marker>
            <c:symbol val="circle"/>
            <c:size val="5"/>
            <c:spPr>
              <a:solidFill>
                <a:srgbClr val="4D3C2F"/>
              </a:solidFill>
              <a:ln w="9525">
                <a:noFill/>
              </a:ln>
              <a:effectLst/>
            </c:spPr>
          </c:marker>
          <c:cat>
            <c:numRef>
              <c:f>Sheet7!$C$3:$C$64</c:f>
              <c:numCache>
                <c:formatCode>mmm\-yy</c:formatCode>
                <c:ptCount val="62"/>
                <c:pt idx="0">
                  <c:v>44440</c:v>
                </c:pt>
                <c:pt idx="1">
                  <c:v>44470</c:v>
                </c:pt>
                <c:pt idx="2">
                  <c:v>44501</c:v>
                </c:pt>
                <c:pt idx="3">
                  <c:v>44531</c:v>
                </c:pt>
                <c:pt idx="4">
                  <c:v>44562</c:v>
                </c:pt>
                <c:pt idx="5">
                  <c:v>44593</c:v>
                </c:pt>
                <c:pt idx="6">
                  <c:v>44621</c:v>
                </c:pt>
                <c:pt idx="7">
                  <c:v>44652</c:v>
                </c:pt>
                <c:pt idx="8">
                  <c:v>44682</c:v>
                </c:pt>
                <c:pt idx="9">
                  <c:v>44713</c:v>
                </c:pt>
                <c:pt idx="10">
                  <c:v>44743</c:v>
                </c:pt>
                <c:pt idx="11">
                  <c:v>44774</c:v>
                </c:pt>
                <c:pt idx="12">
                  <c:v>44805</c:v>
                </c:pt>
                <c:pt idx="13">
                  <c:v>44835</c:v>
                </c:pt>
                <c:pt idx="14">
                  <c:v>44866</c:v>
                </c:pt>
                <c:pt idx="15">
                  <c:v>44896</c:v>
                </c:pt>
                <c:pt idx="16">
                  <c:v>44927</c:v>
                </c:pt>
                <c:pt idx="17">
                  <c:v>44958</c:v>
                </c:pt>
                <c:pt idx="18">
                  <c:v>44986</c:v>
                </c:pt>
                <c:pt idx="19">
                  <c:v>45017</c:v>
                </c:pt>
                <c:pt idx="20">
                  <c:v>45047</c:v>
                </c:pt>
                <c:pt idx="21">
                  <c:v>45078</c:v>
                </c:pt>
                <c:pt idx="22">
                  <c:v>45108</c:v>
                </c:pt>
                <c:pt idx="23">
                  <c:v>45139</c:v>
                </c:pt>
                <c:pt idx="24">
                  <c:v>45170</c:v>
                </c:pt>
                <c:pt idx="25">
                  <c:v>45200</c:v>
                </c:pt>
                <c:pt idx="26">
                  <c:v>45231</c:v>
                </c:pt>
                <c:pt idx="27">
                  <c:v>45261</c:v>
                </c:pt>
                <c:pt idx="28">
                  <c:v>45292</c:v>
                </c:pt>
                <c:pt idx="29">
                  <c:v>45323</c:v>
                </c:pt>
                <c:pt idx="30">
                  <c:v>45352</c:v>
                </c:pt>
                <c:pt idx="31">
                  <c:v>45383</c:v>
                </c:pt>
                <c:pt idx="32">
                  <c:v>45413</c:v>
                </c:pt>
                <c:pt idx="33">
                  <c:v>45444</c:v>
                </c:pt>
                <c:pt idx="34">
                  <c:v>45474</c:v>
                </c:pt>
                <c:pt idx="35">
                  <c:v>45505</c:v>
                </c:pt>
                <c:pt idx="36">
                  <c:v>45536</c:v>
                </c:pt>
                <c:pt idx="37">
                  <c:v>45566</c:v>
                </c:pt>
                <c:pt idx="38">
                  <c:v>45597</c:v>
                </c:pt>
                <c:pt idx="39">
                  <c:v>45627</c:v>
                </c:pt>
                <c:pt idx="40">
                  <c:v>45658</c:v>
                </c:pt>
                <c:pt idx="41">
                  <c:v>45689</c:v>
                </c:pt>
                <c:pt idx="42">
                  <c:v>45717</c:v>
                </c:pt>
                <c:pt idx="43">
                  <c:v>45748</c:v>
                </c:pt>
                <c:pt idx="44">
                  <c:v>45778</c:v>
                </c:pt>
                <c:pt idx="45">
                  <c:v>45809</c:v>
                </c:pt>
                <c:pt idx="46">
                  <c:v>45839</c:v>
                </c:pt>
                <c:pt idx="47">
                  <c:v>45870</c:v>
                </c:pt>
                <c:pt idx="48">
                  <c:v>45901</c:v>
                </c:pt>
                <c:pt idx="49">
                  <c:v>45931</c:v>
                </c:pt>
                <c:pt idx="50">
                  <c:v>45962</c:v>
                </c:pt>
                <c:pt idx="51">
                  <c:v>45992</c:v>
                </c:pt>
                <c:pt idx="52">
                  <c:v>46023</c:v>
                </c:pt>
                <c:pt idx="53">
                  <c:v>46054</c:v>
                </c:pt>
                <c:pt idx="54">
                  <c:v>46082</c:v>
                </c:pt>
                <c:pt idx="55">
                  <c:v>46113</c:v>
                </c:pt>
                <c:pt idx="56">
                  <c:v>46143</c:v>
                </c:pt>
                <c:pt idx="57">
                  <c:v>46174</c:v>
                </c:pt>
                <c:pt idx="58">
                  <c:v>46204</c:v>
                </c:pt>
                <c:pt idx="59">
                  <c:v>46235</c:v>
                </c:pt>
                <c:pt idx="60">
                  <c:v>46266</c:v>
                </c:pt>
                <c:pt idx="61">
                  <c:v>46296</c:v>
                </c:pt>
              </c:numCache>
            </c:numRef>
          </c:cat>
          <c:val>
            <c:numRef>
              <c:f>Sheet7!$D$3:$D$64</c:f>
              <c:numCache>
                <c:formatCode>General</c:formatCode>
                <c:ptCount val="62"/>
                <c:pt idx="2">
                  <c:v>0.08</c:v>
                </c:pt>
                <c:pt idx="3">
                  <c:v>0.08</c:v>
                </c:pt>
                <c:pt idx="4">
                  <c:v>7.4999999999999997E-2</c:v>
                </c:pt>
                <c:pt idx="5">
                  <c:v>8.5000000000000006E-2</c:v>
                </c:pt>
                <c:pt idx="6">
                  <c:v>0.105</c:v>
                </c:pt>
                <c:pt idx="7">
                  <c:v>0.125</c:v>
                </c:pt>
                <c:pt idx="8">
                  <c:v>0.17499999999999999</c:v>
                </c:pt>
                <c:pt idx="9">
                  <c:v>0.22</c:v>
                </c:pt>
                <c:pt idx="10">
                  <c:v>0.27</c:v>
                </c:pt>
                <c:pt idx="11">
                  <c:v>0.33</c:v>
                </c:pt>
                <c:pt idx="12">
                  <c:v>0.36499999999999999</c:v>
                </c:pt>
                <c:pt idx="13">
                  <c:v>0.435</c:v>
                </c:pt>
                <c:pt idx="14">
                  <c:v>0.495</c:v>
                </c:pt>
                <c:pt idx="15">
                  <c:v>0.56000000000000005</c:v>
                </c:pt>
                <c:pt idx="16">
                  <c:v>0.62</c:v>
                </c:pt>
                <c:pt idx="17">
                  <c:v>0.68</c:v>
                </c:pt>
                <c:pt idx="18">
                  <c:v>0.755</c:v>
                </c:pt>
                <c:pt idx="19">
                  <c:v>0.82499999999999996</c:v>
                </c:pt>
                <c:pt idx="20">
                  <c:v>0.89500000000000002</c:v>
                </c:pt>
                <c:pt idx="21">
                  <c:v>0.96</c:v>
                </c:pt>
                <c:pt idx="22">
                  <c:v>1.03</c:v>
                </c:pt>
                <c:pt idx="23">
                  <c:v>1.095</c:v>
                </c:pt>
                <c:pt idx="24">
                  <c:v>1.1599999999999999</c:v>
                </c:pt>
                <c:pt idx="25">
                  <c:v>1.1950000000000001</c:v>
                </c:pt>
                <c:pt idx="26">
                  <c:v>1.23</c:v>
                </c:pt>
                <c:pt idx="27">
                  <c:v>1.25</c:v>
                </c:pt>
                <c:pt idx="28">
                  <c:v>1.45</c:v>
                </c:pt>
                <c:pt idx="29">
                  <c:v>1.45</c:v>
                </c:pt>
                <c:pt idx="30">
                  <c:v>1.45</c:v>
                </c:pt>
                <c:pt idx="31">
                  <c:v>1.45</c:v>
                </c:pt>
                <c:pt idx="32">
                  <c:v>1.45</c:v>
                </c:pt>
                <c:pt idx="33">
                  <c:v>1.54</c:v>
                </c:pt>
                <c:pt idx="34">
                  <c:v>1.54</c:v>
                </c:pt>
                <c:pt idx="35">
                  <c:v>1.54</c:v>
                </c:pt>
                <c:pt idx="36">
                  <c:v>1.54</c:v>
                </c:pt>
                <c:pt idx="37">
                  <c:v>1.54</c:v>
                </c:pt>
                <c:pt idx="38">
                  <c:v>1.54</c:v>
                </c:pt>
                <c:pt idx="39">
                  <c:v>1.66</c:v>
                </c:pt>
                <c:pt idx="40">
                  <c:v>1.7</c:v>
                </c:pt>
                <c:pt idx="41">
                  <c:v>1.7</c:v>
                </c:pt>
                <c:pt idx="42">
                  <c:v>1.7</c:v>
                </c:pt>
                <c:pt idx="43">
                  <c:v>1.7</c:v>
                </c:pt>
                <c:pt idx="44">
                  <c:v>1.7</c:v>
                </c:pt>
                <c:pt idx="45">
                  <c:v>1.7</c:v>
                </c:pt>
                <c:pt idx="46">
                  <c:v>1.7</c:v>
                </c:pt>
                <c:pt idx="47">
                  <c:v>1.7</c:v>
                </c:pt>
                <c:pt idx="48">
                  <c:v>1.7</c:v>
                </c:pt>
                <c:pt idx="49">
                  <c:v>1.7</c:v>
                </c:pt>
                <c:pt idx="50">
                  <c:v>1.7</c:v>
                </c:pt>
                <c:pt idx="51">
                  <c:v>1.82</c:v>
                </c:pt>
                <c:pt idx="52">
                  <c:v>1.92</c:v>
                </c:pt>
                <c:pt idx="53">
                  <c:v>1.92</c:v>
                </c:pt>
                <c:pt idx="54">
                  <c:v>1.92</c:v>
                </c:pt>
                <c:pt idx="55">
                  <c:v>1.92</c:v>
                </c:pt>
                <c:pt idx="56">
                  <c:v>1.92</c:v>
                </c:pt>
                <c:pt idx="57">
                  <c:v>1.92</c:v>
                </c:pt>
                <c:pt idx="58">
                  <c:v>1.92</c:v>
                </c:pt>
                <c:pt idx="59">
                  <c:v>2</c:v>
                </c:pt>
                <c:pt idx="60">
                  <c:v>2</c:v>
                </c:pt>
                <c:pt idx="61">
                  <c:v>2.0049999999999999</c:v>
                </c:pt>
              </c:numCache>
            </c:numRef>
          </c:val>
          <c:smooth val="0"/>
          <c:extLst>
            <c:ext xmlns:c16="http://schemas.microsoft.com/office/drawing/2014/chart" uri="{C3380CC4-5D6E-409C-BE32-E72D297353CC}">
              <c16:uniqueId val="{00000000-F962-4E65-9063-BB0653D265DD}"/>
            </c:ext>
          </c:extLst>
        </c:ser>
        <c:ser>
          <c:idx val="1"/>
          <c:order val="1"/>
          <c:tx>
            <c:strRef>
              <c:f>Sheet7!$E$2</c:f>
              <c:strCache>
                <c:ptCount val="1"/>
                <c:pt idx="0">
                  <c:v>Fed Fund 11/22/21</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numRef>
              <c:f>Sheet7!$C$3:$C$64</c:f>
              <c:numCache>
                <c:formatCode>mmm\-yy</c:formatCode>
                <c:ptCount val="62"/>
                <c:pt idx="0">
                  <c:v>44440</c:v>
                </c:pt>
                <c:pt idx="1">
                  <c:v>44470</c:v>
                </c:pt>
                <c:pt idx="2">
                  <c:v>44501</c:v>
                </c:pt>
                <c:pt idx="3">
                  <c:v>44531</c:v>
                </c:pt>
                <c:pt idx="4">
                  <c:v>44562</c:v>
                </c:pt>
                <c:pt idx="5">
                  <c:v>44593</c:v>
                </c:pt>
                <c:pt idx="6">
                  <c:v>44621</c:v>
                </c:pt>
                <c:pt idx="7">
                  <c:v>44652</c:v>
                </c:pt>
                <c:pt idx="8">
                  <c:v>44682</c:v>
                </c:pt>
                <c:pt idx="9">
                  <c:v>44713</c:v>
                </c:pt>
                <c:pt idx="10">
                  <c:v>44743</c:v>
                </c:pt>
                <c:pt idx="11">
                  <c:v>44774</c:v>
                </c:pt>
                <c:pt idx="12">
                  <c:v>44805</c:v>
                </c:pt>
                <c:pt idx="13">
                  <c:v>44835</c:v>
                </c:pt>
                <c:pt idx="14">
                  <c:v>44866</c:v>
                </c:pt>
                <c:pt idx="15">
                  <c:v>44896</c:v>
                </c:pt>
                <c:pt idx="16">
                  <c:v>44927</c:v>
                </c:pt>
                <c:pt idx="17">
                  <c:v>44958</c:v>
                </c:pt>
                <c:pt idx="18">
                  <c:v>44986</c:v>
                </c:pt>
                <c:pt idx="19">
                  <c:v>45017</c:v>
                </c:pt>
                <c:pt idx="20">
                  <c:v>45047</c:v>
                </c:pt>
                <c:pt idx="21">
                  <c:v>45078</c:v>
                </c:pt>
                <c:pt idx="22">
                  <c:v>45108</c:v>
                </c:pt>
                <c:pt idx="23">
                  <c:v>45139</c:v>
                </c:pt>
                <c:pt idx="24">
                  <c:v>45170</c:v>
                </c:pt>
                <c:pt idx="25">
                  <c:v>45200</c:v>
                </c:pt>
                <c:pt idx="26">
                  <c:v>45231</c:v>
                </c:pt>
                <c:pt idx="27">
                  <c:v>45261</c:v>
                </c:pt>
                <c:pt idx="28">
                  <c:v>45292</c:v>
                </c:pt>
                <c:pt idx="29">
                  <c:v>45323</c:v>
                </c:pt>
                <c:pt idx="30">
                  <c:v>45352</c:v>
                </c:pt>
                <c:pt idx="31">
                  <c:v>45383</c:v>
                </c:pt>
                <c:pt idx="32">
                  <c:v>45413</c:v>
                </c:pt>
                <c:pt idx="33">
                  <c:v>45444</c:v>
                </c:pt>
                <c:pt idx="34">
                  <c:v>45474</c:v>
                </c:pt>
                <c:pt idx="35">
                  <c:v>45505</c:v>
                </c:pt>
                <c:pt idx="36">
                  <c:v>45536</c:v>
                </c:pt>
                <c:pt idx="37">
                  <c:v>45566</c:v>
                </c:pt>
                <c:pt idx="38">
                  <c:v>45597</c:v>
                </c:pt>
                <c:pt idx="39">
                  <c:v>45627</c:v>
                </c:pt>
                <c:pt idx="40">
                  <c:v>45658</c:v>
                </c:pt>
                <c:pt idx="41">
                  <c:v>45689</c:v>
                </c:pt>
                <c:pt idx="42">
                  <c:v>45717</c:v>
                </c:pt>
                <c:pt idx="43">
                  <c:v>45748</c:v>
                </c:pt>
                <c:pt idx="44">
                  <c:v>45778</c:v>
                </c:pt>
                <c:pt idx="45">
                  <c:v>45809</c:v>
                </c:pt>
                <c:pt idx="46">
                  <c:v>45839</c:v>
                </c:pt>
                <c:pt idx="47">
                  <c:v>45870</c:v>
                </c:pt>
                <c:pt idx="48">
                  <c:v>45901</c:v>
                </c:pt>
                <c:pt idx="49">
                  <c:v>45931</c:v>
                </c:pt>
                <c:pt idx="50">
                  <c:v>45962</c:v>
                </c:pt>
                <c:pt idx="51">
                  <c:v>45992</c:v>
                </c:pt>
                <c:pt idx="52">
                  <c:v>46023</c:v>
                </c:pt>
                <c:pt idx="53">
                  <c:v>46054</c:v>
                </c:pt>
                <c:pt idx="54">
                  <c:v>46082</c:v>
                </c:pt>
                <c:pt idx="55">
                  <c:v>46113</c:v>
                </c:pt>
                <c:pt idx="56">
                  <c:v>46143</c:v>
                </c:pt>
                <c:pt idx="57">
                  <c:v>46174</c:v>
                </c:pt>
                <c:pt idx="58">
                  <c:v>46204</c:v>
                </c:pt>
                <c:pt idx="59">
                  <c:v>46235</c:v>
                </c:pt>
                <c:pt idx="60">
                  <c:v>46266</c:v>
                </c:pt>
                <c:pt idx="61">
                  <c:v>46296</c:v>
                </c:pt>
              </c:numCache>
            </c:numRef>
          </c:cat>
          <c:val>
            <c:numRef>
              <c:f>Sheet7!$E$3:$E$64</c:f>
              <c:numCache>
                <c:formatCode>General</c:formatCode>
                <c:ptCount val="62"/>
                <c:pt idx="2">
                  <c:v>0.08</c:v>
                </c:pt>
                <c:pt idx="3">
                  <c:v>0.08</c:v>
                </c:pt>
                <c:pt idx="4">
                  <c:v>0.08</c:v>
                </c:pt>
                <c:pt idx="5">
                  <c:v>0.09</c:v>
                </c:pt>
                <c:pt idx="6">
                  <c:v>0.115</c:v>
                </c:pt>
                <c:pt idx="7">
                  <c:v>0.14499999999999999</c:v>
                </c:pt>
                <c:pt idx="8">
                  <c:v>0.215</c:v>
                </c:pt>
                <c:pt idx="9">
                  <c:v>0.27500000000000002</c:v>
                </c:pt>
                <c:pt idx="10">
                  <c:v>0.34</c:v>
                </c:pt>
                <c:pt idx="11">
                  <c:v>0.42</c:v>
                </c:pt>
                <c:pt idx="12">
                  <c:v>0.46</c:v>
                </c:pt>
                <c:pt idx="13">
                  <c:v>0.55500000000000005</c:v>
                </c:pt>
                <c:pt idx="14">
                  <c:v>0.625</c:v>
                </c:pt>
                <c:pt idx="15">
                  <c:v>0.70499999999999996</c:v>
                </c:pt>
                <c:pt idx="16">
                  <c:v>0.77500000000000002</c:v>
                </c:pt>
                <c:pt idx="17">
                  <c:v>0.84</c:v>
                </c:pt>
                <c:pt idx="18">
                  <c:v>0.92</c:v>
                </c:pt>
                <c:pt idx="19">
                  <c:v>1</c:v>
                </c:pt>
                <c:pt idx="20">
                  <c:v>1.07</c:v>
                </c:pt>
                <c:pt idx="21">
                  <c:v>1.135</c:v>
                </c:pt>
                <c:pt idx="22">
                  <c:v>1.2050000000000001</c:v>
                </c:pt>
                <c:pt idx="23">
                  <c:v>1.2649999999999999</c:v>
                </c:pt>
                <c:pt idx="24">
                  <c:v>1.325</c:v>
                </c:pt>
                <c:pt idx="25">
                  <c:v>1.36</c:v>
                </c:pt>
                <c:pt idx="26">
                  <c:v>1.395</c:v>
                </c:pt>
                <c:pt idx="27">
                  <c:v>1.405</c:v>
                </c:pt>
                <c:pt idx="28">
                  <c:v>1.605</c:v>
                </c:pt>
                <c:pt idx="29">
                  <c:v>1.605</c:v>
                </c:pt>
                <c:pt idx="30">
                  <c:v>1.605</c:v>
                </c:pt>
                <c:pt idx="31">
                  <c:v>1.605</c:v>
                </c:pt>
                <c:pt idx="32">
                  <c:v>1.605</c:v>
                </c:pt>
                <c:pt idx="33">
                  <c:v>1.6950000000000001</c:v>
                </c:pt>
                <c:pt idx="34">
                  <c:v>1.6950000000000001</c:v>
                </c:pt>
                <c:pt idx="35">
                  <c:v>1.6950000000000001</c:v>
                </c:pt>
                <c:pt idx="36">
                  <c:v>1.6950000000000001</c:v>
                </c:pt>
                <c:pt idx="37">
                  <c:v>1.6950000000000001</c:v>
                </c:pt>
                <c:pt idx="38">
                  <c:v>1.6950000000000001</c:v>
                </c:pt>
                <c:pt idx="39">
                  <c:v>1.8149999999999999</c:v>
                </c:pt>
                <c:pt idx="40">
                  <c:v>1.855</c:v>
                </c:pt>
                <c:pt idx="41">
                  <c:v>1.855</c:v>
                </c:pt>
                <c:pt idx="42">
                  <c:v>1.855</c:v>
                </c:pt>
                <c:pt idx="43">
                  <c:v>1.855</c:v>
                </c:pt>
                <c:pt idx="44">
                  <c:v>1.855</c:v>
                </c:pt>
                <c:pt idx="45">
                  <c:v>1.855</c:v>
                </c:pt>
                <c:pt idx="46">
                  <c:v>1.855</c:v>
                </c:pt>
                <c:pt idx="47">
                  <c:v>1.855</c:v>
                </c:pt>
                <c:pt idx="48">
                  <c:v>1.855</c:v>
                </c:pt>
                <c:pt idx="49">
                  <c:v>1.855</c:v>
                </c:pt>
                <c:pt idx="50">
                  <c:v>1.855</c:v>
                </c:pt>
                <c:pt idx="51">
                  <c:v>1.9750000000000001</c:v>
                </c:pt>
                <c:pt idx="52">
                  <c:v>2.0750000000000002</c:v>
                </c:pt>
                <c:pt idx="53">
                  <c:v>2.0750000000000002</c:v>
                </c:pt>
                <c:pt idx="54">
                  <c:v>2.0750000000000002</c:v>
                </c:pt>
                <c:pt idx="55">
                  <c:v>2.0750000000000002</c:v>
                </c:pt>
                <c:pt idx="56">
                  <c:v>2.0750000000000002</c:v>
                </c:pt>
                <c:pt idx="57">
                  <c:v>2.0750000000000002</c:v>
                </c:pt>
                <c:pt idx="58">
                  <c:v>2.0750000000000002</c:v>
                </c:pt>
                <c:pt idx="59">
                  <c:v>2.1549999999999998</c:v>
                </c:pt>
                <c:pt idx="60">
                  <c:v>2.1549999999999998</c:v>
                </c:pt>
                <c:pt idx="61">
                  <c:v>2.16</c:v>
                </c:pt>
              </c:numCache>
            </c:numRef>
          </c:val>
          <c:smooth val="0"/>
          <c:extLst>
            <c:ext xmlns:c16="http://schemas.microsoft.com/office/drawing/2014/chart" uri="{C3380CC4-5D6E-409C-BE32-E72D297353CC}">
              <c16:uniqueId val="{00000001-F962-4E65-9063-BB0653D265DD}"/>
            </c:ext>
          </c:extLst>
        </c:ser>
        <c:ser>
          <c:idx val="2"/>
          <c:order val="2"/>
          <c:tx>
            <c:strRef>
              <c:f>Sheet7!$F$2</c:f>
              <c:strCache>
                <c:ptCount val="1"/>
                <c:pt idx="0">
                  <c:v>Fed fund curve 9/30/21</c:v>
                </c:pt>
              </c:strCache>
            </c:strRef>
          </c:tx>
          <c:spPr>
            <a:ln w="28575" cap="rnd">
              <a:solidFill>
                <a:srgbClr val="FFC000"/>
              </a:solidFill>
              <a:round/>
            </a:ln>
            <a:effectLst/>
          </c:spPr>
          <c:marker>
            <c:symbol val="circle"/>
            <c:size val="5"/>
            <c:spPr>
              <a:solidFill>
                <a:srgbClr val="FFC000"/>
              </a:solidFill>
              <a:ln w="9525">
                <a:noFill/>
              </a:ln>
              <a:effectLst/>
            </c:spPr>
          </c:marker>
          <c:cat>
            <c:numRef>
              <c:f>Sheet7!$C$3:$C$64</c:f>
              <c:numCache>
                <c:formatCode>mmm\-yy</c:formatCode>
                <c:ptCount val="62"/>
                <c:pt idx="0">
                  <c:v>44440</c:v>
                </c:pt>
                <c:pt idx="1">
                  <c:v>44470</c:v>
                </c:pt>
                <c:pt idx="2">
                  <c:v>44501</c:v>
                </c:pt>
                <c:pt idx="3">
                  <c:v>44531</c:v>
                </c:pt>
                <c:pt idx="4">
                  <c:v>44562</c:v>
                </c:pt>
                <c:pt idx="5">
                  <c:v>44593</c:v>
                </c:pt>
                <c:pt idx="6">
                  <c:v>44621</c:v>
                </c:pt>
                <c:pt idx="7">
                  <c:v>44652</c:v>
                </c:pt>
                <c:pt idx="8">
                  <c:v>44682</c:v>
                </c:pt>
                <c:pt idx="9">
                  <c:v>44713</c:v>
                </c:pt>
                <c:pt idx="10">
                  <c:v>44743</c:v>
                </c:pt>
                <c:pt idx="11">
                  <c:v>44774</c:v>
                </c:pt>
                <c:pt idx="12">
                  <c:v>44805</c:v>
                </c:pt>
                <c:pt idx="13">
                  <c:v>44835</c:v>
                </c:pt>
                <c:pt idx="14">
                  <c:v>44866</c:v>
                </c:pt>
                <c:pt idx="15">
                  <c:v>44896</c:v>
                </c:pt>
                <c:pt idx="16">
                  <c:v>44927</c:v>
                </c:pt>
                <c:pt idx="17">
                  <c:v>44958</c:v>
                </c:pt>
                <c:pt idx="18">
                  <c:v>44986</c:v>
                </c:pt>
                <c:pt idx="19">
                  <c:v>45017</c:v>
                </c:pt>
                <c:pt idx="20">
                  <c:v>45047</c:v>
                </c:pt>
                <c:pt idx="21">
                  <c:v>45078</c:v>
                </c:pt>
                <c:pt idx="22">
                  <c:v>45108</c:v>
                </c:pt>
                <c:pt idx="23">
                  <c:v>45139</c:v>
                </c:pt>
                <c:pt idx="24">
                  <c:v>45170</c:v>
                </c:pt>
                <c:pt idx="25">
                  <c:v>45200</c:v>
                </c:pt>
                <c:pt idx="26">
                  <c:v>45231</c:v>
                </c:pt>
                <c:pt idx="27">
                  <c:v>45261</c:v>
                </c:pt>
                <c:pt idx="28">
                  <c:v>45292</c:v>
                </c:pt>
                <c:pt idx="29">
                  <c:v>45323</c:v>
                </c:pt>
                <c:pt idx="30">
                  <c:v>45352</c:v>
                </c:pt>
                <c:pt idx="31">
                  <c:v>45383</c:v>
                </c:pt>
                <c:pt idx="32">
                  <c:v>45413</c:v>
                </c:pt>
                <c:pt idx="33">
                  <c:v>45444</c:v>
                </c:pt>
                <c:pt idx="34">
                  <c:v>45474</c:v>
                </c:pt>
                <c:pt idx="35">
                  <c:v>45505</c:v>
                </c:pt>
                <c:pt idx="36">
                  <c:v>45536</c:v>
                </c:pt>
                <c:pt idx="37">
                  <c:v>45566</c:v>
                </c:pt>
                <c:pt idx="38">
                  <c:v>45597</c:v>
                </c:pt>
                <c:pt idx="39">
                  <c:v>45627</c:v>
                </c:pt>
                <c:pt idx="40">
                  <c:v>45658</c:v>
                </c:pt>
                <c:pt idx="41">
                  <c:v>45689</c:v>
                </c:pt>
                <c:pt idx="42">
                  <c:v>45717</c:v>
                </c:pt>
                <c:pt idx="43">
                  <c:v>45748</c:v>
                </c:pt>
                <c:pt idx="44">
                  <c:v>45778</c:v>
                </c:pt>
                <c:pt idx="45">
                  <c:v>45809</c:v>
                </c:pt>
                <c:pt idx="46">
                  <c:v>45839</c:v>
                </c:pt>
                <c:pt idx="47">
                  <c:v>45870</c:v>
                </c:pt>
                <c:pt idx="48">
                  <c:v>45901</c:v>
                </c:pt>
                <c:pt idx="49">
                  <c:v>45931</c:v>
                </c:pt>
                <c:pt idx="50">
                  <c:v>45962</c:v>
                </c:pt>
                <c:pt idx="51">
                  <c:v>45992</c:v>
                </c:pt>
                <c:pt idx="52">
                  <c:v>46023</c:v>
                </c:pt>
                <c:pt idx="53">
                  <c:v>46054</c:v>
                </c:pt>
                <c:pt idx="54">
                  <c:v>46082</c:v>
                </c:pt>
                <c:pt idx="55">
                  <c:v>46113</c:v>
                </c:pt>
                <c:pt idx="56">
                  <c:v>46143</c:v>
                </c:pt>
                <c:pt idx="57">
                  <c:v>46174</c:v>
                </c:pt>
                <c:pt idx="58">
                  <c:v>46204</c:v>
                </c:pt>
                <c:pt idx="59">
                  <c:v>46235</c:v>
                </c:pt>
                <c:pt idx="60">
                  <c:v>46266</c:v>
                </c:pt>
                <c:pt idx="61">
                  <c:v>46296</c:v>
                </c:pt>
              </c:numCache>
            </c:numRef>
          </c:cat>
          <c:val>
            <c:numRef>
              <c:f>Sheet7!$F$3:$F$64</c:f>
              <c:numCache>
                <c:formatCode>General</c:formatCode>
                <c:ptCount val="62"/>
                <c:pt idx="0">
                  <c:v>0.08</c:v>
                </c:pt>
                <c:pt idx="1">
                  <c:v>0.08</c:v>
                </c:pt>
                <c:pt idx="2">
                  <c:v>0.08</c:v>
                </c:pt>
                <c:pt idx="3">
                  <c:v>0.08</c:v>
                </c:pt>
                <c:pt idx="4">
                  <c:v>7.4999999999999997E-2</c:v>
                </c:pt>
                <c:pt idx="5">
                  <c:v>0.08</c:v>
                </c:pt>
                <c:pt idx="6">
                  <c:v>8.5000000000000006E-2</c:v>
                </c:pt>
                <c:pt idx="7">
                  <c:v>8.5000000000000006E-2</c:v>
                </c:pt>
                <c:pt idx="8">
                  <c:v>0.09</c:v>
                </c:pt>
                <c:pt idx="9">
                  <c:v>0.105</c:v>
                </c:pt>
                <c:pt idx="10">
                  <c:v>0.125</c:v>
                </c:pt>
                <c:pt idx="11">
                  <c:v>0.14499999999999999</c:v>
                </c:pt>
                <c:pt idx="12">
                  <c:v>0.17</c:v>
                </c:pt>
                <c:pt idx="13">
                  <c:v>0.22</c:v>
                </c:pt>
                <c:pt idx="14">
                  <c:v>0.25</c:v>
                </c:pt>
                <c:pt idx="15">
                  <c:v>0.30499999999999999</c:v>
                </c:pt>
                <c:pt idx="16">
                  <c:v>0.35499999999999998</c:v>
                </c:pt>
                <c:pt idx="17">
                  <c:v>0.39</c:v>
                </c:pt>
                <c:pt idx="18">
                  <c:v>0.44500000000000001</c:v>
                </c:pt>
                <c:pt idx="19">
                  <c:v>0.5</c:v>
                </c:pt>
                <c:pt idx="20">
                  <c:v>0.54500000000000004</c:v>
                </c:pt>
                <c:pt idx="21">
                  <c:v>0.59499999999999997</c:v>
                </c:pt>
                <c:pt idx="22">
                  <c:v>0.65</c:v>
                </c:pt>
                <c:pt idx="23">
                  <c:v>0.69</c:v>
                </c:pt>
                <c:pt idx="24">
                  <c:v>0.70499999999999996</c:v>
                </c:pt>
                <c:pt idx="25">
                  <c:v>0.79</c:v>
                </c:pt>
                <c:pt idx="26">
                  <c:v>0.83499999999999996</c:v>
                </c:pt>
                <c:pt idx="27">
                  <c:v>0.76500000000000001</c:v>
                </c:pt>
                <c:pt idx="28">
                  <c:v>0.92500000000000004</c:v>
                </c:pt>
                <c:pt idx="29">
                  <c:v>0.92500000000000004</c:v>
                </c:pt>
                <c:pt idx="30">
                  <c:v>0.92500000000000004</c:v>
                </c:pt>
                <c:pt idx="31">
                  <c:v>0.92500000000000004</c:v>
                </c:pt>
                <c:pt idx="32">
                  <c:v>0.92500000000000004</c:v>
                </c:pt>
                <c:pt idx="33">
                  <c:v>0.95</c:v>
                </c:pt>
                <c:pt idx="34">
                  <c:v>0.95</c:v>
                </c:pt>
                <c:pt idx="35">
                  <c:v>0.95</c:v>
                </c:pt>
                <c:pt idx="36">
                  <c:v>0.95</c:v>
                </c:pt>
                <c:pt idx="37">
                  <c:v>0.95</c:v>
                </c:pt>
                <c:pt idx="38">
                  <c:v>0.95</c:v>
                </c:pt>
                <c:pt idx="39">
                  <c:v>1.07</c:v>
                </c:pt>
                <c:pt idx="40">
                  <c:v>1.085</c:v>
                </c:pt>
                <c:pt idx="41">
                  <c:v>1.085</c:v>
                </c:pt>
                <c:pt idx="42">
                  <c:v>1.085</c:v>
                </c:pt>
                <c:pt idx="43">
                  <c:v>1.085</c:v>
                </c:pt>
                <c:pt idx="44">
                  <c:v>1.085</c:v>
                </c:pt>
                <c:pt idx="45">
                  <c:v>1.085</c:v>
                </c:pt>
                <c:pt idx="46">
                  <c:v>1.085</c:v>
                </c:pt>
                <c:pt idx="47">
                  <c:v>1.085</c:v>
                </c:pt>
                <c:pt idx="48">
                  <c:v>1.085</c:v>
                </c:pt>
                <c:pt idx="49">
                  <c:v>1.085</c:v>
                </c:pt>
                <c:pt idx="50">
                  <c:v>1.085</c:v>
                </c:pt>
                <c:pt idx="51">
                  <c:v>1.2050000000000001</c:v>
                </c:pt>
                <c:pt idx="52">
                  <c:v>1.3049999999999999</c:v>
                </c:pt>
                <c:pt idx="53">
                  <c:v>1.3049999999999999</c:v>
                </c:pt>
                <c:pt idx="54">
                  <c:v>1.3049999999999999</c:v>
                </c:pt>
                <c:pt idx="55">
                  <c:v>1.3049999999999999</c:v>
                </c:pt>
                <c:pt idx="56">
                  <c:v>1.3049999999999999</c:v>
                </c:pt>
                <c:pt idx="57">
                  <c:v>1.3049999999999999</c:v>
                </c:pt>
                <c:pt idx="58">
                  <c:v>1.3049999999999999</c:v>
                </c:pt>
                <c:pt idx="59">
                  <c:v>1.385</c:v>
                </c:pt>
              </c:numCache>
            </c:numRef>
          </c:val>
          <c:smooth val="0"/>
          <c:extLst>
            <c:ext xmlns:c16="http://schemas.microsoft.com/office/drawing/2014/chart" uri="{C3380CC4-5D6E-409C-BE32-E72D297353CC}">
              <c16:uniqueId val="{00000002-F962-4E65-9063-BB0653D265DD}"/>
            </c:ext>
          </c:extLst>
        </c:ser>
        <c:dLbls>
          <c:showLegendKey val="0"/>
          <c:showVal val="0"/>
          <c:showCatName val="0"/>
          <c:showSerName val="0"/>
          <c:showPercent val="0"/>
          <c:showBubbleSize val="0"/>
        </c:dLbls>
        <c:marker val="1"/>
        <c:smooth val="0"/>
        <c:axId val="747809295"/>
        <c:axId val="747810127"/>
      </c:lineChart>
      <c:dateAx>
        <c:axId val="747809295"/>
        <c:scaling>
          <c:orientation val="minMax"/>
        </c:scaling>
        <c:delete val="0"/>
        <c:axPos val="b"/>
        <c:numFmt formatCode="mmm\-yy" sourceLinked="1"/>
        <c:majorTickMark val="none"/>
        <c:minorTickMark val="none"/>
        <c:tickLblPos val="low"/>
        <c:spPr>
          <a:noFill/>
          <a:ln w="12700" cap="flat" cmpd="sng" algn="ctr">
            <a:solidFill>
              <a:srgbClr val="000000"/>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747810127"/>
        <c:crosses val="autoZero"/>
        <c:auto val="1"/>
        <c:lblOffset val="100"/>
        <c:baseTimeUnit val="months"/>
      </c:dateAx>
      <c:valAx>
        <c:axId val="747810127"/>
        <c:scaling>
          <c:orientation val="minMax"/>
          <c:max val="2.25"/>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solidFill>
                <a:latin typeface="Frutiger 45 Light" panose="020B0603020202020204" pitchFamily="34" charset="0"/>
                <a:ea typeface="+mn-ea"/>
                <a:cs typeface="+mn-cs"/>
              </a:defRPr>
            </a:pPr>
            <a:endParaRPr lang="en-US"/>
          </a:p>
        </c:txPr>
        <c:crossAx val="74780929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9867952840510069E-2"/>
          <c:y val="4.8163740198448136E-2"/>
          <c:w val="0.92488382269254166"/>
          <c:h val="0.70067918250738737"/>
        </c:manualLayout>
      </c:layout>
      <c:barChart>
        <c:barDir val="col"/>
        <c:grouping val="clustered"/>
        <c:varyColors val="0"/>
        <c:ser>
          <c:idx val="0"/>
          <c:order val="0"/>
          <c:tx>
            <c:strRef>
              <c:f>'CHART US dollar-growth$'!$A$14</c:f>
              <c:strCache>
                <c:ptCount val="1"/>
                <c:pt idx="0">
                  <c:v>Average</c:v>
                </c:pt>
              </c:strCache>
            </c:strRef>
          </c:tx>
          <c:spPr>
            <a:solidFill>
              <a:srgbClr val="4D3C2F"/>
            </a:solidFill>
            <a:ln w="9525">
              <a:solidFill>
                <a:srgbClr val="FFFFFF"/>
              </a:solidFill>
            </a:ln>
            <a:effectLst/>
          </c:spPr>
          <c:invertIfNegative val="0"/>
          <c:cat>
            <c:strRef>
              <c:f>'CHART US dollar-growth$'!$B$13:$E$13</c:f>
              <c:strCache>
                <c:ptCount val="4"/>
                <c:pt idx="0">
                  <c:v>Decelerating growth, 
rising real rate exp.</c:v>
                </c:pt>
                <c:pt idx="1">
                  <c:v>Decelerating growth, 
falling real rate exp.</c:v>
                </c:pt>
                <c:pt idx="2">
                  <c:v>Accelerating growth, 
rising real rates exp.</c:v>
                </c:pt>
                <c:pt idx="3">
                  <c:v>Accelerating growth, 
falling real rate exp.</c:v>
                </c:pt>
              </c:strCache>
            </c:strRef>
          </c:cat>
          <c:val>
            <c:numRef>
              <c:f>'CHART US dollar-growth$'!$B$14:$E$14</c:f>
              <c:numCache>
                <c:formatCode>0.00%</c:formatCode>
                <c:ptCount val="4"/>
                <c:pt idx="0">
                  <c:v>6.7999999999999996E-3</c:v>
                </c:pt>
                <c:pt idx="1">
                  <c:v>-8.0000000000000004E-4</c:v>
                </c:pt>
                <c:pt idx="2">
                  <c:v>8.9999999999999993E-3</c:v>
                </c:pt>
                <c:pt idx="3">
                  <c:v>-8.6999999999999994E-3</c:v>
                </c:pt>
              </c:numCache>
            </c:numRef>
          </c:val>
          <c:extLst>
            <c:ext xmlns:c16="http://schemas.microsoft.com/office/drawing/2014/chart" uri="{C3380CC4-5D6E-409C-BE32-E72D297353CC}">
              <c16:uniqueId val="{00000000-CF8B-4BC1-818C-FBA49C813941}"/>
            </c:ext>
          </c:extLst>
        </c:ser>
        <c:ser>
          <c:idx val="1"/>
          <c:order val="1"/>
          <c:tx>
            <c:strRef>
              <c:f>'CHART US dollar-growth$'!$A$15</c:f>
              <c:strCache>
                <c:ptCount val="1"/>
                <c:pt idx="0">
                  <c:v>Median</c:v>
                </c:pt>
              </c:strCache>
            </c:strRef>
          </c:tx>
          <c:spPr>
            <a:solidFill>
              <a:srgbClr val="CFBD9B"/>
            </a:solidFill>
            <a:ln w="9525">
              <a:solidFill>
                <a:srgbClr val="FFFFFF"/>
              </a:solidFill>
            </a:ln>
            <a:effectLst/>
          </c:spPr>
          <c:invertIfNegative val="0"/>
          <c:cat>
            <c:strRef>
              <c:f>'CHART US dollar-growth$'!$B$13:$E$13</c:f>
              <c:strCache>
                <c:ptCount val="4"/>
                <c:pt idx="0">
                  <c:v>Decelerating growth, 
rising real rate exp.</c:v>
                </c:pt>
                <c:pt idx="1">
                  <c:v>Decelerating growth, 
falling real rate exp.</c:v>
                </c:pt>
                <c:pt idx="2">
                  <c:v>Accelerating growth, 
rising real rates exp.</c:v>
                </c:pt>
                <c:pt idx="3">
                  <c:v>Accelerating growth, 
falling real rate exp.</c:v>
                </c:pt>
              </c:strCache>
            </c:strRef>
          </c:cat>
          <c:val>
            <c:numRef>
              <c:f>'CHART US dollar-growth$'!$B$15:$E$15</c:f>
              <c:numCache>
                <c:formatCode>0.00%</c:formatCode>
                <c:ptCount val="4"/>
                <c:pt idx="0">
                  <c:v>9.1000000000000004E-3</c:v>
                </c:pt>
                <c:pt idx="1">
                  <c:v>7.1999999999999998E-3</c:v>
                </c:pt>
                <c:pt idx="2">
                  <c:v>1.09E-2</c:v>
                </c:pt>
                <c:pt idx="3">
                  <c:v>-1.46E-2</c:v>
                </c:pt>
              </c:numCache>
            </c:numRef>
          </c:val>
          <c:extLst>
            <c:ext xmlns:c16="http://schemas.microsoft.com/office/drawing/2014/chart" uri="{C3380CC4-5D6E-409C-BE32-E72D297353CC}">
              <c16:uniqueId val="{00000001-CF8B-4BC1-818C-FBA49C813941}"/>
            </c:ext>
          </c:extLst>
        </c:ser>
        <c:dLbls>
          <c:showLegendKey val="0"/>
          <c:showVal val="0"/>
          <c:showCatName val="0"/>
          <c:showSerName val="0"/>
          <c:showPercent val="0"/>
          <c:showBubbleSize val="0"/>
        </c:dLbls>
        <c:gapWidth val="50"/>
        <c:axId val="1585615359"/>
        <c:axId val="1585629503"/>
      </c:barChart>
      <c:catAx>
        <c:axId val="1585615359"/>
        <c:scaling>
          <c:orientation val="minMax"/>
        </c:scaling>
        <c:delete val="0"/>
        <c:axPos val="b"/>
        <c:numFmt formatCode="General" sourceLinked="1"/>
        <c:majorTickMark val="none"/>
        <c:minorTickMark val="none"/>
        <c:tickLblPos val="low"/>
        <c:spPr>
          <a:noFill/>
          <a:ln w="9525" cap="flat" cmpd="sng" algn="ctr">
            <a:solidFill>
              <a:schemeClr val="tx1"/>
            </a:solidFill>
            <a:round/>
          </a:ln>
          <a:effectLst/>
        </c:spPr>
        <c:txPr>
          <a:bodyPr rot="0" spcFirstLastPara="1" vertOverflow="ellipsis" wrap="square" anchor="ctr" anchorCtr="1"/>
          <a:lstStyle/>
          <a:p>
            <a:pPr>
              <a:defRPr sz="1000" b="0" i="0" u="none" strike="noStrike" kern="1200" baseline="0">
                <a:solidFill>
                  <a:srgbClr val="000000"/>
                </a:solidFill>
                <a:latin typeface="Frutiger 45 Light" panose="020B0603020202020204" pitchFamily="34" charset="0"/>
                <a:ea typeface="+mn-ea"/>
                <a:cs typeface="+mn-cs"/>
              </a:defRPr>
            </a:pPr>
            <a:endParaRPr lang="en-US"/>
          </a:p>
        </c:txPr>
        <c:crossAx val="1585629503"/>
        <c:crosses val="autoZero"/>
        <c:auto val="1"/>
        <c:lblAlgn val="ctr"/>
        <c:lblOffset val="100"/>
        <c:noMultiLvlLbl val="0"/>
      </c:catAx>
      <c:valAx>
        <c:axId val="1585629503"/>
        <c:scaling>
          <c:orientation val="minMax"/>
          <c:min val="-1.5000000000000003E-2"/>
        </c:scaling>
        <c:delete val="0"/>
        <c:axPos val="l"/>
        <c:numFmt formatCode="0.0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000" b="0" i="0" u="none" strike="noStrike" kern="1200" baseline="0">
                <a:solidFill>
                  <a:srgbClr val="000000"/>
                </a:solidFill>
                <a:latin typeface="Frutiger 45 Light" panose="020B0603020202020204" pitchFamily="34" charset="0"/>
                <a:ea typeface="+mn-ea"/>
                <a:cs typeface="+mn-cs"/>
              </a:defRPr>
            </a:pPr>
            <a:endParaRPr lang="en-US"/>
          </a:p>
        </c:txPr>
        <c:crossAx val="1585615359"/>
        <c:crosses val="autoZero"/>
        <c:crossBetween val="between"/>
      </c:valAx>
      <c:spPr>
        <a:solidFill>
          <a:srgbClr val="FFFFFF"/>
        </a:solid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rgbClr val="000000"/>
              </a:solidFill>
              <a:latin typeface="Frutiger 45 Light" panose="020B0603020202020204" pitchFamily="34" charset="0"/>
              <a:ea typeface="+mn-ea"/>
              <a:cs typeface="+mn-cs"/>
            </a:defRPr>
          </a:pPr>
          <a:endParaRPr lang="en-US"/>
        </a:p>
      </c:txPr>
    </c:legend>
    <c:plotVisOnly val="1"/>
    <c:dispBlanksAs val="gap"/>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200">
          <a:solidFill>
            <a:srgbClr val="000000"/>
          </a:solidFill>
          <a:latin typeface="Frutiger 45 Light" panose="020B0603020202020204" pitchFamily="34" charset="0"/>
          <a:ea typeface="+mn-ea"/>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'Annual chart'!$D$3</c:f>
              <c:strCache>
                <c:ptCount val="1"/>
                <c:pt idx="0">
                  <c:v>S&amp;P 500 EPS</c:v>
                </c:pt>
              </c:strCache>
            </c:strRef>
          </c:tx>
          <c:spPr>
            <a:solidFill>
              <a:schemeClr val="accent1"/>
            </a:solidFill>
          </c:spPr>
          <c:invertIfNegative val="0"/>
          <c:dPt>
            <c:idx val="4"/>
            <c:invertIfNegative val="0"/>
            <c:bubble3D val="0"/>
            <c:extLst>
              <c:ext xmlns:c16="http://schemas.microsoft.com/office/drawing/2014/chart" uri="{C3380CC4-5D6E-409C-BE32-E72D297353CC}">
                <c16:uniqueId val="{00000000-4F00-45A5-AD57-FBAABB2C27DB}"/>
              </c:ext>
            </c:extLst>
          </c:dPt>
          <c:dPt>
            <c:idx val="5"/>
            <c:invertIfNegative val="0"/>
            <c:bubble3D val="0"/>
            <c:spPr>
              <a:solidFill>
                <a:schemeClr val="accent2"/>
              </a:solidFill>
            </c:spPr>
            <c:extLst>
              <c:ext xmlns:c16="http://schemas.microsoft.com/office/drawing/2014/chart" uri="{C3380CC4-5D6E-409C-BE32-E72D297353CC}">
                <c16:uniqueId val="{00000002-4F00-45A5-AD57-FBAABB2C27DB}"/>
              </c:ext>
            </c:extLst>
          </c:dPt>
          <c:dPt>
            <c:idx val="6"/>
            <c:invertIfNegative val="0"/>
            <c:bubble3D val="0"/>
            <c:spPr>
              <a:solidFill>
                <a:schemeClr val="accent2"/>
              </a:solidFill>
            </c:spPr>
            <c:extLst>
              <c:ext xmlns:c16="http://schemas.microsoft.com/office/drawing/2014/chart" uri="{C3380CC4-5D6E-409C-BE32-E72D297353CC}">
                <c16:uniqueId val="{00000004-4F00-45A5-AD57-FBAABB2C27DB}"/>
              </c:ext>
            </c:extLst>
          </c:dPt>
          <c:dPt>
            <c:idx val="7"/>
            <c:invertIfNegative val="0"/>
            <c:bubble3D val="0"/>
            <c:extLst>
              <c:ext xmlns:c16="http://schemas.microsoft.com/office/drawing/2014/chart" uri="{C3380CC4-5D6E-409C-BE32-E72D297353CC}">
                <c16:uniqueId val="{00000005-4F00-45A5-AD57-FBAABB2C27DB}"/>
              </c:ext>
            </c:extLst>
          </c:dPt>
          <c:dPt>
            <c:idx val="8"/>
            <c:invertIfNegative val="0"/>
            <c:bubble3D val="0"/>
            <c:extLst>
              <c:ext xmlns:c16="http://schemas.microsoft.com/office/drawing/2014/chart" uri="{C3380CC4-5D6E-409C-BE32-E72D297353CC}">
                <c16:uniqueId val="{00000006-4F00-45A5-AD57-FBAABB2C27DB}"/>
              </c:ext>
            </c:extLst>
          </c:dPt>
          <c:dPt>
            <c:idx val="9"/>
            <c:invertIfNegative val="0"/>
            <c:bubble3D val="0"/>
            <c:extLst>
              <c:ext xmlns:c16="http://schemas.microsoft.com/office/drawing/2014/chart" uri="{C3380CC4-5D6E-409C-BE32-E72D297353CC}">
                <c16:uniqueId val="{00000007-4F00-45A5-AD57-FBAABB2C27DB}"/>
              </c:ext>
            </c:extLst>
          </c:dPt>
          <c:dLbls>
            <c:dLbl>
              <c:idx val="5"/>
              <c:numFmt formatCode="#,##0" sourceLinked="0"/>
              <c:spPr/>
              <c:txPr>
                <a:bodyPr/>
                <a:lstStyle/>
                <a:p>
                  <a:pPr>
                    <a:defRPr sz="1000" b="1">
                      <a:solidFill>
                        <a:schemeClr val="tx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2-4F00-45A5-AD57-FBAABB2C27DB}"/>
                </c:ext>
              </c:extLst>
            </c:dLbl>
            <c:dLbl>
              <c:idx val="6"/>
              <c:numFmt formatCode="#,##0" sourceLinked="0"/>
              <c:spPr/>
              <c:txPr>
                <a:bodyPr/>
                <a:lstStyle/>
                <a:p>
                  <a:pPr>
                    <a:defRPr sz="1000" b="1">
                      <a:solidFill>
                        <a:schemeClr val="tx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4-4F00-45A5-AD57-FBAABB2C27DB}"/>
                </c:ext>
              </c:extLst>
            </c:dLbl>
            <c:dLbl>
              <c:idx val="7"/>
              <c:numFmt formatCode="#,##0" sourceLinked="0"/>
              <c:spPr/>
              <c:txPr>
                <a:bodyPr/>
                <a:lstStyle/>
                <a:p>
                  <a:pPr>
                    <a:defRPr sz="1000" b="1">
                      <a:solidFill>
                        <a:schemeClr val="bg1"/>
                      </a:solidFill>
                    </a:defRPr>
                  </a:pPr>
                  <a:endParaRPr lang="en-US"/>
                </a:p>
              </c:txPr>
              <c:dLblPos val="inEnd"/>
              <c:showLegendKey val="0"/>
              <c:showVal val="1"/>
              <c:showCatName val="0"/>
              <c:showSerName val="0"/>
              <c:showPercent val="0"/>
              <c:showBubbleSize val="0"/>
              <c:extLst>
                <c:ext xmlns:c16="http://schemas.microsoft.com/office/drawing/2014/chart" uri="{C3380CC4-5D6E-409C-BE32-E72D297353CC}">
                  <c16:uniqueId val="{00000005-4F00-45A5-AD57-FBAABB2C27DB}"/>
                </c:ext>
              </c:extLst>
            </c:dLbl>
            <c:numFmt formatCode="#,##0" sourceLinked="0"/>
            <c:spPr>
              <a:noFill/>
              <a:ln>
                <a:noFill/>
              </a:ln>
              <a:effectLst/>
            </c:spPr>
            <c:txPr>
              <a:bodyPr/>
              <a:lstStyle/>
              <a:p>
                <a:pPr>
                  <a:defRPr sz="1000" b="1">
                    <a:solidFill>
                      <a:schemeClr val="bg1"/>
                    </a:solidFill>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'Annual chart'!$C$9:$C$15</c:f>
              <c:strCache>
                <c:ptCount val="7"/>
                <c:pt idx="0">
                  <c:v>2016</c:v>
                </c:pt>
                <c:pt idx="1">
                  <c:v>2017</c:v>
                </c:pt>
                <c:pt idx="2">
                  <c:v>2018</c:v>
                </c:pt>
                <c:pt idx="3">
                  <c:v>2019</c:v>
                </c:pt>
                <c:pt idx="4">
                  <c:v>2020</c:v>
                </c:pt>
                <c:pt idx="5">
                  <c:v>2021E</c:v>
                </c:pt>
                <c:pt idx="6">
                  <c:v>2022E</c:v>
                </c:pt>
              </c:strCache>
            </c:strRef>
          </c:cat>
          <c:val>
            <c:numRef>
              <c:f>'Annual chart'!$D$9:$D$15</c:f>
              <c:numCache>
                <c:formatCode>General</c:formatCode>
                <c:ptCount val="7"/>
                <c:pt idx="0">
                  <c:v>119.14</c:v>
                </c:pt>
                <c:pt idx="1">
                  <c:v>133</c:v>
                </c:pt>
                <c:pt idx="2">
                  <c:v>163</c:v>
                </c:pt>
                <c:pt idx="3">
                  <c:v>164.58</c:v>
                </c:pt>
                <c:pt idx="4">
                  <c:v>142.38</c:v>
                </c:pt>
                <c:pt idx="5">
                  <c:v>210</c:v>
                </c:pt>
                <c:pt idx="6">
                  <c:v>233</c:v>
                </c:pt>
              </c:numCache>
            </c:numRef>
          </c:val>
          <c:extLst>
            <c:ext xmlns:c16="http://schemas.microsoft.com/office/drawing/2014/chart" uri="{C3380CC4-5D6E-409C-BE32-E72D297353CC}">
              <c16:uniqueId val="{00000008-4F00-45A5-AD57-FBAABB2C27DB}"/>
            </c:ext>
          </c:extLst>
        </c:ser>
        <c:dLbls>
          <c:showLegendKey val="0"/>
          <c:showVal val="1"/>
          <c:showCatName val="0"/>
          <c:showSerName val="0"/>
          <c:showPercent val="0"/>
          <c:showBubbleSize val="0"/>
        </c:dLbls>
        <c:gapWidth val="54"/>
        <c:overlap val="100"/>
        <c:axId val="621481344"/>
        <c:axId val="621487232"/>
      </c:barChart>
      <c:catAx>
        <c:axId val="621481344"/>
        <c:scaling>
          <c:orientation val="minMax"/>
        </c:scaling>
        <c:delete val="0"/>
        <c:axPos val="b"/>
        <c:numFmt formatCode="General" sourceLinked="0"/>
        <c:majorTickMark val="none"/>
        <c:minorTickMark val="none"/>
        <c:tickLblPos val="nextTo"/>
        <c:spPr>
          <a:ln w="12700">
            <a:solidFill>
              <a:sysClr val="windowText" lastClr="000000"/>
            </a:solidFill>
          </a:ln>
        </c:spPr>
        <c:txPr>
          <a:bodyPr/>
          <a:lstStyle/>
          <a:p>
            <a:pPr>
              <a:defRPr sz="1000"/>
            </a:pPr>
            <a:endParaRPr lang="en-US"/>
          </a:p>
        </c:txPr>
        <c:crossAx val="621487232"/>
        <c:crosses val="autoZero"/>
        <c:auto val="1"/>
        <c:lblAlgn val="ctr"/>
        <c:lblOffset val="100"/>
        <c:noMultiLvlLbl val="0"/>
      </c:catAx>
      <c:valAx>
        <c:axId val="621487232"/>
        <c:scaling>
          <c:orientation val="minMax"/>
          <c:max val="240"/>
          <c:min val="40"/>
        </c:scaling>
        <c:delete val="0"/>
        <c:axPos val="l"/>
        <c:numFmt formatCode="General" sourceLinked="1"/>
        <c:majorTickMark val="none"/>
        <c:minorTickMark val="none"/>
        <c:tickLblPos val="nextTo"/>
        <c:spPr>
          <a:ln>
            <a:noFill/>
          </a:ln>
        </c:spPr>
        <c:txPr>
          <a:bodyPr/>
          <a:lstStyle/>
          <a:p>
            <a:pPr>
              <a:defRPr sz="1000"/>
            </a:pPr>
            <a:endParaRPr lang="en-US"/>
          </a:p>
        </c:txPr>
        <c:crossAx val="621481344"/>
        <c:crosses val="autoZero"/>
        <c:crossBetween val="between"/>
        <c:majorUnit val="20"/>
      </c:valAx>
    </c:plotArea>
    <c:plotVisOnly val="1"/>
    <c:dispBlanksAs val="gap"/>
    <c:showDLblsOverMax val="0"/>
  </c:chart>
  <c:spPr>
    <a:ln>
      <a:noFill/>
    </a:ln>
  </c:spPr>
  <c:txPr>
    <a:bodyPr/>
    <a:lstStyle/>
    <a:p>
      <a:pPr>
        <a:defRPr sz="1800">
          <a:latin typeface="Frutiger 45 Light" panose="020B0603020202020204" pitchFamily="34" charset="0"/>
        </a:defRPr>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1021252551764353E-2"/>
          <c:y val="5.445610965296005E-2"/>
          <c:w val="0.83193827495700967"/>
          <c:h val="0.79260522856089866"/>
        </c:manualLayout>
      </c:layout>
      <c:lineChart>
        <c:grouping val="standard"/>
        <c:varyColors val="0"/>
        <c:ser>
          <c:idx val="0"/>
          <c:order val="0"/>
          <c:tx>
            <c:strRef>
              <c:f>'Since 2011 (Mid cap)'!$AI$819</c:f>
              <c:strCache>
                <c:ptCount val="1"/>
                <c:pt idx="0">
                  <c:v>Mid / large (left)</c:v>
                </c:pt>
              </c:strCache>
            </c:strRef>
          </c:tx>
          <c:spPr>
            <a:ln w="28575" cap="rnd">
              <a:solidFill>
                <a:schemeClr val="accent1"/>
              </a:solidFill>
              <a:round/>
            </a:ln>
            <a:effectLst/>
          </c:spPr>
          <c:marker>
            <c:symbol val="none"/>
          </c:marker>
          <c:cat>
            <c:numRef>
              <c:f>'Since 2011 (Mid cap)'!$A$7:$A$8090</c:f>
              <c:numCache>
                <c:formatCode>m/d/yyyy</c:formatCode>
                <c:ptCount val="8084"/>
                <c:pt idx="0">
                  <c:v>38723</c:v>
                </c:pt>
                <c:pt idx="1">
                  <c:v>38730</c:v>
                </c:pt>
                <c:pt idx="2">
                  <c:v>38737</c:v>
                </c:pt>
                <c:pt idx="3">
                  <c:v>38744</c:v>
                </c:pt>
                <c:pt idx="4">
                  <c:v>38751</c:v>
                </c:pt>
                <c:pt idx="5">
                  <c:v>38758</c:v>
                </c:pt>
                <c:pt idx="6">
                  <c:v>38765</c:v>
                </c:pt>
                <c:pt idx="7">
                  <c:v>38772</c:v>
                </c:pt>
                <c:pt idx="8">
                  <c:v>38779</c:v>
                </c:pt>
                <c:pt idx="9">
                  <c:v>38786</c:v>
                </c:pt>
                <c:pt idx="10">
                  <c:v>38793</c:v>
                </c:pt>
                <c:pt idx="11">
                  <c:v>38800</c:v>
                </c:pt>
                <c:pt idx="12">
                  <c:v>38807</c:v>
                </c:pt>
                <c:pt idx="13">
                  <c:v>38814</c:v>
                </c:pt>
                <c:pt idx="14">
                  <c:v>38821</c:v>
                </c:pt>
                <c:pt idx="15">
                  <c:v>38828</c:v>
                </c:pt>
                <c:pt idx="16">
                  <c:v>38835</c:v>
                </c:pt>
                <c:pt idx="17">
                  <c:v>38842</c:v>
                </c:pt>
                <c:pt idx="18">
                  <c:v>38849</c:v>
                </c:pt>
                <c:pt idx="19">
                  <c:v>38856</c:v>
                </c:pt>
                <c:pt idx="20">
                  <c:v>38863</c:v>
                </c:pt>
                <c:pt idx="21">
                  <c:v>38870</c:v>
                </c:pt>
                <c:pt idx="22">
                  <c:v>38877</c:v>
                </c:pt>
                <c:pt idx="23">
                  <c:v>38884</c:v>
                </c:pt>
                <c:pt idx="24">
                  <c:v>38891</c:v>
                </c:pt>
                <c:pt idx="25">
                  <c:v>38898</c:v>
                </c:pt>
                <c:pt idx="26">
                  <c:v>38905</c:v>
                </c:pt>
                <c:pt idx="27">
                  <c:v>38912</c:v>
                </c:pt>
                <c:pt idx="28">
                  <c:v>38919</c:v>
                </c:pt>
                <c:pt idx="29">
                  <c:v>38926</c:v>
                </c:pt>
                <c:pt idx="30">
                  <c:v>38933</c:v>
                </c:pt>
                <c:pt idx="31">
                  <c:v>38940</c:v>
                </c:pt>
                <c:pt idx="32">
                  <c:v>38947</c:v>
                </c:pt>
                <c:pt idx="33">
                  <c:v>38954</c:v>
                </c:pt>
                <c:pt idx="34">
                  <c:v>38961</c:v>
                </c:pt>
                <c:pt idx="35">
                  <c:v>38968</c:v>
                </c:pt>
                <c:pt idx="36">
                  <c:v>38975</c:v>
                </c:pt>
                <c:pt idx="37">
                  <c:v>38982</c:v>
                </c:pt>
                <c:pt idx="38">
                  <c:v>38989</c:v>
                </c:pt>
                <c:pt idx="39">
                  <c:v>38996</c:v>
                </c:pt>
                <c:pt idx="40">
                  <c:v>39003</c:v>
                </c:pt>
                <c:pt idx="41">
                  <c:v>39010</c:v>
                </c:pt>
                <c:pt idx="42">
                  <c:v>39017</c:v>
                </c:pt>
                <c:pt idx="43">
                  <c:v>39024</c:v>
                </c:pt>
                <c:pt idx="44">
                  <c:v>39031</c:v>
                </c:pt>
                <c:pt idx="45">
                  <c:v>39038</c:v>
                </c:pt>
                <c:pt idx="46">
                  <c:v>39045</c:v>
                </c:pt>
                <c:pt idx="47">
                  <c:v>39052</c:v>
                </c:pt>
                <c:pt idx="48">
                  <c:v>39059</c:v>
                </c:pt>
                <c:pt idx="49">
                  <c:v>39066</c:v>
                </c:pt>
                <c:pt idx="50">
                  <c:v>39073</c:v>
                </c:pt>
                <c:pt idx="51">
                  <c:v>39080</c:v>
                </c:pt>
                <c:pt idx="52">
                  <c:v>39087</c:v>
                </c:pt>
                <c:pt idx="53">
                  <c:v>39094</c:v>
                </c:pt>
                <c:pt idx="54">
                  <c:v>39101</c:v>
                </c:pt>
                <c:pt idx="55">
                  <c:v>39108</c:v>
                </c:pt>
                <c:pt idx="56">
                  <c:v>39115</c:v>
                </c:pt>
                <c:pt idx="57">
                  <c:v>39122</c:v>
                </c:pt>
                <c:pt idx="58">
                  <c:v>39129</c:v>
                </c:pt>
                <c:pt idx="59">
                  <c:v>39136</c:v>
                </c:pt>
                <c:pt idx="60">
                  <c:v>39143</c:v>
                </c:pt>
                <c:pt idx="61">
                  <c:v>39150</c:v>
                </c:pt>
                <c:pt idx="62">
                  <c:v>39157</c:v>
                </c:pt>
                <c:pt idx="63">
                  <c:v>39164</c:v>
                </c:pt>
                <c:pt idx="64">
                  <c:v>39171</c:v>
                </c:pt>
                <c:pt idx="65">
                  <c:v>39178</c:v>
                </c:pt>
                <c:pt idx="66">
                  <c:v>39185</c:v>
                </c:pt>
                <c:pt idx="67">
                  <c:v>39192</c:v>
                </c:pt>
                <c:pt idx="68">
                  <c:v>39199</c:v>
                </c:pt>
                <c:pt idx="69">
                  <c:v>39206</c:v>
                </c:pt>
                <c:pt idx="70">
                  <c:v>39213</c:v>
                </c:pt>
                <c:pt idx="71">
                  <c:v>39220</c:v>
                </c:pt>
                <c:pt idx="72">
                  <c:v>39227</c:v>
                </c:pt>
                <c:pt idx="73">
                  <c:v>39234</c:v>
                </c:pt>
                <c:pt idx="74">
                  <c:v>39241</c:v>
                </c:pt>
                <c:pt idx="75">
                  <c:v>39248</c:v>
                </c:pt>
                <c:pt idx="76">
                  <c:v>39255</c:v>
                </c:pt>
                <c:pt idx="77">
                  <c:v>39262</c:v>
                </c:pt>
                <c:pt idx="78">
                  <c:v>39269</c:v>
                </c:pt>
                <c:pt idx="79">
                  <c:v>39276</c:v>
                </c:pt>
                <c:pt idx="80">
                  <c:v>39283</c:v>
                </c:pt>
                <c:pt idx="81">
                  <c:v>39290</c:v>
                </c:pt>
                <c:pt idx="82">
                  <c:v>39297</c:v>
                </c:pt>
                <c:pt idx="83">
                  <c:v>39304</c:v>
                </c:pt>
                <c:pt idx="84">
                  <c:v>39311</c:v>
                </c:pt>
                <c:pt idx="85">
                  <c:v>39318</c:v>
                </c:pt>
                <c:pt idx="86">
                  <c:v>39325</c:v>
                </c:pt>
                <c:pt idx="87">
                  <c:v>39332</c:v>
                </c:pt>
                <c:pt idx="88">
                  <c:v>39339</c:v>
                </c:pt>
                <c:pt idx="89">
                  <c:v>39346</c:v>
                </c:pt>
                <c:pt idx="90">
                  <c:v>39353</c:v>
                </c:pt>
                <c:pt idx="91">
                  <c:v>39360</c:v>
                </c:pt>
                <c:pt idx="92">
                  <c:v>39367</c:v>
                </c:pt>
                <c:pt idx="93">
                  <c:v>39374</c:v>
                </c:pt>
                <c:pt idx="94">
                  <c:v>39381</c:v>
                </c:pt>
                <c:pt idx="95">
                  <c:v>39388</c:v>
                </c:pt>
                <c:pt idx="96">
                  <c:v>39395</c:v>
                </c:pt>
                <c:pt idx="97">
                  <c:v>39402</c:v>
                </c:pt>
                <c:pt idx="98">
                  <c:v>39409</c:v>
                </c:pt>
                <c:pt idx="99">
                  <c:v>39416</c:v>
                </c:pt>
                <c:pt idx="100">
                  <c:v>39423</c:v>
                </c:pt>
                <c:pt idx="101">
                  <c:v>39430</c:v>
                </c:pt>
                <c:pt idx="102">
                  <c:v>39437</c:v>
                </c:pt>
                <c:pt idx="103">
                  <c:v>39444</c:v>
                </c:pt>
                <c:pt idx="104">
                  <c:v>39451</c:v>
                </c:pt>
                <c:pt idx="105">
                  <c:v>39458</c:v>
                </c:pt>
                <c:pt idx="106">
                  <c:v>39465</c:v>
                </c:pt>
                <c:pt idx="107">
                  <c:v>39472</c:v>
                </c:pt>
                <c:pt idx="108">
                  <c:v>39479</c:v>
                </c:pt>
                <c:pt idx="109">
                  <c:v>39486</c:v>
                </c:pt>
                <c:pt idx="110">
                  <c:v>39493</c:v>
                </c:pt>
                <c:pt idx="111">
                  <c:v>39500</c:v>
                </c:pt>
                <c:pt idx="112">
                  <c:v>39507</c:v>
                </c:pt>
                <c:pt idx="113">
                  <c:v>39514</c:v>
                </c:pt>
                <c:pt idx="114">
                  <c:v>39521</c:v>
                </c:pt>
                <c:pt idx="115">
                  <c:v>39528</c:v>
                </c:pt>
                <c:pt idx="116">
                  <c:v>39535</c:v>
                </c:pt>
                <c:pt idx="117">
                  <c:v>39542</c:v>
                </c:pt>
                <c:pt idx="118">
                  <c:v>39549</c:v>
                </c:pt>
                <c:pt idx="119">
                  <c:v>39556</c:v>
                </c:pt>
                <c:pt idx="120">
                  <c:v>39563</c:v>
                </c:pt>
                <c:pt idx="121">
                  <c:v>39570</c:v>
                </c:pt>
                <c:pt idx="122">
                  <c:v>39577</c:v>
                </c:pt>
                <c:pt idx="123">
                  <c:v>39584</c:v>
                </c:pt>
                <c:pt idx="124">
                  <c:v>39591</c:v>
                </c:pt>
                <c:pt idx="125">
                  <c:v>39598</c:v>
                </c:pt>
                <c:pt idx="126">
                  <c:v>39605</c:v>
                </c:pt>
                <c:pt idx="127">
                  <c:v>39612</c:v>
                </c:pt>
                <c:pt idx="128">
                  <c:v>39619</c:v>
                </c:pt>
                <c:pt idx="129">
                  <c:v>39626</c:v>
                </c:pt>
                <c:pt idx="130">
                  <c:v>39633</c:v>
                </c:pt>
                <c:pt idx="131">
                  <c:v>39640</c:v>
                </c:pt>
                <c:pt idx="132">
                  <c:v>39647</c:v>
                </c:pt>
                <c:pt idx="133">
                  <c:v>39654</c:v>
                </c:pt>
                <c:pt idx="134">
                  <c:v>39661</c:v>
                </c:pt>
                <c:pt idx="135">
                  <c:v>39668</c:v>
                </c:pt>
                <c:pt idx="136">
                  <c:v>39675</c:v>
                </c:pt>
                <c:pt idx="137">
                  <c:v>39682</c:v>
                </c:pt>
                <c:pt idx="138">
                  <c:v>39689</c:v>
                </c:pt>
                <c:pt idx="139">
                  <c:v>39696</c:v>
                </c:pt>
                <c:pt idx="140">
                  <c:v>39703</c:v>
                </c:pt>
                <c:pt idx="141">
                  <c:v>39710</c:v>
                </c:pt>
                <c:pt idx="142">
                  <c:v>39717</c:v>
                </c:pt>
                <c:pt idx="143">
                  <c:v>39724</c:v>
                </c:pt>
                <c:pt idx="144">
                  <c:v>39731</c:v>
                </c:pt>
                <c:pt idx="145">
                  <c:v>39738</c:v>
                </c:pt>
                <c:pt idx="146">
                  <c:v>39745</c:v>
                </c:pt>
                <c:pt idx="147">
                  <c:v>39752</c:v>
                </c:pt>
                <c:pt idx="148">
                  <c:v>39759</c:v>
                </c:pt>
                <c:pt idx="149">
                  <c:v>39766</c:v>
                </c:pt>
                <c:pt idx="150">
                  <c:v>39773</c:v>
                </c:pt>
                <c:pt idx="151">
                  <c:v>39780</c:v>
                </c:pt>
                <c:pt idx="152">
                  <c:v>39787</c:v>
                </c:pt>
                <c:pt idx="153">
                  <c:v>39794</c:v>
                </c:pt>
                <c:pt idx="154">
                  <c:v>39801</c:v>
                </c:pt>
                <c:pt idx="155">
                  <c:v>39808</c:v>
                </c:pt>
                <c:pt idx="156">
                  <c:v>39815</c:v>
                </c:pt>
                <c:pt idx="157">
                  <c:v>39822</c:v>
                </c:pt>
                <c:pt idx="158">
                  <c:v>39829</c:v>
                </c:pt>
                <c:pt idx="159">
                  <c:v>39836</c:v>
                </c:pt>
                <c:pt idx="160">
                  <c:v>39843</c:v>
                </c:pt>
                <c:pt idx="161">
                  <c:v>39850</c:v>
                </c:pt>
                <c:pt idx="162">
                  <c:v>39857</c:v>
                </c:pt>
                <c:pt idx="163">
                  <c:v>39864</c:v>
                </c:pt>
                <c:pt idx="164">
                  <c:v>39871</c:v>
                </c:pt>
                <c:pt idx="165">
                  <c:v>39878</c:v>
                </c:pt>
                <c:pt idx="166">
                  <c:v>39885</c:v>
                </c:pt>
                <c:pt idx="167">
                  <c:v>39892</c:v>
                </c:pt>
                <c:pt idx="168">
                  <c:v>39899</c:v>
                </c:pt>
                <c:pt idx="169">
                  <c:v>39906</c:v>
                </c:pt>
                <c:pt idx="170">
                  <c:v>39913</c:v>
                </c:pt>
                <c:pt idx="171">
                  <c:v>39920</c:v>
                </c:pt>
                <c:pt idx="172">
                  <c:v>39927</c:v>
                </c:pt>
                <c:pt idx="173">
                  <c:v>39934</c:v>
                </c:pt>
                <c:pt idx="174">
                  <c:v>39941</c:v>
                </c:pt>
                <c:pt idx="175">
                  <c:v>39948</c:v>
                </c:pt>
                <c:pt idx="176">
                  <c:v>39955</c:v>
                </c:pt>
                <c:pt idx="177">
                  <c:v>39962</c:v>
                </c:pt>
                <c:pt idx="178">
                  <c:v>39969</c:v>
                </c:pt>
                <c:pt idx="179">
                  <c:v>39976</c:v>
                </c:pt>
                <c:pt idx="180">
                  <c:v>39983</c:v>
                </c:pt>
                <c:pt idx="181">
                  <c:v>39990</c:v>
                </c:pt>
                <c:pt idx="182">
                  <c:v>39997</c:v>
                </c:pt>
                <c:pt idx="183">
                  <c:v>40004</c:v>
                </c:pt>
                <c:pt idx="184">
                  <c:v>40011</c:v>
                </c:pt>
                <c:pt idx="185">
                  <c:v>40018</c:v>
                </c:pt>
                <c:pt idx="186">
                  <c:v>40025</c:v>
                </c:pt>
                <c:pt idx="187">
                  <c:v>40032</c:v>
                </c:pt>
                <c:pt idx="188">
                  <c:v>40039</c:v>
                </c:pt>
                <c:pt idx="189">
                  <c:v>40046</c:v>
                </c:pt>
                <c:pt idx="190">
                  <c:v>40053</c:v>
                </c:pt>
                <c:pt idx="191">
                  <c:v>40060</c:v>
                </c:pt>
                <c:pt idx="192">
                  <c:v>40067</c:v>
                </c:pt>
                <c:pt idx="193">
                  <c:v>40074</c:v>
                </c:pt>
                <c:pt idx="194">
                  <c:v>40081</c:v>
                </c:pt>
                <c:pt idx="195">
                  <c:v>40088</c:v>
                </c:pt>
                <c:pt idx="196">
                  <c:v>40095</c:v>
                </c:pt>
                <c:pt idx="197">
                  <c:v>40102</c:v>
                </c:pt>
                <c:pt idx="198">
                  <c:v>40109</c:v>
                </c:pt>
                <c:pt idx="199">
                  <c:v>40116</c:v>
                </c:pt>
                <c:pt idx="200">
                  <c:v>40123</c:v>
                </c:pt>
                <c:pt idx="201">
                  <c:v>40130</c:v>
                </c:pt>
                <c:pt idx="202">
                  <c:v>40137</c:v>
                </c:pt>
                <c:pt idx="203">
                  <c:v>40144</c:v>
                </c:pt>
                <c:pt idx="204">
                  <c:v>40151</c:v>
                </c:pt>
                <c:pt idx="205">
                  <c:v>40158</c:v>
                </c:pt>
                <c:pt idx="206">
                  <c:v>40165</c:v>
                </c:pt>
                <c:pt idx="207">
                  <c:v>40172</c:v>
                </c:pt>
                <c:pt idx="208">
                  <c:v>40179</c:v>
                </c:pt>
                <c:pt idx="209">
                  <c:v>40186</c:v>
                </c:pt>
                <c:pt idx="210">
                  <c:v>40193</c:v>
                </c:pt>
                <c:pt idx="211">
                  <c:v>40200</c:v>
                </c:pt>
                <c:pt idx="212">
                  <c:v>40207</c:v>
                </c:pt>
                <c:pt idx="213">
                  <c:v>40214</c:v>
                </c:pt>
                <c:pt idx="214">
                  <c:v>40221</c:v>
                </c:pt>
                <c:pt idx="215">
                  <c:v>40228</c:v>
                </c:pt>
                <c:pt idx="216">
                  <c:v>40235</c:v>
                </c:pt>
                <c:pt idx="217">
                  <c:v>40242</c:v>
                </c:pt>
                <c:pt idx="218">
                  <c:v>40249</c:v>
                </c:pt>
                <c:pt idx="219">
                  <c:v>40256</c:v>
                </c:pt>
                <c:pt idx="220">
                  <c:v>40263</c:v>
                </c:pt>
                <c:pt idx="221">
                  <c:v>40270</c:v>
                </c:pt>
                <c:pt idx="222">
                  <c:v>40277</c:v>
                </c:pt>
                <c:pt idx="223">
                  <c:v>40284</c:v>
                </c:pt>
                <c:pt idx="224">
                  <c:v>40291</c:v>
                </c:pt>
                <c:pt idx="225">
                  <c:v>40298</c:v>
                </c:pt>
                <c:pt idx="226">
                  <c:v>40305</c:v>
                </c:pt>
                <c:pt idx="227">
                  <c:v>40312</c:v>
                </c:pt>
                <c:pt idx="228">
                  <c:v>40319</c:v>
                </c:pt>
                <c:pt idx="229">
                  <c:v>40326</c:v>
                </c:pt>
                <c:pt idx="230">
                  <c:v>40333</c:v>
                </c:pt>
                <c:pt idx="231">
                  <c:v>40340</c:v>
                </c:pt>
                <c:pt idx="232">
                  <c:v>40347</c:v>
                </c:pt>
                <c:pt idx="233">
                  <c:v>40354</c:v>
                </c:pt>
                <c:pt idx="234">
                  <c:v>40361</c:v>
                </c:pt>
                <c:pt idx="235">
                  <c:v>40368</c:v>
                </c:pt>
                <c:pt idx="236">
                  <c:v>40375</c:v>
                </c:pt>
                <c:pt idx="237">
                  <c:v>40382</c:v>
                </c:pt>
                <c:pt idx="238">
                  <c:v>40389</c:v>
                </c:pt>
                <c:pt idx="239">
                  <c:v>40396</c:v>
                </c:pt>
                <c:pt idx="240">
                  <c:v>40403</c:v>
                </c:pt>
                <c:pt idx="241">
                  <c:v>40410</c:v>
                </c:pt>
                <c:pt idx="242">
                  <c:v>40417</c:v>
                </c:pt>
                <c:pt idx="243">
                  <c:v>40424</c:v>
                </c:pt>
                <c:pt idx="244">
                  <c:v>40431</c:v>
                </c:pt>
                <c:pt idx="245">
                  <c:v>40438</c:v>
                </c:pt>
                <c:pt idx="246">
                  <c:v>40445</c:v>
                </c:pt>
                <c:pt idx="247">
                  <c:v>40452</c:v>
                </c:pt>
                <c:pt idx="248">
                  <c:v>40459</c:v>
                </c:pt>
                <c:pt idx="249">
                  <c:v>40466</c:v>
                </c:pt>
                <c:pt idx="250">
                  <c:v>40473</c:v>
                </c:pt>
                <c:pt idx="251">
                  <c:v>40480</c:v>
                </c:pt>
                <c:pt idx="252">
                  <c:v>40487</c:v>
                </c:pt>
                <c:pt idx="253">
                  <c:v>40494</c:v>
                </c:pt>
                <c:pt idx="254">
                  <c:v>40501</c:v>
                </c:pt>
                <c:pt idx="255">
                  <c:v>40508</c:v>
                </c:pt>
                <c:pt idx="256">
                  <c:v>40515</c:v>
                </c:pt>
                <c:pt idx="257">
                  <c:v>40522</c:v>
                </c:pt>
                <c:pt idx="258">
                  <c:v>40529</c:v>
                </c:pt>
                <c:pt idx="259">
                  <c:v>40536</c:v>
                </c:pt>
                <c:pt idx="260">
                  <c:v>40543</c:v>
                </c:pt>
                <c:pt idx="261">
                  <c:v>40550</c:v>
                </c:pt>
                <c:pt idx="262">
                  <c:v>40557</c:v>
                </c:pt>
                <c:pt idx="263">
                  <c:v>40564</c:v>
                </c:pt>
                <c:pt idx="264">
                  <c:v>40571</c:v>
                </c:pt>
                <c:pt idx="265">
                  <c:v>40578</c:v>
                </c:pt>
                <c:pt idx="266">
                  <c:v>40585</c:v>
                </c:pt>
                <c:pt idx="267">
                  <c:v>40592</c:v>
                </c:pt>
                <c:pt idx="268">
                  <c:v>40599</c:v>
                </c:pt>
                <c:pt idx="269">
                  <c:v>40606</c:v>
                </c:pt>
                <c:pt idx="270">
                  <c:v>40613</c:v>
                </c:pt>
                <c:pt idx="271">
                  <c:v>40620</c:v>
                </c:pt>
                <c:pt idx="272">
                  <c:v>40627</c:v>
                </c:pt>
                <c:pt idx="273">
                  <c:v>40634</c:v>
                </c:pt>
                <c:pt idx="274">
                  <c:v>40641</c:v>
                </c:pt>
                <c:pt idx="275">
                  <c:v>40648</c:v>
                </c:pt>
                <c:pt idx="276">
                  <c:v>40655</c:v>
                </c:pt>
                <c:pt idx="277">
                  <c:v>40662</c:v>
                </c:pt>
                <c:pt idx="278">
                  <c:v>40669</c:v>
                </c:pt>
                <c:pt idx="279">
                  <c:v>40676</c:v>
                </c:pt>
                <c:pt idx="280">
                  <c:v>40683</c:v>
                </c:pt>
                <c:pt idx="281">
                  <c:v>40690</c:v>
                </c:pt>
                <c:pt idx="282">
                  <c:v>40697</c:v>
                </c:pt>
                <c:pt idx="283">
                  <c:v>40704</c:v>
                </c:pt>
                <c:pt idx="284">
                  <c:v>40711</c:v>
                </c:pt>
                <c:pt idx="285">
                  <c:v>40718</c:v>
                </c:pt>
                <c:pt idx="286">
                  <c:v>40725</c:v>
                </c:pt>
                <c:pt idx="287">
                  <c:v>40732</c:v>
                </c:pt>
                <c:pt idx="288">
                  <c:v>40739</c:v>
                </c:pt>
                <c:pt idx="289">
                  <c:v>40746</c:v>
                </c:pt>
                <c:pt idx="290">
                  <c:v>40753</c:v>
                </c:pt>
                <c:pt idx="291">
                  <c:v>40760</c:v>
                </c:pt>
                <c:pt idx="292">
                  <c:v>40767</c:v>
                </c:pt>
                <c:pt idx="293">
                  <c:v>40774</c:v>
                </c:pt>
                <c:pt idx="294">
                  <c:v>40781</c:v>
                </c:pt>
                <c:pt idx="295">
                  <c:v>40788</c:v>
                </c:pt>
                <c:pt idx="296">
                  <c:v>40795</c:v>
                </c:pt>
                <c:pt idx="297">
                  <c:v>40802</c:v>
                </c:pt>
                <c:pt idx="298">
                  <c:v>40809</c:v>
                </c:pt>
                <c:pt idx="299">
                  <c:v>40816</c:v>
                </c:pt>
                <c:pt idx="300">
                  <c:v>40823</c:v>
                </c:pt>
                <c:pt idx="301">
                  <c:v>40830</c:v>
                </c:pt>
                <c:pt idx="302">
                  <c:v>40837</c:v>
                </c:pt>
                <c:pt idx="303">
                  <c:v>40844</c:v>
                </c:pt>
                <c:pt idx="304">
                  <c:v>40851</c:v>
                </c:pt>
                <c:pt idx="305">
                  <c:v>40858</c:v>
                </c:pt>
                <c:pt idx="306">
                  <c:v>40865</c:v>
                </c:pt>
                <c:pt idx="307">
                  <c:v>40872</c:v>
                </c:pt>
                <c:pt idx="308">
                  <c:v>40879</c:v>
                </c:pt>
                <c:pt idx="309">
                  <c:v>40886</c:v>
                </c:pt>
                <c:pt idx="310">
                  <c:v>40893</c:v>
                </c:pt>
                <c:pt idx="311">
                  <c:v>40900</c:v>
                </c:pt>
                <c:pt idx="312">
                  <c:v>40907</c:v>
                </c:pt>
                <c:pt idx="313">
                  <c:v>40914</c:v>
                </c:pt>
                <c:pt idx="314">
                  <c:v>40921</c:v>
                </c:pt>
                <c:pt idx="315">
                  <c:v>40928</c:v>
                </c:pt>
                <c:pt idx="316">
                  <c:v>40935</c:v>
                </c:pt>
                <c:pt idx="317">
                  <c:v>40942</c:v>
                </c:pt>
                <c:pt idx="318">
                  <c:v>40949</c:v>
                </c:pt>
                <c:pt idx="319">
                  <c:v>40956</c:v>
                </c:pt>
                <c:pt idx="320">
                  <c:v>40963</c:v>
                </c:pt>
                <c:pt idx="321">
                  <c:v>40970</c:v>
                </c:pt>
                <c:pt idx="322">
                  <c:v>40977</c:v>
                </c:pt>
                <c:pt idx="323">
                  <c:v>40984</c:v>
                </c:pt>
                <c:pt idx="324">
                  <c:v>40991</c:v>
                </c:pt>
                <c:pt idx="325">
                  <c:v>40998</c:v>
                </c:pt>
                <c:pt idx="326">
                  <c:v>41005</c:v>
                </c:pt>
                <c:pt idx="327">
                  <c:v>41012</c:v>
                </c:pt>
                <c:pt idx="328">
                  <c:v>41019</c:v>
                </c:pt>
                <c:pt idx="329">
                  <c:v>41026</c:v>
                </c:pt>
                <c:pt idx="330">
                  <c:v>41033</c:v>
                </c:pt>
                <c:pt idx="331">
                  <c:v>41040</c:v>
                </c:pt>
                <c:pt idx="332">
                  <c:v>41047</c:v>
                </c:pt>
                <c:pt idx="333">
                  <c:v>41054</c:v>
                </c:pt>
                <c:pt idx="334">
                  <c:v>41061</c:v>
                </c:pt>
                <c:pt idx="335">
                  <c:v>41068</c:v>
                </c:pt>
                <c:pt idx="336">
                  <c:v>41075</c:v>
                </c:pt>
                <c:pt idx="337">
                  <c:v>41082</c:v>
                </c:pt>
                <c:pt idx="338">
                  <c:v>41089</c:v>
                </c:pt>
                <c:pt idx="339">
                  <c:v>41096</c:v>
                </c:pt>
                <c:pt idx="340">
                  <c:v>41103</c:v>
                </c:pt>
                <c:pt idx="341">
                  <c:v>41110</c:v>
                </c:pt>
                <c:pt idx="342">
                  <c:v>41117</c:v>
                </c:pt>
                <c:pt idx="343">
                  <c:v>41124</c:v>
                </c:pt>
                <c:pt idx="344">
                  <c:v>41131</c:v>
                </c:pt>
                <c:pt idx="345">
                  <c:v>41138</c:v>
                </c:pt>
                <c:pt idx="346">
                  <c:v>41145</c:v>
                </c:pt>
                <c:pt idx="347">
                  <c:v>41152</c:v>
                </c:pt>
                <c:pt idx="348">
                  <c:v>41159</c:v>
                </c:pt>
                <c:pt idx="349">
                  <c:v>41166</c:v>
                </c:pt>
                <c:pt idx="350">
                  <c:v>41173</c:v>
                </c:pt>
                <c:pt idx="351">
                  <c:v>41180</c:v>
                </c:pt>
                <c:pt idx="352">
                  <c:v>41187</c:v>
                </c:pt>
                <c:pt idx="353">
                  <c:v>41194</c:v>
                </c:pt>
                <c:pt idx="354">
                  <c:v>41201</c:v>
                </c:pt>
                <c:pt idx="355">
                  <c:v>41208</c:v>
                </c:pt>
                <c:pt idx="356">
                  <c:v>41215</c:v>
                </c:pt>
                <c:pt idx="357">
                  <c:v>41222</c:v>
                </c:pt>
                <c:pt idx="358">
                  <c:v>41229</c:v>
                </c:pt>
                <c:pt idx="359">
                  <c:v>41236</c:v>
                </c:pt>
                <c:pt idx="360">
                  <c:v>41243</c:v>
                </c:pt>
                <c:pt idx="361">
                  <c:v>41250</c:v>
                </c:pt>
                <c:pt idx="362">
                  <c:v>41257</c:v>
                </c:pt>
                <c:pt idx="363">
                  <c:v>41264</c:v>
                </c:pt>
                <c:pt idx="364">
                  <c:v>41271</c:v>
                </c:pt>
                <c:pt idx="365">
                  <c:v>41278</c:v>
                </c:pt>
                <c:pt idx="366">
                  <c:v>41285</c:v>
                </c:pt>
                <c:pt idx="367">
                  <c:v>41292</c:v>
                </c:pt>
                <c:pt idx="368">
                  <c:v>41299</c:v>
                </c:pt>
                <c:pt idx="369">
                  <c:v>41306</c:v>
                </c:pt>
                <c:pt idx="370">
                  <c:v>41313</c:v>
                </c:pt>
                <c:pt idx="371">
                  <c:v>41320</c:v>
                </c:pt>
                <c:pt idx="372">
                  <c:v>41327</c:v>
                </c:pt>
                <c:pt idx="373">
                  <c:v>41334</c:v>
                </c:pt>
                <c:pt idx="374">
                  <c:v>41341</c:v>
                </c:pt>
                <c:pt idx="375">
                  <c:v>41348</c:v>
                </c:pt>
                <c:pt idx="376">
                  <c:v>41355</c:v>
                </c:pt>
                <c:pt idx="377">
                  <c:v>41362</c:v>
                </c:pt>
                <c:pt idx="378">
                  <c:v>41369</c:v>
                </c:pt>
                <c:pt idx="379">
                  <c:v>41376</c:v>
                </c:pt>
                <c:pt idx="380">
                  <c:v>41383</c:v>
                </c:pt>
                <c:pt idx="381">
                  <c:v>41390</c:v>
                </c:pt>
                <c:pt idx="382">
                  <c:v>41397</c:v>
                </c:pt>
                <c:pt idx="383">
                  <c:v>41404</c:v>
                </c:pt>
                <c:pt idx="384">
                  <c:v>41411</c:v>
                </c:pt>
                <c:pt idx="385">
                  <c:v>41418</c:v>
                </c:pt>
                <c:pt idx="386">
                  <c:v>41425</c:v>
                </c:pt>
                <c:pt idx="387">
                  <c:v>41432</c:v>
                </c:pt>
                <c:pt idx="388">
                  <c:v>41439</c:v>
                </c:pt>
                <c:pt idx="389">
                  <c:v>41446</c:v>
                </c:pt>
                <c:pt idx="390">
                  <c:v>41453</c:v>
                </c:pt>
                <c:pt idx="391">
                  <c:v>41460</c:v>
                </c:pt>
                <c:pt idx="392">
                  <c:v>41467</c:v>
                </c:pt>
                <c:pt idx="393">
                  <c:v>41474</c:v>
                </c:pt>
                <c:pt idx="394">
                  <c:v>41481</c:v>
                </c:pt>
                <c:pt idx="395">
                  <c:v>41488</c:v>
                </c:pt>
                <c:pt idx="396">
                  <c:v>41495</c:v>
                </c:pt>
                <c:pt idx="397">
                  <c:v>41502</c:v>
                </c:pt>
                <c:pt idx="398">
                  <c:v>41509</c:v>
                </c:pt>
                <c:pt idx="399">
                  <c:v>41516</c:v>
                </c:pt>
                <c:pt idx="400">
                  <c:v>41523</c:v>
                </c:pt>
                <c:pt idx="401">
                  <c:v>41530</c:v>
                </c:pt>
                <c:pt idx="402">
                  <c:v>41537</c:v>
                </c:pt>
                <c:pt idx="403">
                  <c:v>41544</c:v>
                </c:pt>
                <c:pt idx="404">
                  <c:v>41551</c:v>
                </c:pt>
                <c:pt idx="405">
                  <c:v>41558</c:v>
                </c:pt>
                <c:pt idx="406">
                  <c:v>41565</c:v>
                </c:pt>
                <c:pt idx="407">
                  <c:v>41572</c:v>
                </c:pt>
                <c:pt idx="408">
                  <c:v>41579</c:v>
                </c:pt>
                <c:pt idx="409">
                  <c:v>41586</c:v>
                </c:pt>
                <c:pt idx="410">
                  <c:v>41593</c:v>
                </c:pt>
                <c:pt idx="411">
                  <c:v>41600</c:v>
                </c:pt>
                <c:pt idx="412">
                  <c:v>41607</c:v>
                </c:pt>
                <c:pt idx="413">
                  <c:v>41614</c:v>
                </c:pt>
                <c:pt idx="414">
                  <c:v>41621</c:v>
                </c:pt>
                <c:pt idx="415">
                  <c:v>41628</c:v>
                </c:pt>
                <c:pt idx="416">
                  <c:v>41635</c:v>
                </c:pt>
                <c:pt idx="417">
                  <c:v>41642</c:v>
                </c:pt>
                <c:pt idx="418">
                  <c:v>41649</c:v>
                </c:pt>
                <c:pt idx="419">
                  <c:v>41656</c:v>
                </c:pt>
                <c:pt idx="420">
                  <c:v>41663</c:v>
                </c:pt>
                <c:pt idx="421">
                  <c:v>41670</c:v>
                </c:pt>
                <c:pt idx="422">
                  <c:v>41677</c:v>
                </c:pt>
                <c:pt idx="423">
                  <c:v>41684</c:v>
                </c:pt>
                <c:pt idx="424">
                  <c:v>41691</c:v>
                </c:pt>
                <c:pt idx="425">
                  <c:v>41698</c:v>
                </c:pt>
                <c:pt idx="426">
                  <c:v>41705</c:v>
                </c:pt>
                <c:pt idx="427">
                  <c:v>41712</c:v>
                </c:pt>
                <c:pt idx="428">
                  <c:v>41719</c:v>
                </c:pt>
                <c:pt idx="429">
                  <c:v>41726</c:v>
                </c:pt>
                <c:pt idx="430">
                  <c:v>41733</c:v>
                </c:pt>
                <c:pt idx="431">
                  <c:v>41740</c:v>
                </c:pt>
                <c:pt idx="432">
                  <c:v>41747</c:v>
                </c:pt>
                <c:pt idx="433">
                  <c:v>41754</c:v>
                </c:pt>
                <c:pt idx="434">
                  <c:v>41761</c:v>
                </c:pt>
                <c:pt idx="435">
                  <c:v>41768</c:v>
                </c:pt>
                <c:pt idx="436">
                  <c:v>41775</c:v>
                </c:pt>
                <c:pt idx="437">
                  <c:v>41782</c:v>
                </c:pt>
                <c:pt idx="438">
                  <c:v>41789</c:v>
                </c:pt>
                <c:pt idx="439">
                  <c:v>41796</c:v>
                </c:pt>
                <c:pt idx="440">
                  <c:v>41803</c:v>
                </c:pt>
                <c:pt idx="441">
                  <c:v>41810</c:v>
                </c:pt>
                <c:pt idx="442">
                  <c:v>41817</c:v>
                </c:pt>
                <c:pt idx="443">
                  <c:v>41824</c:v>
                </c:pt>
                <c:pt idx="444">
                  <c:v>41831</c:v>
                </c:pt>
                <c:pt idx="445">
                  <c:v>41838</c:v>
                </c:pt>
                <c:pt idx="446">
                  <c:v>41845</c:v>
                </c:pt>
                <c:pt idx="447">
                  <c:v>41852</c:v>
                </c:pt>
                <c:pt idx="448">
                  <c:v>41859</c:v>
                </c:pt>
                <c:pt idx="449">
                  <c:v>41866</c:v>
                </c:pt>
                <c:pt idx="450">
                  <c:v>41873</c:v>
                </c:pt>
                <c:pt idx="451">
                  <c:v>41880</c:v>
                </c:pt>
                <c:pt idx="452">
                  <c:v>41887</c:v>
                </c:pt>
                <c:pt idx="453">
                  <c:v>41894</c:v>
                </c:pt>
                <c:pt idx="454">
                  <c:v>41901</c:v>
                </c:pt>
                <c:pt idx="455">
                  <c:v>41908</c:v>
                </c:pt>
                <c:pt idx="456">
                  <c:v>41915</c:v>
                </c:pt>
                <c:pt idx="457">
                  <c:v>41922</c:v>
                </c:pt>
                <c:pt idx="458">
                  <c:v>41929</c:v>
                </c:pt>
                <c:pt idx="459">
                  <c:v>41936</c:v>
                </c:pt>
                <c:pt idx="460">
                  <c:v>41943</c:v>
                </c:pt>
                <c:pt idx="461">
                  <c:v>41950</c:v>
                </c:pt>
                <c:pt idx="462">
                  <c:v>41957</c:v>
                </c:pt>
                <c:pt idx="463">
                  <c:v>41964</c:v>
                </c:pt>
                <c:pt idx="464">
                  <c:v>41971</c:v>
                </c:pt>
                <c:pt idx="465">
                  <c:v>41978</c:v>
                </c:pt>
                <c:pt idx="466">
                  <c:v>41985</c:v>
                </c:pt>
                <c:pt idx="467">
                  <c:v>41992</c:v>
                </c:pt>
                <c:pt idx="468">
                  <c:v>41999</c:v>
                </c:pt>
                <c:pt idx="469">
                  <c:v>42006</c:v>
                </c:pt>
                <c:pt idx="470">
                  <c:v>42013</c:v>
                </c:pt>
                <c:pt idx="471">
                  <c:v>42020</c:v>
                </c:pt>
                <c:pt idx="472">
                  <c:v>42027</c:v>
                </c:pt>
                <c:pt idx="473">
                  <c:v>42034</c:v>
                </c:pt>
                <c:pt idx="474">
                  <c:v>42041</c:v>
                </c:pt>
                <c:pt idx="475">
                  <c:v>42048</c:v>
                </c:pt>
                <c:pt idx="476">
                  <c:v>42055</c:v>
                </c:pt>
                <c:pt idx="477">
                  <c:v>42062</c:v>
                </c:pt>
                <c:pt idx="478">
                  <c:v>42069</c:v>
                </c:pt>
                <c:pt idx="479">
                  <c:v>42076</c:v>
                </c:pt>
                <c:pt idx="480">
                  <c:v>42083</c:v>
                </c:pt>
                <c:pt idx="481">
                  <c:v>42090</c:v>
                </c:pt>
                <c:pt idx="482">
                  <c:v>42097</c:v>
                </c:pt>
                <c:pt idx="483">
                  <c:v>42104</c:v>
                </c:pt>
                <c:pt idx="484">
                  <c:v>42111</c:v>
                </c:pt>
                <c:pt idx="485">
                  <c:v>42118</c:v>
                </c:pt>
                <c:pt idx="486">
                  <c:v>42125</c:v>
                </c:pt>
                <c:pt idx="487">
                  <c:v>42132</c:v>
                </c:pt>
                <c:pt idx="488">
                  <c:v>42139</c:v>
                </c:pt>
                <c:pt idx="489">
                  <c:v>42146</c:v>
                </c:pt>
                <c:pt idx="490">
                  <c:v>42153</c:v>
                </c:pt>
                <c:pt idx="491">
                  <c:v>42160</c:v>
                </c:pt>
                <c:pt idx="492">
                  <c:v>42167</c:v>
                </c:pt>
                <c:pt idx="493">
                  <c:v>42174</c:v>
                </c:pt>
                <c:pt idx="494">
                  <c:v>42181</c:v>
                </c:pt>
                <c:pt idx="495">
                  <c:v>42188</c:v>
                </c:pt>
                <c:pt idx="496">
                  <c:v>42195</c:v>
                </c:pt>
                <c:pt idx="497">
                  <c:v>42202</c:v>
                </c:pt>
                <c:pt idx="498">
                  <c:v>42209</c:v>
                </c:pt>
                <c:pt idx="499">
                  <c:v>42216</c:v>
                </c:pt>
                <c:pt idx="500">
                  <c:v>42223</c:v>
                </c:pt>
                <c:pt idx="501">
                  <c:v>42230</c:v>
                </c:pt>
                <c:pt idx="502">
                  <c:v>42237</c:v>
                </c:pt>
                <c:pt idx="503">
                  <c:v>42244</c:v>
                </c:pt>
                <c:pt idx="504">
                  <c:v>42251</c:v>
                </c:pt>
                <c:pt idx="505">
                  <c:v>42258</c:v>
                </c:pt>
                <c:pt idx="506">
                  <c:v>42265</c:v>
                </c:pt>
                <c:pt idx="507">
                  <c:v>42272</c:v>
                </c:pt>
                <c:pt idx="508">
                  <c:v>42279</c:v>
                </c:pt>
                <c:pt idx="509">
                  <c:v>42286</c:v>
                </c:pt>
                <c:pt idx="510">
                  <c:v>42293</c:v>
                </c:pt>
                <c:pt idx="511">
                  <c:v>42300</c:v>
                </c:pt>
                <c:pt idx="512">
                  <c:v>42307</c:v>
                </c:pt>
                <c:pt idx="513">
                  <c:v>42314</c:v>
                </c:pt>
                <c:pt idx="514">
                  <c:v>42321</c:v>
                </c:pt>
                <c:pt idx="515">
                  <c:v>42328</c:v>
                </c:pt>
                <c:pt idx="516">
                  <c:v>42335</c:v>
                </c:pt>
                <c:pt idx="517">
                  <c:v>42342</c:v>
                </c:pt>
                <c:pt idx="518">
                  <c:v>42349</c:v>
                </c:pt>
                <c:pt idx="519">
                  <c:v>42356</c:v>
                </c:pt>
                <c:pt idx="520">
                  <c:v>42363</c:v>
                </c:pt>
                <c:pt idx="521">
                  <c:v>42370</c:v>
                </c:pt>
                <c:pt idx="522">
                  <c:v>42377</c:v>
                </c:pt>
                <c:pt idx="523">
                  <c:v>42384</c:v>
                </c:pt>
                <c:pt idx="524">
                  <c:v>42391</c:v>
                </c:pt>
                <c:pt idx="525">
                  <c:v>42398</c:v>
                </c:pt>
                <c:pt idx="526">
                  <c:v>42405</c:v>
                </c:pt>
                <c:pt idx="527">
                  <c:v>42412</c:v>
                </c:pt>
                <c:pt idx="528">
                  <c:v>42419</c:v>
                </c:pt>
                <c:pt idx="529">
                  <c:v>42426</c:v>
                </c:pt>
                <c:pt idx="530">
                  <c:v>42433</c:v>
                </c:pt>
                <c:pt idx="531">
                  <c:v>42440</c:v>
                </c:pt>
                <c:pt idx="532">
                  <c:v>42447</c:v>
                </c:pt>
                <c:pt idx="533">
                  <c:v>42454</c:v>
                </c:pt>
                <c:pt idx="534">
                  <c:v>42461</c:v>
                </c:pt>
                <c:pt idx="535">
                  <c:v>42468</c:v>
                </c:pt>
                <c:pt idx="536">
                  <c:v>42475</c:v>
                </c:pt>
                <c:pt idx="537">
                  <c:v>42482</c:v>
                </c:pt>
                <c:pt idx="538">
                  <c:v>42489</c:v>
                </c:pt>
                <c:pt idx="539">
                  <c:v>42496</c:v>
                </c:pt>
                <c:pt idx="540">
                  <c:v>42503</c:v>
                </c:pt>
                <c:pt idx="541">
                  <c:v>42510</c:v>
                </c:pt>
                <c:pt idx="542">
                  <c:v>42517</c:v>
                </c:pt>
                <c:pt idx="543">
                  <c:v>42524</c:v>
                </c:pt>
                <c:pt idx="544">
                  <c:v>42531</c:v>
                </c:pt>
                <c:pt idx="545">
                  <c:v>42538</c:v>
                </c:pt>
                <c:pt idx="546">
                  <c:v>42545</c:v>
                </c:pt>
                <c:pt idx="547">
                  <c:v>42552</c:v>
                </c:pt>
                <c:pt idx="548">
                  <c:v>42559</c:v>
                </c:pt>
                <c:pt idx="549">
                  <c:v>42566</c:v>
                </c:pt>
                <c:pt idx="550">
                  <c:v>42573</c:v>
                </c:pt>
                <c:pt idx="551">
                  <c:v>42580</c:v>
                </c:pt>
                <c:pt idx="552">
                  <c:v>42587</c:v>
                </c:pt>
                <c:pt idx="553">
                  <c:v>42594</c:v>
                </c:pt>
                <c:pt idx="554">
                  <c:v>42601</c:v>
                </c:pt>
                <c:pt idx="555">
                  <c:v>42608</c:v>
                </c:pt>
                <c:pt idx="556">
                  <c:v>42615</c:v>
                </c:pt>
                <c:pt idx="557">
                  <c:v>42622</c:v>
                </c:pt>
                <c:pt idx="558">
                  <c:v>42629</c:v>
                </c:pt>
                <c:pt idx="559">
                  <c:v>42636</c:v>
                </c:pt>
                <c:pt idx="560">
                  <c:v>42643</c:v>
                </c:pt>
                <c:pt idx="561">
                  <c:v>42650</c:v>
                </c:pt>
                <c:pt idx="562">
                  <c:v>42657</c:v>
                </c:pt>
                <c:pt idx="563">
                  <c:v>42664</c:v>
                </c:pt>
                <c:pt idx="564">
                  <c:v>42671</c:v>
                </c:pt>
                <c:pt idx="565">
                  <c:v>42678</c:v>
                </c:pt>
                <c:pt idx="566">
                  <c:v>42685</c:v>
                </c:pt>
                <c:pt idx="567">
                  <c:v>42692</c:v>
                </c:pt>
                <c:pt idx="568">
                  <c:v>42699</c:v>
                </c:pt>
                <c:pt idx="569">
                  <c:v>42706</c:v>
                </c:pt>
                <c:pt idx="570">
                  <c:v>42713</c:v>
                </c:pt>
                <c:pt idx="571">
                  <c:v>42720</c:v>
                </c:pt>
                <c:pt idx="572">
                  <c:v>42727</c:v>
                </c:pt>
                <c:pt idx="573">
                  <c:v>42734</c:v>
                </c:pt>
                <c:pt idx="574">
                  <c:v>42741</c:v>
                </c:pt>
                <c:pt idx="575">
                  <c:v>42748</c:v>
                </c:pt>
                <c:pt idx="576">
                  <c:v>42755</c:v>
                </c:pt>
                <c:pt idx="577">
                  <c:v>42762</c:v>
                </c:pt>
                <c:pt idx="578">
                  <c:v>42769</c:v>
                </c:pt>
                <c:pt idx="579">
                  <c:v>42776</c:v>
                </c:pt>
                <c:pt idx="580">
                  <c:v>42783</c:v>
                </c:pt>
                <c:pt idx="581">
                  <c:v>42790</c:v>
                </c:pt>
                <c:pt idx="582">
                  <c:v>42797</c:v>
                </c:pt>
                <c:pt idx="583">
                  <c:v>42804</c:v>
                </c:pt>
                <c:pt idx="584">
                  <c:v>42811</c:v>
                </c:pt>
                <c:pt idx="585">
                  <c:v>42818</c:v>
                </c:pt>
                <c:pt idx="586">
                  <c:v>42825</c:v>
                </c:pt>
                <c:pt idx="587">
                  <c:v>42832</c:v>
                </c:pt>
                <c:pt idx="588">
                  <c:v>42839</c:v>
                </c:pt>
                <c:pt idx="589">
                  <c:v>42846</c:v>
                </c:pt>
                <c:pt idx="590">
                  <c:v>42853</c:v>
                </c:pt>
                <c:pt idx="591">
                  <c:v>42860</c:v>
                </c:pt>
                <c:pt idx="592">
                  <c:v>42867</c:v>
                </c:pt>
                <c:pt idx="593">
                  <c:v>42874</c:v>
                </c:pt>
                <c:pt idx="594">
                  <c:v>42881</c:v>
                </c:pt>
                <c:pt idx="595">
                  <c:v>42888</c:v>
                </c:pt>
                <c:pt idx="596">
                  <c:v>42895</c:v>
                </c:pt>
                <c:pt idx="597">
                  <c:v>42902</c:v>
                </c:pt>
                <c:pt idx="598">
                  <c:v>42909</c:v>
                </c:pt>
                <c:pt idx="599">
                  <c:v>42916</c:v>
                </c:pt>
                <c:pt idx="600">
                  <c:v>42923</c:v>
                </c:pt>
                <c:pt idx="601">
                  <c:v>42930</c:v>
                </c:pt>
                <c:pt idx="602">
                  <c:v>42937</c:v>
                </c:pt>
                <c:pt idx="603">
                  <c:v>42944</c:v>
                </c:pt>
                <c:pt idx="604">
                  <c:v>42951</c:v>
                </c:pt>
                <c:pt idx="605">
                  <c:v>42958</c:v>
                </c:pt>
                <c:pt idx="606">
                  <c:v>42965</c:v>
                </c:pt>
                <c:pt idx="607">
                  <c:v>42972</c:v>
                </c:pt>
                <c:pt idx="608">
                  <c:v>42979</c:v>
                </c:pt>
                <c:pt idx="609">
                  <c:v>42986</c:v>
                </c:pt>
                <c:pt idx="610">
                  <c:v>42993</c:v>
                </c:pt>
                <c:pt idx="611">
                  <c:v>43000</c:v>
                </c:pt>
                <c:pt idx="612">
                  <c:v>43007</c:v>
                </c:pt>
                <c:pt idx="613">
                  <c:v>43014</c:v>
                </c:pt>
                <c:pt idx="614">
                  <c:v>43021</c:v>
                </c:pt>
                <c:pt idx="615">
                  <c:v>43028</c:v>
                </c:pt>
                <c:pt idx="616">
                  <c:v>43035</c:v>
                </c:pt>
                <c:pt idx="617">
                  <c:v>43042</c:v>
                </c:pt>
                <c:pt idx="618">
                  <c:v>43049</c:v>
                </c:pt>
                <c:pt idx="619">
                  <c:v>43056</c:v>
                </c:pt>
                <c:pt idx="620">
                  <c:v>43063</c:v>
                </c:pt>
                <c:pt idx="621">
                  <c:v>43070</c:v>
                </c:pt>
                <c:pt idx="622">
                  <c:v>43077</c:v>
                </c:pt>
                <c:pt idx="623">
                  <c:v>43084</c:v>
                </c:pt>
                <c:pt idx="624">
                  <c:v>43091</c:v>
                </c:pt>
                <c:pt idx="625">
                  <c:v>43098</c:v>
                </c:pt>
                <c:pt idx="626">
                  <c:v>43105</c:v>
                </c:pt>
                <c:pt idx="627">
                  <c:v>43112</c:v>
                </c:pt>
                <c:pt idx="628">
                  <c:v>43119</c:v>
                </c:pt>
                <c:pt idx="629">
                  <c:v>43126</c:v>
                </c:pt>
                <c:pt idx="630">
                  <c:v>43133</c:v>
                </c:pt>
                <c:pt idx="631">
                  <c:v>43140</c:v>
                </c:pt>
                <c:pt idx="632">
                  <c:v>43147</c:v>
                </c:pt>
                <c:pt idx="633">
                  <c:v>43154</c:v>
                </c:pt>
                <c:pt idx="634">
                  <c:v>43161</c:v>
                </c:pt>
                <c:pt idx="635">
                  <c:v>43168</c:v>
                </c:pt>
                <c:pt idx="636">
                  <c:v>43175</c:v>
                </c:pt>
                <c:pt idx="637">
                  <c:v>43182</c:v>
                </c:pt>
                <c:pt idx="638">
                  <c:v>43189</c:v>
                </c:pt>
                <c:pt idx="639">
                  <c:v>43196</c:v>
                </c:pt>
                <c:pt idx="640">
                  <c:v>43203</c:v>
                </c:pt>
                <c:pt idx="641">
                  <c:v>43210</c:v>
                </c:pt>
                <c:pt idx="642">
                  <c:v>43217</c:v>
                </c:pt>
                <c:pt idx="643">
                  <c:v>43224</c:v>
                </c:pt>
                <c:pt idx="644">
                  <c:v>43231</c:v>
                </c:pt>
                <c:pt idx="645">
                  <c:v>43238</c:v>
                </c:pt>
                <c:pt idx="646">
                  <c:v>43245</c:v>
                </c:pt>
                <c:pt idx="647">
                  <c:v>43252</c:v>
                </c:pt>
                <c:pt idx="648">
                  <c:v>43259</c:v>
                </c:pt>
                <c:pt idx="649">
                  <c:v>43266</c:v>
                </c:pt>
                <c:pt idx="650">
                  <c:v>43273</c:v>
                </c:pt>
                <c:pt idx="651">
                  <c:v>43280</c:v>
                </c:pt>
                <c:pt idx="652">
                  <c:v>43287</c:v>
                </c:pt>
                <c:pt idx="653">
                  <c:v>43294</c:v>
                </c:pt>
                <c:pt idx="654">
                  <c:v>43301</c:v>
                </c:pt>
                <c:pt idx="655">
                  <c:v>43308</c:v>
                </c:pt>
                <c:pt idx="656">
                  <c:v>43315</c:v>
                </c:pt>
                <c:pt idx="657">
                  <c:v>43322</c:v>
                </c:pt>
                <c:pt idx="658">
                  <c:v>43329</c:v>
                </c:pt>
                <c:pt idx="659">
                  <c:v>43336</c:v>
                </c:pt>
                <c:pt idx="660">
                  <c:v>43343</c:v>
                </c:pt>
                <c:pt idx="661">
                  <c:v>43350</c:v>
                </c:pt>
                <c:pt idx="662">
                  <c:v>43357</c:v>
                </c:pt>
                <c:pt idx="663">
                  <c:v>43364</c:v>
                </c:pt>
                <c:pt idx="664">
                  <c:v>43371</c:v>
                </c:pt>
                <c:pt idx="665">
                  <c:v>43378</c:v>
                </c:pt>
                <c:pt idx="666">
                  <c:v>43385</c:v>
                </c:pt>
                <c:pt idx="667">
                  <c:v>43392</c:v>
                </c:pt>
                <c:pt idx="668">
                  <c:v>43399</c:v>
                </c:pt>
                <c:pt idx="669">
                  <c:v>43406</c:v>
                </c:pt>
                <c:pt idx="670">
                  <c:v>43413</c:v>
                </c:pt>
                <c:pt idx="671">
                  <c:v>43420</c:v>
                </c:pt>
                <c:pt idx="672">
                  <c:v>43427</c:v>
                </c:pt>
                <c:pt idx="673">
                  <c:v>43434</c:v>
                </c:pt>
                <c:pt idx="674">
                  <c:v>43441</c:v>
                </c:pt>
                <c:pt idx="675">
                  <c:v>43448</c:v>
                </c:pt>
                <c:pt idx="676">
                  <c:v>43455</c:v>
                </c:pt>
                <c:pt idx="677">
                  <c:v>43462</c:v>
                </c:pt>
                <c:pt idx="678">
                  <c:v>43469</c:v>
                </c:pt>
                <c:pt idx="679">
                  <c:v>43476</c:v>
                </c:pt>
                <c:pt idx="680">
                  <c:v>43483</c:v>
                </c:pt>
                <c:pt idx="681">
                  <c:v>43490</c:v>
                </c:pt>
                <c:pt idx="682">
                  <c:v>43497</c:v>
                </c:pt>
                <c:pt idx="683">
                  <c:v>43504</c:v>
                </c:pt>
                <c:pt idx="684">
                  <c:v>43511</c:v>
                </c:pt>
                <c:pt idx="685">
                  <c:v>43518</c:v>
                </c:pt>
                <c:pt idx="686">
                  <c:v>43525</c:v>
                </c:pt>
                <c:pt idx="687">
                  <c:v>43532</c:v>
                </c:pt>
                <c:pt idx="688">
                  <c:v>43539</c:v>
                </c:pt>
                <c:pt idx="689">
                  <c:v>43546</c:v>
                </c:pt>
                <c:pt idx="690">
                  <c:v>43553</c:v>
                </c:pt>
                <c:pt idx="691">
                  <c:v>43560</c:v>
                </c:pt>
                <c:pt idx="692">
                  <c:v>43567</c:v>
                </c:pt>
                <c:pt idx="693">
                  <c:v>43574</c:v>
                </c:pt>
                <c:pt idx="694">
                  <c:v>43581</c:v>
                </c:pt>
                <c:pt idx="695">
                  <c:v>43588</c:v>
                </c:pt>
                <c:pt idx="696">
                  <c:v>43595</c:v>
                </c:pt>
                <c:pt idx="697">
                  <c:v>43602</c:v>
                </c:pt>
                <c:pt idx="698">
                  <c:v>43609</c:v>
                </c:pt>
                <c:pt idx="699">
                  <c:v>43616</c:v>
                </c:pt>
                <c:pt idx="700">
                  <c:v>43623</c:v>
                </c:pt>
                <c:pt idx="701">
                  <c:v>43630</c:v>
                </c:pt>
                <c:pt idx="702">
                  <c:v>43637</c:v>
                </c:pt>
                <c:pt idx="703">
                  <c:v>43644</c:v>
                </c:pt>
                <c:pt idx="704">
                  <c:v>43651</c:v>
                </c:pt>
                <c:pt idx="705">
                  <c:v>43658</c:v>
                </c:pt>
                <c:pt idx="706">
                  <c:v>43665</c:v>
                </c:pt>
                <c:pt idx="707">
                  <c:v>43672</c:v>
                </c:pt>
                <c:pt idx="708">
                  <c:v>43679</c:v>
                </c:pt>
                <c:pt idx="709">
                  <c:v>43686</c:v>
                </c:pt>
                <c:pt idx="710">
                  <c:v>43693</c:v>
                </c:pt>
                <c:pt idx="711">
                  <c:v>43700</c:v>
                </c:pt>
                <c:pt idx="712">
                  <c:v>43707</c:v>
                </c:pt>
                <c:pt idx="713">
                  <c:v>43714</c:v>
                </c:pt>
                <c:pt idx="714">
                  <c:v>43721</c:v>
                </c:pt>
                <c:pt idx="715">
                  <c:v>43728</c:v>
                </c:pt>
                <c:pt idx="716">
                  <c:v>43735</c:v>
                </c:pt>
                <c:pt idx="717">
                  <c:v>43742</c:v>
                </c:pt>
                <c:pt idx="718">
                  <c:v>43749</c:v>
                </c:pt>
                <c:pt idx="719">
                  <c:v>43756</c:v>
                </c:pt>
                <c:pt idx="720">
                  <c:v>43763</c:v>
                </c:pt>
                <c:pt idx="721">
                  <c:v>43770</c:v>
                </c:pt>
                <c:pt idx="722">
                  <c:v>43777</c:v>
                </c:pt>
                <c:pt idx="723">
                  <c:v>43784</c:v>
                </c:pt>
                <c:pt idx="724">
                  <c:v>43791</c:v>
                </c:pt>
                <c:pt idx="725">
                  <c:v>43798</c:v>
                </c:pt>
                <c:pt idx="726">
                  <c:v>43805</c:v>
                </c:pt>
                <c:pt idx="727">
                  <c:v>43812</c:v>
                </c:pt>
                <c:pt idx="728">
                  <c:v>43819</c:v>
                </c:pt>
                <c:pt idx="729">
                  <c:v>43826</c:v>
                </c:pt>
                <c:pt idx="730">
                  <c:v>43833</c:v>
                </c:pt>
                <c:pt idx="731">
                  <c:v>43840</c:v>
                </c:pt>
                <c:pt idx="732">
                  <c:v>43847</c:v>
                </c:pt>
                <c:pt idx="733">
                  <c:v>43854</c:v>
                </c:pt>
                <c:pt idx="734">
                  <c:v>43861</c:v>
                </c:pt>
                <c:pt idx="735">
                  <c:v>43868</c:v>
                </c:pt>
                <c:pt idx="736">
                  <c:v>43875</c:v>
                </c:pt>
                <c:pt idx="737">
                  <c:v>43882</c:v>
                </c:pt>
                <c:pt idx="738">
                  <c:v>43889</c:v>
                </c:pt>
                <c:pt idx="739">
                  <c:v>43896</c:v>
                </c:pt>
                <c:pt idx="740">
                  <c:v>43903</c:v>
                </c:pt>
                <c:pt idx="741">
                  <c:v>43910</c:v>
                </c:pt>
                <c:pt idx="742">
                  <c:v>43917</c:v>
                </c:pt>
                <c:pt idx="743">
                  <c:v>43924</c:v>
                </c:pt>
                <c:pt idx="744">
                  <c:v>43931</c:v>
                </c:pt>
                <c:pt idx="745">
                  <c:v>43938</c:v>
                </c:pt>
                <c:pt idx="746">
                  <c:v>43945</c:v>
                </c:pt>
                <c:pt idx="747">
                  <c:v>43952</c:v>
                </c:pt>
                <c:pt idx="748">
                  <c:v>43959</c:v>
                </c:pt>
                <c:pt idx="749">
                  <c:v>43966</c:v>
                </c:pt>
                <c:pt idx="750">
                  <c:v>43973</c:v>
                </c:pt>
                <c:pt idx="751">
                  <c:v>43980</c:v>
                </c:pt>
                <c:pt idx="752">
                  <c:v>43987</c:v>
                </c:pt>
                <c:pt idx="753">
                  <c:v>43994</c:v>
                </c:pt>
                <c:pt idx="754">
                  <c:v>44001</c:v>
                </c:pt>
                <c:pt idx="755">
                  <c:v>44008</c:v>
                </c:pt>
                <c:pt idx="756">
                  <c:v>44015</c:v>
                </c:pt>
                <c:pt idx="757">
                  <c:v>44022</c:v>
                </c:pt>
                <c:pt idx="758">
                  <c:v>44029</c:v>
                </c:pt>
                <c:pt idx="759">
                  <c:v>44036</c:v>
                </c:pt>
                <c:pt idx="760">
                  <c:v>44043</c:v>
                </c:pt>
                <c:pt idx="761">
                  <c:v>44050</c:v>
                </c:pt>
                <c:pt idx="762">
                  <c:v>44057</c:v>
                </c:pt>
                <c:pt idx="763">
                  <c:v>44064</c:v>
                </c:pt>
                <c:pt idx="764">
                  <c:v>44071</c:v>
                </c:pt>
                <c:pt idx="765">
                  <c:v>44078</c:v>
                </c:pt>
                <c:pt idx="766">
                  <c:v>44085</c:v>
                </c:pt>
                <c:pt idx="767">
                  <c:v>44092</c:v>
                </c:pt>
                <c:pt idx="768">
                  <c:v>44099</c:v>
                </c:pt>
                <c:pt idx="769">
                  <c:v>44106</c:v>
                </c:pt>
                <c:pt idx="770">
                  <c:v>44113</c:v>
                </c:pt>
                <c:pt idx="771">
                  <c:v>44120</c:v>
                </c:pt>
                <c:pt idx="772">
                  <c:v>44127</c:v>
                </c:pt>
                <c:pt idx="773">
                  <c:v>44134</c:v>
                </c:pt>
                <c:pt idx="774">
                  <c:v>44141</c:v>
                </c:pt>
                <c:pt idx="775">
                  <c:v>44148</c:v>
                </c:pt>
                <c:pt idx="776">
                  <c:v>44155</c:v>
                </c:pt>
                <c:pt idx="777">
                  <c:v>44162</c:v>
                </c:pt>
                <c:pt idx="778">
                  <c:v>44169</c:v>
                </c:pt>
                <c:pt idx="779">
                  <c:v>44176</c:v>
                </c:pt>
                <c:pt idx="780">
                  <c:v>44183</c:v>
                </c:pt>
                <c:pt idx="781">
                  <c:v>44190</c:v>
                </c:pt>
                <c:pt idx="782">
                  <c:v>44197</c:v>
                </c:pt>
                <c:pt idx="783">
                  <c:v>44204</c:v>
                </c:pt>
                <c:pt idx="784">
                  <c:v>44211</c:v>
                </c:pt>
                <c:pt idx="785">
                  <c:v>44218</c:v>
                </c:pt>
                <c:pt idx="786">
                  <c:v>44225</c:v>
                </c:pt>
                <c:pt idx="787">
                  <c:v>44232</c:v>
                </c:pt>
                <c:pt idx="788">
                  <c:v>44239</c:v>
                </c:pt>
                <c:pt idx="789">
                  <c:v>44246</c:v>
                </c:pt>
                <c:pt idx="790">
                  <c:v>44253</c:v>
                </c:pt>
                <c:pt idx="791">
                  <c:v>44260</c:v>
                </c:pt>
                <c:pt idx="792">
                  <c:v>44267</c:v>
                </c:pt>
                <c:pt idx="793">
                  <c:v>44274</c:v>
                </c:pt>
                <c:pt idx="794">
                  <c:v>44281</c:v>
                </c:pt>
                <c:pt idx="795">
                  <c:v>44288</c:v>
                </c:pt>
                <c:pt idx="796">
                  <c:v>44295</c:v>
                </c:pt>
                <c:pt idx="797">
                  <c:v>44302</c:v>
                </c:pt>
                <c:pt idx="798">
                  <c:v>44309</c:v>
                </c:pt>
                <c:pt idx="799">
                  <c:v>44316</c:v>
                </c:pt>
                <c:pt idx="800">
                  <c:v>44323</c:v>
                </c:pt>
                <c:pt idx="801">
                  <c:v>44330</c:v>
                </c:pt>
                <c:pt idx="802">
                  <c:v>44337</c:v>
                </c:pt>
                <c:pt idx="803">
                  <c:v>44344</c:v>
                </c:pt>
                <c:pt idx="804">
                  <c:v>44351</c:v>
                </c:pt>
                <c:pt idx="805">
                  <c:v>44358</c:v>
                </c:pt>
                <c:pt idx="806">
                  <c:v>44365</c:v>
                </c:pt>
                <c:pt idx="807">
                  <c:v>44372</c:v>
                </c:pt>
                <c:pt idx="808">
                  <c:v>44379</c:v>
                </c:pt>
                <c:pt idx="809">
                  <c:v>44386</c:v>
                </c:pt>
                <c:pt idx="810">
                  <c:v>44393</c:v>
                </c:pt>
                <c:pt idx="811">
                  <c:v>44400</c:v>
                </c:pt>
                <c:pt idx="812">
                  <c:v>44407</c:v>
                </c:pt>
                <c:pt idx="813">
                  <c:v>44414</c:v>
                </c:pt>
                <c:pt idx="814">
                  <c:v>44421</c:v>
                </c:pt>
                <c:pt idx="815">
                  <c:v>44428</c:v>
                </c:pt>
                <c:pt idx="816">
                  <c:v>44435</c:v>
                </c:pt>
                <c:pt idx="817">
                  <c:v>44442</c:v>
                </c:pt>
                <c:pt idx="818">
                  <c:v>44449</c:v>
                </c:pt>
                <c:pt idx="819">
                  <c:v>44456</c:v>
                </c:pt>
                <c:pt idx="820">
                  <c:v>44463</c:v>
                </c:pt>
                <c:pt idx="821">
                  <c:v>44470</c:v>
                </c:pt>
                <c:pt idx="822">
                  <c:v>44477</c:v>
                </c:pt>
                <c:pt idx="823">
                  <c:v>44484</c:v>
                </c:pt>
                <c:pt idx="824">
                  <c:v>44491</c:v>
                </c:pt>
                <c:pt idx="825">
                  <c:v>44498</c:v>
                </c:pt>
                <c:pt idx="826">
                  <c:v>44505</c:v>
                </c:pt>
                <c:pt idx="827">
                  <c:v>44512</c:v>
                </c:pt>
                <c:pt idx="828">
                  <c:v>44519</c:v>
                </c:pt>
                <c:pt idx="829">
                  <c:v>44526</c:v>
                </c:pt>
              </c:numCache>
            </c:numRef>
          </c:cat>
          <c:val>
            <c:numRef>
              <c:f>'Since 2011 (Mid cap)'!$L$7:$L$8090</c:f>
              <c:numCache>
                <c:formatCode>General</c:formatCode>
                <c:ptCount val="8084"/>
                <c:pt idx="0">
                  <c:v>1.2867740386264623</c:v>
                </c:pt>
                <c:pt idx="1">
                  <c:v>1.2893938183851128</c:v>
                </c:pt>
                <c:pt idx="2">
                  <c:v>1.3032428205505324</c:v>
                </c:pt>
                <c:pt idx="3">
                  <c:v>1.3088374395938243</c:v>
                </c:pt>
                <c:pt idx="4">
                  <c:v>1.3131634634643352</c:v>
                </c:pt>
                <c:pt idx="5">
                  <c:v>1.3060698715913426</c:v>
                </c:pt>
                <c:pt idx="6">
                  <c:v>1.3049597224084946</c:v>
                </c:pt>
                <c:pt idx="7">
                  <c:v>1.3107309247695087</c:v>
                </c:pt>
                <c:pt idx="8">
                  <c:v>1.3123446880644873</c:v>
                </c:pt>
                <c:pt idx="9">
                  <c:v>1.3060259521228079</c:v>
                </c:pt>
                <c:pt idx="10">
                  <c:v>1.3129183912973206</c:v>
                </c:pt>
                <c:pt idx="11">
                  <c:v>1.313631285073624</c:v>
                </c:pt>
                <c:pt idx="12">
                  <c:v>1.3236263355316871</c:v>
                </c:pt>
                <c:pt idx="13">
                  <c:v>1.3237329438835725</c:v>
                </c:pt>
                <c:pt idx="14">
                  <c:v>1.3190744933835494</c:v>
                </c:pt>
                <c:pt idx="15">
                  <c:v>1.3258570733371744</c:v>
                </c:pt>
                <c:pt idx="16">
                  <c:v>1.3177110892735657</c:v>
                </c:pt>
                <c:pt idx="17">
                  <c:v>1.3244566601344094</c:v>
                </c:pt>
                <c:pt idx="18">
                  <c:v>1.3214144640558354</c:v>
                </c:pt>
                <c:pt idx="19">
                  <c:v>1.312320597214756</c:v>
                </c:pt>
                <c:pt idx="20">
                  <c:v>1.3073412074734001</c:v>
                </c:pt>
                <c:pt idx="21">
                  <c:v>1.3143104988099155</c:v>
                </c:pt>
                <c:pt idx="22">
                  <c:v>1.3053187247491778</c:v>
                </c:pt>
                <c:pt idx="23">
                  <c:v>1.3015432361568251</c:v>
                </c:pt>
                <c:pt idx="24">
                  <c:v>1.3078320060663822</c:v>
                </c:pt>
                <c:pt idx="25">
                  <c:v>1.3123947493571129</c:v>
                </c:pt>
                <c:pt idx="26">
                  <c:v>1.3017958368181397</c:v>
                </c:pt>
                <c:pt idx="27">
                  <c:v>1.2943240066676498</c:v>
                </c:pt>
                <c:pt idx="28">
                  <c:v>1.2801831063837381</c:v>
                </c:pt>
                <c:pt idx="29">
                  <c:v>1.2798683542551228</c:v>
                </c:pt>
                <c:pt idx="30">
                  <c:v>1.2847795880459902</c:v>
                </c:pt>
                <c:pt idx="31">
                  <c:v>1.274923925599309</c:v>
                </c:pt>
                <c:pt idx="32">
                  <c:v>1.2822564430763657</c:v>
                </c:pt>
                <c:pt idx="33">
                  <c:v>1.2738622628170042</c:v>
                </c:pt>
                <c:pt idx="34">
                  <c:v>1.2826321997938848</c:v>
                </c:pt>
                <c:pt idx="35">
                  <c:v>1.2806468373622253</c:v>
                </c:pt>
                <c:pt idx="36">
                  <c:v>1.2845051064875859</c:v>
                </c:pt>
                <c:pt idx="37">
                  <c:v>1.2795988968962928</c:v>
                </c:pt>
                <c:pt idx="38">
                  <c:v>1.2768320428151634</c:v>
                </c:pt>
                <c:pt idx="39">
                  <c:v>1.2786280570749695</c:v>
                </c:pt>
                <c:pt idx="40">
                  <c:v>1.2841279221953266</c:v>
                </c:pt>
                <c:pt idx="41">
                  <c:v>1.2796621019704879</c:v>
                </c:pt>
                <c:pt idx="42">
                  <c:v>1.2823516026048603</c:v>
                </c:pt>
                <c:pt idx="43">
                  <c:v>1.2820701698424841</c:v>
                </c:pt>
                <c:pt idx="44">
                  <c:v>1.290405640680137</c:v>
                </c:pt>
                <c:pt idx="45">
                  <c:v>1.2935991219249299</c:v>
                </c:pt>
                <c:pt idx="46">
                  <c:v>1.3045481454450945</c:v>
                </c:pt>
                <c:pt idx="47">
                  <c:v>1.3033178911782244</c:v>
                </c:pt>
                <c:pt idx="48">
                  <c:v>1.303392542118295</c:v>
                </c:pt>
                <c:pt idx="49">
                  <c:v>1.2929557221613686</c:v>
                </c:pt>
                <c:pt idx="50">
                  <c:v>1.2891777355938576</c:v>
                </c:pt>
                <c:pt idx="51">
                  <c:v>1.2862941921241438</c:v>
                </c:pt>
                <c:pt idx="52">
                  <c:v>1.2853502985179828</c:v>
                </c:pt>
                <c:pt idx="53">
                  <c:v>1.2935696575514752</c:v>
                </c:pt>
                <c:pt idx="54">
                  <c:v>1.2942000513610683</c:v>
                </c:pt>
                <c:pt idx="55">
                  <c:v>1.3026002196205546</c:v>
                </c:pt>
                <c:pt idx="56">
                  <c:v>1.3111811354578646</c:v>
                </c:pt>
                <c:pt idx="57">
                  <c:v>1.3194346955960117</c:v>
                </c:pt>
                <c:pt idx="58">
                  <c:v>1.3223840822961597</c:v>
                </c:pt>
                <c:pt idx="59">
                  <c:v>1.3316888418754009</c:v>
                </c:pt>
                <c:pt idx="60">
                  <c:v>1.3263330549056711</c:v>
                </c:pt>
                <c:pt idx="61">
                  <c:v>1.3274610235392885</c:v>
                </c:pt>
                <c:pt idx="62">
                  <c:v>1.3288693227133719</c:v>
                </c:pt>
                <c:pt idx="63">
                  <c:v>1.3293696644144661</c:v>
                </c:pt>
                <c:pt idx="64">
                  <c:v>1.3279903501548382</c:v>
                </c:pt>
                <c:pt idx="65">
                  <c:v>1.3303293593128267</c:v>
                </c:pt>
                <c:pt idx="66">
                  <c:v>1.3298875911691199</c:v>
                </c:pt>
                <c:pt idx="67">
                  <c:v>1.324452523645866</c:v>
                </c:pt>
                <c:pt idx="68">
                  <c:v>1.3285095914223493</c:v>
                </c:pt>
                <c:pt idx="69">
                  <c:v>1.3251723121377426</c:v>
                </c:pt>
                <c:pt idx="70">
                  <c:v>1.3264955183164457</c:v>
                </c:pt>
                <c:pt idx="71">
                  <c:v>1.3162841414048818</c:v>
                </c:pt>
                <c:pt idx="72">
                  <c:v>1.3161783673998322</c:v>
                </c:pt>
                <c:pt idx="73">
                  <c:v>1.3276049618320611</c:v>
                </c:pt>
                <c:pt idx="74">
                  <c:v>1.3220639876570548</c:v>
                </c:pt>
                <c:pt idx="75">
                  <c:v>1.3224593813583578</c:v>
                </c:pt>
                <c:pt idx="76">
                  <c:v>1.3252128330635737</c:v>
                </c:pt>
                <c:pt idx="77">
                  <c:v>1.321896159769244</c:v>
                </c:pt>
                <c:pt idx="78">
                  <c:v>1.3291102813689306</c:v>
                </c:pt>
                <c:pt idx="79">
                  <c:v>1.3245606047885004</c:v>
                </c:pt>
                <c:pt idx="80">
                  <c:v>1.32475678780409</c:v>
                </c:pt>
                <c:pt idx="81">
                  <c:v>1.3093659326938949</c:v>
                </c:pt>
                <c:pt idx="82">
                  <c:v>1.3083490110532736</c:v>
                </c:pt>
                <c:pt idx="83">
                  <c:v>1.3026466577098263</c:v>
                </c:pt>
                <c:pt idx="84">
                  <c:v>1.2894254267028236</c:v>
                </c:pt>
                <c:pt idx="85">
                  <c:v>1.2995697514216125</c:v>
                </c:pt>
                <c:pt idx="86">
                  <c:v>1.2992641240505129</c:v>
                </c:pt>
                <c:pt idx="87">
                  <c:v>1.2994296638038176</c:v>
                </c:pt>
                <c:pt idx="88">
                  <c:v>1.2911495157422499</c:v>
                </c:pt>
                <c:pt idx="89">
                  <c:v>1.2894800967957518</c:v>
                </c:pt>
                <c:pt idx="90">
                  <c:v>1.2928823142020218</c:v>
                </c:pt>
                <c:pt idx="91">
                  <c:v>1.3000759369487496</c:v>
                </c:pt>
                <c:pt idx="92">
                  <c:v>1.29696605679064</c:v>
                </c:pt>
                <c:pt idx="93">
                  <c:v>1.2945562018750467</c:v>
                </c:pt>
                <c:pt idx="94">
                  <c:v>1.28919256381798</c:v>
                </c:pt>
                <c:pt idx="95">
                  <c:v>1.2954195319903776</c:v>
                </c:pt>
                <c:pt idx="96">
                  <c:v>1.3006624153692474</c:v>
                </c:pt>
                <c:pt idx="97">
                  <c:v>1.2870685693782615</c:v>
                </c:pt>
                <c:pt idx="98">
                  <c:v>1.2828764300687299</c:v>
                </c:pt>
                <c:pt idx="99">
                  <c:v>1.2855826665129042</c:v>
                </c:pt>
                <c:pt idx="100">
                  <c:v>1.2954800951045542</c:v>
                </c:pt>
                <c:pt idx="101">
                  <c:v>1.2875956967725797</c:v>
                </c:pt>
                <c:pt idx="102">
                  <c:v>1.2888719851576995</c:v>
                </c:pt>
                <c:pt idx="103">
                  <c:v>1.2864055056242585</c:v>
                </c:pt>
                <c:pt idx="104">
                  <c:v>1.2776119597263893</c:v>
                </c:pt>
                <c:pt idx="105">
                  <c:v>1.2626185743732123</c:v>
                </c:pt>
                <c:pt idx="106">
                  <c:v>1.2634400757105158</c:v>
                </c:pt>
                <c:pt idx="107">
                  <c:v>1.2801979063245239</c:v>
                </c:pt>
                <c:pt idx="108">
                  <c:v>1.2958118416177713</c:v>
                </c:pt>
                <c:pt idx="109">
                  <c:v>1.2995900229752226</c:v>
                </c:pt>
                <c:pt idx="110">
                  <c:v>1.295854027442493</c:v>
                </c:pt>
                <c:pt idx="111">
                  <c:v>1.2997330812659884</c:v>
                </c:pt>
                <c:pt idx="112">
                  <c:v>1.2943845467660762</c:v>
                </c:pt>
                <c:pt idx="113">
                  <c:v>1.2901198950333657</c:v>
                </c:pt>
                <c:pt idx="114">
                  <c:v>1.2910043869578776</c:v>
                </c:pt>
                <c:pt idx="115">
                  <c:v>1.2691233190002464</c:v>
                </c:pt>
                <c:pt idx="116">
                  <c:v>1.2810165468128185</c:v>
                </c:pt>
                <c:pt idx="117">
                  <c:v>1.297151867388761</c:v>
                </c:pt>
                <c:pt idx="118">
                  <c:v>1.2990093209640556</c:v>
                </c:pt>
                <c:pt idx="119">
                  <c:v>1.3045335661688577</c:v>
                </c:pt>
                <c:pt idx="120">
                  <c:v>1.3047723338404238</c:v>
                </c:pt>
                <c:pt idx="121">
                  <c:v>1.3046484994611056</c:v>
                </c:pt>
                <c:pt idx="122">
                  <c:v>1.3208004204420174</c:v>
                </c:pt>
                <c:pt idx="123">
                  <c:v>1.3341187202677234</c:v>
                </c:pt>
                <c:pt idx="124">
                  <c:v>1.3322752319377715</c:v>
                </c:pt>
                <c:pt idx="125">
                  <c:v>1.3407299422085699</c:v>
                </c:pt>
                <c:pt idx="126">
                  <c:v>1.3502714028762559</c:v>
                </c:pt>
                <c:pt idx="127">
                  <c:v>1.3432047562756788</c:v>
                </c:pt>
                <c:pt idx="128">
                  <c:v>1.3535162444121482</c:v>
                </c:pt>
                <c:pt idx="129">
                  <c:v>1.3496810201662424</c:v>
                </c:pt>
                <c:pt idx="130">
                  <c:v>1.3242980373994095</c:v>
                </c:pt>
                <c:pt idx="131">
                  <c:v>1.3271464176197549</c:v>
                </c:pt>
                <c:pt idx="132">
                  <c:v>1.3344455487718301</c:v>
                </c:pt>
                <c:pt idx="133">
                  <c:v>1.3237560055031983</c:v>
                </c:pt>
                <c:pt idx="134">
                  <c:v>1.3273934898813577</c:v>
                </c:pt>
                <c:pt idx="135">
                  <c:v>1.3246513651568574</c:v>
                </c:pt>
                <c:pt idx="136">
                  <c:v>1.335654927682618</c:v>
                </c:pt>
                <c:pt idx="137">
                  <c:v>1.3260017011688814</c:v>
                </c:pt>
                <c:pt idx="138">
                  <c:v>1.334122314934681</c:v>
                </c:pt>
                <c:pt idx="139">
                  <c:v>1.3345101812571742</c:v>
                </c:pt>
                <c:pt idx="140">
                  <c:v>1.3311128101921426</c:v>
                </c:pt>
                <c:pt idx="141">
                  <c:v>1.3317956820300498</c:v>
                </c:pt>
                <c:pt idx="142">
                  <c:v>1.3005755725028838</c:v>
                </c:pt>
                <c:pt idx="143">
                  <c:v>1.2629827916513185</c:v>
                </c:pt>
                <c:pt idx="144">
                  <c:v>1.2564249693559399</c:v>
                </c:pt>
                <c:pt idx="145">
                  <c:v>1.2359257618274013</c:v>
                </c:pt>
                <c:pt idx="146">
                  <c:v>1.1928619448644728</c:v>
                </c:pt>
                <c:pt idx="147">
                  <c:v>1.2177358230551918</c:v>
                </c:pt>
                <c:pt idx="148">
                  <c:v>1.2071621915436432</c:v>
                </c:pt>
                <c:pt idx="149">
                  <c:v>1.1777977242539439</c:v>
                </c:pt>
                <c:pt idx="150">
                  <c:v>1.1475360029166919</c:v>
                </c:pt>
                <c:pt idx="151">
                  <c:v>1.1837803368312603</c:v>
                </c:pt>
                <c:pt idx="152">
                  <c:v>1.1812581394754986</c:v>
                </c:pt>
                <c:pt idx="153">
                  <c:v>1.1933313333953033</c:v>
                </c:pt>
                <c:pt idx="154">
                  <c:v>1.2111228744985769</c:v>
                </c:pt>
                <c:pt idx="155">
                  <c:v>1.2057818687560384</c:v>
                </c:pt>
                <c:pt idx="156">
                  <c:v>1.2168265943745726</c:v>
                </c:pt>
                <c:pt idx="157">
                  <c:v>1.2307162962686597</c:v>
                </c:pt>
                <c:pt idx="158">
                  <c:v>1.2422173462440753</c:v>
                </c:pt>
                <c:pt idx="159">
                  <c:v>1.2327772526150884</c:v>
                </c:pt>
                <c:pt idx="160">
                  <c:v>1.2253723268696821</c:v>
                </c:pt>
                <c:pt idx="161">
                  <c:v>1.2356858484079352</c:v>
                </c:pt>
                <c:pt idx="162">
                  <c:v>1.2365058826935453</c:v>
                </c:pt>
                <c:pt idx="163">
                  <c:v>1.2257955695490834</c:v>
                </c:pt>
                <c:pt idx="164">
                  <c:v>1.2320150546029647</c:v>
                </c:pt>
                <c:pt idx="165">
                  <c:v>1.2151081035941145</c:v>
                </c:pt>
                <c:pt idx="166">
                  <c:v>1.2256831013152421</c:v>
                </c:pt>
                <c:pt idx="167">
                  <c:v>1.2291961048229878</c:v>
                </c:pt>
                <c:pt idx="168">
                  <c:v>1.2382635988924264</c:v>
                </c:pt>
                <c:pt idx="169">
                  <c:v>1.254805942566235</c:v>
                </c:pt>
                <c:pt idx="170">
                  <c:v>1.2632852208346546</c:v>
                </c:pt>
                <c:pt idx="171">
                  <c:v>1.27896806570305</c:v>
                </c:pt>
                <c:pt idx="172">
                  <c:v>1.2914240495615963</c:v>
                </c:pt>
                <c:pt idx="173">
                  <c:v>1.2908757464103451</c:v>
                </c:pt>
                <c:pt idx="174">
                  <c:v>1.2851950746221563</c:v>
                </c:pt>
                <c:pt idx="175">
                  <c:v>1.2631685057437816</c:v>
                </c:pt>
                <c:pt idx="176">
                  <c:v>1.2726097497511555</c:v>
                </c:pt>
                <c:pt idx="177">
                  <c:v>1.2816074207037795</c:v>
                </c:pt>
                <c:pt idx="178">
                  <c:v>1.288544673496042</c:v>
                </c:pt>
                <c:pt idx="179">
                  <c:v>1.2873538537725264</c:v>
                </c:pt>
                <c:pt idx="180">
                  <c:v>1.2761704878897897</c:v>
                </c:pt>
                <c:pt idx="181">
                  <c:v>1.2791823850490533</c:v>
                </c:pt>
                <c:pt idx="182">
                  <c:v>1.2800656422984602</c:v>
                </c:pt>
                <c:pt idx="183">
                  <c:v>1.2729496837652257</c:v>
                </c:pt>
                <c:pt idx="184">
                  <c:v>1.2767267062603449</c:v>
                </c:pt>
                <c:pt idx="185">
                  <c:v>1.2942272263172925</c:v>
                </c:pt>
                <c:pt idx="186">
                  <c:v>1.2978847151218789</c:v>
                </c:pt>
                <c:pt idx="187">
                  <c:v>1.3175770409343202</c:v>
                </c:pt>
                <c:pt idx="188">
                  <c:v>1.3131280058789718</c:v>
                </c:pt>
                <c:pt idx="189">
                  <c:v>1.3128306242185246</c:v>
                </c:pt>
                <c:pt idx="190">
                  <c:v>1.3188777956548146</c:v>
                </c:pt>
                <c:pt idx="191">
                  <c:v>1.3126198723398901</c:v>
                </c:pt>
                <c:pt idx="192">
                  <c:v>1.3265028779910206</c:v>
                </c:pt>
                <c:pt idx="193">
                  <c:v>1.3375185708900552</c:v>
                </c:pt>
                <c:pt idx="194">
                  <c:v>1.3263658098283471</c:v>
                </c:pt>
                <c:pt idx="195">
                  <c:v>1.3212109130261436</c:v>
                </c:pt>
                <c:pt idx="196">
                  <c:v>1.3337290101390762</c:v>
                </c:pt>
                <c:pt idx="197">
                  <c:v>1.331058666948276</c:v>
                </c:pt>
                <c:pt idx="198">
                  <c:v>1.3266709362785769</c:v>
                </c:pt>
                <c:pt idx="199">
                  <c:v>1.3047634177986072</c:v>
                </c:pt>
                <c:pt idx="200">
                  <c:v>1.3066193752403743</c:v>
                </c:pt>
                <c:pt idx="201">
                  <c:v>1.3085873974397759</c:v>
                </c:pt>
                <c:pt idx="202">
                  <c:v>1.2958218708456342</c:v>
                </c:pt>
                <c:pt idx="203">
                  <c:v>1.2918057971063104</c:v>
                </c:pt>
                <c:pt idx="204">
                  <c:v>1.3072168287998838</c:v>
                </c:pt>
                <c:pt idx="205">
                  <c:v>1.3121231334165495</c:v>
                </c:pt>
                <c:pt idx="206">
                  <c:v>1.3277113373429044</c:v>
                </c:pt>
                <c:pt idx="207">
                  <c:v>1.3393926463956867</c:v>
                </c:pt>
                <c:pt idx="208">
                  <c:v>1.3328524067299223</c:v>
                </c:pt>
                <c:pt idx="209">
                  <c:v>1.3397432432862062</c:v>
                </c:pt>
                <c:pt idx="210">
                  <c:v>1.3360696214302663</c:v>
                </c:pt>
                <c:pt idx="211">
                  <c:v>1.3428210541751582</c:v>
                </c:pt>
                <c:pt idx="212">
                  <c:v>1.3368945216402845</c:v>
                </c:pt>
                <c:pt idx="213">
                  <c:v>1.3369256851445488</c:v>
                </c:pt>
                <c:pt idx="214">
                  <c:v>1.3488664157168717</c:v>
                </c:pt>
                <c:pt idx="215">
                  <c:v>1.3554440162032484</c:v>
                </c:pt>
                <c:pt idx="216">
                  <c:v>1.3597822365041945</c:v>
                </c:pt>
                <c:pt idx="217">
                  <c:v>1.3708478253932801</c:v>
                </c:pt>
                <c:pt idx="218">
                  <c:v>1.3758651659145544</c:v>
                </c:pt>
                <c:pt idx="219">
                  <c:v>1.3699486523996154</c:v>
                </c:pt>
                <c:pt idx="220">
                  <c:v>1.3690669947746721</c:v>
                </c:pt>
                <c:pt idx="221">
                  <c:v>1.3744283016686576</c:v>
                </c:pt>
                <c:pt idx="222">
                  <c:v>1.3818595778160534</c:v>
                </c:pt>
                <c:pt idx="223">
                  <c:v>1.3847142340084493</c:v>
                </c:pt>
                <c:pt idx="224">
                  <c:v>1.4033790478797634</c:v>
                </c:pt>
                <c:pt idx="225">
                  <c:v>1.3975098578304683</c:v>
                </c:pt>
                <c:pt idx="226">
                  <c:v>1.3810246307029519</c:v>
                </c:pt>
                <c:pt idx="227">
                  <c:v>1.3960130652175302</c:v>
                </c:pt>
                <c:pt idx="228">
                  <c:v>1.390501455731578</c:v>
                </c:pt>
                <c:pt idx="229">
                  <c:v>1.4070798665982043</c:v>
                </c:pt>
                <c:pt idx="230">
                  <c:v>1.395853395445064</c:v>
                </c:pt>
                <c:pt idx="231">
                  <c:v>1.4061288882323553</c:v>
                </c:pt>
                <c:pt idx="232">
                  <c:v>1.4075700954294159</c:v>
                </c:pt>
                <c:pt idx="233">
                  <c:v>1.4059357035688396</c:v>
                </c:pt>
                <c:pt idx="234">
                  <c:v>1.392847556867771</c:v>
                </c:pt>
                <c:pt idx="235">
                  <c:v>1.3957598841336241</c:v>
                </c:pt>
                <c:pt idx="236">
                  <c:v>1.3884625960012913</c:v>
                </c:pt>
                <c:pt idx="237">
                  <c:v>1.4038595549024484</c:v>
                </c:pt>
                <c:pt idx="238">
                  <c:v>1.4006157481042483</c:v>
                </c:pt>
                <c:pt idx="239">
                  <c:v>1.3978727403537656</c:v>
                </c:pt>
                <c:pt idx="240">
                  <c:v>1.3911908189514213</c:v>
                </c:pt>
                <c:pt idx="241">
                  <c:v>1.4018758602919736</c:v>
                </c:pt>
                <c:pt idx="242">
                  <c:v>1.4057078416285502</c:v>
                </c:pt>
                <c:pt idx="243">
                  <c:v>1.4136173233703466</c:v>
                </c:pt>
                <c:pt idx="244">
                  <c:v>1.4058893837186455</c:v>
                </c:pt>
                <c:pt idx="245">
                  <c:v>1.4102622400456657</c:v>
                </c:pt>
                <c:pt idx="246">
                  <c:v>1.4102101048786422</c:v>
                </c:pt>
                <c:pt idx="247">
                  <c:v>1.4189686575092966</c:v>
                </c:pt>
                <c:pt idx="248">
                  <c:v>1.4171311467757146</c:v>
                </c:pt>
                <c:pt idx="249">
                  <c:v>1.4173420647149462</c:v>
                </c:pt>
                <c:pt idx="250">
                  <c:v>1.4161429865168642</c:v>
                </c:pt>
                <c:pt idx="251">
                  <c:v>1.4205150175191639</c:v>
                </c:pt>
                <c:pt idx="252">
                  <c:v>1.4212017370240171</c:v>
                </c:pt>
                <c:pt idx="253">
                  <c:v>1.4225551227078097</c:v>
                </c:pt>
                <c:pt idx="254">
                  <c:v>1.4277142103875562</c:v>
                </c:pt>
                <c:pt idx="255">
                  <c:v>1.4421113620472343</c:v>
                </c:pt>
                <c:pt idx="256">
                  <c:v>1.4477671081336272</c:v>
                </c:pt>
                <c:pt idx="257">
                  <c:v>1.4451446022346823</c:v>
                </c:pt>
                <c:pt idx="258">
                  <c:v>1.4470220390870971</c:v>
                </c:pt>
                <c:pt idx="259">
                  <c:v>1.4471997334857365</c:v>
                </c:pt>
                <c:pt idx="260">
                  <c:v>1.4453428689092682</c:v>
                </c:pt>
                <c:pt idx="261">
                  <c:v>1.4386614039073147</c:v>
                </c:pt>
                <c:pt idx="262">
                  <c:v>1.4423578952068279</c:v>
                </c:pt>
                <c:pt idx="263">
                  <c:v>1.4313304751244307</c:v>
                </c:pt>
                <c:pt idx="264">
                  <c:v>1.4396957332266722</c:v>
                </c:pt>
                <c:pt idx="265">
                  <c:v>1.4448006648632434</c:v>
                </c:pt>
                <c:pt idx="266">
                  <c:v>1.4532093772413035</c:v>
                </c:pt>
                <c:pt idx="267">
                  <c:v>1.4533544967013858</c:v>
                </c:pt>
                <c:pt idx="268">
                  <c:v>1.4501817208734615</c:v>
                </c:pt>
                <c:pt idx="269">
                  <c:v>1.4496237258640394</c:v>
                </c:pt>
                <c:pt idx="270">
                  <c:v>1.4482368165642188</c:v>
                </c:pt>
                <c:pt idx="271">
                  <c:v>1.4564088695069148</c:v>
                </c:pt>
                <c:pt idx="272">
                  <c:v>1.4591973377083514</c:v>
                </c:pt>
                <c:pt idx="273">
                  <c:v>1.4683074830078873</c:v>
                </c:pt>
                <c:pt idx="274">
                  <c:v>1.4627900108648237</c:v>
                </c:pt>
                <c:pt idx="275">
                  <c:v>1.4691340694565207</c:v>
                </c:pt>
                <c:pt idx="276">
                  <c:v>1.4703867461246742</c:v>
                </c:pt>
                <c:pt idx="277">
                  <c:v>1.4661348803480783</c:v>
                </c:pt>
                <c:pt idx="278">
                  <c:v>1.465199213480884</c:v>
                </c:pt>
                <c:pt idx="279">
                  <c:v>1.4712680750416598</c:v>
                </c:pt>
                <c:pt idx="280">
                  <c:v>1.4746811462688822</c:v>
                </c:pt>
                <c:pt idx="281">
                  <c:v>1.4788195287830945</c:v>
                </c:pt>
                <c:pt idx="282">
                  <c:v>1.4720899092533404</c:v>
                </c:pt>
                <c:pt idx="283">
                  <c:v>1.4632073535759522</c:v>
                </c:pt>
                <c:pt idx="284">
                  <c:v>1.462144456070352</c:v>
                </c:pt>
                <c:pt idx="285">
                  <c:v>1.4756303187796314</c:v>
                </c:pt>
                <c:pt idx="286">
                  <c:v>1.4735814496487589</c:v>
                </c:pt>
                <c:pt idx="287">
                  <c:v>1.4728557013118062</c:v>
                </c:pt>
                <c:pt idx="288">
                  <c:v>1.4643576621499994</c:v>
                </c:pt>
                <c:pt idx="289">
                  <c:v>1.4588767338337096</c:v>
                </c:pt>
                <c:pt idx="290">
                  <c:v>1.4503308859383923</c:v>
                </c:pt>
                <c:pt idx="291">
                  <c:v>1.4156454282261604</c:v>
                </c:pt>
                <c:pt idx="292">
                  <c:v>1.4251180798470935</c:v>
                </c:pt>
                <c:pt idx="293">
                  <c:v>1.4104053694736081</c:v>
                </c:pt>
                <c:pt idx="294">
                  <c:v>1.4199006366998594</c:v>
                </c:pt>
                <c:pt idx="295">
                  <c:v>1.4264788775777364</c:v>
                </c:pt>
                <c:pt idx="296">
                  <c:v>1.4297537864855685</c:v>
                </c:pt>
                <c:pt idx="297">
                  <c:v>1.4301808963686993</c:v>
                </c:pt>
                <c:pt idx="298">
                  <c:v>1.4140728949058339</c:v>
                </c:pt>
                <c:pt idx="299">
                  <c:v>1.4000644797033293</c:v>
                </c:pt>
                <c:pt idx="300">
                  <c:v>1.399866175137791</c:v>
                </c:pt>
                <c:pt idx="301">
                  <c:v>1.4062014264524323</c:v>
                </c:pt>
                <c:pt idx="302">
                  <c:v>1.4105909046300054</c:v>
                </c:pt>
                <c:pt idx="303">
                  <c:v>1.4239698527857998</c:v>
                </c:pt>
                <c:pt idx="304">
                  <c:v>1.432993081481567</c:v>
                </c:pt>
                <c:pt idx="305">
                  <c:v>1.4205140112571648</c:v>
                </c:pt>
                <c:pt idx="306">
                  <c:v>1.4188055579143073</c:v>
                </c:pt>
                <c:pt idx="307">
                  <c:v>1.417847346498597</c:v>
                </c:pt>
                <c:pt idx="308">
                  <c:v>1.4210840218782728</c:v>
                </c:pt>
                <c:pt idx="309">
                  <c:v>1.4124695739047328</c:v>
                </c:pt>
                <c:pt idx="310">
                  <c:v>1.4076352263335334</c:v>
                </c:pt>
                <c:pt idx="311">
                  <c:v>1.4080397083505927</c:v>
                </c:pt>
                <c:pt idx="312">
                  <c:v>1.4073866815892557</c:v>
                </c:pt>
                <c:pt idx="313">
                  <c:v>1.4054306783949189</c:v>
                </c:pt>
                <c:pt idx="314">
                  <c:v>1.4135609362774499</c:v>
                </c:pt>
                <c:pt idx="315">
                  <c:v>1.415780601748966</c:v>
                </c:pt>
                <c:pt idx="316">
                  <c:v>1.4281719093275591</c:v>
                </c:pt>
                <c:pt idx="317">
                  <c:v>1.4323301461917302</c:v>
                </c:pt>
                <c:pt idx="318">
                  <c:v>1.4294954339311206</c:v>
                </c:pt>
                <c:pt idx="319">
                  <c:v>1.433457088494215</c:v>
                </c:pt>
                <c:pt idx="320">
                  <c:v>1.4293477399413523</c:v>
                </c:pt>
                <c:pt idx="321">
                  <c:v>1.4202037832657264</c:v>
                </c:pt>
                <c:pt idx="322">
                  <c:v>1.4237416466405504</c:v>
                </c:pt>
                <c:pt idx="323">
                  <c:v>1.4167054845110367</c:v>
                </c:pt>
                <c:pt idx="324">
                  <c:v>1.412305204256558</c:v>
                </c:pt>
                <c:pt idx="325">
                  <c:v>1.4091241719303653</c:v>
                </c:pt>
                <c:pt idx="326">
                  <c:v>1.4088106444816093</c:v>
                </c:pt>
                <c:pt idx="327">
                  <c:v>1.4102154438830032</c:v>
                </c:pt>
                <c:pt idx="328">
                  <c:v>1.4129990495854226</c:v>
                </c:pt>
                <c:pt idx="329">
                  <c:v>1.4141707894503084</c:v>
                </c:pt>
                <c:pt idx="330">
                  <c:v>1.412120555703783</c:v>
                </c:pt>
                <c:pt idx="331">
                  <c:v>1.4167596765924722</c:v>
                </c:pt>
                <c:pt idx="332">
                  <c:v>1.3951198977379844</c:v>
                </c:pt>
                <c:pt idx="333">
                  <c:v>1.4114049291909101</c:v>
                </c:pt>
                <c:pt idx="334">
                  <c:v>1.3996423946523548</c:v>
                </c:pt>
                <c:pt idx="335">
                  <c:v>1.398301783373497</c:v>
                </c:pt>
                <c:pt idx="336">
                  <c:v>1.3854534193241277</c:v>
                </c:pt>
                <c:pt idx="337">
                  <c:v>1.3871017304745448</c:v>
                </c:pt>
                <c:pt idx="338">
                  <c:v>1.3916502689142578</c:v>
                </c:pt>
                <c:pt idx="339">
                  <c:v>1.3971005572763704</c:v>
                </c:pt>
                <c:pt idx="340">
                  <c:v>1.3873722053701831</c:v>
                </c:pt>
                <c:pt idx="341">
                  <c:v>1.3841238407586525</c:v>
                </c:pt>
                <c:pt idx="342">
                  <c:v>1.3836802345631904</c:v>
                </c:pt>
                <c:pt idx="343">
                  <c:v>1.3790710963437773</c:v>
                </c:pt>
                <c:pt idx="344">
                  <c:v>1.3867484938532668</c:v>
                </c:pt>
                <c:pt idx="345">
                  <c:v>1.3898667977943908</c:v>
                </c:pt>
                <c:pt idx="346">
                  <c:v>1.3873539301335329</c:v>
                </c:pt>
                <c:pt idx="347">
                  <c:v>1.3900988949313926</c:v>
                </c:pt>
                <c:pt idx="348">
                  <c:v>1.3965678933914174</c:v>
                </c:pt>
                <c:pt idx="349">
                  <c:v>1.4003713184896582</c:v>
                </c:pt>
                <c:pt idx="350">
                  <c:v>1.3880247393778371</c:v>
                </c:pt>
                <c:pt idx="351">
                  <c:v>1.3836643829576005</c:v>
                </c:pt>
                <c:pt idx="352">
                  <c:v>1.3834531444517055</c:v>
                </c:pt>
                <c:pt idx="353">
                  <c:v>1.3863706233120168</c:v>
                </c:pt>
                <c:pt idx="354">
                  <c:v>1.3921344845736496</c:v>
                </c:pt>
                <c:pt idx="355">
                  <c:v>1.3913879346325491</c:v>
                </c:pt>
                <c:pt idx="356">
                  <c:v>1.3997798118159126</c:v>
                </c:pt>
                <c:pt idx="357">
                  <c:v>1.4057512637438287</c:v>
                </c:pt>
                <c:pt idx="358">
                  <c:v>1.4088829630102755</c:v>
                </c:pt>
                <c:pt idx="359">
                  <c:v>1.4060506139597353</c:v>
                </c:pt>
                <c:pt idx="360">
                  <c:v>1.4071128585470467</c:v>
                </c:pt>
                <c:pt idx="361">
                  <c:v>1.4106949158807507</c:v>
                </c:pt>
                <c:pt idx="362">
                  <c:v>1.4143814645832562</c:v>
                </c:pt>
                <c:pt idx="363">
                  <c:v>1.4219573612573908</c:v>
                </c:pt>
                <c:pt idx="364">
                  <c:v>1.423024142574298</c:v>
                </c:pt>
                <c:pt idx="365">
                  <c:v>1.4272860469665154</c:v>
                </c:pt>
                <c:pt idx="366">
                  <c:v>1.4230507245311497</c:v>
                </c:pt>
                <c:pt idx="367">
                  <c:v>1.4327705452820554</c:v>
                </c:pt>
                <c:pt idx="368">
                  <c:v>1.4422070452911573</c:v>
                </c:pt>
                <c:pt idx="369">
                  <c:v>1.4425484140571609</c:v>
                </c:pt>
                <c:pt idx="370">
                  <c:v>1.4461829154597794</c:v>
                </c:pt>
                <c:pt idx="371">
                  <c:v>1.4506047443798633</c:v>
                </c:pt>
                <c:pt idx="372">
                  <c:v>1.4426788550990708</c:v>
                </c:pt>
                <c:pt idx="373">
                  <c:v>1.4442830285421298</c:v>
                </c:pt>
                <c:pt idx="374">
                  <c:v>1.4488839731299352</c:v>
                </c:pt>
                <c:pt idx="375">
                  <c:v>1.4499186823073462</c:v>
                </c:pt>
                <c:pt idx="376">
                  <c:v>1.4471368185433893</c:v>
                </c:pt>
                <c:pt idx="377">
                  <c:v>1.4508951811345765</c:v>
                </c:pt>
                <c:pt idx="378">
                  <c:v>1.4396927521770155</c:v>
                </c:pt>
                <c:pt idx="379">
                  <c:v>1.4412386777185666</c:v>
                </c:pt>
                <c:pt idx="380">
                  <c:v>1.4395832995315656</c:v>
                </c:pt>
                <c:pt idx="381">
                  <c:v>1.4413544248432717</c:v>
                </c:pt>
                <c:pt idx="382">
                  <c:v>1.4425757480990375</c:v>
                </c:pt>
                <c:pt idx="383">
                  <c:v>1.4516201592869027</c:v>
                </c:pt>
                <c:pt idx="384">
                  <c:v>1.4508545668789121</c:v>
                </c:pt>
                <c:pt idx="385">
                  <c:v>1.441234535763934</c:v>
                </c:pt>
                <c:pt idx="386">
                  <c:v>1.4442535350486432</c:v>
                </c:pt>
                <c:pt idx="387">
                  <c:v>1.4382546429002889</c:v>
                </c:pt>
                <c:pt idx="388">
                  <c:v>1.4403862128318394</c:v>
                </c:pt>
                <c:pt idx="389">
                  <c:v>1.4342589126711358</c:v>
                </c:pt>
                <c:pt idx="390">
                  <c:v>1.446365476659627</c:v>
                </c:pt>
                <c:pt idx="391">
                  <c:v>1.4471101646521893</c:v>
                </c:pt>
                <c:pt idx="392">
                  <c:v>1.4497636187354674</c:v>
                </c:pt>
                <c:pt idx="393">
                  <c:v>1.4526113421771569</c:v>
                </c:pt>
                <c:pt idx="394">
                  <c:v>1.4475711464869843</c:v>
                </c:pt>
                <c:pt idx="395">
                  <c:v>1.4574887674534269</c:v>
                </c:pt>
                <c:pt idx="396">
                  <c:v>1.4596096874694504</c:v>
                </c:pt>
                <c:pt idx="397">
                  <c:v>1.4538517935210582</c:v>
                </c:pt>
                <c:pt idx="398">
                  <c:v>1.4594743115264528</c:v>
                </c:pt>
                <c:pt idx="399">
                  <c:v>1.4558184855540024</c:v>
                </c:pt>
                <c:pt idx="400">
                  <c:v>1.4592015357584434</c:v>
                </c:pt>
                <c:pt idx="401">
                  <c:v>1.460533699506007</c:v>
                </c:pt>
                <c:pt idx="402">
                  <c:v>1.4606707748787204</c:v>
                </c:pt>
                <c:pt idx="403">
                  <c:v>1.4666521307009122</c:v>
                </c:pt>
                <c:pt idx="404">
                  <c:v>1.4762326420847061</c:v>
                </c:pt>
                <c:pt idx="405">
                  <c:v>1.4680884852258196</c:v>
                </c:pt>
                <c:pt idx="406">
                  <c:v>1.466827455971099</c:v>
                </c:pt>
                <c:pt idx="407">
                  <c:v>1.4628418549346016</c:v>
                </c:pt>
                <c:pt idx="408">
                  <c:v>1.4586029211168161</c:v>
                </c:pt>
                <c:pt idx="409">
                  <c:v>1.449915029397292</c:v>
                </c:pt>
                <c:pt idx="410">
                  <c:v>1.454913484034271</c:v>
                </c:pt>
                <c:pt idx="411">
                  <c:v>1.4466214211319748</c:v>
                </c:pt>
                <c:pt idx="412">
                  <c:v>1.4441600802411214</c:v>
                </c:pt>
                <c:pt idx="413">
                  <c:v>1.4457752309829663</c:v>
                </c:pt>
                <c:pt idx="414">
                  <c:v>1.4483689775260686</c:v>
                </c:pt>
                <c:pt idx="415">
                  <c:v>1.4489061431443118</c:v>
                </c:pt>
                <c:pt idx="416">
                  <c:v>1.4459111001964635</c:v>
                </c:pt>
                <c:pt idx="417">
                  <c:v>1.4485114475038361</c:v>
                </c:pt>
                <c:pt idx="418">
                  <c:v>1.4566710136175285</c:v>
                </c:pt>
                <c:pt idx="419">
                  <c:v>1.4557621686911293</c:v>
                </c:pt>
                <c:pt idx="420">
                  <c:v>1.4572599227144354</c:v>
                </c:pt>
                <c:pt idx="421">
                  <c:v>1.4670646664318407</c:v>
                </c:pt>
                <c:pt idx="422">
                  <c:v>1.4657802762358851</c:v>
                </c:pt>
                <c:pt idx="423">
                  <c:v>1.4667760044435494</c:v>
                </c:pt>
                <c:pt idx="424">
                  <c:v>1.482827031342844</c:v>
                </c:pt>
                <c:pt idx="425">
                  <c:v>1.4839883076426688</c:v>
                </c:pt>
                <c:pt idx="426">
                  <c:v>1.48064387856833</c:v>
                </c:pt>
                <c:pt idx="427">
                  <c:v>1.4825159560999885</c:v>
                </c:pt>
                <c:pt idx="428">
                  <c:v>1.4770172795424048</c:v>
                </c:pt>
                <c:pt idx="429">
                  <c:v>1.4665259363146963</c:v>
                </c:pt>
                <c:pt idx="430">
                  <c:v>1.469343102834173</c:v>
                </c:pt>
                <c:pt idx="431">
                  <c:v>1.4598858846408229</c:v>
                </c:pt>
                <c:pt idx="432">
                  <c:v>1.4598957522202163</c:v>
                </c:pt>
                <c:pt idx="433">
                  <c:v>1.4587188279871766</c:v>
                </c:pt>
                <c:pt idx="434">
                  <c:v>1.4596350159817462</c:v>
                </c:pt>
                <c:pt idx="435">
                  <c:v>1.45465145371656</c:v>
                </c:pt>
                <c:pt idx="436">
                  <c:v>1.4565932554389776</c:v>
                </c:pt>
                <c:pt idx="437">
                  <c:v>1.4566986864950555</c:v>
                </c:pt>
                <c:pt idx="438">
                  <c:v>1.455564065416681</c:v>
                </c:pt>
                <c:pt idx="439">
                  <c:v>1.4631231784157033</c:v>
                </c:pt>
                <c:pt idx="440">
                  <c:v>1.4618345633513283</c:v>
                </c:pt>
                <c:pt idx="441">
                  <c:v>1.4655511846973697</c:v>
                </c:pt>
                <c:pt idx="442">
                  <c:v>1.4659773276614407</c:v>
                </c:pt>
                <c:pt idx="443">
                  <c:v>1.4646004278712055</c:v>
                </c:pt>
                <c:pt idx="444">
                  <c:v>1.4556413463652644</c:v>
                </c:pt>
                <c:pt idx="445">
                  <c:v>1.4495039455574803</c:v>
                </c:pt>
                <c:pt idx="446">
                  <c:v>1.4493353725226801</c:v>
                </c:pt>
                <c:pt idx="447">
                  <c:v>1.4520806162468642</c:v>
                </c:pt>
                <c:pt idx="448">
                  <c:v>1.4553353264818079</c:v>
                </c:pt>
                <c:pt idx="449">
                  <c:v>1.4564522417153996</c:v>
                </c:pt>
                <c:pt idx="450">
                  <c:v>1.4583328448907855</c:v>
                </c:pt>
                <c:pt idx="451">
                  <c:v>1.4612377786048643</c:v>
                </c:pt>
                <c:pt idx="452">
                  <c:v>1.4622631149948531</c:v>
                </c:pt>
                <c:pt idx="453">
                  <c:v>1.4582233528198945</c:v>
                </c:pt>
                <c:pt idx="454">
                  <c:v>1.4463290008486311</c:v>
                </c:pt>
                <c:pt idx="455">
                  <c:v>1.4397887576180461</c:v>
                </c:pt>
                <c:pt idx="456">
                  <c:v>1.4367087624036163</c:v>
                </c:pt>
                <c:pt idx="457">
                  <c:v>1.426782141455039</c:v>
                </c:pt>
                <c:pt idx="458">
                  <c:v>1.4428851277602748</c:v>
                </c:pt>
                <c:pt idx="459">
                  <c:v>1.4465425210600884</c:v>
                </c:pt>
                <c:pt idx="460">
                  <c:v>1.4469702303867351</c:v>
                </c:pt>
                <c:pt idx="461">
                  <c:v>1.4474824336268297</c:v>
                </c:pt>
                <c:pt idx="462">
                  <c:v>1.444682726126719</c:v>
                </c:pt>
                <c:pt idx="463">
                  <c:v>1.4465720856688595</c:v>
                </c:pt>
                <c:pt idx="464">
                  <c:v>1.4470307763144494</c:v>
                </c:pt>
                <c:pt idx="465">
                  <c:v>1.4429103367005414</c:v>
                </c:pt>
                <c:pt idx="466">
                  <c:v>1.4472396698971848</c:v>
                </c:pt>
                <c:pt idx="467">
                  <c:v>1.447351137687255</c:v>
                </c:pt>
                <c:pt idx="468">
                  <c:v>1.4496029016537288</c:v>
                </c:pt>
                <c:pt idx="469">
                  <c:v>1.4539318240821113</c:v>
                </c:pt>
                <c:pt idx="470">
                  <c:v>1.4553785547514861</c:v>
                </c:pt>
                <c:pt idx="471">
                  <c:v>1.4577122179938991</c:v>
                </c:pt>
                <c:pt idx="472">
                  <c:v>1.4590013594097078</c:v>
                </c:pt>
                <c:pt idx="473">
                  <c:v>1.4717080405413305</c:v>
                </c:pt>
                <c:pt idx="474">
                  <c:v>1.4678852396485162</c:v>
                </c:pt>
                <c:pt idx="475">
                  <c:v>1.4671948053059112</c:v>
                </c:pt>
                <c:pt idx="476">
                  <c:v>1.4721801509469223</c:v>
                </c:pt>
                <c:pt idx="477">
                  <c:v>1.4694300164897673</c:v>
                </c:pt>
                <c:pt idx="478">
                  <c:v>1.4698960512631494</c:v>
                </c:pt>
                <c:pt idx="479">
                  <c:v>1.4794190782403611</c:v>
                </c:pt>
                <c:pt idx="480">
                  <c:v>1.4833755835752784</c:v>
                </c:pt>
                <c:pt idx="481">
                  <c:v>1.4852826842245925</c:v>
                </c:pt>
                <c:pt idx="482">
                  <c:v>1.4905982743399944</c:v>
                </c:pt>
                <c:pt idx="483">
                  <c:v>1.4840877976810891</c:v>
                </c:pt>
                <c:pt idx="484">
                  <c:v>1.4827029322075271</c:v>
                </c:pt>
                <c:pt idx="485">
                  <c:v>1.4744709263015552</c:v>
                </c:pt>
                <c:pt idx="486">
                  <c:v>1.4640407741650268</c:v>
                </c:pt>
                <c:pt idx="487">
                  <c:v>1.462939163688149</c:v>
                </c:pt>
                <c:pt idx="488">
                  <c:v>1.4655879979607203</c:v>
                </c:pt>
                <c:pt idx="489">
                  <c:v>1.467811610733619</c:v>
                </c:pt>
                <c:pt idx="490">
                  <c:v>1.4685863763107954</c:v>
                </c:pt>
                <c:pt idx="491">
                  <c:v>1.4718678374401883</c:v>
                </c:pt>
                <c:pt idx="492">
                  <c:v>1.4704442883679123</c:v>
                </c:pt>
                <c:pt idx="493">
                  <c:v>1.4719944984499331</c:v>
                </c:pt>
                <c:pt idx="494">
                  <c:v>1.4668482353702876</c:v>
                </c:pt>
                <c:pt idx="495">
                  <c:v>1.4634066427714745</c:v>
                </c:pt>
                <c:pt idx="496">
                  <c:v>1.4612465381367734</c:v>
                </c:pt>
                <c:pt idx="497">
                  <c:v>1.4413627763019925</c:v>
                </c:pt>
                <c:pt idx="498">
                  <c:v>1.4466473550268761</c:v>
                </c:pt>
                <c:pt idx="499">
                  <c:v>1.4492022901511401</c:v>
                </c:pt>
                <c:pt idx="500">
                  <c:v>1.4517891524622153</c:v>
                </c:pt>
                <c:pt idx="501">
                  <c:v>1.4565256894432512</c:v>
                </c:pt>
                <c:pt idx="502">
                  <c:v>1.4660351041814421</c:v>
                </c:pt>
                <c:pt idx="503">
                  <c:v>1.4605690910401501</c:v>
                </c:pt>
                <c:pt idx="504">
                  <c:v>1.4654699878201181</c:v>
                </c:pt>
                <c:pt idx="505">
                  <c:v>1.4617077766280118</c:v>
                </c:pt>
                <c:pt idx="506">
                  <c:v>1.464395973491819</c:v>
                </c:pt>
                <c:pt idx="507">
                  <c:v>1.455576515651805</c:v>
                </c:pt>
                <c:pt idx="508">
                  <c:v>1.4470869535995197</c:v>
                </c:pt>
                <c:pt idx="509">
                  <c:v>1.4508841477550352</c:v>
                </c:pt>
                <c:pt idx="510">
                  <c:v>1.4396510074240561</c:v>
                </c:pt>
                <c:pt idx="511">
                  <c:v>1.4225604981850761</c:v>
                </c:pt>
                <c:pt idx="512">
                  <c:v>1.4235141034687822</c:v>
                </c:pt>
                <c:pt idx="513">
                  <c:v>1.4198540725069717</c:v>
                </c:pt>
                <c:pt idx="514">
                  <c:v>1.4173447287558611</c:v>
                </c:pt>
                <c:pt idx="515">
                  <c:v>1.412970388329396</c:v>
                </c:pt>
                <c:pt idx="516">
                  <c:v>1.4216214352516281</c:v>
                </c:pt>
                <c:pt idx="517">
                  <c:v>1.4139103296217959</c:v>
                </c:pt>
                <c:pt idx="518">
                  <c:v>1.4113619868135496</c:v>
                </c:pt>
                <c:pt idx="519">
                  <c:v>1.4075290482544036</c:v>
                </c:pt>
                <c:pt idx="520">
                  <c:v>1.411031534313661</c:v>
                </c:pt>
                <c:pt idx="521">
                  <c:v>1.410226303908966</c:v>
                </c:pt>
                <c:pt idx="522">
                  <c:v>1.4098001513791012</c:v>
                </c:pt>
                <c:pt idx="523">
                  <c:v>1.3966973915925196</c:v>
                </c:pt>
                <c:pt idx="524">
                  <c:v>1.3943939072804878</c:v>
                </c:pt>
                <c:pt idx="525">
                  <c:v>1.3934203417144801</c:v>
                </c:pt>
                <c:pt idx="526">
                  <c:v>1.3961936146471607</c:v>
                </c:pt>
                <c:pt idx="527">
                  <c:v>1.3856950920113802</c:v>
                </c:pt>
                <c:pt idx="528">
                  <c:v>1.3957756986694085</c:v>
                </c:pt>
                <c:pt idx="529">
                  <c:v>1.4076736980208613</c:v>
                </c:pt>
                <c:pt idx="530">
                  <c:v>1.4191058351905987</c:v>
                </c:pt>
                <c:pt idx="531">
                  <c:v>1.4214573344229047</c:v>
                </c:pt>
                <c:pt idx="532">
                  <c:v>1.4221198050875745</c:v>
                </c:pt>
                <c:pt idx="533">
                  <c:v>1.417241517303323</c:v>
                </c:pt>
                <c:pt idx="534">
                  <c:v>1.4225809520401547</c:v>
                </c:pt>
                <c:pt idx="535">
                  <c:v>1.4196953208088503</c:v>
                </c:pt>
                <c:pt idx="536">
                  <c:v>1.4223761524865046</c:v>
                </c:pt>
                <c:pt idx="537">
                  <c:v>1.4247411589069745</c:v>
                </c:pt>
                <c:pt idx="538">
                  <c:v>1.4340728565121026</c:v>
                </c:pt>
                <c:pt idx="539">
                  <c:v>1.4308090255476666</c:v>
                </c:pt>
                <c:pt idx="540">
                  <c:v>1.4301230096508468</c:v>
                </c:pt>
                <c:pt idx="541">
                  <c:v>1.4300575520693479</c:v>
                </c:pt>
                <c:pt idx="542">
                  <c:v>1.4303544021148262</c:v>
                </c:pt>
                <c:pt idx="543">
                  <c:v>1.4370795773715233</c:v>
                </c:pt>
                <c:pt idx="544">
                  <c:v>1.4350487175553834</c:v>
                </c:pt>
                <c:pt idx="545">
                  <c:v>1.438366089949106</c:v>
                </c:pt>
                <c:pt idx="546">
                  <c:v>1.4397054351940584</c:v>
                </c:pt>
                <c:pt idx="547">
                  <c:v>1.4373273912247952</c:v>
                </c:pt>
                <c:pt idx="548">
                  <c:v>1.4372633892831457</c:v>
                </c:pt>
                <c:pt idx="549">
                  <c:v>1.4384906158669031</c:v>
                </c:pt>
                <c:pt idx="550">
                  <c:v>1.4408609561326227</c:v>
                </c:pt>
                <c:pt idx="551">
                  <c:v>1.4475573943214679</c:v>
                </c:pt>
                <c:pt idx="552">
                  <c:v>1.4390057282296256</c:v>
                </c:pt>
                <c:pt idx="553">
                  <c:v>1.4393209140676539</c:v>
                </c:pt>
                <c:pt idx="554">
                  <c:v>1.4439106141556248</c:v>
                </c:pt>
                <c:pt idx="555">
                  <c:v>1.4431157207311411</c:v>
                </c:pt>
                <c:pt idx="556">
                  <c:v>1.4458066122442903</c:v>
                </c:pt>
                <c:pt idx="557">
                  <c:v>1.4393131242928037</c:v>
                </c:pt>
                <c:pt idx="558">
                  <c:v>1.4332890725309138</c:v>
                </c:pt>
                <c:pt idx="559">
                  <c:v>1.4424128276745631</c:v>
                </c:pt>
                <c:pt idx="560">
                  <c:v>1.4441185742411526</c:v>
                </c:pt>
                <c:pt idx="561">
                  <c:v>1.4348892536995741</c:v>
                </c:pt>
                <c:pt idx="562">
                  <c:v>1.4299821758346298</c:v>
                </c:pt>
                <c:pt idx="563">
                  <c:v>1.4314255560557094</c:v>
                </c:pt>
                <c:pt idx="564">
                  <c:v>1.4226326315950457</c:v>
                </c:pt>
                <c:pt idx="565">
                  <c:v>1.4261006929318525</c:v>
                </c:pt>
                <c:pt idx="566">
                  <c:v>1.4291389668135468</c:v>
                </c:pt>
                <c:pt idx="567">
                  <c:v>1.4433872753802466</c:v>
                </c:pt>
                <c:pt idx="568">
                  <c:v>1.4497510802523124</c:v>
                </c:pt>
                <c:pt idx="569">
                  <c:v>1.446605668685776</c:v>
                </c:pt>
                <c:pt idx="570">
                  <c:v>1.4512788427051369</c:v>
                </c:pt>
                <c:pt idx="571">
                  <c:v>1.4361685051480939</c:v>
                </c:pt>
                <c:pt idx="572">
                  <c:v>1.4357506295443303</c:v>
                </c:pt>
                <c:pt idx="573">
                  <c:v>1.4366983501092894</c:v>
                </c:pt>
                <c:pt idx="574">
                  <c:v>1.4381878318708394</c:v>
                </c:pt>
                <c:pt idx="575">
                  <c:v>1.4396071730585898</c:v>
                </c:pt>
                <c:pt idx="576">
                  <c:v>1.4393015303415011</c:v>
                </c:pt>
                <c:pt idx="577">
                  <c:v>1.4399205514296034</c:v>
                </c:pt>
                <c:pt idx="578">
                  <c:v>1.4429738530079033</c:v>
                </c:pt>
                <c:pt idx="579">
                  <c:v>1.4451177001392024</c:v>
                </c:pt>
                <c:pt idx="580">
                  <c:v>1.4355387645264999</c:v>
                </c:pt>
                <c:pt idx="581">
                  <c:v>1.4304038869128823</c:v>
                </c:pt>
                <c:pt idx="582">
                  <c:v>1.4236974061241829</c:v>
                </c:pt>
                <c:pt idx="583">
                  <c:v>1.4130354724331564</c:v>
                </c:pt>
                <c:pt idx="584">
                  <c:v>1.4212488908775152</c:v>
                </c:pt>
                <c:pt idx="585">
                  <c:v>1.4211210749557093</c:v>
                </c:pt>
                <c:pt idx="586">
                  <c:v>1.4256418007059197</c:v>
                </c:pt>
                <c:pt idx="587">
                  <c:v>1.4218776564215905</c:v>
                </c:pt>
                <c:pt idx="588">
                  <c:v>1.4224585968023604</c:v>
                </c:pt>
                <c:pt idx="589">
                  <c:v>1.4307455620393712</c:v>
                </c:pt>
                <c:pt idx="590">
                  <c:v>1.4223517473030871</c:v>
                </c:pt>
                <c:pt idx="591">
                  <c:v>1.4192268717035825</c:v>
                </c:pt>
                <c:pt idx="592">
                  <c:v>1.4166727685159675</c:v>
                </c:pt>
                <c:pt idx="593">
                  <c:v>1.421931923810303</c:v>
                </c:pt>
                <c:pt idx="594">
                  <c:v>1.4181233840018708</c:v>
                </c:pt>
                <c:pt idx="595">
                  <c:v>1.4203395471472049</c:v>
                </c:pt>
                <c:pt idx="596">
                  <c:v>1.4185721537173694</c:v>
                </c:pt>
                <c:pt idx="597">
                  <c:v>1.4210148442518018</c:v>
                </c:pt>
                <c:pt idx="598">
                  <c:v>1.4166760397458023</c:v>
                </c:pt>
                <c:pt idx="599">
                  <c:v>1.421677151593282</c:v>
                </c:pt>
                <c:pt idx="600">
                  <c:v>1.4179784562147679</c:v>
                </c:pt>
                <c:pt idx="601">
                  <c:v>1.4175540541928968</c:v>
                </c:pt>
                <c:pt idx="602">
                  <c:v>1.4171907068265355</c:v>
                </c:pt>
                <c:pt idx="603">
                  <c:v>1.4148752389422143</c:v>
                </c:pt>
                <c:pt idx="604">
                  <c:v>1.4061515178686637</c:v>
                </c:pt>
                <c:pt idx="605">
                  <c:v>1.3991964935208132</c:v>
                </c:pt>
                <c:pt idx="606">
                  <c:v>1.399061728689295</c:v>
                </c:pt>
                <c:pt idx="607">
                  <c:v>1.4034067856358956</c:v>
                </c:pt>
                <c:pt idx="608">
                  <c:v>1.4035436512677648</c:v>
                </c:pt>
                <c:pt idx="609">
                  <c:v>1.4032453492226944</c:v>
                </c:pt>
                <c:pt idx="610">
                  <c:v>1.4023316101450813</c:v>
                </c:pt>
                <c:pt idx="611">
                  <c:v>1.4041845727128435</c:v>
                </c:pt>
                <c:pt idx="612">
                  <c:v>1.408867654522846</c:v>
                </c:pt>
                <c:pt idx="613">
                  <c:v>1.4080452494000437</c:v>
                </c:pt>
                <c:pt idx="614">
                  <c:v>1.4088026413009849</c:v>
                </c:pt>
                <c:pt idx="615">
                  <c:v>1.408494646628444</c:v>
                </c:pt>
                <c:pt idx="616">
                  <c:v>1.4000641804098735</c:v>
                </c:pt>
                <c:pt idx="617">
                  <c:v>1.3964715219447148</c:v>
                </c:pt>
                <c:pt idx="618">
                  <c:v>1.3973732185447501</c:v>
                </c:pt>
                <c:pt idx="619">
                  <c:v>1.4083508851426383</c:v>
                </c:pt>
                <c:pt idx="620">
                  <c:v>1.4059527817378015</c:v>
                </c:pt>
                <c:pt idx="621">
                  <c:v>1.4056059221873092</c:v>
                </c:pt>
                <c:pt idx="622">
                  <c:v>1.4048871819687159</c:v>
                </c:pt>
                <c:pt idx="623">
                  <c:v>1.3919820939326051</c:v>
                </c:pt>
                <c:pt idx="624">
                  <c:v>1.3985224315578701</c:v>
                </c:pt>
                <c:pt idx="625">
                  <c:v>1.4025715916928396</c:v>
                </c:pt>
                <c:pt idx="626">
                  <c:v>1.3952873359662561</c:v>
                </c:pt>
                <c:pt idx="627">
                  <c:v>1.3944352150316346</c:v>
                </c:pt>
                <c:pt idx="628">
                  <c:v>1.3897130046168908</c:v>
                </c:pt>
                <c:pt idx="629">
                  <c:v>1.382314921918365</c:v>
                </c:pt>
                <c:pt idx="630">
                  <c:v>1.3804616315780862</c:v>
                </c:pt>
                <c:pt idx="631">
                  <c:v>1.3846940225511526</c:v>
                </c:pt>
                <c:pt idx="632">
                  <c:v>1.3839838186461144</c:v>
                </c:pt>
                <c:pt idx="633">
                  <c:v>1.3810649595318534</c:v>
                </c:pt>
                <c:pt idx="634">
                  <c:v>1.3830051136397938</c:v>
                </c:pt>
                <c:pt idx="635">
                  <c:v>1.3852690502337244</c:v>
                </c:pt>
                <c:pt idx="636">
                  <c:v>1.3921125781792913</c:v>
                </c:pt>
                <c:pt idx="637">
                  <c:v>1.4058242466510475</c:v>
                </c:pt>
                <c:pt idx="638">
                  <c:v>1.4062778395581308</c:v>
                </c:pt>
                <c:pt idx="639">
                  <c:v>1.4036701248734063</c:v>
                </c:pt>
                <c:pt idx="640">
                  <c:v>1.396398164649121</c:v>
                </c:pt>
                <c:pt idx="641">
                  <c:v>1.4007488639102552</c:v>
                </c:pt>
                <c:pt idx="642">
                  <c:v>1.4003968800927538</c:v>
                </c:pt>
                <c:pt idx="643">
                  <c:v>1.3986334007946446</c:v>
                </c:pt>
                <c:pt idx="644">
                  <c:v>1.393817138550832</c:v>
                </c:pt>
                <c:pt idx="645">
                  <c:v>1.4002126582816519</c:v>
                </c:pt>
                <c:pt idx="646">
                  <c:v>1.3970599920014195</c:v>
                </c:pt>
                <c:pt idx="647">
                  <c:v>1.3942703869870028</c:v>
                </c:pt>
                <c:pt idx="648">
                  <c:v>1.3952665918334168</c:v>
                </c:pt>
                <c:pt idx="649">
                  <c:v>1.3973881575496934</c:v>
                </c:pt>
                <c:pt idx="650">
                  <c:v>1.4005107954682738</c:v>
                </c:pt>
                <c:pt idx="651">
                  <c:v>1.3967783231200317</c:v>
                </c:pt>
                <c:pt idx="652">
                  <c:v>1.3993174328485114</c:v>
                </c:pt>
                <c:pt idx="653">
                  <c:v>1.3900436011937289</c:v>
                </c:pt>
                <c:pt idx="654">
                  <c:v>1.3909325280899958</c:v>
                </c:pt>
                <c:pt idx="655">
                  <c:v>1.3826893344046196</c:v>
                </c:pt>
                <c:pt idx="656">
                  <c:v>1.378663741495864</c:v>
                </c:pt>
                <c:pt idx="657">
                  <c:v>1.3795946539100121</c:v>
                </c:pt>
                <c:pt idx="658">
                  <c:v>1.3824270588495813</c:v>
                </c:pt>
                <c:pt idx="659">
                  <c:v>1.3854378691105251</c:v>
                </c:pt>
                <c:pt idx="660">
                  <c:v>1.3805700265164709</c:v>
                </c:pt>
                <c:pt idx="661">
                  <c:v>1.3818708385890268</c:v>
                </c:pt>
                <c:pt idx="662">
                  <c:v>1.3817727956339056</c:v>
                </c:pt>
                <c:pt idx="663">
                  <c:v>1.3732469676529111</c:v>
                </c:pt>
                <c:pt idx="664">
                  <c:v>1.3659965067449553</c:v>
                </c:pt>
                <c:pt idx="665">
                  <c:v>1.3527445223913799</c:v>
                </c:pt>
                <c:pt idx="666">
                  <c:v>1.345393822593292</c:v>
                </c:pt>
                <c:pt idx="667">
                  <c:v>1.3454658066609027</c:v>
                </c:pt>
                <c:pt idx="668">
                  <c:v>1.3397264452590927</c:v>
                </c:pt>
                <c:pt idx="669">
                  <c:v>1.3591809075776602</c:v>
                </c:pt>
                <c:pt idx="670">
                  <c:v>1.3497308004876067</c:v>
                </c:pt>
                <c:pt idx="671">
                  <c:v>1.3555976298166263</c:v>
                </c:pt>
                <c:pt idx="672">
                  <c:v>1.3717177141460184</c:v>
                </c:pt>
                <c:pt idx="673">
                  <c:v>1.3545911009727578</c:v>
                </c:pt>
                <c:pt idx="674">
                  <c:v>1.3572734185510247</c:v>
                </c:pt>
                <c:pt idx="675">
                  <c:v>1.3500620687302403</c:v>
                </c:pt>
                <c:pt idx="676">
                  <c:v>1.3478026195845128</c:v>
                </c:pt>
                <c:pt idx="677">
                  <c:v>1.3412898975899312</c:v>
                </c:pt>
                <c:pt idx="678">
                  <c:v>1.3431299563267562</c:v>
                </c:pt>
                <c:pt idx="679">
                  <c:v>1.3611824987073684</c:v>
                </c:pt>
                <c:pt idx="680">
                  <c:v>1.3633505834601725</c:v>
                </c:pt>
                <c:pt idx="681">
                  <c:v>1.3706244106266054</c:v>
                </c:pt>
                <c:pt idx="682">
                  <c:v>1.3759636278585654</c:v>
                </c:pt>
                <c:pt idx="683">
                  <c:v>1.3835273257795195</c:v>
                </c:pt>
                <c:pt idx="684">
                  <c:v>1.3852935429192057</c:v>
                </c:pt>
                <c:pt idx="685">
                  <c:v>1.3872204390393394</c:v>
                </c:pt>
                <c:pt idx="686">
                  <c:v>1.3844892346150262</c:v>
                </c:pt>
                <c:pt idx="687">
                  <c:v>1.3769908397538773</c:v>
                </c:pt>
                <c:pt idx="688">
                  <c:v>1.37033994470105</c:v>
                </c:pt>
                <c:pt idx="689">
                  <c:v>1.3670450574291695</c:v>
                </c:pt>
                <c:pt idx="690">
                  <c:v>1.3723881214853875</c:v>
                </c:pt>
                <c:pt idx="691">
                  <c:v>1.3773922504685305</c:v>
                </c:pt>
                <c:pt idx="692">
                  <c:v>1.3819430443157534</c:v>
                </c:pt>
                <c:pt idx="693">
                  <c:v>1.3708804168730666</c:v>
                </c:pt>
                <c:pt idx="694">
                  <c:v>1.3686643018674218</c:v>
                </c:pt>
                <c:pt idx="695">
                  <c:v>1.3706026018226358</c:v>
                </c:pt>
                <c:pt idx="696">
                  <c:v>1.3746584331631031</c:v>
                </c:pt>
                <c:pt idx="697">
                  <c:v>1.3681828340823257</c:v>
                </c:pt>
                <c:pt idx="698">
                  <c:v>1.368591750917062</c:v>
                </c:pt>
                <c:pt idx="699">
                  <c:v>1.3740089660447463</c:v>
                </c:pt>
                <c:pt idx="700">
                  <c:v>1.3740296959698328</c:v>
                </c:pt>
                <c:pt idx="701">
                  <c:v>1.3722071635769331</c:v>
                </c:pt>
                <c:pt idx="702">
                  <c:v>1.3671032510810501</c:v>
                </c:pt>
                <c:pt idx="703">
                  <c:v>1.3715104786927108</c:v>
                </c:pt>
                <c:pt idx="704">
                  <c:v>1.3690949368655383</c:v>
                </c:pt>
                <c:pt idx="705">
                  <c:v>1.3653744875051004</c:v>
                </c:pt>
                <c:pt idx="706">
                  <c:v>1.3663050972017325</c:v>
                </c:pt>
                <c:pt idx="707">
                  <c:v>1.3661795641119818</c:v>
                </c:pt>
                <c:pt idx="708">
                  <c:v>1.3635467331100763</c:v>
                </c:pt>
                <c:pt idx="709">
                  <c:v>1.3646250265929813</c:v>
                </c:pt>
                <c:pt idx="710">
                  <c:v>1.3607133075454072</c:v>
                </c:pt>
                <c:pt idx="711">
                  <c:v>1.360742698839541</c:v>
                </c:pt>
                <c:pt idx="712">
                  <c:v>1.3568465268634984</c:v>
                </c:pt>
                <c:pt idx="713">
                  <c:v>1.3565836904136463</c:v>
                </c:pt>
                <c:pt idx="714">
                  <c:v>1.3580184199217316</c:v>
                </c:pt>
                <c:pt idx="715">
                  <c:v>1.3599516857980911</c:v>
                </c:pt>
                <c:pt idx="716">
                  <c:v>1.3595779712073015</c:v>
                </c:pt>
                <c:pt idx="717">
                  <c:v>1.3544831417340262</c:v>
                </c:pt>
                <c:pt idx="718">
                  <c:v>1.3530940667218792</c:v>
                </c:pt>
                <c:pt idx="719">
                  <c:v>1.3542207624818419</c:v>
                </c:pt>
                <c:pt idx="720">
                  <c:v>1.3524557267144441</c:v>
                </c:pt>
                <c:pt idx="721">
                  <c:v>1.3480993601362146</c:v>
                </c:pt>
                <c:pt idx="722">
                  <c:v>1.3417413492874852</c:v>
                </c:pt>
                <c:pt idx="723">
                  <c:v>1.3425770590855934</c:v>
                </c:pt>
                <c:pt idx="724">
                  <c:v>1.3429418799163364</c:v>
                </c:pt>
                <c:pt idx="725">
                  <c:v>1.3434946523817859</c:v>
                </c:pt>
                <c:pt idx="726">
                  <c:v>1.3415951325346664</c:v>
                </c:pt>
                <c:pt idx="727">
                  <c:v>1.3371005371323148</c:v>
                </c:pt>
                <c:pt idx="728">
                  <c:v>1.3379387856598961</c:v>
                </c:pt>
                <c:pt idx="729">
                  <c:v>1.3322389913274235</c:v>
                </c:pt>
                <c:pt idx="730">
                  <c:v>1.3320614275114404</c:v>
                </c:pt>
                <c:pt idx="731">
                  <c:v>1.3260462069179573</c:v>
                </c:pt>
                <c:pt idx="732">
                  <c:v>1.3299043701888902</c:v>
                </c:pt>
                <c:pt idx="733">
                  <c:v>1.3286136612879678</c:v>
                </c:pt>
                <c:pt idx="734">
                  <c:v>1.3235351159620454</c:v>
                </c:pt>
                <c:pt idx="735">
                  <c:v>1.3119773873102587</c:v>
                </c:pt>
                <c:pt idx="736">
                  <c:v>1.3183366108429893</c:v>
                </c:pt>
                <c:pt idx="737">
                  <c:v>1.3223149656623376</c:v>
                </c:pt>
                <c:pt idx="738">
                  <c:v>1.3167550345215597</c:v>
                </c:pt>
                <c:pt idx="739">
                  <c:v>1.2990298925141126</c:v>
                </c:pt>
                <c:pt idx="740">
                  <c:v>1.2478369240673826</c:v>
                </c:pt>
                <c:pt idx="741">
                  <c:v>1.2053713570458013</c:v>
                </c:pt>
                <c:pt idx="742">
                  <c:v>1.2369770566749889</c:v>
                </c:pt>
                <c:pt idx="743">
                  <c:v>1.195599594116604</c:v>
                </c:pt>
                <c:pt idx="744">
                  <c:v>1.2437506821685871</c:v>
                </c:pt>
                <c:pt idx="745">
                  <c:v>1.2190828102919069</c:v>
                </c:pt>
                <c:pt idx="746">
                  <c:v>1.2186606492303225</c:v>
                </c:pt>
                <c:pt idx="747">
                  <c:v>1.2288006931562392</c:v>
                </c:pt>
                <c:pt idx="748">
                  <c:v>1.2397650397282847</c:v>
                </c:pt>
                <c:pt idx="749">
                  <c:v>1.2188397804064763</c:v>
                </c:pt>
                <c:pt idx="750">
                  <c:v>1.2401176630577937</c:v>
                </c:pt>
                <c:pt idx="751">
                  <c:v>1.2544037928300871</c:v>
                </c:pt>
                <c:pt idx="752">
                  <c:v>1.277711661834295</c:v>
                </c:pt>
                <c:pt idx="753">
                  <c:v>1.2566256784331062</c:v>
                </c:pt>
                <c:pt idx="754">
                  <c:v>1.2547172779628071</c:v>
                </c:pt>
                <c:pt idx="755">
                  <c:v>1.2487158509931313</c:v>
                </c:pt>
                <c:pt idx="756">
                  <c:v>1.2437566462344487</c:v>
                </c:pt>
                <c:pt idx="757">
                  <c:v>1.224099840499542</c:v>
                </c:pt>
                <c:pt idx="758">
                  <c:v>1.2464091751611512</c:v>
                </c:pt>
                <c:pt idx="759">
                  <c:v>1.2526859146236522</c:v>
                </c:pt>
                <c:pt idx="760">
                  <c:v>1.2496665730538163</c:v>
                </c:pt>
                <c:pt idx="761">
                  <c:v>1.245155249808146</c:v>
                </c:pt>
                <c:pt idx="762">
                  <c:v>1.245114520587193</c:v>
                </c:pt>
                <c:pt idx="763">
                  <c:v>1.2214007214858049</c:v>
                </c:pt>
                <c:pt idx="764">
                  <c:v>1.210837197147717</c:v>
                </c:pt>
                <c:pt idx="765">
                  <c:v>1.216236849651297</c:v>
                </c:pt>
                <c:pt idx="766">
                  <c:v>1.2229849534262434</c:v>
                </c:pt>
                <c:pt idx="767">
                  <c:v>1.2385925381186691</c:v>
                </c:pt>
                <c:pt idx="768">
                  <c:v>1.2278659539003483</c:v>
                </c:pt>
                <c:pt idx="769">
                  <c:v>1.2443248317076263</c:v>
                </c:pt>
                <c:pt idx="770">
                  <c:v>1.2532288903013631</c:v>
                </c:pt>
                <c:pt idx="771">
                  <c:v>1.2514089516516309</c:v>
                </c:pt>
                <c:pt idx="772">
                  <c:v>1.2642658601659069</c:v>
                </c:pt>
                <c:pt idx="773">
                  <c:v>1.264805282017631</c:v>
                </c:pt>
                <c:pt idx="774">
                  <c:v>1.2576562860649863</c:v>
                </c:pt>
                <c:pt idx="775">
                  <c:v>1.2728349626854296</c:v>
                </c:pt>
                <c:pt idx="776">
                  <c:v>1.2900652000210404</c:v>
                </c:pt>
                <c:pt idx="777">
                  <c:v>1.2903168291682134</c:v>
                </c:pt>
                <c:pt idx="778">
                  <c:v>1.2939017561182706</c:v>
                </c:pt>
                <c:pt idx="779">
                  <c:v>1.2976345818022714</c:v>
                </c:pt>
                <c:pt idx="780">
                  <c:v>1.3034268696183535</c:v>
                </c:pt>
                <c:pt idx="781">
                  <c:v>1.3077442072110275</c:v>
                </c:pt>
                <c:pt idx="782">
                  <c:v>1.293362296304015</c:v>
                </c:pt>
                <c:pt idx="783">
                  <c:v>1.3081357860975618</c:v>
                </c:pt>
                <c:pt idx="784">
                  <c:v>1.3244079046260164</c:v>
                </c:pt>
                <c:pt idx="785">
                  <c:v>1.3106509745959787</c:v>
                </c:pt>
                <c:pt idx="786">
                  <c:v>1.3013602606309622</c:v>
                </c:pt>
                <c:pt idx="787">
                  <c:v>1.3096169942498099</c:v>
                </c:pt>
                <c:pt idx="788">
                  <c:v>1.3265672490236327</c:v>
                </c:pt>
                <c:pt idx="789">
                  <c:v>1.3344075103841868</c:v>
                </c:pt>
                <c:pt idx="790">
                  <c:v>1.3353586641708168</c:v>
                </c:pt>
                <c:pt idx="791">
                  <c:v>1.3270584240979397</c:v>
                </c:pt>
                <c:pt idx="792">
                  <c:v>1.3387437145134358</c:v>
                </c:pt>
                <c:pt idx="793">
                  <c:v>1.3393792849177681</c:v>
                </c:pt>
                <c:pt idx="794">
                  <c:v>1.3245423601618826</c:v>
                </c:pt>
                <c:pt idx="795">
                  <c:v>1.323455738789918</c:v>
                </c:pt>
                <c:pt idx="796">
                  <c:v>1.3093515373624196</c:v>
                </c:pt>
                <c:pt idx="797">
                  <c:v>1.3120282497222568</c:v>
                </c:pt>
                <c:pt idx="798">
                  <c:v>1.321833895055418</c:v>
                </c:pt>
                <c:pt idx="799">
                  <c:v>1.3179530482565478</c:v>
                </c:pt>
                <c:pt idx="800">
                  <c:v>1.315537769153841</c:v>
                </c:pt>
                <c:pt idx="801">
                  <c:v>1.3157951128100382</c:v>
                </c:pt>
                <c:pt idx="802">
                  <c:v>1.3175703021511744</c:v>
                </c:pt>
                <c:pt idx="803">
                  <c:v>1.3224960753266617</c:v>
                </c:pt>
                <c:pt idx="804">
                  <c:v>1.3214912112789112</c:v>
                </c:pt>
                <c:pt idx="805">
                  <c:v>1.3236817472438025</c:v>
                </c:pt>
                <c:pt idx="806">
                  <c:v>1.3071881420342073</c:v>
                </c:pt>
                <c:pt idx="807">
                  <c:v>1.3187607551764626</c:v>
                </c:pt>
                <c:pt idx="808">
                  <c:v>1.3032533372535089</c:v>
                </c:pt>
                <c:pt idx="809">
                  <c:v>1.2984657713948111</c:v>
                </c:pt>
                <c:pt idx="810">
                  <c:v>1.2781178070618295</c:v>
                </c:pt>
                <c:pt idx="811">
                  <c:v>1.2826529661524537</c:v>
                </c:pt>
                <c:pt idx="812">
                  <c:v>1.2926233136546639</c:v>
                </c:pt>
                <c:pt idx="813">
                  <c:v>1.29066838145333</c:v>
                </c:pt>
                <c:pt idx="814">
                  <c:v>1.2891241487811116</c:v>
                </c:pt>
                <c:pt idx="815">
                  <c:v>1.2785978052660107</c:v>
                </c:pt>
                <c:pt idx="816">
                  <c:v>1.2939144638757563</c:v>
                </c:pt>
                <c:pt idx="817">
                  <c:v>1.2917541418896534</c:v>
                </c:pt>
                <c:pt idx="818">
                  <c:v>1.2876109147774071</c:v>
                </c:pt>
                <c:pt idx="819">
                  <c:v>1.2886276642053205</c:v>
                </c:pt>
                <c:pt idx="820">
                  <c:v>1.2914264838839384</c:v>
                </c:pt>
                <c:pt idx="821">
                  <c:v>1.2956269799862945</c:v>
                </c:pt>
                <c:pt idx="822">
                  <c:v>1.2938791629022268</c:v>
                </c:pt>
                <c:pt idx="823">
                  <c:v>1.2982582573500472</c:v>
                </c:pt>
                <c:pt idx="824">
                  <c:v>1.3025986529272024</c:v>
                </c:pt>
                <c:pt idx="825">
                  <c:v>1.2826561984776077</c:v>
                </c:pt>
                <c:pt idx="826">
                  <c:v>1.2830656218686149</c:v>
                </c:pt>
                <c:pt idx="827">
                  <c:v>1.2910934050578255</c:v>
                </c:pt>
                <c:pt idx="828">
                  <c:v>1.2730008912581352</c:v>
                </c:pt>
                <c:pt idx="829">
                  <c:v>1.2693433430015861</c:v>
                </c:pt>
              </c:numCache>
            </c:numRef>
          </c:val>
          <c:smooth val="0"/>
          <c:extLst>
            <c:ext xmlns:c16="http://schemas.microsoft.com/office/drawing/2014/chart" uri="{C3380CC4-5D6E-409C-BE32-E72D297353CC}">
              <c16:uniqueId val="{00000000-551C-4438-9413-404418922B87}"/>
            </c:ext>
          </c:extLst>
        </c:ser>
        <c:dLbls>
          <c:showLegendKey val="0"/>
          <c:showVal val="0"/>
          <c:showCatName val="0"/>
          <c:showSerName val="0"/>
          <c:showPercent val="0"/>
          <c:showBubbleSize val="0"/>
        </c:dLbls>
        <c:marker val="1"/>
        <c:smooth val="0"/>
        <c:axId val="968979951"/>
        <c:axId val="968985359"/>
      </c:lineChart>
      <c:lineChart>
        <c:grouping val="standard"/>
        <c:varyColors val="0"/>
        <c:ser>
          <c:idx val="1"/>
          <c:order val="1"/>
          <c:tx>
            <c:strRef>
              <c:f>'Since 2011 (Mid cap)'!$AR$820</c:f>
              <c:strCache>
                <c:ptCount val="1"/>
                <c:pt idx="0">
                  <c:v>US Treasury 10yr yield (right)</c:v>
                </c:pt>
              </c:strCache>
            </c:strRef>
          </c:tx>
          <c:spPr>
            <a:ln w="28575" cap="rnd">
              <a:solidFill>
                <a:schemeClr val="accent2"/>
              </a:solidFill>
              <a:round/>
            </a:ln>
            <a:effectLst/>
          </c:spPr>
          <c:marker>
            <c:symbol val="none"/>
          </c:marker>
          <c:val>
            <c:numRef>
              <c:f>'Since 2011 (Mid cap)'!$N$7:$N$8080</c:f>
              <c:numCache>
                <c:formatCode>General</c:formatCode>
                <c:ptCount val="8074"/>
                <c:pt idx="0">
                  <c:v>4.3733000000000004</c:v>
                </c:pt>
                <c:pt idx="208">
                  <c:v>3.835</c:v>
                </c:pt>
                <c:pt idx="209">
                  <c:v>3.8296999999999999</c:v>
                </c:pt>
                <c:pt idx="210">
                  <c:v>3.6743999999999999</c:v>
                </c:pt>
                <c:pt idx="211">
                  <c:v>3.6071</c:v>
                </c:pt>
                <c:pt idx="212">
                  <c:v>3.5844</c:v>
                </c:pt>
                <c:pt idx="213">
                  <c:v>3.5653999999999999</c:v>
                </c:pt>
                <c:pt idx="214">
                  <c:v>3.6928000000000001</c:v>
                </c:pt>
                <c:pt idx="215">
                  <c:v>3.7725999999999997</c:v>
                </c:pt>
                <c:pt idx="216">
                  <c:v>3.6116999999999999</c:v>
                </c:pt>
                <c:pt idx="217">
                  <c:v>3.6795999999999998</c:v>
                </c:pt>
                <c:pt idx="218">
                  <c:v>3.7006000000000001</c:v>
                </c:pt>
                <c:pt idx="219">
                  <c:v>3.6892</c:v>
                </c:pt>
                <c:pt idx="220">
                  <c:v>3.8468</c:v>
                </c:pt>
                <c:pt idx="221">
                  <c:v>3.9445999999999999</c:v>
                </c:pt>
                <c:pt idx="222">
                  <c:v>3.8824999999999998</c:v>
                </c:pt>
                <c:pt idx="223">
                  <c:v>3.7625999999999999</c:v>
                </c:pt>
                <c:pt idx="224">
                  <c:v>3.8092000000000001</c:v>
                </c:pt>
                <c:pt idx="225">
                  <c:v>3.6532</c:v>
                </c:pt>
                <c:pt idx="226">
                  <c:v>3.4255</c:v>
                </c:pt>
                <c:pt idx="227">
                  <c:v>3.4534000000000002</c:v>
                </c:pt>
                <c:pt idx="228">
                  <c:v>3.2378999999999998</c:v>
                </c:pt>
                <c:pt idx="229">
                  <c:v>3.2922000000000002</c:v>
                </c:pt>
                <c:pt idx="230">
                  <c:v>3.2023000000000001</c:v>
                </c:pt>
                <c:pt idx="231">
                  <c:v>3.2345999999999999</c:v>
                </c:pt>
                <c:pt idx="232">
                  <c:v>3.2195</c:v>
                </c:pt>
                <c:pt idx="233">
                  <c:v>3.1078000000000001</c:v>
                </c:pt>
                <c:pt idx="234">
                  <c:v>2.9769999999999999</c:v>
                </c:pt>
                <c:pt idx="235">
                  <c:v>3.052</c:v>
                </c:pt>
                <c:pt idx="236">
                  <c:v>2.9215</c:v>
                </c:pt>
                <c:pt idx="237">
                  <c:v>2.9943</c:v>
                </c:pt>
                <c:pt idx="238">
                  <c:v>2.9051999999999998</c:v>
                </c:pt>
                <c:pt idx="239">
                  <c:v>2.8166000000000002</c:v>
                </c:pt>
                <c:pt idx="240">
                  <c:v>2.6715999999999998</c:v>
                </c:pt>
                <c:pt idx="241">
                  <c:v>2.6105999999999998</c:v>
                </c:pt>
                <c:pt idx="242">
                  <c:v>2.6447000000000003</c:v>
                </c:pt>
                <c:pt idx="243">
                  <c:v>2.6970000000000001</c:v>
                </c:pt>
                <c:pt idx="244">
                  <c:v>2.7917000000000001</c:v>
                </c:pt>
                <c:pt idx="245">
                  <c:v>2.7372000000000001</c:v>
                </c:pt>
                <c:pt idx="246">
                  <c:v>2.605</c:v>
                </c:pt>
                <c:pt idx="247">
                  <c:v>2.5097</c:v>
                </c:pt>
                <c:pt idx="248">
                  <c:v>2.3919999999999999</c:v>
                </c:pt>
                <c:pt idx="249">
                  <c:v>2.5596999999999999</c:v>
                </c:pt>
                <c:pt idx="250">
                  <c:v>2.5541</c:v>
                </c:pt>
                <c:pt idx="251">
                  <c:v>2.5992999999999999</c:v>
                </c:pt>
                <c:pt idx="252">
                  <c:v>2.5304000000000002</c:v>
                </c:pt>
                <c:pt idx="253">
                  <c:v>2.7871000000000001</c:v>
                </c:pt>
                <c:pt idx="254">
                  <c:v>2.8712999999999997</c:v>
                </c:pt>
                <c:pt idx="255">
                  <c:v>2.8662999999999998</c:v>
                </c:pt>
                <c:pt idx="256">
                  <c:v>3.0055000000000001</c:v>
                </c:pt>
                <c:pt idx="257">
                  <c:v>3.319</c:v>
                </c:pt>
                <c:pt idx="258">
                  <c:v>3.3279000000000001</c:v>
                </c:pt>
                <c:pt idx="259">
                  <c:v>3.3933</c:v>
                </c:pt>
                <c:pt idx="260">
                  <c:v>3.2934999999999999</c:v>
                </c:pt>
                <c:pt idx="261">
                  <c:v>3.3237000000000001</c:v>
                </c:pt>
                <c:pt idx="262">
                  <c:v>3.3231000000000002</c:v>
                </c:pt>
                <c:pt idx="263">
                  <c:v>3.4041999999999999</c:v>
                </c:pt>
                <c:pt idx="264">
                  <c:v>3.3214000000000001</c:v>
                </c:pt>
                <c:pt idx="265">
                  <c:v>3.6356000000000002</c:v>
                </c:pt>
                <c:pt idx="266">
                  <c:v>3.6288</c:v>
                </c:pt>
                <c:pt idx="267">
                  <c:v>3.5798999999999999</c:v>
                </c:pt>
                <c:pt idx="268">
                  <c:v>3.4125000000000001</c:v>
                </c:pt>
                <c:pt idx="269">
                  <c:v>3.49</c:v>
                </c:pt>
                <c:pt idx="270">
                  <c:v>3.4024999999999999</c:v>
                </c:pt>
                <c:pt idx="271">
                  <c:v>3.2677999999999998</c:v>
                </c:pt>
                <c:pt idx="272">
                  <c:v>3.4388000000000001</c:v>
                </c:pt>
                <c:pt idx="273">
                  <c:v>3.4422000000000001</c:v>
                </c:pt>
                <c:pt idx="274">
                  <c:v>3.5771999999999999</c:v>
                </c:pt>
                <c:pt idx="275">
                  <c:v>3.4079000000000002</c:v>
                </c:pt>
                <c:pt idx="276">
                  <c:v>3.3906999999999998</c:v>
                </c:pt>
                <c:pt idx="277">
                  <c:v>3.2862999999999998</c:v>
                </c:pt>
                <c:pt idx="278">
                  <c:v>3.1459000000000001</c:v>
                </c:pt>
                <c:pt idx="279">
                  <c:v>3.1709000000000001</c:v>
                </c:pt>
                <c:pt idx="280">
                  <c:v>3.1451000000000002</c:v>
                </c:pt>
                <c:pt idx="281">
                  <c:v>3.0735000000000001</c:v>
                </c:pt>
                <c:pt idx="282">
                  <c:v>2.9859</c:v>
                </c:pt>
                <c:pt idx="283">
                  <c:v>2.9693000000000001</c:v>
                </c:pt>
                <c:pt idx="284">
                  <c:v>2.9445000000000001</c:v>
                </c:pt>
                <c:pt idx="285">
                  <c:v>2.8635999999999999</c:v>
                </c:pt>
                <c:pt idx="286">
                  <c:v>3.1823000000000001</c:v>
                </c:pt>
                <c:pt idx="287">
                  <c:v>3.0268000000000002</c:v>
                </c:pt>
                <c:pt idx="288">
                  <c:v>2.9058000000000002</c:v>
                </c:pt>
                <c:pt idx="289">
                  <c:v>2.9621</c:v>
                </c:pt>
                <c:pt idx="290">
                  <c:v>2.7961</c:v>
                </c:pt>
                <c:pt idx="291">
                  <c:v>2.5585</c:v>
                </c:pt>
                <c:pt idx="292">
                  <c:v>2.2547999999999999</c:v>
                </c:pt>
                <c:pt idx="293">
                  <c:v>2.0623</c:v>
                </c:pt>
                <c:pt idx="294">
                  <c:v>2.1899000000000002</c:v>
                </c:pt>
                <c:pt idx="295">
                  <c:v>1.9857</c:v>
                </c:pt>
                <c:pt idx="296">
                  <c:v>1.9182999999999999</c:v>
                </c:pt>
                <c:pt idx="297">
                  <c:v>2.0478999999999998</c:v>
                </c:pt>
                <c:pt idx="298">
                  <c:v>1.8334000000000001</c:v>
                </c:pt>
                <c:pt idx="299">
                  <c:v>1.9154</c:v>
                </c:pt>
                <c:pt idx="300">
                  <c:v>2.0764</c:v>
                </c:pt>
                <c:pt idx="301">
                  <c:v>2.2477</c:v>
                </c:pt>
                <c:pt idx="302">
                  <c:v>2.2191999999999998</c:v>
                </c:pt>
                <c:pt idx="303">
                  <c:v>2.3167</c:v>
                </c:pt>
                <c:pt idx="304">
                  <c:v>2.0327000000000002</c:v>
                </c:pt>
                <c:pt idx="305">
                  <c:v>2.0564</c:v>
                </c:pt>
                <c:pt idx="306">
                  <c:v>2.0104000000000002</c:v>
                </c:pt>
                <c:pt idx="307">
                  <c:v>1.9635</c:v>
                </c:pt>
                <c:pt idx="308">
                  <c:v>2.0331000000000001</c:v>
                </c:pt>
                <c:pt idx="309">
                  <c:v>2.0611000000000002</c:v>
                </c:pt>
                <c:pt idx="310">
                  <c:v>1.8473999999999999</c:v>
                </c:pt>
                <c:pt idx="311">
                  <c:v>2.0244</c:v>
                </c:pt>
                <c:pt idx="312">
                  <c:v>1.8761999999999999</c:v>
                </c:pt>
                <c:pt idx="313">
                  <c:v>1.9578</c:v>
                </c:pt>
                <c:pt idx="314">
                  <c:v>1.8635999999999999</c:v>
                </c:pt>
                <c:pt idx="315">
                  <c:v>2.0246</c:v>
                </c:pt>
                <c:pt idx="316">
                  <c:v>1.891</c:v>
                </c:pt>
                <c:pt idx="317">
                  <c:v>1.9224000000000001</c:v>
                </c:pt>
                <c:pt idx="318">
                  <c:v>1.9862</c:v>
                </c:pt>
                <c:pt idx="319">
                  <c:v>2.0017</c:v>
                </c:pt>
                <c:pt idx="320">
                  <c:v>1.9757</c:v>
                </c:pt>
                <c:pt idx="321">
                  <c:v>1.9739</c:v>
                </c:pt>
                <c:pt idx="322">
                  <c:v>2.0278999999999998</c:v>
                </c:pt>
                <c:pt idx="323">
                  <c:v>2.294</c:v>
                </c:pt>
                <c:pt idx="324">
                  <c:v>2.2317</c:v>
                </c:pt>
                <c:pt idx="325">
                  <c:v>2.2088000000000001</c:v>
                </c:pt>
                <c:pt idx="326">
                  <c:v>2.0545</c:v>
                </c:pt>
                <c:pt idx="327">
                  <c:v>1.9823</c:v>
                </c:pt>
                <c:pt idx="328">
                  <c:v>1.9628999999999999</c:v>
                </c:pt>
                <c:pt idx="329">
                  <c:v>1.9348000000000001</c:v>
                </c:pt>
                <c:pt idx="330">
                  <c:v>1.8786</c:v>
                </c:pt>
                <c:pt idx="331">
                  <c:v>1.8376000000000001</c:v>
                </c:pt>
                <c:pt idx="332">
                  <c:v>1.7225999999999999</c:v>
                </c:pt>
                <c:pt idx="333">
                  <c:v>1.738</c:v>
                </c:pt>
                <c:pt idx="334">
                  <c:v>1.452</c:v>
                </c:pt>
                <c:pt idx="335">
                  <c:v>1.6353</c:v>
                </c:pt>
                <c:pt idx="336">
                  <c:v>1.5773000000000001</c:v>
                </c:pt>
                <c:pt idx="337">
                  <c:v>1.6741999999999999</c:v>
                </c:pt>
                <c:pt idx="338">
                  <c:v>1.6449</c:v>
                </c:pt>
                <c:pt idx="339">
                  <c:v>1.5491000000000001</c:v>
                </c:pt>
                <c:pt idx="340">
                  <c:v>1.4876</c:v>
                </c:pt>
                <c:pt idx="341">
                  <c:v>1.4567000000000001</c:v>
                </c:pt>
                <c:pt idx="342">
                  <c:v>1.5463</c:v>
                </c:pt>
                <c:pt idx="343">
                  <c:v>1.5630999999999999</c:v>
                </c:pt>
                <c:pt idx="344">
                  <c:v>1.6573</c:v>
                </c:pt>
                <c:pt idx="345">
                  <c:v>1.8105</c:v>
                </c:pt>
                <c:pt idx="346">
                  <c:v>1.6865000000000001</c:v>
                </c:pt>
                <c:pt idx="347">
                  <c:v>1.5484</c:v>
                </c:pt>
                <c:pt idx="348">
                  <c:v>1.6677999999999999</c:v>
                </c:pt>
                <c:pt idx="349">
                  <c:v>1.8660000000000001</c:v>
                </c:pt>
                <c:pt idx="350">
                  <c:v>1.7528000000000001</c:v>
                </c:pt>
                <c:pt idx="351">
                  <c:v>1.6335</c:v>
                </c:pt>
                <c:pt idx="352">
                  <c:v>1.7427999999999999</c:v>
                </c:pt>
                <c:pt idx="353">
                  <c:v>1.6560000000000001</c:v>
                </c:pt>
                <c:pt idx="354">
                  <c:v>1.7633000000000001</c:v>
                </c:pt>
                <c:pt idx="355">
                  <c:v>1.7450999999999999</c:v>
                </c:pt>
                <c:pt idx="356">
                  <c:v>1.7147000000000001</c:v>
                </c:pt>
                <c:pt idx="357">
                  <c:v>1.6063000000000001</c:v>
                </c:pt>
                <c:pt idx="358">
                  <c:v>1.58</c:v>
                </c:pt>
                <c:pt idx="359">
                  <c:v>1.6899</c:v>
                </c:pt>
                <c:pt idx="360">
                  <c:v>1.6156000000000001</c:v>
                </c:pt>
                <c:pt idx="361">
                  <c:v>1.6215000000000002</c:v>
                </c:pt>
                <c:pt idx="362">
                  <c:v>1.7015</c:v>
                </c:pt>
                <c:pt idx="363">
                  <c:v>1.7623</c:v>
                </c:pt>
                <c:pt idx="364">
                  <c:v>1.7008999999999999</c:v>
                </c:pt>
                <c:pt idx="365">
                  <c:v>1.8991</c:v>
                </c:pt>
                <c:pt idx="366">
                  <c:v>1.8677000000000001</c:v>
                </c:pt>
                <c:pt idx="367">
                  <c:v>1.8416000000000001</c:v>
                </c:pt>
                <c:pt idx="368">
                  <c:v>1.9487000000000001</c:v>
                </c:pt>
                <c:pt idx="369">
                  <c:v>2.0148999999999999</c:v>
                </c:pt>
                <c:pt idx="370">
                  <c:v>1.9499</c:v>
                </c:pt>
                <c:pt idx="371">
                  <c:v>2.0017</c:v>
                </c:pt>
                <c:pt idx="372">
                  <c:v>1.9619</c:v>
                </c:pt>
                <c:pt idx="373">
                  <c:v>1.8411999999999999</c:v>
                </c:pt>
                <c:pt idx="374">
                  <c:v>2.0427</c:v>
                </c:pt>
                <c:pt idx="375">
                  <c:v>1.9895</c:v>
                </c:pt>
                <c:pt idx="376">
                  <c:v>1.925</c:v>
                </c:pt>
                <c:pt idx="377">
                  <c:v>1.8486</c:v>
                </c:pt>
                <c:pt idx="378">
                  <c:v>1.7128000000000001</c:v>
                </c:pt>
                <c:pt idx="379">
                  <c:v>1.7208000000000001</c:v>
                </c:pt>
                <c:pt idx="380">
                  <c:v>1.7048999999999999</c:v>
                </c:pt>
                <c:pt idx="381">
                  <c:v>1.6633</c:v>
                </c:pt>
                <c:pt idx="382">
                  <c:v>1.7382</c:v>
                </c:pt>
                <c:pt idx="383">
                  <c:v>1.8973</c:v>
                </c:pt>
                <c:pt idx="384">
                  <c:v>1.9506000000000001</c:v>
                </c:pt>
                <c:pt idx="385">
                  <c:v>2.0081000000000002</c:v>
                </c:pt>
                <c:pt idx="386">
                  <c:v>2.1282000000000001</c:v>
                </c:pt>
                <c:pt idx="387">
                  <c:v>2.1718000000000002</c:v>
                </c:pt>
                <c:pt idx="388">
                  <c:v>2.1295000000000002</c:v>
                </c:pt>
                <c:pt idx="389">
                  <c:v>2.5310000000000001</c:v>
                </c:pt>
                <c:pt idx="390">
                  <c:v>2.4857</c:v>
                </c:pt>
                <c:pt idx="391">
                  <c:v>2.7391000000000001</c:v>
                </c:pt>
                <c:pt idx="392">
                  <c:v>2.5821000000000001</c:v>
                </c:pt>
                <c:pt idx="393">
                  <c:v>2.4839000000000002</c:v>
                </c:pt>
                <c:pt idx="394">
                  <c:v>2.5624000000000002</c:v>
                </c:pt>
                <c:pt idx="395">
                  <c:v>2.5960000000000001</c:v>
                </c:pt>
                <c:pt idx="396">
                  <c:v>2.5784000000000002</c:v>
                </c:pt>
                <c:pt idx="397">
                  <c:v>2.8250999999999999</c:v>
                </c:pt>
                <c:pt idx="398">
                  <c:v>2.8146</c:v>
                </c:pt>
                <c:pt idx="399">
                  <c:v>2.7839</c:v>
                </c:pt>
                <c:pt idx="400">
                  <c:v>2.9342000000000001</c:v>
                </c:pt>
                <c:pt idx="401">
                  <c:v>2.8845999999999998</c:v>
                </c:pt>
                <c:pt idx="402">
                  <c:v>2.7336999999999998</c:v>
                </c:pt>
                <c:pt idx="403">
                  <c:v>2.6245000000000003</c:v>
                </c:pt>
                <c:pt idx="404">
                  <c:v>2.6447000000000003</c:v>
                </c:pt>
                <c:pt idx="405">
                  <c:v>2.6871</c:v>
                </c:pt>
                <c:pt idx="406">
                  <c:v>2.5777000000000001</c:v>
                </c:pt>
                <c:pt idx="407">
                  <c:v>2.5087999999999999</c:v>
                </c:pt>
                <c:pt idx="408">
                  <c:v>2.6217999999999999</c:v>
                </c:pt>
                <c:pt idx="409">
                  <c:v>2.7477</c:v>
                </c:pt>
                <c:pt idx="410">
                  <c:v>2.7033</c:v>
                </c:pt>
                <c:pt idx="411">
                  <c:v>2.7427000000000001</c:v>
                </c:pt>
                <c:pt idx="412">
                  <c:v>2.7444999999999999</c:v>
                </c:pt>
                <c:pt idx="413">
                  <c:v>2.8552999999999997</c:v>
                </c:pt>
                <c:pt idx="414">
                  <c:v>2.8646000000000003</c:v>
                </c:pt>
                <c:pt idx="415">
                  <c:v>2.8885999999999998</c:v>
                </c:pt>
                <c:pt idx="416">
                  <c:v>3</c:v>
                </c:pt>
                <c:pt idx="417">
                  <c:v>2.9948000000000001</c:v>
                </c:pt>
                <c:pt idx="418">
                  <c:v>2.8578999999999999</c:v>
                </c:pt>
                <c:pt idx="419">
                  <c:v>2.8193999999999999</c:v>
                </c:pt>
                <c:pt idx="420">
                  <c:v>2.7149999999999999</c:v>
                </c:pt>
                <c:pt idx="421">
                  <c:v>2.6440000000000001</c:v>
                </c:pt>
                <c:pt idx="422">
                  <c:v>2.6829000000000001</c:v>
                </c:pt>
                <c:pt idx="423">
                  <c:v>2.7427999999999999</c:v>
                </c:pt>
                <c:pt idx="424">
                  <c:v>2.7309999999999999</c:v>
                </c:pt>
                <c:pt idx="425">
                  <c:v>2.6475999999999997</c:v>
                </c:pt>
                <c:pt idx="426">
                  <c:v>2.7879</c:v>
                </c:pt>
                <c:pt idx="427">
                  <c:v>2.6543000000000001</c:v>
                </c:pt>
                <c:pt idx="428">
                  <c:v>2.7425999999999999</c:v>
                </c:pt>
                <c:pt idx="429">
                  <c:v>2.7208000000000001</c:v>
                </c:pt>
                <c:pt idx="430">
                  <c:v>2.7206999999999999</c:v>
                </c:pt>
                <c:pt idx="431">
                  <c:v>2.6246999999999998</c:v>
                </c:pt>
                <c:pt idx="432">
                  <c:v>2.7214999999999998</c:v>
                </c:pt>
                <c:pt idx="433">
                  <c:v>2.6623000000000001</c:v>
                </c:pt>
                <c:pt idx="434">
                  <c:v>2.5842999999999998</c:v>
                </c:pt>
                <c:pt idx="435">
                  <c:v>2.6233</c:v>
                </c:pt>
                <c:pt idx="436">
                  <c:v>2.5230999999999999</c:v>
                </c:pt>
                <c:pt idx="437">
                  <c:v>2.5320999999999998</c:v>
                </c:pt>
                <c:pt idx="438">
                  <c:v>2.4759000000000002</c:v>
                </c:pt>
                <c:pt idx="439">
                  <c:v>2.5869</c:v>
                </c:pt>
                <c:pt idx="440">
                  <c:v>2.6032999999999999</c:v>
                </c:pt>
                <c:pt idx="441">
                  <c:v>2.6052</c:v>
                </c:pt>
                <c:pt idx="442">
                  <c:v>2.5339999999999998</c:v>
                </c:pt>
                <c:pt idx="443">
                  <c:v>2.6383000000000001</c:v>
                </c:pt>
                <c:pt idx="444">
                  <c:v>2.516</c:v>
                </c:pt>
                <c:pt idx="445">
                  <c:v>2.4809000000000001</c:v>
                </c:pt>
                <c:pt idx="446">
                  <c:v>2.4655</c:v>
                </c:pt>
                <c:pt idx="447">
                  <c:v>2.4925000000000002</c:v>
                </c:pt>
                <c:pt idx="448">
                  <c:v>2.4203000000000001</c:v>
                </c:pt>
                <c:pt idx="449">
                  <c:v>2.3397000000000001</c:v>
                </c:pt>
                <c:pt idx="450">
                  <c:v>2.4024000000000001</c:v>
                </c:pt>
                <c:pt idx="451">
                  <c:v>2.3431000000000002</c:v>
                </c:pt>
                <c:pt idx="452">
                  <c:v>2.4586999999999999</c:v>
                </c:pt>
                <c:pt idx="453">
                  <c:v>2.6105</c:v>
                </c:pt>
                <c:pt idx="454">
                  <c:v>2.5745</c:v>
                </c:pt>
                <c:pt idx="455">
                  <c:v>2.5276000000000001</c:v>
                </c:pt>
                <c:pt idx="456">
                  <c:v>2.4340000000000002</c:v>
                </c:pt>
                <c:pt idx="457">
                  <c:v>2.2804000000000002</c:v>
                </c:pt>
                <c:pt idx="458">
                  <c:v>2.1936</c:v>
                </c:pt>
                <c:pt idx="459">
                  <c:v>2.2685</c:v>
                </c:pt>
                <c:pt idx="460">
                  <c:v>2.3353000000000002</c:v>
                </c:pt>
                <c:pt idx="461">
                  <c:v>2.2976000000000001</c:v>
                </c:pt>
                <c:pt idx="462">
                  <c:v>2.3204000000000002</c:v>
                </c:pt>
                <c:pt idx="463">
                  <c:v>2.3098999999999998</c:v>
                </c:pt>
                <c:pt idx="464">
                  <c:v>2.1640000000000001</c:v>
                </c:pt>
                <c:pt idx="465">
                  <c:v>2.3064999999999998</c:v>
                </c:pt>
                <c:pt idx="466">
                  <c:v>2.0817000000000001</c:v>
                </c:pt>
                <c:pt idx="467">
                  <c:v>2.1617999999999999</c:v>
                </c:pt>
                <c:pt idx="468">
                  <c:v>2.2499000000000002</c:v>
                </c:pt>
                <c:pt idx="469">
                  <c:v>2.1105</c:v>
                </c:pt>
                <c:pt idx="470">
                  <c:v>1.9449000000000001</c:v>
                </c:pt>
                <c:pt idx="471">
                  <c:v>1.8368</c:v>
                </c:pt>
                <c:pt idx="472">
                  <c:v>1.7968</c:v>
                </c:pt>
                <c:pt idx="473">
                  <c:v>1.6407</c:v>
                </c:pt>
                <c:pt idx="474">
                  <c:v>1.9567000000000001</c:v>
                </c:pt>
                <c:pt idx="475">
                  <c:v>2.0503999999999998</c:v>
                </c:pt>
                <c:pt idx="476">
                  <c:v>2.1116999999999999</c:v>
                </c:pt>
                <c:pt idx="477">
                  <c:v>1.9929999999999999</c:v>
                </c:pt>
                <c:pt idx="478">
                  <c:v>2.2414000000000001</c:v>
                </c:pt>
                <c:pt idx="479">
                  <c:v>2.1139999999999999</c:v>
                </c:pt>
                <c:pt idx="480">
                  <c:v>1.9302999999999999</c:v>
                </c:pt>
                <c:pt idx="481">
                  <c:v>1.9615</c:v>
                </c:pt>
                <c:pt idx="482">
                  <c:v>1.8389</c:v>
                </c:pt>
                <c:pt idx="483">
                  <c:v>1.9473</c:v>
                </c:pt>
                <c:pt idx="484">
                  <c:v>1.8653</c:v>
                </c:pt>
                <c:pt idx="485">
                  <c:v>1.9085999999999999</c:v>
                </c:pt>
                <c:pt idx="486">
                  <c:v>2.1135000000000002</c:v>
                </c:pt>
                <c:pt idx="487">
                  <c:v>2.1478000000000002</c:v>
                </c:pt>
                <c:pt idx="488">
                  <c:v>2.1423999999999999</c:v>
                </c:pt>
                <c:pt idx="489">
                  <c:v>2.2092000000000001</c:v>
                </c:pt>
                <c:pt idx="490">
                  <c:v>2.1214</c:v>
                </c:pt>
                <c:pt idx="491">
                  <c:v>2.4076</c:v>
                </c:pt>
                <c:pt idx="492">
                  <c:v>2.3917999999999999</c:v>
                </c:pt>
                <c:pt idx="493">
                  <c:v>2.2576999999999998</c:v>
                </c:pt>
                <c:pt idx="494">
                  <c:v>2.4725999999999999</c:v>
                </c:pt>
                <c:pt idx="495">
                  <c:v>2.3822999999999999</c:v>
                </c:pt>
                <c:pt idx="496">
                  <c:v>2.3971999999999998</c:v>
                </c:pt>
                <c:pt idx="497">
                  <c:v>2.3468999999999998</c:v>
                </c:pt>
                <c:pt idx="498">
                  <c:v>2.2624</c:v>
                </c:pt>
                <c:pt idx="499">
                  <c:v>2.1800999999999999</c:v>
                </c:pt>
                <c:pt idx="500">
                  <c:v>2.1623000000000001</c:v>
                </c:pt>
                <c:pt idx="501">
                  <c:v>2.1977000000000002</c:v>
                </c:pt>
                <c:pt idx="502">
                  <c:v>2.0365000000000002</c:v>
                </c:pt>
                <c:pt idx="503">
                  <c:v>2.1806999999999999</c:v>
                </c:pt>
                <c:pt idx="504">
                  <c:v>2.1244000000000001</c:v>
                </c:pt>
                <c:pt idx="505">
                  <c:v>2.1882999999999999</c:v>
                </c:pt>
                <c:pt idx="506">
                  <c:v>2.1335999999999999</c:v>
                </c:pt>
                <c:pt idx="507">
                  <c:v>2.1623000000000001</c:v>
                </c:pt>
                <c:pt idx="508">
                  <c:v>1.9929000000000001</c:v>
                </c:pt>
                <c:pt idx="509">
                  <c:v>2.0880999999999998</c:v>
                </c:pt>
                <c:pt idx="510">
                  <c:v>2.0333999999999999</c:v>
                </c:pt>
                <c:pt idx="511">
                  <c:v>2.0865999999999998</c:v>
                </c:pt>
                <c:pt idx="512">
                  <c:v>2.1421000000000001</c:v>
                </c:pt>
                <c:pt idx="513">
                  <c:v>2.3252000000000002</c:v>
                </c:pt>
                <c:pt idx="514">
                  <c:v>2.2658</c:v>
                </c:pt>
                <c:pt idx="515">
                  <c:v>2.2622999999999998</c:v>
                </c:pt>
                <c:pt idx="516">
                  <c:v>2.2201</c:v>
                </c:pt>
                <c:pt idx="517">
                  <c:v>2.2692999999999999</c:v>
                </c:pt>
                <c:pt idx="518">
                  <c:v>2.1269999999999998</c:v>
                </c:pt>
                <c:pt idx="519">
                  <c:v>2.2040000000000002</c:v>
                </c:pt>
                <c:pt idx="520">
                  <c:v>2.2410000000000001</c:v>
                </c:pt>
                <c:pt idx="521">
                  <c:v>2.2694000000000001</c:v>
                </c:pt>
                <c:pt idx="522">
                  <c:v>2.1156000000000001</c:v>
                </c:pt>
                <c:pt idx="523">
                  <c:v>2.0347</c:v>
                </c:pt>
                <c:pt idx="524">
                  <c:v>2.0518999999999998</c:v>
                </c:pt>
                <c:pt idx="525">
                  <c:v>1.9209000000000001</c:v>
                </c:pt>
                <c:pt idx="526">
                  <c:v>1.8357000000000001</c:v>
                </c:pt>
                <c:pt idx="527">
                  <c:v>1.7481</c:v>
                </c:pt>
                <c:pt idx="528">
                  <c:v>1.7448999999999999</c:v>
                </c:pt>
                <c:pt idx="529">
                  <c:v>1.7623</c:v>
                </c:pt>
                <c:pt idx="530">
                  <c:v>1.8740999999999999</c:v>
                </c:pt>
                <c:pt idx="531">
                  <c:v>1.9839</c:v>
                </c:pt>
                <c:pt idx="532">
                  <c:v>1.8732</c:v>
                </c:pt>
                <c:pt idx="533">
                  <c:v>1.9</c:v>
                </c:pt>
                <c:pt idx="534">
                  <c:v>1.7705</c:v>
                </c:pt>
                <c:pt idx="535">
                  <c:v>1.7166999999999999</c:v>
                </c:pt>
                <c:pt idx="536">
                  <c:v>1.7518</c:v>
                </c:pt>
                <c:pt idx="537">
                  <c:v>1.8877999999999999</c:v>
                </c:pt>
                <c:pt idx="538">
                  <c:v>1.8332999999999999</c:v>
                </c:pt>
                <c:pt idx="539">
                  <c:v>1.7789000000000001</c:v>
                </c:pt>
                <c:pt idx="540">
                  <c:v>1.7000999999999999</c:v>
                </c:pt>
                <c:pt idx="541">
                  <c:v>1.8384</c:v>
                </c:pt>
                <c:pt idx="542">
                  <c:v>1.851</c:v>
                </c:pt>
                <c:pt idx="543">
                  <c:v>1.7004000000000001</c:v>
                </c:pt>
                <c:pt idx="544">
                  <c:v>1.6404000000000001</c:v>
                </c:pt>
                <c:pt idx="545">
                  <c:v>1.6078000000000001</c:v>
                </c:pt>
                <c:pt idx="546">
                  <c:v>1.5598999999999998</c:v>
                </c:pt>
                <c:pt idx="547">
                  <c:v>1.4440999999999999</c:v>
                </c:pt>
                <c:pt idx="548">
                  <c:v>1.3578999999999999</c:v>
                </c:pt>
                <c:pt idx="549">
                  <c:v>1.5508999999999999</c:v>
                </c:pt>
                <c:pt idx="550">
                  <c:v>1.5663</c:v>
                </c:pt>
                <c:pt idx="551">
                  <c:v>1.4531000000000001</c:v>
                </c:pt>
                <c:pt idx="552">
                  <c:v>1.5885</c:v>
                </c:pt>
                <c:pt idx="553">
                  <c:v>1.5135000000000001</c:v>
                </c:pt>
                <c:pt idx="554">
                  <c:v>1.5781000000000001</c:v>
                </c:pt>
                <c:pt idx="555">
                  <c:v>1.6295999999999999</c:v>
                </c:pt>
                <c:pt idx="556">
                  <c:v>1.6024</c:v>
                </c:pt>
                <c:pt idx="557">
                  <c:v>1.6749000000000001</c:v>
                </c:pt>
                <c:pt idx="558">
                  <c:v>1.6926000000000001</c:v>
                </c:pt>
                <c:pt idx="559">
                  <c:v>1.6183999999999998</c:v>
                </c:pt>
                <c:pt idx="560">
                  <c:v>1.5944</c:v>
                </c:pt>
                <c:pt idx="561">
                  <c:v>1.7181</c:v>
                </c:pt>
                <c:pt idx="562">
                  <c:v>1.7976999999999999</c:v>
                </c:pt>
                <c:pt idx="563">
                  <c:v>1.7347000000000001</c:v>
                </c:pt>
                <c:pt idx="564">
                  <c:v>1.8468</c:v>
                </c:pt>
                <c:pt idx="565">
                  <c:v>1.7762</c:v>
                </c:pt>
                <c:pt idx="566">
                  <c:v>2.1501000000000001</c:v>
                </c:pt>
                <c:pt idx="567">
                  <c:v>2.3548</c:v>
                </c:pt>
                <c:pt idx="568">
                  <c:v>2.3572000000000002</c:v>
                </c:pt>
                <c:pt idx="569">
                  <c:v>2.3830999999999998</c:v>
                </c:pt>
                <c:pt idx="570">
                  <c:v>2.4675000000000002</c:v>
                </c:pt>
                <c:pt idx="571">
                  <c:v>2.5916000000000001</c:v>
                </c:pt>
                <c:pt idx="572">
                  <c:v>2.5373000000000001</c:v>
                </c:pt>
                <c:pt idx="573">
                  <c:v>2.4443000000000001</c:v>
                </c:pt>
                <c:pt idx="574">
                  <c:v>2.4192999999999998</c:v>
                </c:pt>
                <c:pt idx="575">
                  <c:v>2.3963999999999999</c:v>
                </c:pt>
                <c:pt idx="576">
                  <c:v>2.4668000000000001</c:v>
                </c:pt>
                <c:pt idx="577">
                  <c:v>2.4843000000000002</c:v>
                </c:pt>
                <c:pt idx="578">
                  <c:v>2.4647999999999999</c:v>
                </c:pt>
                <c:pt idx="579">
                  <c:v>2.4073000000000002</c:v>
                </c:pt>
                <c:pt idx="580">
                  <c:v>2.4146999999999998</c:v>
                </c:pt>
                <c:pt idx="581">
                  <c:v>2.3117000000000001</c:v>
                </c:pt>
                <c:pt idx="582">
                  <c:v>2.4779999999999998</c:v>
                </c:pt>
                <c:pt idx="583">
                  <c:v>2.5745</c:v>
                </c:pt>
                <c:pt idx="584">
                  <c:v>2.5004999999999997</c:v>
                </c:pt>
                <c:pt idx="585">
                  <c:v>2.4123000000000001</c:v>
                </c:pt>
                <c:pt idx="586">
                  <c:v>2.3874</c:v>
                </c:pt>
                <c:pt idx="587">
                  <c:v>2.3822000000000001</c:v>
                </c:pt>
                <c:pt idx="588">
                  <c:v>2.2374000000000001</c:v>
                </c:pt>
                <c:pt idx="589">
                  <c:v>2.2480000000000002</c:v>
                </c:pt>
                <c:pt idx="590">
                  <c:v>2.2801999999999998</c:v>
                </c:pt>
                <c:pt idx="591">
                  <c:v>2.3487</c:v>
                </c:pt>
                <c:pt idx="592">
                  <c:v>2.3256999999999999</c:v>
                </c:pt>
                <c:pt idx="593">
                  <c:v>2.2345999999999999</c:v>
                </c:pt>
                <c:pt idx="594">
                  <c:v>2.2465000000000002</c:v>
                </c:pt>
                <c:pt idx="595">
                  <c:v>2.1591</c:v>
                </c:pt>
                <c:pt idx="596">
                  <c:v>2.2004999999999999</c:v>
                </c:pt>
                <c:pt idx="597">
                  <c:v>2.1514000000000002</c:v>
                </c:pt>
                <c:pt idx="598">
                  <c:v>2.1423000000000001</c:v>
                </c:pt>
                <c:pt idx="599">
                  <c:v>2.3037000000000001</c:v>
                </c:pt>
                <c:pt idx="600">
                  <c:v>2.3856000000000002</c:v>
                </c:pt>
                <c:pt idx="601">
                  <c:v>2.3319000000000001</c:v>
                </c:pt>
                <c:pt idx="602">
                  <c:v>2.2374999999999998</c:v>
                </c:pt>
                <c:pt idx="603">
                  <c:v>2.2888999999999999</c:v>
                </c:pt>
                <c:pt idx="604">
                  <c:v>2.262</c:v>
                </c:pt>
                <c:pt idx="605">
                  <c:v>2.1888000000000001</c:v>
                </c:pt>
                <c:pt idx="606">
                  <c:v>2.1939000000000002</c:v>
                </c:pt>
                <c:pt idx="607">
                  <c:v>2.1659000000000002</c:v>
                </c:pt>
                <c:pt idx="608">
                  <c:v>2.1657000000000002</c:v>
                </c:pt>
                <c:pt idx="609">
                  <c:v>2.0507</c:v>
                </c:pt>
                <c:pt idx="610">
                  <c:v>2.2023000000000001</c:v>
                </c:pt>
                <c:pt idx="611">
                  <c:v>2.2499000000000002</c:v>
                </c:pt>
                <c:pt idx="612">
                  <c:v>2.3336000000000001</c:v>
                </c:pt>
                <c:pt idx="613">
                  <c:v>2.3589000000000002</c:v>
                </c:pt>
                <c:pt idx="614">
                  <c:v>2.2730000000000001</c:v>
                </c:pt>
                <c:pt idx="615">
                  <c:v>2.3845000000000001</c:v>
                </c:pt>
                <c:pt idx="616">
                  <c:v>2.4064000000000001</c:v>
                </c:pt>
                <c:pt idx="617">
                  <c:v>2.3325</c:v>
                </c:pt>
                <c:pt idx="618">
                  <c:v>2.3984000000000001</c:v>
                </c:pt>
                <c:pt idx="619">
                  <c:v>2.3435000000000001</c:v>
                </c:pt>
                <c:pt idx="620">
                  <c:v>2.3418000000000001</c:v>
                </c:pt>
                <c:pt idx="621">
                  <c:v>2.3614999999999999</c:v>
                </c:pt>
                <c:pt idx="622">
                  <c:v>2.3759999999999999</c:v>
                </c:pt>
                <c:pt idx="623">
                  <c:v>2.3529999999999998</c:v>
                </c:pt>
                <c:pt idx="624">
                  <c:v>2.4809999999999999</c:v>
                </c:pt>
                <c:pt idx="625">
                  <c:v>2.4054000000000002</c:v>
                </c:pt>
                <c:pt idx="626">
                  <c:v>2.4763000000000002</c:v>
                </c:pt>
                <c:pt idx="627">
                  <c:v>2.5461999999999998</c:v>
                </c:pt>
                <c:pt idx="628">
                  <c:v>2.6592000000000002</c:v>
                </c:pt>
                <c:pt idx="629">
                  <c:v>2.6598999999999999</c:v>
                </c:pt>
                <c:pt idx="630">
                  <c:v>2.8411</c:v>
                </c:pt>
                <c:pt idx="631">
                  <c:v>2.8512</c:v>
                </c:pt>
                <c:pt idx="632">
                  <c:v>2.8749000000000002</c:v>
                </c:pt>
                <c:pt idx="633">
                  <c:v>2.8660000000000001</c:v>
                </c:pt>
                <c:pt idx="634">
                  <c:v>2.8643000000000001</c:v>
                </c:pt>
                <c:pt idx="635">
                  <c:v>2.8938000000000001</c:v>
                </c:pt>
                <c:pt idx="636">
                  <c:v>2.8445</c:v>
                </c:pt>
                <c:pt idx="637">
                  <c:v>2.8134999999999999</c:v>
                </c:pt>
                <c:pt idx="638">
                  <c:v>2.7389000000000001</c:v>
                </c:pt>
                <c:pt idx="639">
                  <c:v>2.7734999999999999</c:v>
                </c:pt>
                <c:pt idx="640">
                  <c:v>2.8266999999999998</c:v>
                </c:pt>
                <c:pt idx="641">
                  <c:v>2.9601999999999999</c:v>
                </c:pt>
                <c:pt idx="642">
                  <c:v>2.9567999999999999</c:v>
                </c:pt>
                <c:pt idx="643">
                  <c:v>2.9497</c:v>
                </c:pt>
                <c:pt idx="644">
                  <c:v>2.9695</c:v>
                </c:pt>
                <c:pt idx="645">
                  <c:v>3.0558999999999998</c:v>
                </c:pt>
                <c:pt idx="646">
                  <c:v>2.9313000000000002</c:v>
                </c:pt>
                <c:pt idx="647">
                  <c:v>2.9022000000000001</c:v>
                </c:pt>
                <c:pt idx="648">
                  <c:v>2.9460999999999999</c:v>
                </c:pt>
                <c:pt idx="649">
                  <c:v>2.9205000000000001</c:v>
                </c:pt>
                <c:pt idx="650">
                  <c:v>2.8948999999999998</c:v>
                </c:pt>
                <c:pt idx="651">
                  <c:v>2.8601000000000001</c:v>
                </c:pt>
                <c:pt idx="652">
                  <c:v>2.8216999999999999</c:v>
                </c:pt>
                <c:pt idx="653">
                  <c:v>2.8270999999999997</c:v>
                </c:pt>
                <c:pt idx="654">
                  <c:v>2.8931</c:v>
                </c:pt>
                <c:pt idx="655">
                  <c:v>2.9542000000000002</c:v>
                </c:pt>
                <c:pt idx="656">
                  <c:v>2.9487999999999999</c:v>
                </c:pt>
                <c:pt idx="657">
                  <c:v>2.8731999999999998</c:v>
                </c:pt>
                <c:pt idx="658">
                  <c:v>2.8605</c:v>
                </c:pt>
                <c:pt idx="659">
                  <c:v>2.8098000000000001</c:v>
                </c:pt>
                <c:pt idx="660">
                  <c:v>2.8604000000000003</c:v>
                </c:pt>
                <c:pt idx="661">
                  <c:v>2.9388000000000001</c:v>
                </c:pt>
                <c:pt idx="662">
                  <c:v>2.9958999999999998</c:v>
                </c:pt>
                <c:pt idx="663">
                  <c:v>3.0628000000000002</c:v>
                </c:pt>
                <c:pt idx="664">
                  <c:v>3.0611999999999999</c:v>
                </c:pt>
                <c:pt idx="665">
                  <c:v>3.2328000000000001</c:v>
                </c:pt>
                <c:pt idx="666">
                  <c:v>3.1612999999999998</c:v>
                </c:pt>
                <c:pt idx="667">
                  <c:v>3.1920999999999999</c:v>
                </c:pt>
                <c:pt idx="668">
                  <c:v>3.0754999999999999</c:v>
                </c:pt>
                <c:pt idx="669">
                  <c:v>3.2121</c:v>
                </c:pt>
                <c:pt idx="670">
                  <c:v>3.1819000000000002</c:v>
                </c:pt>
                <c:pt idx="671">
                  <c:v>3.0628000000000002</c:v>
                </c:pt>
                <c:pt idx="672">
                  <c:v>3.0390000000000001</c:v>
                </c:pt>
                <c:pt idx="673">
                  <c:v>2.9878999999999998</c:v>
                </c:pt>
                <c:pt idx="674">
                  <c:v>2.8449999999999998</c:v>
                </c:pt>
                <c:pt idx="675">
                  <c:v>2.8895</c:v>
                </c:pt>
                <c:pt idx="676">
                  <c:v>2.7902</c:v>
                </c:pt>
                <c:pt idx="677">
                  <c:v>2.7181999999999999</c:v>
                </c:pt>
                <c:pt idx="678">
                  <c:v>2.6677</c:v>
                </c:pt>
                <c:pt idx="679">
                  <c:v>2.7006999999999999</c:v>
                </c:pt>
                <c:pt idx="680">
                  <c:v>2.7842000000000002</c:v>
                </c:pt>
                <c:pt idx="681">
                  <c:v>2.7584999999999997</c:v>
                </c:pt>
                <c:pt idx="682">
                  <c:v>2.6842000000000001</c:v>
                </c:pt>
                <c:pt idx="683">
                  <c:v>2.6339000000000001</c:v>
                </c:pt>
                <c:pt idx="684">
                  <c:v>2.6625999999999999</c:v>
                </c:pt>
                <c:pt idx="685">
                  <c:v>2.6518000000000002</c:v>
                </c:pt>
                <c:pt idx="686">
                  <c:v>2.7530999999999999</c:v>
                </c:pt>
                <c:pt idx="687">
                  <c:v>2.6284999999999998</c:v>
                </c:pt>
                <c:pt idx="688">
                  <c:v>2.5871</c:v>
                </c:pt>
                <c:pt idx="689">
                  <c:v>2.4390000000000001</c:v>
                </c:pt>
                <c:pt idx="690">
                  <c:v>2.4050000000000002</c:v>
                </c:pt>
                <c:pt idx="691">
                  <c:v>2.4954000000000001</c:v>
                </c:pt>
                <c:pt idx="692">
                  <c:v>2.5651000000000002</c:v>
                </c:pt>
                <c:pt idx="693">
                  <c:v>2.5596000000000001</c:v>
                </c:pt>
                <c:pt idx="694">
                  <c:v>2.4981999999999998</c:v>
                </c:pt>
                <c:pt idx="695">
                  <c:v>2.5249999999999999</c:v>
                </c:pt>
                <c:pt idx="696">
                  <c:v>2.4672000000000001</c:v>
                </c:pt>
                <c:pt idx="697">
                  <c:v>2.3909000000000002</c:v>
                </c:pt>
                <c:pt idx="698">
                  <c:v>2.3201999999999998</c:v>
                </c:pt>
                <c:pt idx="699">
                  <c:v>2.1246</c:v>
                </c:pt>
                <c:pt idx="700">
                  <c:v>2.0809000000000002</c:v>
                </c:pt>
                <c:pt idx="701">
                  <c:v>2.0804</c:v>
                </c:pt>
                <c:pt idx="702">
                  <c:v>2.0539999999999998</c:v>
                </c:pt>
                <c:pt idx="703">
                  <c:v>2.0051000000000001</c:v>
                </c:pt>
                <c:pt idx="704">
                  <c:v>2.0337999999999998</c:v>
                </c:pt>
                <c:pt idx="705">
                  <c:v>2.1219000000000001</c:v>
                </c:pt>
                <c:pt idx="706">
                  <c:v>2.0552000000000001</c:v>
                </c:pt>
                <c:pt idx="707">
                  <c:v>2.0703</c:v>
                </c:pt>
                <c:pt idx="708">
                  <c:v>1.8452</c:v>
                </c:pt>
                <c:pt idx="709">
                  <c:v>1.7446999999999999</c:v>
                </c:pt>
                <c:pt idx="710">
                  <c:v>1.5537999999999998</c:v>
                </c:pt>
                <c:pt idx="711">
                  <c:v>1.5350999999999999</c:v>
                </c:pt>
                <c:pt idx="712">
                  <c:v>1.4961</c:v>
                </c:pt>
                <c:pt idx="713">
                  <c:v>1.5602</c:v>
                </c:pt>
                <c:pt idx="714">
                  <c:v>1.8957999999999999</c:v>
                </c:pt>
                <c:pt idx="715">
                  <c:v>1.7215</c:v>
                </c:pt>
                <c:pt idx="716">
                  <c:v>1.6800999999999999</c:v>
                </c:pt>
                <c:pt idx="717">
                  <c:v>1.5289999999999999</c:v>
                </c:pt>
                <c:pt idx="718">
                  <c:v>1.7290000000000001</c:v>
                </c:pt>
                <c:pt idx="719">
                  <c:v>1.7536</c:v>
                </c:pt>
                <c:pt idx="720">
                  <c:v>1.7943</c:v>
                </c:pt>
                <c:pt idx="721">
                  <c:v>1.7103000000000002</c:v>
                </c:pt>
                <c:pt idx="722">
                  <c:v>1.9417</c:v>
                </c:pt>
                <c:pt idx="723">
                  <c:v>1.8308</c:v>
                </c:pt>
                <c:pt idx="724">
                  <c:v>1.7706</c:v>
                </c:pt>
                <c:pt idx="725">
                  <c:v>1.7758</c:v>
                </c:pt>
                <c:pt idx="726">
                  <c:v>1.8363</c:v>
                </c:pt>
                <c:pt idx="727">
                  <c:v>1.8226</c:v>
                </c:pt>
                <c:pt idx="728">
                  <c:v>1.9171</c:v>
                </c:pt>
                <c:pt idx="729">
                  <c:v>1.8752</c:v>
                </c:pt>
                <c:pt idx="730">
                  <c:v>1.7881</c:v>
                </c:pt>
                <c:pt idx="731">
                  <c:v>1.8195999999999999</c:v>
                </c:pt>
                <c:pt idx="732">
                  <c:v>1.8214999999999999</c:v>
                </c:pt>
                <c:pt idx="733">
                  <c:v>1.6839</c:v>
                </c:pt>
                <c:pt idx="734">
                  <c:v>1.5068000000000001</c:v>
                </c:pt>
                <c:pt idx="735">
                  <c:v>1.5834000000000001</c:v>
                </c:pt>
                <c:pt idx="736">
                  <c:v>1.5848</c:v>
                </c:pt>
                <c:pt idx="737">
                  <c:v>1.4713000000000001</c:v>
                </c:pt>
                <c:pt idx="738">
                  <c:v>1.1486000000000001</c:v>
                </c:pt>
                <c:pt idx="739">
                  <c:v>0.76229999999999998</c:v>
                </c:pt>
                <c:pt idx="740">
                  <c:v>0.96030000000000004</c:v>
                </c:pt>
                <c:pt idx="741">
                  <c:v>0.84540000000000004</c:v>
                </c:pt>
                <c:pt idx="742">
                  <c:v>0.67459999999999998</c:v>
                </c:pt>
                <c:pt idx="743">
                  <c:v>0.5948</c:v>
                </c:pt>
                <c:pt idx="744">
                  <c:v>0.71909999999999996</c:v>
                </c:pt>
                <c:pt idx="745">
                  <c:v>0.64170000000000005</c:v>
                </c:pt>
                <c:pt idx="746">
                  <c:v>0.6008</c:v>
                </c:pt>
                <c:pt idx="747">
                  <c:v>0.61180000000000001</c:v>
                </c:pt>
                <c:pt idx="748">
                  <c:v>0.68310000000000004</c:v>
                </c:pt>
                <c:pt idx="749">
                  <c:v>0.64280000000000004</c:v>
                </c:pt>
                <c:pt idx="750">
                  <c:v>0.65910000000000002</c:v>
                </c:pt>
                <c:pt idx="751">
                  <c:v>0.65259999999999996</c:v>
                </c:pt>
                <c:pt idx="752">
                  <c:v>0.89510000000000001</c:v>
                </c:pt>
                <c:pt idx="753">
                  <c:v>0.70340000000000003</c:v>
                </c:pt>
                <c:pt idx="754">
                  <c:v>0.69369999999999998</c:v>
                </c:pt>
                <c:pt idx="755">
                  <c:v>0.64129999999999998</c:v>
                </c:pt>
                <c:pt idx="756">
                  <c:v>0.66930000000000001</c:v>
                </c:pt>
                <c:pt idx="757">
                  <c:v>0.64470000000000005</c:v>
                </c:pt>
                <c:pt idx="758">
                  <c:v>0.62660000000000005</c:v>
                </c:pt>
                <c:pt idx="759">
                  <c:v>0.58879999999999999</c:v>
                </c:pt>
                <c:pt idx="760">
                  <c:v>0.5282</c:v>
                </c:pt>
                <c:pt idx="761">
                  <c:v>0.56399999999999995</c:v>
                </c:pt>
                <c:pt idx="762">
                  <c:v>0.70940000000000003</c:v>
                </c:pt>
                <c:pt idx="763">
                  <c:v>0.62819999999999998</c:v>
                </c:pt>
                <c:pt idx="764">
                  <c:v>0.72109999999999996</c:v>
                </c:pt>
                <c:pt idx="765">
                  <c:v>0.71799999999999997</c:v>
                </c:pt>
                <c:pt idx="766">
                  <c:v>0.66579999999999995</c:v>
                </c:pt>
                <c:pt idx="767">
                  <c:v>0.69369999999999998</c:v>
                </c:pt>
                <c:pt idx="768">
                  <c:v>0.65439999999999998</c:v>
                </c:pt>
                <c:pt idx="769">
                  <c:v>0.70050000000000001</c:v>
                </c:pt>
                <c:pt idx="770">
                  <c:v>0.77370000000000005</c:v>
                </c:pt>
                <c:pt idx="771">
                  <c:v>0.74560000000000004</c:v>
                </c:pt>
                <c:pt idx="772">
                  <c:v>0.84289999999999998</c:v>
                </c:pt>
                <c:pt idx="773">
                  <c:v>0.87370000000000003</c:v>
                </c:pt>
                <c:pt idx="774">
                  <c:v>0.81850000000000001</c:v>
                </c:pt>
                <c:pt idx="775">
                  <c:v>0.89629999999999999</c:v>
                </c:pt>
                <c:pt idx="776">
                  <c:v>0.82430000000000003</c:v>
                </c:pt>
                <c:pt idx="777">
                  <c:v>0.83730000000000004</c:v>
                </c:pt>
                <c:pt idx="778">
                  <c:v>0.96589999999999998</c:v>
                </c:pt>
                <c:pt idx="779">
                  <c:v>0.89639999999999997</c:v>
                </c:pt>
                <c:pt idx="780">
                  <c:v>0.94620000000000004</c:v>
                </c:pt>
                <c:pt idx="781">
                  <c:v>0.92310000000000003</c:v>
                </c:pt>
                <c:pt idx="782">
                  <c:v>0.91320000000000001</c:v>
                </c:pt>
                <c:pt idx="783">
                  <c:v>1.1153</c:v>
                </c:pt>
                <c:pt idx="784">
                  <c:v>1.0834999999999999</c:v>
                </c:pt>
                <c:pt idx="785">
                  <c:v>1.0854999999999999</c:v>
                </c:pt>
                <c:pt idx="786">
                  <c:v>1.0655000000000001</c:v>
                </c:pt>
                <c:pt idx="787">
                  <c:v>1.1635</c:v>
                </c:pt>
                <c:pt idx="788">
                  <c:v>1.2081999999999999</c:v>
                </c:pt>
                <c:pt idx="789">
                  <c:v>1.3364</c:v>
                </c:pt>
                <c:pt idx="790">
                  <c:v>1.4049</c:v>
                </c:pt>
                <c:pt idx="791">
                  <c:v>1.5661</c:v>
                </c:pt>
                <c:pt idx="792">
                  <c:v>1.6247</c:v>
                </c:pt>
                <c:pt idx="793">
                  <c:v>1.7210000000000001</c:v>
                </c:pt>
                <c:pt idx="794">
                  <c:v>1.6760000000000002</c:v>
                </c:pt>
                <c:pt idx="795">
                  <c:v>1.7216</c:v>
                </c:pt>
                <c:pt idx="796">
                  <c:v>1.6585000000000001</c:v>
                </c:pt>
                <c:pt idx="797">
                  <c:v>1.5798000000000001</c:v>
                </c:pt>
                <c:pt idx="798">
                  <c:v>1.5577000000000001</c:v>
                </c:pt>
                <c:pt idx="799">
                  <c:v>1.6259000000000001</c:v>
                </c:pt>
                <c:pt idx="800">
                  <c:v>1.5770999999999999</c:v>
                </c:pt>
                <c:pt idx="801">
                  <c:v>1.6284000000000001</c:v>
                </c:pt>
                <c:pt idx="802">
                  <c:v>1.6215999999999999</c:v>
                </c:pt>
                <c:pt idx="803">
                  <c:v>1.5943000000000001</c:v>
                </c:pt>
                <c:pt idx="804">
                  <c:v>1.5533999999999999</c:v>
                </c:pt>
                <c:pt idx="805">
                  <c:v>1.4518</c:v>
                </c:pt>
                <c:pt idx="806">
                  <c:v>1.4380999999999999</c:v>
                </c:pt>
                <c:pt idx="807">
                  <c:v>1.5241</c:v>
                </c:pt>
                <c:pt idx="808">
                  <c:v>1.4238</c:v>
                </c:pt>
                <c:pt idx="809">
                  <c:v>1.3594999999999999</c:v>
                </c:pt>
                <c:pt idx="810">
                  <c:v>1.2903</c:v>
                </c:pt>
                <c:pt idx="811">
                  <c:v>1.2763</c:v>
                </c:pt>
                <c:pt idx="812">
                  <c:v>1.2222999999999999</c:v>
                </c:pt>
                <c:pt idx="813">
                  <c:v>1.2968999999999999</c:v>
                </c:pt>
                <c:pt idx="814">
                  <c:v>1.2766999999999999</c:v>
                </c:pt>
                <c:pt idx="815">
                  <c:v>1.2549999999999999</c:v>
                </c:pt>
                <c:pt idx="816">
                  <c:v>1.3069999999999999</c:v>
                </c:pt>
                <c:pt idx="817">
                  <c:v>1.3223</c:v>
                </c:pt>
                <c:pt idx="818">
                  <c:v>1.3411</c:v>
                </c:pt>
                <c:pt idx="819">
                  <c:v>1.3615999999999999</c:v>
                </c:pt>
                <c:pt idx="820">
                  <c:v>1.4509000000000001</c:v>
                </c:pt>
                <c:pt idx="821">
                  <c:v>1.4616</c:v>
                </c:pt>
                <c:pt idx="822">
                  <c:v>1.6118000000000001</c:v>
                </c:pt>
                <c:pt idx="823">
                  <c:v>1.5703</c:v>
                </c:pt>
                <c:pt idx="824">
                  <c:v>1.6324000000000001</c:v>
                </c:pt>
                <c:pt idx="825">
                  <c:v>1.5521</c:v>
                </c:pt>
                <c:pt idx="826">
                  <c:v>1.4513</c:v>
                </c:pt>
                <c:pt idx="827">
                  <c:v>1.5613000000000001</c:v>
                </c:pt>
                <c:pt idx="828">
                  <c:v>1.5462</c:v>
                </c:pt>
                <c:pt idx="829">
                  <c:v>1.5038</c:v>
                </c:pt>
                <c:pt idx="839">
                  <c:v>1.65</c:v>
                </c:pt>
                <c:pt idx="840">
                  <c:v>1.9</c:v>
                </c:pt>
                <c:pt idx="841">
                  <c:v>1.65</c:v>
                </c:pt>
              </c:numCache>
            </c:numRef>
          </c:val>
          <c:smooth val="0"/>
          <c:extLst>
            <c:ext xmlns:c16="http://schemas.microsoft.com/office/drawing/2014/chart" uri="{C3380CC4-5D6E-409C-BE32-E72D297353CC}">
              <c16:uniqueId val="{00000001-551C-4438-9413-404418922B87}"/>
            </c:ext>
          </c:extLst>
        </c:ser>
        <c:dLbls>
          <c:showLegendKey val="0"/>
          <c:showVal val="0"/>
          <c:showCatName val="0"/>
          <c:showSerName val="0"/>
          <c:showPercent val="0"/>
          <c:showBubbleSize val="0"/>
        </c:dLbls>
        <c:marker val="1"/>
        <c:smooth val="0"/>
        <c:axId val="1170120431"/>
        <c:axId val="1170105871"/>
      </c:lineChart>
      <c:dateAx>
        <c:axId val="968979951"/>
        <c:scaling>
          <c:orientation val="minMax"/>
          <c:max val="44621"/>
          <c:min val="40544"/>
        </c:scaling>
        <c:delete val="0"/>
        <c:axPos val="b"/>
        <c:numFmt formatCode="yyyy" sourceLinked="0"/>
        <c:majorTickMark val="none"/>
        <c:minorTickMark val="none"/>
        <c:tickLblPos val="nextTo"/>
        <c:spPr>
          <a:noFill/>
          <a:ln w="12700" cap="flat" cmpd="sng" algn="ctr">
            <a:solidFill>
              <a:sysClr val="windowText" lastClr="000000"/>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Frutiger 45 Light" panose="020B0603020202020204" pitchFamily="34" charset="0"/>
                <a:ea typeface="+mn-ea"/>
                <a:cs typeface="+mn-cs"/>
              </a:defRPr>
            </a:pPr>
            <a:endParaRPr lang="en-US"/>
          </a:p>
        </c:txPr>
        <c:crossAx val="968985359"/>
        <c:crosses val="autoZero"/>
        <c:auto val="1"/>
        <c:lblOffset val="100"/>
        <c:baseTimeUnit val="days"/>
        <c:majorUnit val="2"/>
        <c:majorTimeUnit val="years"/>
      </c:dateAx>
      <c:valAx>
        <c:axId val="968985359"/>
        <c:scaling>
          <c:orientation val="minMax"/>
          <c:min val="1.1500000000000001"/>
        </c:scaling>
        <c:delete val="0"/>
        <c:axPos val="l"/>
        <c:numFmt formatCode="#,##0.00" sourceLinked="0"/>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solidFill>
                <a:latin typeface="Frutiger 45 Light" panose="020B0603020202020204" pitchFamily="34" charset="0"/>
                <a:ea typeface="+mn-ea"/>
                <a:cs typeface="+mn-cs"/>
              </a:defRPr>
            </a:pPr>
            <a:endParaRPr lang="en-US"/>
          </a:p>
        </c:txPr>
        <c:crossAx val="968979951"/>
        <c:crosses val="autoZero"/>
        <c:crossBetween val="between"/>
      </c:valAx>
      <c:valAx>
        <c:axId val="1170105871"/>
        <c:scaling>
          <c:orientation val="minMax"/>
          <c:max val="4"/>
        </c:scaling>
        <c:delete val="0"/>
        <c:axPos val="r"/>
        <c:numFmt formatCode="0.0%" sourceLinked="0"/>
        <c:majorTickMark val="out"/>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solidFill>
                <a:latin typeface="Frutiger 45 Light" panose="020B0603020202020204" pitchFamily="34" charset="0"/>
                <a:ea typeface="+mn-ea"/>
                <a:cs typeface="+mn-cs"/>
              </a:defRPr>
            </a:pPr>
            <a:endParaRPr lang="en-US"/>
          </a:p>
        </c:txPr>
        <c:crossAx val="1170120431"/>
        <c:crosses val="max"/>
        <c:crossBetween val="between"/>
        <c:dispUnits>
          <c:builtInUnit val="hundreds"/>
        </c:dispUnits>
      </c:valAx>
      <c:catAx>
        <c:axId val="1170120431"/>
        <c:scaling>
          <c:orientation val="minMax"/>
        </c:scaling>
        <c:delete val="1"/>
        <c:axPos val="b"/>
        <c:majorTickMark val="out"/>
        <c:minorTickMark val="none"/>
        <c:tickLblPos val="nextTo"/>
        <c:crossAx val="1170105871"/>
        <c:crosses val="autoZero"/>
        <c:auto val="1"/>
        <c:lblAlgn val="ctr"/>
        <c:lblOffset val="100"/>
        <c:noMultiLvlLbl val="0"/>
      </c:catAx>
      <c:spPr>
        <a:noFill/>
        <a:ln>
          <a:noFill/>
        </a:ln>
        <a:effectLst/>
      </c:spPr>
    </c:plotArea>
    <c:legend>
      <c:legendPos val="b"/>
      <c:layout>
        <c:manualLayout>
          <c:xMode val="edge"/>
          <c:yMode val="edge"/>
          <c:x val="8.2358923884514421E-2"/>
          <c:y val="0.92225776465441811"/>
          <c:w val="0.83528215223097113"/>
          <c:h val="6.7325568678915135E-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800">
          <a:solidFill>
            <a:schemeClr val="tx1"/>
          </a:solidFill>
          <a:latin typeface="Frutiger 45 Light" panose="020B0603020202020204" pitchFamily="34" charset="0"/>
        </a:defRPr>
      </a:pPr>
      <a:endParaRPr lang="en-US"/>
    </a:p>
  </c:txPr>
  <c:externalData r:id="rId4">
    <c:autoUpdate val="0"/>
  </c:externalData>
  <c:userShapes r:id="rId5"/>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7902004359830888E-2"/>
          <c:y val="4.1762047918848202E-2"/>
          <c:w val="0.83555482648002333"/>
          <c:h val="0.74616547878573714"/>
        </c:manualLayout>
      </c:layout>
      <c:lineChart>
        <c:grouping val="standard"/>
        <c:varyColors val="0"/>
        <c:ser>
          <c:idx val="1"/>
          <c:order val="0"/>
          <c:tx>
            <c:strRef>
              <c:f>'Sheet12 (2)'!$E$3</c:f>
              <c:strCache>
                <c:ptCount val="1"/>
                <c:pt idx="0">
                  <c:v>5y5y forward </c:v>
                </c:pt>
              </c:strCache>
            </c:strRef>
          </c:tx>
          <c:spPr>
            <a:ln w="28575">
              <a:solidFill>
                <a:srgbClr val="CFBD9B"/>
              </a:solidFill>
              <a:prstDash val="solid"/>
            </a:ln>
          </c:spPr>
          <c:marker>
            <c:symbol val="none"/>
          </c:marker>
          <c:cat>
            <c:numRef>
              <c:f>'Sheet12 (2)'!$C$4:$C$408</c:f>
              <c:numCache>
                <c:formatCode>m/d/yyyy</c:formatCode>
                <c:ptCount val="405"/>
                <c:pt idx="0">
                  <c:v>43962</c:v>
                </c:pt>
                <c:pt idx="1">
                  <c:v>43963</c:v>
                </c:pt>
                <c:pt idx="2">
                  <c:v>43964</c:v>
                </c:pt>
                <c:pt idx="3">
                  <c:v>43965</c:v>
                </c:pt>
                <c:pt idx="4">
                  <c:v>43966</c:v>
                </c:pt>
                <c:pt idx="5">
                  <c:v>43969</c:v>
                </c:pt>
                <c:pt idx="6">
                  <c:v>43970</c:v>
                </c:pt>
                <c:pt idx="7">
                  <c:v>43971</c:v>
                </c:pt>
                <c:pt idx="8">
                  <c:v>43972</c:v>
                </c:pt>
                <c:pt idx="9">
                  <c:v>43973</c:v>
                </c:pt>
                <c:pt idx="10">
                  <c:v>43976</c:v>
                </c:pt>
                <c:pt idx="11">
                  <c:v>43977</c:v>
                </c:pt>
                <c:pt idx="12">
                  <c:v>43978</c:v>
                </c:pt>
                <c:pt idx="13">
                  <c:v>43979</c:v>
                </c:pt>
                <c:pt idx="14">
                  <c:v>43980</c:v>
                </c:pt>
                <c:pt idx="15">
                  <c:v>43983</c:v>
                </c:pt>
                <c:pt idx="16">
                  <c:v>43984</c:v>
                </c:pt>
                <c:pt idx="17">
                  <c:v>43985</c:v>
                </c:pt>
                <c:pt idx="18">
                  <c:v>43986</c:v>
                </c:pt>
                <c:pt idx="19">
                  <c:v>43987</c:v>
                </c:pt>
                <c:pt idx="20">
                  <c:v>43990</c:v>
                </c:pt>
                <c:pt idx="21">
                  <c:v>43991</c:v>
                </c:pt>
                <c:pt idx="22">
                  <c:v>43992</c:v>
                </c:pt>
                <c:pt idx="23">
                  <c:v>43993</c:v>
                </c:pt>
                <c:pt idx="24">
                  <c:v>43994</c:v>
                </c:pt>
                <c:pt idx="25">
                  <c:v>43997</c:v>
                </c:pt>
                <c:pt idx="26">
                  <c:v>43998</c:v>
                </c:pt>
                <c:pt idx="27">
                  <c:v>43999</c:v>
                </c:pt>
                <c:pt idx="28">
                  <c:v>44000</c:v>
                </c:pt>
                <c:pt idx="29">
                  <c:v>44001</c:v>
                </c:pt>
                <c:pt idx="30">
                  <c:v>44004</c:v>
                </c:pt>
                <c:pt idx="31">
                  <c:v>44005</c:v>
                </c:pt>
                <c:pt idx="32">
                  <c:v>44006</c:v>
                </c:pt>
                <c:pt idx="33">
                  <c:v>44007</c:v>
                </c:pt>
                <c:pt idx="34">
                  <c:v>44008</c:v>
                </c:pt>
                <c:pt idx="35">
                  <c:v>44011</c:v>
                </c:pt>
                <c:pt idx="36">
                  <c:v>44012</c:v>
                </c:pt>
                <c:pt idx="37">
                  <c:v>44013</c:v>
                </c:pt>
                <c:pt idx="38">
                  <c:v>44014</c:v>
                </c:pt>
                <c:pt idx="39">
                  <c:v>44015</c:v>
                </c:pt>
                <c:pt idx="40">
                  <c:v>44018</c:v>
                </c:pt>
                <c:pt idx="41">
                  <c:v>44019</c:v>
                </c:pt>
                <c:pt idx="42">
                  <c:v>44020</c:v>
                </c:pt>
                <c:pt idx="43">
                  <c:v>44021</c:v>
                </c:pt>
                <c:pt idx="44">
                  <c:v>44022</c:v>
                </c:pt>
                <c:pt idx="45">
                  <c:v>44025</c:v>
                </c:pt>
                <c:pt idx="46">
                  <c:v>44026</c:v>
                </c:pt>
                <c:pt idx="47">
                  <c:v>44027</c:v>
                </c:pt>
                <c:pt idx="48">
                  <c:v>44028</c:v>
                </c:pt>
                <c:pt idx="49">
                  <c:v>44029</c:v>
                </c:pt>
                <c:pt idx="50">
                  <c:v>44032</c:v>
                </c:pt>
                <c:pt idx="51">
                  <c:v>44033</c:v>
                </c:pt>
                <c:pt idx="52">
                  <c:v>44034</c:v>
                </c:pt>
                <c:pt idx="53">
                  <c:v>44035</c:v>
                </c:pt>
                <c:pt idx="54">
                  <c:v>44036</c:v>
                </c:pt>
                <c:pt idx="55">
                  <c:v>44039</c:v>
                </c:pt>
                <c:pt idx="56">
                  <c:v>44040</c:v>
                </c:pt>
                <c:pt idx="57">
                  <c:v>44041</c:v>
                </c:pt>
                <c:pt idx="58">
                  <c:v>44042</c:v>
                </c:pt>
                <c:pt idx="59">
                  <c:v>44043</c:v>
                </c:pt>
                <c:pt idx="60">
                  <c:v>44046</c:v>
                </c:pt>
                <c:pt idx="61">
                  <c:v>44047</c:v>
                </c:pt>
                <c:pt idx="62">
                  <c:v>44048</c:v>
                </c:pt>
                <c:pt idx="63">
                  <c:v>44049</c:v>
                </c:pt>
                <c:pt idx="64">
                  <c:v>44050</c:v>
                </c:pt>
                <c:pt idx="65">
                  <c:v>44053</c:v>
                </c:pt>
                <c:pt idx="66">
                  <c:v>44054</c:v>
                </c:pt>
                <c:pt idx="67">
                  <c:v>44055</c:v>
                </c:pt>
                <c:pt idx="68">
                  <c:v>44056</c:v>
                </c:pt>
                <c:pt idx="69">
                  <c:v>44057</c:v>
                </c:pt>
                <c:pt idx="70">
                  <c:v>44060</c:v>
                </c:pt>
                <c:pt idx="71">
                  <c:v>44061</c:v>
                </c:pt>
                <c:pt idx="72">
                  <c:v>44062</c:v>
                </c:pt>
                <c:pt idx="73">
                  <c:v>44063</c:v>
                </c:pt>
                <c:pt idx="74">
                  <c:v>44064</c:v>
                </c:pt>
                <c:pt idx="75">
                  <c:v>44067</c:v>
                </c:pt>
                <c:pt idx="76">
                  <c:v>44068</c:v>
                </c:pt>
                <c:pt idx="77">
                  <c:v>44069</c:v>
                </c:pt>
                <c:pt idx="78">
                  <c:v>44070</c:v>
                </c:pt>
                <c:pt idx="79">
                  <c:v>44071</c:v>
                </c:pt>
                <c:pt idx="80">
                  <c:v>44074</c:v>
                </c:pt>
                <c:pt idx="81">
                  <c:v>44075</c:v>
                </c:pt>
                <c:pt idx="82">
                  <c:v>44076</c:v>
                </c:pt>
                <c:pt idx="83">
                  <c:v>44077</c:v>
                </c:pt>
                <c:pt idx="84">
                  <c:v>44078</c:v>
                </c:pt>
                <c:pt idx="85">
                  <c:v>44081</c:v>
                </c:pt>
                <c:pt idx="86">
                  <c:v>44082</c:v>
                </c:pt>
                <c:pt idx="87">
                  <c:v>44083</c:v>
                </c:pt>
                <c:pt idx="88">
                  <c:v>44084</c:v>
                </c:pt>
                <c:pt idx="89">
                  <c:v>44085</c:v>
                </c:pt>
                <c:pt idx="90">
                  <c:v>44088</c:v>
                </c:pt>
                <c:pt idx="91">
                  <c:v>44089</c:v>
                </c:pt>
                <c:pt idx="92">
                  <c:v>44090</c:v>
                </c:pt>
                <c:pt idx="93">
                  <c:v>44091</c:v>
                </c:pt>
                <c:pt idx="94">
                  <c:v>44092</c:v>
                </c:pt>
                <c:pt idx="95">
                  <c:v>44095</c:v>
                </c:pt>
                <c:pt idx="96">
                  <c:v>44096</c:v>
                </c:pt>
                <c:pt idx="97">
                  <c:v>44097</c:v>
                </c:pt>
                <c:pt idx="98">
                  <c:v>44098</c:v>
                </c:pt>
                <c:pt idx="99">
                  <c:v>44099</c:v>
                </c:pt>
                <c:pt idx="100">
                  <c:v>44102</c:v>
                </c:pt>
                <c:pt idx="101">
                  <c:v>44103</c:v>
                </c:pt>
                <c:pt idx="102">
                  <c:v>44104</c:v>
                </c:pt>
                <c:pt idx="103">
                  <c:v>44105</c:v>
                </c:pt>
                <c:pt idx="104">
                  <c:v>44106</c:v>
                </c:pt>
                <c:pt idx="105">
                  <c:v>44109</c:v>
                </c:pt>
                <c:pt idx="106">
                  <c:v>44110</c:v>
                </c:pt>
                <c:pt idx="107">
                  <c:v>44111</c:v>
                </c:pt>
                <c:pt idx="108">
                  <c:v>44112</c:v>
                </c:pt>
                <c:pt idx="109">
                  <c:v>44113</c:v>
                </c:pt>
                <c:pt idx="110">
                  <c:v>44116</c:v>
                </c:pt>
                <c:pt idx="111">
                  <c:v>44117</c:v>
                </c:pt>
                <c:pt idx="112">
                  <c:v>44118</c:v>
                </c:pt>
                <c:pt idx="113">
                  <c:v>44119</c:v>
                </c:pt>
                <c:pt idx="114">
                  <c:v>44120</c:v>
                </c:pt>
                <c:pt idx="115">
                  <c:v>44123</c:v>
                </c:pt>
                <c:pt idx="116">
                  <c:v>44124</c:v>
                </c:pt>
                <c:pt idx="117">
                  <c:v>44125</c:v>
                </c:pt>
                <c:pt idx="118">
                  <c:v>44126</c:v>
                </c:pt>
                <c:pt idx="119">
                  <c:v>44127</c:v>
                </c:pt>
                <c:pt idx="120">
                  <c:v>44130</c:v>
                </c:pt>
                <c:pt idx="121">
                  <c:v>44131</c:v>
                </c:pt>
                <c:pt idx="122">
                  <c:v>44132</c:v>
                </c:pt>
                <c:pt idx="123">
                  <c:v>44133</c:v>
                </c:pt>
                <c:pt idx="124">
                  <c:v>44134</c:v>
                </c:pt>
                <c:pt idx="125">
                  <c:v>44137</c:v>
                </c:pt>
                <c:pt idx="126">
                  <c:v>44138</c:v>
                </c:pt>
                <c:pt idx="127">
                  <c:v>44139</c:v>
                </c:pt>
                <c:pt idx="128">
                  <c:v>44140</c:v>
                </c:pt>
                <c:pt idx="129">
                  <c:v>44141</c:v>
                </c:pt>
                <c:pt idx="130">
                  <c:v>44144</c:v>
                </c:pt>
                <c:pt idx="131">
                  <c:v>44145</c:v>
                </c:pt>
                <c:pt idx="132">
                  <c:v>44146</c:v>
                </c:pt>
                <c:pt idx="133">
                  <c:v>44147</c:v>
                </c:pt>
                <c:pt idx="134">
                  <c:v>44148</c:v>
                </c:pt>
                <c:pt idx="135">
                  <c:v>44151</c:v>
                </c:pt>
                <c:pt idx="136">
                  <c:v>44152</c:v>
                </c:pt>
                <c:pt idx="137">
                  <c:v>44153</c:v>
                </c:pt>
                <c:pt idx="138">
                  <c:v>44154</c:v>
                </c:pt>
                <c:pt idx="139">
                  <c:v>44155</c:v>
                </c:pt>
                <c:pt idx="140">
                  <c:v>44158</c:v>
                </c:pt>
                <c:pt idx="141">
                  <c:v>44159</c:v>
                </c:pt>
                <c:pt idx="142">
                  <c:v>44160</c:v>
                </c:pt>
                <c:pt idx="143">
                  <c:v>44161</c:v>
                </c:pt>
                <c:pt idx="144">
                  <c:v>44162</c:v>
                </c:pt>
                <c:pt idx="145">
                  <c:v>44165</c:v>
                </c:pt>
                <c:pt idx="146">
                  <c:v>44166</c:v>
                </c:pt>
                <c:pt idx="147">
                  <c:v>44167</c:v>
                </c:pt>
                <c:pt idx="148">
                  <c:v>44168</c:v>
                </c:pt>
                <c:pt idx="149">
                  <c:v>44169</c:v>
                </c:pt>
                <c:pt idx="150">
                  <c:v>44172</c:v>
                </c:pt>
                <c:pt idx="151">
                  <c:v>44173</c:v>
                </c:pt>
                <c:pt idx="152">
                  <c:v>44174</c:v>
                </c:pt>
                <c:pt idx="153">
                  <c:v>44175</c:v>
                </c:pt>
                <c:pt idx="154">
                  <c:v>44176</c:v>
                </c:pt>
                <c:pt idx="155">
                  <c:v>44179</c:v>
                </c:pt>
                <c:pt idx="156">
                  <c:v>44180</c:v>
                </c:pt>
                <c:pt idx="157">
                  <c:v>44181</c:v>
                </c:pt>
                <c:pt idx="158">
                  <c:v>44182</c:v>
                </c:pt>
                <c:pt idx="159">
                  <c:v>44183</c:v>
                </c:pt>
                <c:pt idx="160">
                  <c:v>44186</c:v>
                </c:pt>
                <c:pt idx="161">
                  <c:v>44187</c:v>
                </c:pt>
                <c:pt idx="162">
                  <c:v>44188</c:v>
                </c:pt>
                <c:pt idx="163">
                  <c:v>44189</c:v>
                </c:pt>
                <c:pt idx="164">
                  <c:v>44190</c:v>
                </c:pt>
                <c:pt idx="165">
                  <c:v>44193</c:v>
                </c:pt>
                <c:pt idx="166">
                  <c:v>44194</c:v>
                </c:pt>
                <c:pt idx="167">
                  <c:v>44195</c:v>
                </c:pt>
                <c:pt idx="168">
                  <c:v>44196</c:v>
                </c:pt>
                <c:pt idx="169">
                  <c:v>44197</c:v>
                </c:pt>
                <c:pt idx="170">
                  <c:v>44200</c:v>
                </c:pt>
                <c:pt idx="171">
                  <c:v>44201</c:v>
                </c:pt>
                <c:pt idx="172">
                  <c:v>44202</c:v>
                </c:pt>
                <c:pt idx="173">
                  <c:v>44203</c:v>
                </c:pt>
                <c:pt idx="174">
                  <c:v>44204</c:v>
                </c:pt>
                <c:pt idx="175">
                  <c:v>44207</c:v>
                </c:pt>
                <c:pt idx="176">
                  <c:v>44208</c:v>
                </c:pt>
                <c:pt idx="177">
                  <c:v>44209</c:v>
                </c:pt>
                <c:pt idx="178">
                  <c:v>44210</c:v>
                </c:pt>
                <c:pt idx="179">
                  <c:v>44211</c:v>
                </c:pt>
                <c:pt idx="180">
                  <c:v>44214</c:v>
                </c:pt>
                <c:pt idx="181">
                  <c:v>44215</c:v>
                </c:pt>
                <c:pt idx="182">
                  <c:v>44216</c:v>
                </c:pt>
                <c:pt idx="183">
                  <c:v>44217</c:v>
                </c:pt>
                <c:pt idx="184">
                  <c:v>44218</c:v>
                </c:pt>
                <c:pt idx="185">
                  <c:v>44221</c:v>
                </c:pt>
                <c:pt idx="186">
                  <c:v>44222</c:v>
                </c:pt>
                <c:pt idx="187">
                  <c:v>44223</c:v>
                </c:pt>
                <c:pt idx="188">
                  <c:v>44224</c:v>
                </c:pt>
                <c:pt idx="189">
                  <c:v>44225</c:v>
                </c:pt>
                <c:pt idx="190">
                  <c:v>44228</c:v>
                </c:pt>
                <c:pt idx="191">
                  <c:v>44229</c:v>
                </c:pt>
                <c:pt idx="192">
                  <c:v>44230</c:v>
                </c:pt>
                <c:pt idx="193">
                  <c:v>44231</c:v>
                </c:pt>
                <c:pt idx="194">
                  <c:v>44232</c:v>
                </c:pt>
                <c:pt idx="195">
                  <c:v>44235</c:v>
                </c:pt>
                <c:pt idx="196">
                  <c:v>44236</c:v>
                </c:pt>
                <c:pt idx="197">
                  <c:v>44237</c:v>
                </c:pt>
                <c:pt idx="198">
                  <c:v>44238</c:v>
                </c:pt>
                <c:pt idx="199">
                  <c:v>44239</c:v>
                </c:pt>
                <c:pt idx="200">
                  <c:v>44242</c:v>
                </c:pt>
                <c:pt idx="201">
                  <c:v>44243</c:v>
                </c:pt>
                <c:pt idx="202">
                  <c:v>44244</c:v>
                </c:pt>
                <c:pt idx="203">
                  <c:v>44245</c:v>
                </c:pt>
                <c:pt idx="204">
                  <c:v>44246</c:v>
                </c:pt>
                <c:pt idx="205">
                  <c:v>44249</c:v>
                </c:pt>
                <c:pt idx="206">
                  <c:v>44250</c:v>
                </c:pt>
                <c:pt idx="207">
                  <c:v>44251</c:v>
                </c:pt>
                <c:pt idx="208">
                  <c:v>44252</c:v>
                </c:pt>
                <c:pt idx="209">
                  <c:v>44253</c:v>
                </c:pt>
                <c:pt idx="210">
                  <c:v>44256</c:v>
                </c:pt>
                <c:pt idx="211">
                  <c:v>44257</c:v>
                </c:pt>
                <c:pt idx="212">
                  <c:v>44258</c:v>
                </c:pt>
                <c:pt idx="213">
                  <c:v>44259</c:v>
                </c:pt>
                <c:pt idx="214">
                  <c:v>44260</c:v>
                </c:pt>
                <c:pt idx="215">
                  <c:v>44263</c:v>
                </c:pt>
                <c:pt idx="216">
                  <c:v>44264</c:v>
                </c:pt>
                <c:pt idx="217">
                  <c:v>44265</c:v>
                </c:pt>
                <c:pt idx="218">
                  <c:v>44266</c:v>
                </c:pt>
                <c:pt idx="219">
                  <c:v>44267</c:v>
                </c:pt>
                <c:pt idx="220">
                  <c:v>44270</c:v>
                </c:pt>
                <c:pt idx="221">
                  <c:v>44271</c:v>
                </c:pt>
                <c:pt idx="222">
                  <c:v>44272</c:v>
                </c:pt>
                <c:pt idx="223">
                  <c:v>44273</c:v>
                </c:pt>
                <c:pt idx="224">
                  <c:v>44274</c:v>
                </c:pt>
                <c:pt idx="225">
                  <c:v>44277</c:v>
                </c:pt>
                <c:pt idx="226">
                  <c:v>44278</c:v>
                </c:pt>
                <c:pt idx="227">
                  <c:v>44279</c:v>
                </c:pt>
                <c:pt idx="228">
                  <c:v>44280</c:v>
                </c:pt>
                <c:pt idx="229">
                  <c:v>44281</c:v>
                </c:pt>
                <c:pt idx="230">
                  <c:v>44284</c:v>
                </c:pt>
                <c:pt idx="231">
                  <c:v>44285</c:v>
                </c:pt>
                <c:pt idx="232">
                  <c:v>44286</c:v>
                </c:pt>
                <c:pt idx="233">
                  <c:v>44287</c:v>
                </c:pt>
                <c:pt idx="234">
                  <c:v>44288</c:v>
                </c:pt>
                <c:pt idx="235">
                  <c:v>44291</c:v>
                </c:pt>
                <c:pt idx="236">
                  <c:v>44292</c:v>
                </c:pt>
                <c:pt idx="237">
                  <c:v>44293</c:v>
                </c:pt>
                <c:pt idx="238">
                  <c:v>44294</c:v>
                </c:pt>
                <c:pt idx="239">
                  <c:v>44295</c:v>
                </c:pt>
                <c:pt idx="240">
                  <c:v>44298</c:v>
                </c:pt>
                <c:pt idx="241">
                  <c:v>44299</c:v>
                </c:pt>
                <c:pt idx="242">
                  <c:v>44300</c:v>
                </c:pt>
                <c:pt idx="243">
                  <c:v>44301</c:v>
                </c:pt>
                <c:pt idx="244">
                  <c:v>44302</c:v>
                </c:pt>
                <c:pt idx="245">
                  <c:v>44305</c:v>
                </c:pt>
                <c:pt idx="246">
                  <c:v>44306</c:v>
                </c:pt>
                <c:pt idx="247">
                  <c:v>44307</c:v>
                </c:pt>
                <c:pt idx="248">
                  <c:v>44308</c:v>
                </c:pt>
                <c:pt idx="249">
                  <c:v>44309</c:v>
                </c:pt>
                <c:pt idx="250">
                  <c:v>44312</c:v>
                </c:pt>
                <c:pt idx="251">
                  <c:v>44313</c:v>
                </c:pt>
                <c:pt idx="252">
                  <c:v>44314</c:v>
                </c:pt>
                <c:pt idx="253">
                  <c:v>44315</c:v>
                </c:pt>
                <c:pt idx="254">
                  <c:v>44316</c:v>
                </c:pt>
                <c:pt idx="255">
                  <c:v>44319</c:v>
                </c:pt>
                <c:pt idx="256">
                  <c:v>44320</c:v>
                </c:pt>
                <c:pt idx="257">
                  <c:v>44321</c:v>
                </c:pt>
                <c:pt idx="258">
                  <c:v>44322</c:v>
                </c:pt>
                <c:pt idx="259">
                  <c:v>44323</c:v>
                </c:pt>
                <c:pt idx="260">
                  <c:v>44326</c:v>
                </c:pt>
                <c:pt idx="261">
                  <c:v>44327</c:v>
                </c:pt>
                <c:pt idx="262">
                  <c:v>44328</c:v>
                </c:pt>
                <c:pt idx="263">
                  <c:v>44329</c:v>
                </c:pt>
                <c:pt idx="264">
                  <c:v>44330</c:v>
                </c:pt>
                <c:pt idx="265">
                  <c:v>44333</c:v>
                </c:pt>
                <c:pt idx="266">
                  <c:v>44334</c:v>
                </c:pt>
                <c:pt idx="267">
                  <c:v>44335</c:v>
                </c:pt>
                <c:pt idx="268">
                  <c:v>44336</c:v>
                </c:pt>
                <c:pt idx="269">
                  <c:v>44337</c:v>
                </c:pt>
                <c:pt idx="270">
                  <c:v>44340</c:v>
                </c:pt>
                <c:pt idx="271">
                  <c:v>44341</c:v>
                </c:pt>
                <c:pt idx="272">
                  <c:v>44342</c:v>
                </c:pt>
                <c:pt idx="273">
                  <c:v>44343</c:v>
                </c:pt>
                <c:pt idx="274">
                  <c:v>44344</c:v>
                </c:pt>
                <c:pt idx="275">
                  <c:v>44347</c:v>
                </c:pt>
                <c:pt idx="276">
                  <c:v>44348</c:v>
                </c:pt>
                <c:pt idx="277">
                  <c:v>44349</c:v>
                </c:pt>
                <c:pt idx="278">
                  <c:v>44350</c:v>
                </c:pt>
                <c:pt idx="279">
                  <c:v>44351</c:v>
                </c:pt>
                <c:pt idx="280">
                  <c:v>44354</c:v>
                </c:pt>
                <c:pt idx="281">
                  <c:v>44355</c:v>
                </c:pt>
                <c:pt idx="282">
                  <c:v>44356</c:v>
                </c:pt>
                <c:pt idx="283">
                  <c:v>44357</c:v>
                </c:pt>
                <c:pt idx="284">
                  <c:v>44358</c:v>
                </c:pt>
                <c:pt idx="285">
                  <c:v>44361</c:v>
                </c:pt>
                <c:pt idx="286">
                  <c:v>44362</c:v>
                </c:pt>
                <c:pt idx="287">
                  <c:v>44363</c:v>
                </c:pt>
                <c:pt idx="288">
                  <c:v>44364</c:v>
                </c:pt>
                <c:pt idx="289">
                  <c:v>44365</c:v>
                </c:pt>
                <c:pt idx="290">
                  <c:v>44368</c:v>
                </c:pt>
                <c:pt idx="291">
                  <c:v>44369</c:v>
                </c:pt>
                <c:pt idx="292">
                  <c:v>44370</c:v>
                </c:pt>
                <c:pt idx="293">
                  <c:v>44371</c:v>
                </c:pt>
                <c:pt idx="294">
                  <c:v>44372</c:v>
                </c:pt>
                <c:pt idx="295">
                  <c:v>44375</c:v>
                </c:pt>
                <c:pt idx="296">
                  <c:v>44376</c:v>
                </c:pt>
                <c:pt idx="297">
                  <c:v>44377</c:v>
                </c:pt>
                <c:pt idx="298">
                  <c:v>44378</c:v>
                </c:pt>
                <c:pt idx="299">
                  <c:v>44379</c:v>
                </c:pt>
                <c:pt idx="300">
                  <c:v>44382</c:v>
                </c:pt>
                <c:pt idx="301">
                  <c:v>44383</c:v>
                </c:pt>
                <c:pt idx="302">
                  <c:v>44384</c:v>
                </c:pt>
                <c:pt idx="303">
                  <c:v>44385</c:v>
                </c:pt>
                <c:pt idx="304">
                  <c:v>44386</c:v>
                </c:pt>
                <c:pt idx="305">
                  <c:v>44389</c:v>
                </c:pt>
                <c:pt idx="306">
                  <c:v>44390</c:v>
                </c:pt>
                <c:pt idx="307">
                  <c:v>44391</c:v>
                </c:pt>
                <c:pt idx="308">
                  <c:v>44392</c:v>
                </c:pt>
                <c:pt idx="309">
                  <c:v>44393</c:v>
                </c:pt>
                <c:pt idx="310">
                  <c:v>44396</c:v>
                </c:pt>
                <c:pt idx="311">
                  <c:v>44397</c:v>
                </c:pt>
                <c:pt idx="312">
                  <c:v>44398</c:v>
                </c:pt>
                <c:pt idx="313">
                  <c:v>44399</c:v>
                </c:pt>
                <c:pt idx="314">
                  <c:v>44400</c:v>
                </c:pt>
                <c:pt idx="315">
                  <c:v>44403</c:v>
                </c:pt>
                <c:pt idx="316">
                  <c:v>44404</c:v>
                </c:pt>
                <c:pt idx="317">
                  <c:v>44405</c:v>
                </c:pt>
                <c:pt idx="318">
                  <c:v>44406</c:v>
                </c:pt>
                <c:pt idx="319">
                  <c:v>44407</c:v>
                </c:pt>
                <c:pt idx="320">
                  <c:v>44410</c:v>
                </c:pt>
                <c:pt idx="321">
                  <c:v>44411</c:v>
                </c:pt>
                <c:pt idx="322">
                  <c:v>44412</c:v>
                </c:pt>
                <c:pt idx="323">
                  <c:v>44413</c:v>
                </c:pt>
                <c:pt idx="324">
                  <c:v>44414</c:v>
                </c:pt>
                <c:pt idx="325">
                  <c:v>44417</c:v>
                </c:pt>
                <c:pt idx="326">
                  <c:v>44418</c:v>
                </c:pt>
                <c:pt idx="327">
                  <c:v>44419</c:v>
                </c:pt>
                <c:pt idx="328">
                  <c:v>44420</c:v>
                </c:pt>
                <c:pt idx="329">
                  <c:v>44421</c:v>
                </c:pt>
                <c:pt idx="330">
                  <c:v>44424</c:v>
                </c:pt>
                <c:pt idx="331">
                  <c:v>44425</c:v>
                </c:pt>
                <c:pt idx="332">
                  <c:v>44426</c:v>
                </c:pt>
                <c:pt idx="333">
                  <c:v>44427</c:v>
                </c:pt>
                <c:pt idx="334">
                  <c:v>44428</c:v>
                </c:pt>
                <c:pt idx="335">
                  <c:v>44431</c:v>
                </c:pt>
                <c:pt idx="336">
                  <c:v>44432</c:v>
                </c:pt>
                <c:pt idx="337">
                  <c:v>44433</c:v>
                </c:pt>
                <c:pt idx="338">
                  <c:v>44434</c:v>
                </c:pt>
                <c:pt idx="339">
                  <c:v>44435</c:v>
                </c:pt>
                <c:pt idx="340">
                  <c:v>44438</c:v>
                </c:pt>
                <c:pt idx="341">
                  <c:v>44439</c:v>
                </c:pt>
                <c:pt idx="342">
                  <c:v>44440</c:v>
                </c:pt>
                <c:pt idx="343">
                  <c:v>44441</c:v>
                </c:pt>
                <c:pt idx="344">
                  <c:v>44442</c:v>
                </c:pt>
                <c:pt idx="345">
                  <c:v>44445</c:v>
                </c:pt>
                <c:pt idx="346">
                  <c:v>44446</c:v>
                </c:pt>
                <c:pt idx="347">
                  <c:v>44447</c:v>
                </c:pt>
                <c:pt idx="348">
                  <c:v>44448</c:v>
                </c:pt>
                <c:pt idx="349">
                  <c:v>44449</c:v>
                </c:pt>
                <c:pt idx="350">
                  <c:v>44452</c:v>
                </c:pt>
                <c:pt idx="351">
                  <c:v>44453</c:v>
                </c:pt>
                <c:pt idx="352">
                  <c:v>44454</c:v>
                </c:pt>
                <c:pt idx="353">
                  <c:v>44455</c:v>
                </c:pt>
                <c:pt idx="354">
                  <c:v>44456</c:v>
                </c:pt>
                <c:pt idx="355">
                  <c:v>44459</c:v>
                </c:pt>
                <c:pt idx="356">
                  <c:v>44460</c:v>
                </c:pt>
                <c:pt idx="357">
                  <c:v>44461</c:v>
                </c:pt>
                <c:pt idx="358">
                  <c:v>44462</c:v>
                </c:pt>
                <c:pt idx="359">
                  <c:v>44463</c:v>
                </c:pt>
                <c:pt idx="360">
                  <c:v>44466</c:v>
                </c:pt>
                <c:pt idx="361">
                  <c:v>44467</c:v>
                </c:pt>
                <c:pt idx="362">
                  <c:v>44468</c:v>
                </c:pt>
                <c:pt idx="363">
                  <c:v>44469</c:v>
                </c:pt>
                <c:pt idx="364">
                  <c:v>44470</c:v>
                </c:pt>
                <c:pt idx="365">
                  <c:v>44473</c:v>
                </c:pt>
                <c:pt idx="366">
                  <c:v>44474</c:v>
                </c:pt>
                <c:pt idx="367">
                  <c:v>44475</c:v>
                </c:pt>
                <c:pt idx="368">
                  <c:v>44476</c:v>
                </c:pt>
                <c:pt idx="369">
                  <c:v>44477</c:v>
                </c:pt>
                <c:pt idx="370">
                  <c:v>44480</c:v>
                </c:pt>
                <c:pt idx="371">
                  <c:v>44481</c:v>
                </c:pt>
                <c:pt idx="372">
                  <c:v>44482</c:v>
                </c:pt>
                <c:pt idx="373">
                  <c:v>44483</c:v>
                </c:pt>
                <c:pt idx="374">
                  <c:v>44484</c:v>
                </c:pt>
                <c:pt idx="375">
                  <c:v>44487</c:v>
                </c:pt>
                <c:pt idx="376">
                  <c:v>44488</c:v>
                </c:pt>
                <c:pt idx="377">
                  <c:v>44489</c:v>
                </c:pt>
                <c:pt idx="378">
                  <c:v>44490</c:v>
                </c:pt>
                <c:pt idx="379">
                  <c:v>44491</c:v>
                </c:pt>
                <c:pt idx="380">
                  <c:v>44494</c:v>
                </c:pt>
                <c:pt idx="381">
                  <c:v>44495</c:v>
                </c:pt>
                <c:pt idx="382">
                  <c:v>44496</c:v>
                </c:pt>
                <c:pt idx="383">
                  <c:v>44497</c:v>
                </c:pt>
                <c:pt idx="384">
                  <c:v>44498</c:v>
                </c:pt>
                <c:pt idx="385">
                  <c:v>44501</c:v>
                </c:pt>
                <c:pt idx="386">
                  <c:v>44502</c:v>
                </c:pt>
                <c:pt idx="387">
                  <c:v>44503</c:v>
                </c:pt>
                <c:pt idx="388">
                  <c:v>44504</c:v>
                </c:pt>
                <c:pt idx="389">
                  <c:v>44505</c:v>
                </c:pt>
                <c:pt idx="390">
                  <c:v>44508</c:v>
                </c:pt>
                <c:pt idx="391">
                  <c:v>44509</c:v>
                </c:pt>
                <c:pt idx="392">
                  <c:v>44510</c:v>
                </c:pt>
                <c:pt idx="393">
                  <c:v>44511</c:v>
                </c:pt>
                <c:pt idx="394">
                  <c:v>44512</c:v>
                </c:pt>
                <c:pt idx="395">
                  <c:v>44515</c:v>
                </c:pt>
                <c:pt idx="396">
                  <c:v>44516</c:v>
                </c:pt>
                <c:pt idx="397">
                  <c:v>44517</c:v>
                </c:pt>
                <c:pt idx="398">
                  <c:v>44518</c:v>
                </c:pt>
                <c:pt idx="399">
                  <c:v>44519</c:v>
                </c:pt>
                <c:pt idx="400">
                  <c:v>44522</c:v>
                </c:pt>
                <c:pt idx="401">
                  <c:v>44523</c:v>
                </c:pt>
                <c:pt idx="402">
                  <c:v>44524</c:v>
                </c:pt>
                <c:pt idx="403">
                  <c:v>44525</c:v>
                </c:pt>
                <c:pt idx="404">
                  <c:v>44526</c:v>
                </c:pt>
              </c:numCache>
            </c:numRef>
          </c:cat>
          <c:val>
            <c:numRef>
              <c:f>'Sheet12 (2)'!$E$4:$E$408</c:f>
              <c:numCache>
                <c:formatCode>General</c:formatCode>
                <c:ptCount val="405"/>
                <c:pt idx="0">
                  <c:v>1.1482000000000001</c:v>
                </c:pt>
                <c:pt idx="1">
                  <c:v>1.0839000000000001</c:v>
                </c:pt>
                <c:pt idx="2">
                  <c:v>0.99570000000000003</c:v>
                </c:pt>
                <c:pt idx="3">
                  <c:v>0.94510000000000005</c:v>
                </c:pt>
                <c:pt idx="4">
                  <c:v>0.97829999999999995</c:v>
                </c:pt>
                <c:pt idx="5">
                  <c:v>1.0894999999999999</c:v>
                </c:pt>
                <c:pt idx="6">
                  <c:v>1.0550999999999999</c:v>
                </c:pt>
                <c:pt idx="7">
                  <c:v>1.0304</c:v>
                </c:pt>
                <c:pt idx="8">
                  <c:v>1.0139</c:v>
                </c:pt>
                <c:pt idx="9">
                  <c:v>0.99080000000000001</c:v>
                </c:pt>
                <c:pt idx="10">
                  <c:v>0.99299999999999999</c:v>
                </c:pt>
                <c:pt idx="11">
                  <c:v>1.0575000000000001</c:v>
                </c:pt>
                <c:pt idx="12">
                  <c:v>1.028</c:v>
                </c:pt>
                <c:pt idx="13">
                  <c:v>1.0666</c:v>
                </c:pt>
                <c:pt idx="14">
                  <c:v>1.0242</c:v>
                </c:pt>
                <c:pt idx="15">
                  <c:v>1.0375000000000001</c:v>
                </c:pt>
                <c:pt idx="16">
                  <c:v>1.0772999999999999</c:v>
                </c:pt>
                <c:pt idx="17">
                  <c:v>1.1529</c:v>
                </c:pt>
                <c:pt idx="18">
                  <c:v>1.2672000000000001</c:v>
                </c:pt>
                <c:pt idx="19">
                  <c:v>1.3332999999999999</c:v>
                </c:pt>
                <c:pt idx="20">
                  <c:v>1.3317000000000001</c:v>
                </c:pt>
                <c:pt idx="21">
                  <c:v>1.2764</c:v>
                </c:pt>
                <c:pt idx="22">
                  <c:v>1.1667000000000001</c:v>
                </c:pt>
                <c:pt idx="23">
                  <c:v>1.0412999999999999</c:v>
                </c:pt>
                <c:pt idx="24">
                  <c:v>1.1063000000000001</c:v>
                </c:pt>
                <c:pt idx="25">
                  <c:v>1.1281000000000001</c:v>
                </c:pt>
                <c:pt idx="26">
                  <c:v>1.1909000000000001</c:v>
                </c:pt>
                <c:pt idx="27">
                  <c:v>1.1605000000000001</c:v>
                </c:pt>
                <c:pt idx="28">
                  <c:v>1.1115999999999999</c:v>
                </c:pt>
                <c:pt idx="29">
                  <c:v>1.0845</c:v>
                </c:pt>
                <c:pt idx="30">
                  <c:v>1.1062000000000001</c:v>
                </c:pt>
                <c:pt idx="31">
                  <c:v>1.1246</c:v>
                </c:pt>
                <c:pt idx="32">
                  <c:v>1.0701000000000001</c:v>
                </c:pt>
                <c:pt idx="33">
                  <c:v>1.0775999999999999</c:v>
                </c:pt>
                <c:pt idx="34">
                  <c:v>1.0125999999999999</c:v>
                </c:pt>
                <c:pt idx="35">
                  <c:v>1.0138</c:v>
                </c:pt>
                <c:pt idx="36">
                  <c:v>1.0657000000000001</c:v>
                </c:pt>
                <c:pt idx="37">
                  <c:v>1.0807</c:v>
                </c:pt>
                <c:pt idx="38">
                  <c:v>1.0868</c:v>
                </c:pt>
                <c:pt idx="39">
                  <c:v>1.0871999999999999</c:v>
                </c:pt>
                <c:pt idx="40">
                  <c:v>1.0962000000000001</c:v>
                </c:pt>
                <c:pt idx="41">
                  <c:v>1.0343</c:v>
                </c:pt>
                <c:pt idx="42">
                  <c:v>1.0694999999999999</c:v>
                </c:pt>
                <c:pt idx="43">
                  <c:v>0.98270000000000002</c:v>
                </c:pt>
                <c:pt idx="44">
                  <c:v>1.0125</c:v>
                </c:pt>
                <c:pt idx="45">
                  <c:v>0.99180000000000001</c:v>
                </c:pt>
                <c:pt idx="46">
                  <c:v>0.99660000000000004</c:v>
                </c:pt>
                <c:pt idx="47">
                  <c:v>1.0121</c:v>
                </c:pt>
                <c:pt idx="48">
                  <c:v>0.99819999999999998</c:v>
                </c:pt>
                <c:pt idx="49">
                  <c:v>1.0067999999999999</c:v>
                </c:pt>
                <c:pt idx="50">
                  <c:v>0.98499999999999999</c:v>
                </c:pt>
                <c:pt idx="51">
                  <c:v>0.97970000000000002</c:v>
                </c:pt>
                <c:pt idx="52">
                  <c:v>0.96260000000000001</c:v>
                </c:pt>
                <c:pt idx="53">
                  <c:v>0.92369999999999997</c:v>
                </c:pt>
                <c:pt idx="54">
                  <c:v>0.93489999999999995</c:v>
                </c:pt>
                <c:pt idx="55">
                  <c:v>0.98440000000000005</c:v>
                </c:pt>
                <c:pt idx="56">
                  <c:v>0.94179999999999997</c:v>
                </c:pt>
                <c:pt idx="57">
                  <c:v>0.94799999999999995</c:v>
                </c:pt>
                <c:pt idx="58">
                  <c:v>0.9123</c:v>
                </c:pt>
                <c:pt idx="59">
                  <c:v>0.91120000000000001</c:v>
                </c:pt>
                <c:pt idx="60">
                  <c:v>0.94450000000000001</c:v>
                </c:pt>
                <c:pt idx="61">
                  <c:v>0.87539999999999996</c:v>
                </c:pt>
                <c:pt idx="62">
                  <c:v>0.92549999999999999</c:v>
                </c:pt>
                <c:pt idx="63">
                  <c:v>0.90939999999999999</c:v>
                </c:pt>
                <c:pt idx="64">
                  <c:v>0.94520000000000004</c:v>
                </c:pt>
                <c:pt idx="65">
                  <c:v>0.97089999999999999</c:v>
                </c:pt>
                <c:pt idx="66">
                  <c:v>1.0628</c:v>
                </c:pt>
                <c:pt idx="67">
                  <c:v>1.1033999999999999</c:v>
                </c:pt>
                <c:pt idx="68">
                  <c:v>1.1278999999999999</c:v>
                </c:pt>
                <c:pt idx="69">
                  <c:v>1.1294</c:v>
                </c:pt>
                <c:pt idx="70">
                  <c:v>1.0981000000000001</c:v>
                </c:pt>
                <c:pt idx="71">
                  <c:v>1.0698000000000001</c:v>
                </c:pt>
                <c:pt idx="72">
                  <c:v>1.0878000000000001</c:v>
                </c:pt>
                <c:pt idx="73">
                  <c:v>1.0387999999999999</c:v>
                </c:pt>
                <c:pt idx="74">
                  <c:v>1.0124</c:v>
                </c:pt>
                <c:pt idx="75">
                  <c:v>1.0370999999999999</c:v>
                </c:pt>
                <c:pt idx="76">
                  <c:v>1.0846</c:v>
                </c:pt>
                <c:pt idx="77">
                  <c:v>1.1025</c:v>
                </c:pt>
                <c:pt idx="78">
                  <c:v>1.2154</c:v>
                </c:pt>
                <c:pt idx="79">
                  <c:v>1.2049000000000001</c:v>
                </c:pt>
                <c:pt idx="80">
                  <c:v>1.1691</c:v>
                </c:pt>
                <c:pt idx="81">
                  <c:v>1.1102000000000001</c:v>
                </c:pt>
                <c:pt idx="82">
                  <c:v>1.0698000000000001</c:v>
                </c:pt>
                <c:pt idx="83">
                  <c:v>1.0449999999999999</c:v>
                </c:pt>
                <c:pt idx="84">
                  <c:v>1.1518999999999999</c:v>
                </c:pt>
                <c:pt idx="85">
                  <c:v>1.1540999999999999</c:v>
                </c:pt>
                <c:pt idx="86">
                  <c:v>1.1167</c:v>
                </c:pt>
                <c:pt idx="87">
                  <c:v>1.147</c:v>
                </c:pt>
                <c:pt idx="88">
                  <c:v>1.1135999999999999</c:v>
                </c:pt>
                <c:pt idx="89">
                  <c:v>1.1064000000000001</c:v>
                </c:pt>
                <c:pt idx="90">
                  <c:v>1.1101000000000001</c:v>
                </c:pt>
                <c:pt idx="91">
                  <c:v>1.1152</c:v>
                </c:pt>
                <c:pt idx="92">
                  <c:v>1.1420999999999999</c:v>
                </c:pt>
                <c:pt idx="93">
                  <c:v>1.1287</c:v>
                </c:pt>
                <c:pt idx="94">
                  <c:v>1.1353</c:v>
                </c:pt>
                <c:pt idx="95">
                  <c:v>1.0956999999999999</c:v>
                </c:pt>
                <c:pt idx="96">
                  <c:v>1.1053999999999999</c:v>
                </c:pt>
                <c:pt idx="97">
                  <c:v>1.1033999999999999</c:v>
                </c:pt>
                <c:pt idx="98">
                  <c:v>1.0988</c:v>
                </c:pt>
                <c:pt idx="99">
                  <c:v>1.0833999999999999</c:v>
                </c:pt>
                <c:pt idx="100">
                  <c:v>1.0900000000000001</c:v>
                </c:pt>
                <c:pt idx="101">
                  <c:v>1.0864</c:v>
                </c:pt>
                <c:pt idx="102">
                  <c:v>1.1342000000000001</c:v>
                </c:pt>
                <c:pt idx="103">
                  <c:v>1.1277999999999999</c:v>
                </c:pt>
                <c:pt idx="104">
                  <c:v>1.1433</c:v>
                </c:pt>
                <c:pt idx="105">
                  <c:v>1.276</c:v>
                </c:pt>
                <c:pt idx="106">
                  <c:v>1.2056</c:v>
                </c:pt>
                <c:pt idx="107">
                  <c:v>1.2789999999999999</c:v>
                </c:pt>
                <c:pt idx="108">
                  <c:v>1.2806999999999999</c:v>
                </c:pt>
                <c:pt idx="109">
                  <c:v>1.2544999999999999</c:v>
                </c:pt>
                <c:pt idx="110">
                  <c:v>1.2624</c:v>
                </c:pt>
                <c:pt idx="111">
                  <c:v>1.1983999999999999</c:v>
                </c:pt>
                <c:pt idx="112">
                  <c:v>1.1947000000000001</c:v>
                </c:pt>
                <c:pt idx="113">
                  <c:v>1.1983999999999999</c:v>
                </c:pt>
                <c:pt idx="114">
                  <c:v>1.2133</c:v>
                </c:pt>
                <c:pt idx="115">
                  <c:v>1.2547999999999999</c:v>
                </c:pt>
                <c:pt idx="116">
                  <c:v>1.2874000000000001</c:v>
                </c:pt>
                <c:pt idx="117">
                  <c:v>1.3424</c:v>
                </c:pt>
                <c:pt idx="118">
                  <c:v>1.3898999999999999</c:v>
                </c:pt>
                <c:pt idx="119">
                  <c:v>1.3595999999999999</c:v>
                </c:pt>
                <c:pt idx="120">
                  <c:v>1.3043</c:v>
                </c:pt>
                <c:pt idx="121">
                  <c:v>1.2574000000000001</c:v>
                </c:pt>
                <c:pt idx="122">
                  <c:v>1.2637</c:v>
                </c:pt>
                <c:pt idx="123">
                  <c:v>1.3399000000000001</c:v>
                </c:pt>
                <c:pt idx="124">
                  <c:v>1.4312</c:v>
                </c:pt>
                <c:pt idx="125">
                  <c:v>1.3794999999999999</c:v>
                </c:pt>
                <c:pt idx="126">
                  <c:v>1.4709000000000001</c:v>
                </c:pt>
                <c:pt idx="127">
                  <c:v>1.2635000000000001</c:v>
                </c:pt>
                <c:pt idx="128">
                  <c:v>1.2633000000000001</c:v>
                </c:pt>
                <c:pt idx="129">
                  <c:v>1.3480000000000001</c:v>
                </c:pt>
                <c:pt idx="130">
                  <c:v>1.4883</c:v>
                </c:pt>
                <c:pt idx="131">
                  <c:v>1.5374000000000001</c:v>
                </c:pt>
                <c:pt idx="132">
                  <c:v>1.5182</c:v>
                </c:pt>
                <c:pt idx="133">
                  <c:v>1.3885000000000001</c:v>
                </c:pt>
                <c:pt idx="134">
                  <c:v>1.4024000000000001</c:v>
                </c:pt>
                <c:pt idx="135">
                  <c:v>1.4267000000000001</c:v>
                </c:pt>
                <c:pt idx="136">
                  <c:v>1.3545</c:v>
                </c:pt>
                <c:pt idx="137">
                  <c:v>1.3626</c:v>
                </c:pt>
                <c:pt idx="138">
                  <c:v>1.3028</c:v>
                </c:pt>
                <c:pt idx="139">
                  <c:v>1.2969999999999999</c:v>
                </c:pt>
                <c:pt idx="140">
                  <c:v>1.3431999999999999</c:v>
                </c:pt>
                <c:pt idx="141">
                  <c:v>1.3966000000000001</c:v>
                </c:pt>
                <c:pt idx="142">
                  <c:v>1.3988</c:v>
                </c:pt>
                <c:pt idx="143">
                  <c:v>1.4019999999999999</c:v>
                </c:pt>
                <c:pt idx="144">
                  <c:v>1.3428</c:v>
                </c:pt>
                <c:pt idx="145">
                  <c:v>1.3528</c:v>
                </c:pt>
                <c:pt idx="146">
                  <c:v>1.4734</c:v>
                </c:pt>
                <c:pt idx="147">
                  <c:v>1.4936</c:v>
                </c:pt>
                <c:pt idx="148">
                  <c:v>1.4542999999999999</c:v>
                </c:pt>
                <c:pt idx="149">
                  <c:v>1.5564</c:v>
                </c:pt>
                <c:pt idx="150">
                  <c:v>1.4992000000000001</c:v>
                </c:pt>
                <c:pt idx="151">
                  <c:v>1.4819</c:v>
                </c:pt>
                <c:pt idx="152">
                  <c:v>1.5056</c:v>
                </c:pt>
                <c:pt idx="153">
                  <c:v>1.4641999999999999</c:v>
                </c:pt>
                <c:pt idx="154">
                  <c:v>1.4532</c:v>
                </c:pt>
                <c:pt idx="155">
                  <c:v>1.4665999999999999</c:v>
                </c:pt>
                <c:pt idx="156">
                  <c:v>1.4910000000000001</c:v>
                </c:pt>
                <c:pt idx="157">
                  <c:v>1.5052000000000001</c:v>
                </c:pt>
                <c:pt idx="158">
                  <c:v>1.5261</c:v>
                </c:pt>
                <c:pt idx="159">
                  <c:v>1.5478000000000001</c:v>
                </c:pt>
                <c:pt idx="160">
                  <c:v>1.5286999999999999</c:v>
                </c:pt>
                <c:pt idx="161">
                  <c:v>1.5107999999999999</c:v>
                </c:pt>
                <c:pt idx="162">
                  <c:v>1.5564</c:v>
                </c:pt>
                <c:pt idx="163">
                  <c:v>1.5257000000000001</c:v>
                </c:pt>
                <c:pt idx="164">
                  <c:v>1.5265</c:v>
                </c:pt>
                <c:pt idx="165">
                  <c:v>1.5324</c:v>
                </c:pt>
                <c:pt idx="166">
                  <c:v>1.5537000000000001</c:v>
                </c:pt>
                <c:pt idx="167">
                  <c:v>1.5354000000000001</c:v>
                </c:pt>
                <c:pt idx="168">
                  <c:v>1.5236000000000001</c:v>
                </c:pt>
                <c:pt idx="169">
                  <c:v>1.5243</c:v>
                </c:pt>
                <c:pt idx="170">
                  <c:v>1.5338000000000001</c:v>
                </c:pt>
                <c:pt idx="171">
                  <c:v>1.5945</c:v>
                </c:pt>
                <c:pt idx="172">
                  <c:v>1.7094</c:v>
                </c:pt>
                <c:pt idx="173">
                  <c:v>1.7625999999999999</c:v>
                </c:pt>
                <c:pt idx="174">
                  <c:v>1.8007</c:v>
                </c:pt>
                <c:pt idx="175">
                  <c:v>1.8478000000000001</c:v>
                </c:pt>
                <c:pt idx="176">
                  <c:v>1.8194999999999999</c:v>
                </c:pt>
                <c:pt idx="177">
                  <c:v>1.7566999999999999</c:v>
                </c:pt>
                <c:pt idx="178">
                  <c:v>1.8360000000000001</c:v>
                </c:pt>
                <c:pt idx="179">
                  <c:v>1.7944</c:v>
                </c:pt>
                <c:pt idx="180">
                  <c:v>1.7786999999999999</c:v>
                </c:pt>
                <c:pt idx="181">
                  <c:v>1.7936000000000001</c:v>
                </c:pt>
                <c:pt idx="182">
                  <c:v>1.7811999999999999</c:v>
                </c:pt>
                <c:pt idx="183">
                  <c:v>1.8309</c:v>
                </c:pt>
                <c:pt idx="184">
                  <c:v>1.8019000000000001</c:v>
                </c:pt>
                <c:pt idx="185">
                  <c:v>1.7210000000000001</c:v>
                </c:pt>
                <c:pt idx="186">
                  <c:v>1.7225999999999999</c:v>
                </c:pt>
                <c:pt idx="187">
                  <c:v>1.7016</c:v>
                </c:pt>
                <c:pt idx="188">
                  <c:v>1.7452000000000001</c:v>
                </c:pt>
                <c:pt idx="189">
                  <c:v>1.8057000000000001</c:v>
                </c:pt>
                <c:pt idx="190">
                  <c:v>1.8211999999999999</c:v>
                </c:pt>
                <c:pt idx="191">
                  <c:v>1.8392999999999999</c:v>
                </c:pt>
                <c:pt idx="192">
                  <c:v>1.901</c:v>
                </c:pt>
                <c:pt idx="193">
                  <c:v>1.9103000000000001</c:v>
                </c:pt>
                <c:pt idx="194">
                  <c:v>1.9662999999999999</c:v>
                </c:pt>
                <c:pt idx="195">
                  <c:v>1.9513</c:v>
                </c:pt>
                <c:pt idx="196">
                  <c:v>1.9302999999999999</c:v>
                </c:pt>
                <c:pt idx="197">
                  <c:v>1.8828</c:v>
                </c:pt>
                <c:pt idx="198">
                  <c:v>1.9005000000000001</c:v>
                </c:pt>
                <c:pt idx="199">
                  <c:v>1.9560999999999999</c:v>
                </c:pt>
                <c:pt idx="200">
                  <c:v>1.9663999999999999</c:v>
                </c:pt>
                <c:pt idx="201">
                  <c:v>2.0958999999999999</c:v>
                </c:pt>
                <c:pt idx="202">
                  <c:v>2.0341999999999998</c:v>
                </c:pt>
                <c:pt idx="203">
                  <c:v>2.0764999999999998</c:v>
                </c:pt>
                <c:pt idx="204">
                  <c:v>2.1446999999999998</c:v>
                </c:pt>
                <c:pt idx="205">
                  <c:v>2.1732</c:v>
                </c:pt>
                <c:pt idx="206">
                  <c:v>2.1595</c:v>
                </c:pt>
                <c:pt idx="207">
                  <c:v>2.1936</c:v>
                </c:pt>
                <c:pt idx="208">
                  <c:v>2.2858999999999998</c:v>
                </c:pt>
                <c:pt idx="209">
                  <c:v>2.1171000000000002</c:v>
                </c:pt>
                <c:pt idx="210">
                  <c:v>2.2014999999999998</c:v>
                </c:pt>
                <c:pt idx="211">
                  <c:v>2.1861000000000002</c:v>
                </c:pt>
                <c:pt idx="212">
                  <c:v>2.2967</c:v>
                </c:pt>
                <c:pt idx="213">
                  <c:v>2.4051</c:v>
                </c:pt>
                <c:pt idx="214">
                  <c:v>2.3894000000000002</c:v>
                </c:pt>
                <c:pt idx="215">
                  <c:v>2.3925999999999998</c:v>
                </c:pt>
                <c:pt idx="216">
                  <c:v>2.3102</c:v>
                </c:pt>
                <c:pt idx="217">
                  <c:v>2.3085</c:v>
                </c:pt>
                <c:pt idx="218">
                  <c:v>2.3530000000000002</c:v>
                </c:pt>
                <c:pt idx="219">
                  <c:v>2.4762</c:v>
                </c:pt>
                <c:pt idx="220">
                  <c:v>2.4493</c:v>
                </c:pt>
                <c:pt idx="221">
                  <c:v>2.4744999999999999</c:v>
                </c:pt>
                <c:pt idx="222">
                  <c:v>2.5590999999999999</c:v>
                </c:pt>
                <c:pt idx="223">
                  <c:v>2.6223999999999998</c:v>
                </c:pt>
                <c:pt idx="224">
                  <c:v>2.6360999999999999</c:v>
                </c:pt>
                <c:pt idx="225">
                  <c:v>2.5935000000000001</c:v>
                </c:pt>
                <c:pt idx="226">
                  <c:v>2.4903</c:v>
                </c:pt>
                <c:pt idx="227">
                  <c:v>2.4727000000000001</c:v>
                </c:pt>
                <c:pt idx="228">
                  <c:v>2.5240999999999998</c:v>
                </c:pt>
                <c:pt idx="229">
                  <c:v>2.5598000000000001</c:v>
                </c:pt>
                <c:pt idx="230">
                  <c:v>2.6206999999999998</c:v>
                </c:pt>
                <c:pt idx="231">
                  <c:v>2.6032000000000002</c:v>
                </c:pt>
                <c:pt idx="232">
                  <c:v>2.6313</c:v>
                </c:pt>
                <c:pt idx="233">
                  <c:v>2.5232999999999999</c:v>
                </c:pt>
                <c:pt idx="234">
                  <c:v>2.5575000000000001</c:v>
                </c:pt>
                <c:pt idx="235">
                  <c:v>2.5640999999999998</c:v>
                </c:pt>
                <c:pt idx="236">
                  <c:v>2.5257999999999998</c:v>
                </c:pt>
                <c:pt idx="237">
                  <c:v>2.5644</c:v>
                </c:pt>
                <c:pt idx="238">
                  <c:v>2.4874000000000001</c:v>
                </c:pt>
                <c:pt idx="239">
                  <c:v>2.5421999999999998</c:v>
                </c:pt>
                <c:pt idx="240">
                  <c:v>2.5331999999999999</c:v>
                </c:pt>
                <c:pt idx="241">
                  <c:v>2.4759000000000002</c:v>
                </c:pt>
                <c:pt idx="242">
                  <c:v>2.4910000000000001</c:v>
                </c:pt>
                <c:pt idx="243">
                  <c:v>2.4163000000000001</c:v>
                </c:pt>
                <c:pt idx="244">
                  <c:v>2.4173</c:v>
                </c:pt>
                <c:pt idx="245">
                  <c:v>2.4619</c:v>
                </c:pt>
                <c:pt idx="246">
                  <c:v>2.4066000000000001</c:v>
                </c:pt>
                <c:pt idx="247">
                  <c:v>2.3921999999999999</c:v>
                </c:pt>
                <c:pt idx="248">
                  <c:v>2.3631000000000002</c:v>
                </c:pt>
                <c:pt idx="249">
                  <c:v>2.3812000000000002</c:v>
                </c:pt>
                <c:pt idx="250">
                  <c:v>2.3786</c:v>
                </c:pt>
                <c:pt idx="251">
                  <c:v>2.4647000000000001</c:v>
                </c:pt>
                <c:pt idx="252">
                  <c:v>2.4706000000000001</c:v>
                </c:pt>
                <c:pt idx="253">
                  <c:v>2.5091000000000001</c:v>
                </c:pt>
                <c:pt idx="254">
                  <c:v>2.5038999999999998</c:v>
                </c:pt>
                <c:pt idx="255">
                  <c:v>2.4779</c:v>
                </c:pt>
                <c:pt idx="256">
                  <c:v>2.4689999999999999</c:v>
                </c:pt>
                <c:pt idx="257">
                  <c:v>2.4416000000000002</c:v>
                </c:pt>
                <c:pt idx="258">
                  <c:v>2.4369999999999998</c:v>
                </c:pt>
                <c:pt idx="259">
                  <c:v>2.4803000000000002</c:v>
                </c:pt>
                <c:pt idx="260">
                  <c:v>2.5261999999999998</c:v>
                </c:pt>
                <c:pt idx="261">
                  <c:v>2.5396999999999998</c:v>
                </c:pt>
                <c:pt idx="262">
                  <c:v>2.5495999999999999</c:v>
                </c:pt>
                <c:pt idx="263">
                  <c:v>2.6297000000000001</c:v>
                </c:pt>
                <c:pt idx="264">
                  <c:v>2.5546000000000002</c:v>
                </c:pt>
                <c:pt idx="265">
                  <c:v>2.5085000000000002</c:v>
                </c:pt>
                <c:pt idx="266">
                  <c:v>2.532</c:v>
                </c:pt>
                <c:pt idx="267">
                  <c:v>2.5255999999999998</c:v>
                </c:pt>
                <c:pt idx="268">
                  <c:v>2.5554000000000001</c:v>
                </c:pt>
                <c:pt idx="269">
                  <c:v>2.5061</c:v>
                </c:pt>
                <c:pt idx="270">
                  <c:v>2.4881000000000002</c:v>
                </c:pt>
                <c:pt idx="271">
                  <c:v>2.4657</c:v>
                </c:pt>
                <c:pt idx="272">
                  <c:v>2.4106999999999998</c:v>
                </c:pt>
                <c:pt idx="273">
                  <c:v>2.4342000000000001</c:v>
                </c:pt>
                <c:pt idx="274">
                  <c:v>2.4929999999999999</c:v>
                </c:pt>
                <c:pt idx="275">
                  <c:v>2.4561999999999999</c:v>
                </c:pt>
                <c:pt idx="276">
                  <c:v>2.4834000000000001</c:v>
                </c:pt>
                <c:pt idx="277">
                  <c:v>2.5007999999999999</c:v>
                </c:pt>
                <c:pt idx="278">
                  <c:v>2.4731999999999998</c:v>
                </c:pt>
                <c:pt idx="279">
                  <c:v>2.5026999999999999</c:v>
                </c:pt>
                <c:pt idx="280">
                  <c:v>2.4173</c:v>
                </c:pt>
                <c:pt idx="281">
                  <c:v>2.4344999999999999</c:v>
                </c:pt>
                <c:pt idx="282">
                  <c:v>2.3837999999999999</c:v>
                </c:pt>
                <c:pt idx="283">
                  <c:v>2.3172000000000001</c:v>
                </c:pt>
                <c:pt idx="284">
                  <c:v>2.2357999999999998</c:v>
                </c:pt>
                <c:pt idx="285">
                  <c:v>2.2439</c:v>
                </c:pt>
                <c:pt idx="286">
                  <c:v>2.2888000000000002</c:v>
                </c:pt>
                <c:pt idx="287">
                  <c:v>2.2856000000000001</c:v>
                </c:pt>
                <c:pt idx="288">
                  <c:v>2.3369</c:v>
                </c:pt>
                <c:pt idx="289">
                  <c:v>2.2025000000000001</c:v>
                </c:pt>
                <c:pt idx="290">
                  <c:v>2.0695000000000001</c:v>
                </c:pt>
                <c:pt idx="291">
                  <c:v>2.1621999999999999</c:v>
                </c:pt>
                <c:pt idx="292">
                  <c:v>2.1436999999999999</c:v>
                </c:pt>
                <c:pt idx="293">
                  <c:v>2.16</c:v>
                </c:pt>
                <c:pt idx="294">
                  <c:v>2.1595</c:v>
                </c:pt>
                <c:pt idx="295">
                  <c:v>2.2136</c:v>
                </c:pt>
                <c:pt idx="296">
                  <c:v>2.1486999999999998</c:v>
                </c:pt>
                <c:pt idx="297">
                  <c:v>2.1402999999999999</c:v>
                </c:pt>
                <c:pt idx="298">
                  <c:v>2.1341999999999999</c:v>
                </c:pt>
                <c:pt idx="299">
                  <c:v>2.1101999999999999</c:v>
                </c:pt>
                <c:pt idx="300">
                  <c:v>2.0830000000000002</c:v>
                </c:pt>
                <c:pt idx="301">
                  <c:v>2.0794000000000001</c:v>
                </c:pt>
                <c:pt idx="302">
                  <c:v>1.9864999999999999</c:v>
                </c:pt>
                <c:pt idx="303">
                  <c:v>1.9365000000000001</c:v>
                </c:pt>
                <c:pt idx="304">
                  <c:v>1.9295</c:v>
                </c:pt>
                <c:pt idx="305">
                  <c:v>2.0162</c:v>
                </c:pt>
                <c:pt idx="306">
                  <c:v>2.0232999999999999</c:v>
                </c:pt>
                <c:pt idx="307">
                  <c:v>2.0741000000000001</c:v>
                </c:pt>
                <c:pt idx="308">
                  <c:v>1.9832000000000001</c:v>
                </c:pt>
                <c:pt idx="309">
                  <c:v>1.9041999999999999</c:v>
                </c:pt>
                <c:pt idx="310">
                  <c:v>1.9025000000000001</c:v>
                </c:pt>
                <c:pt idx="311">
                  <c:v>1.7546999999999999</c:v>
                </c:pt>
                <c:pt idx="312">
                  <c:v>1.8468</c:v>
                </c:pt>
                <c:pt idx="313">
                  <c:v>1.9279999999999999</c:v>
                </c:pt>
                <c:pt idx="314">
                  <c:v>1.9240999999999999</c:v>
                </c:pt>
                <c:pt idx="315">
                  <c:v>1.9395</c:v>
                </c:pt>
                <c:pt idx="316">
                  <c:v>1.9462999999999999</c:v>
                </c:pt>
                <c:pt idx="317">
                  <c:v>1.8704000000000001</c:v>
                </c:pt>
                <c:pt idx="318">
                  <c:v>1.8595999999999999</c:v>
                </c:pt>
                <c:pt idx="319">
                  <c:v>1.9097999999999999</c:v>
                </c:pt>
                <c:pt idx="320">
                  <c:v>1.8561000000000001</c:v>
                </c:pt>
                <c:pt idx="321">
                  <c:v>1.8064</c:v>
                </c:pt>
                <c:pt idx="322">
                  <c:v>1.8013999999999999</c:v>
                </c:pt>
                <c:pt idx="323">
                  <c:v>1.7906</c:v>
                </c:pt>
                <c:pt idx="324">
                  <c:v>1.8230999999999999</c:v>
                </c:pt>
                <c:pt idx="325">
                  <c:v>1.9280999999999999</c:v>
                </c:pt>
                <c:pt idx="326">
                  <c:v>1.9577</c:v>
                </c:pt>
                <c:pt idx="327">
                  <c:v>1.9787999999999999</c:v>
                </c:pt>
                <c:pt idx="328">
                  <c:v>1.9602999999999999</c:v>
                </c:pt>
                <c:pt idx="329">
                  <c:v>1.9272</c:v>
                </c:pt>
                <c:pt idx="330">
                  <c:v>1.8228</c:v>
                </c:pt>
                <c:pt idx="331">
                  <c:v>1.8011999999999999</c:v>
                </c:pt>
                <c:pt idx="332">
                  <c:v>1.7888999999999999</c:v>
                </c:pt>
                <c:pt idx="333">
                  <c:v>1.7790999999999999</c:v>
                </c:pt>
                <c:pt idx="334">
                  <c:v>1.7481</c:v>
                </c:pt>
                <c:pt idx="335">
                  <c:v>1.75</c:v>
                </c:pt>
                <c:pt idx="336">
                  <c:v>1.7666999999999999</c:v>
                </c:pt>
                <c:pt idx="337">
                  <c:v>1.8250999999999999</c:v>
                </c:pt>
                <c:pt idx="338">
                  <c:v>1.8956</c:v>
                </c:pt>
                <c:pt idx="339">
                  <c:v>1.9000999999999999</c:v>
                </c:pt>
                <c:pt idx="340">
                  <c:v>1.857</c:v>
                </c:pt>
                <c:pt idx="341">
                  <c:v>1.8431</c:v>
                </c:pt>
                <c:pt idx="342">
                  <c:v>1.8935999999999999</c:v>
                </c:pt>
                <c:pt idx="343">
                  <c:v>1.8660000000000001</c:v>
                </c:pt>
                <c:pt idx="344">
                  <c:v>1.8514999999999999</c:v>
                </c:pt>
                <c:pt idx="345">
                  <c:v>1.9131</c:v>
                </c:pt>
                <c:pt idx="346">
                  <c:v>1.9147000000000001</c:v>
                </c:pt>
                <c:pt idx="347">
                  <c:v>1.9767999999999999</c:v>
                </c:pt>
                <c:pt idx="348">
                  <c:v>1.9184000000000001</c:v>
                </c:pt>
                <c:pt idx="349">
                  <c:v>1.8563000000000001</c:v>
                </c:pt>
                <c:pt idx="350">
                  <c:v>1.9155</c:v>
                </c:pt>
                <c:pt idx="351">
                  <c:v>1.8977999999999999</c:v>
                </c:pt>
                <c:pt idx="352">
                  <c:v>1.8307</c:v>
                </c:pt>
                <c:pt idx="353">
                  <c:v>1.8504</c:v>
                </c:pt>
                <c:pt idx="354">
                  <c:v>1.8843000000000001</c:v>
                </c:pt>
                <c:pt idx="355">
                  <c:v>1.9193</c:v>
                </c:pt>
                <c:pt idx="356">
                  <c:v>1.8456999999999999</c:v>
                </c:pt>
                <c:pt idx="357">
                  <c:v>1.8635999999999999</c:v>
                </c:pt>
                <c:pt idx="358">
                  <c:v>1.7967</c:v>
                </c:pt>
                <c:pt idx="359">
                  <c:v>1.9596</c:v>
                </c:pt>
                <c:pt idx="360">
                  <c:v>2.0017999999999998</c:v>
                </c:pt>
                <c:pt idx="361">
                  <c:v>2.0350000000000001</c:v>
                </c:pt>
                <c:pt idx="362">
                  <c:v>2.1251000000000002</c:v>
                </c:pt>
                <c:pt idx="363">
                  <c:v>2.1124000000000001</c:v>
                </c:pt>
                <c:pt idx="364">
                  <c:v>2.0767000000000002</c:v>
                </c:pt>
                <c:pt idx="365">
                  <c:v>2.0724</c:v>
                </c:pt>
                <c:pt idx="366">
                  <c:v>2.0828000000000002</c:v>
                </c:pt>
                <c:pt idx="367">
                  <c:v>2.1505000000000001</c:v>
                </c:pt>
                <c:pt idx="368">
                  <c:v>2.1276999999999999</c:v>
                </c:pt>
                <c:pt idx="369">
                  <c:v>2.1934999999999998</c:v>
                </c:pt>
                <c:pt idx="370">
                  <c:v>2.2269000000000001</c:v>
                </c:pt>
                <c:pt idx="371">
                  <c:v>2.2349999999999999</c:v>
                </c:pt>
                <c:pt idx="372">
                  <c:v>2.1482000000000001</c:v>
                </c:pt>
                <c:pt idx="373">
                  <c:v>2.0636999999999999</c:v>
                </c:pt>
                <c:pt idx="374">
                  <c:v>2.0333999999999999</c:v>
                </c:pt>
                <c:pt idx="375">
                  <c:v>2.0779999999999998</c:v>
                </c:pt>
                <c:pt idx="376">
                  <c:v>2.0882000000000001</c:v>
                </c:pt>
                <c:pt idx="377">
                  <c:v>2.1736</c:v>
                </c:pt>
                <c:pt idx="378">
                  <c:v>2.2098</c:v>
                </c:pt>
                <c:pt idx="379">
                  <c:v>2.2214999999999998</c:v>
                </c:pt>
                <c:pt idx="380">
                  <c:v>2.1392000000000002</c:v>
                </c:pt>
                <c:pt idx="381">
                  <c:v>2.1494</c:v>
                </c:pt>
                <c:pt idx="382">
                  <c:v>2.0956000000000001</c:v>
                </c:pt>
                <c:pt idx="383">
                  <c:v>1.9857</c:v>
                </c:pt>
                <c:pt idx="384">
                  <c:v>2.0457999999999998</c:v>
                </c:pt>
                <c:pt idx="385">
                  <c:v>1.9951000000000001</c:v>
                </c:pt>
                <c:pt idx="386">
                  <c:v>2.004</c:v>
                </c:pt>
                <c:pt idx="387">
                  <c:v>2.0190999999999999</c:v>
                </c:pt>
                <c:pt idx="388">
                  <c:v>2.0891999999999999</c:v>
                </c:pt>
                <c:pt idx="389">
                  <c:v>2.0152999999999999</c:v>
                </c:pt>
                <c:pt idx="390">
                  <c:v>1.9137</c:v>
                </c:pt>
                <c:pt idx="391">
                  <c:v>1.9276</c:v>
                </c:pt>
                <c:pt idx="392">
                  <c:v>1.8580000000000001</c:v>
                </c:pt>
                <c:pt idx="393">
                  <c:v>1.9200999999999999</c:v>
                </c:pt>
                <c:pt idx="394">
                  <c:v>1.9053</c:v>
                </c:pt>
                <c:pt idx="395">
                  <c:v>1.9404999999999999</c:v>
                </c:pt>
                <c:pt idx="396">
                  <c:v>2.0017999999999998</c:v>
                </c:pt>
                <c:pt idx="397">
                  <c:v>2.0268000000000002</c:v>
                </c:pt>
                <c:pt idx="398">
                  <c:v>1.9698</c:v>
                </c:pt>
                <c:pt idx="399">
                  <c:v>1.9739</c:v>
                </c:pt>
                <c:pt idx="400">
                  <c:v>1.8877999999999999</c:v>
                </c:pt>
                <c:pt idx="401">
                  <c:v>1.9514</c:v>
                </c:pt>
                <c:pt idx="402">
                  <c:v>2.0335999999999999</c:v>
                </c:pt>
                <c:pt idx="403">
                  <c:v>1.9632000000000001</c:v>
                </c:pt>
                <c:pt idx="404">
                  <c:v>1.9626999999999999</c:v>
                </c:pt>
              </c:numCache>
            </c:numRef>
          </c:val>
          <c:smooth val="0"/>
          <c:extLst>
            <c:ext xmlns:c16="http://schemas.microsoft.com/office/drawing/2014/chart" uri="{C3380CC4-5D6E-409C-BE32-E72D297353CC}">
              <c16:uniqueId val="{00000000-FDB0-4374-8405-744C697A174D}"/>
            </c:ext>
          </c:extLst>
        </c:ser>
        <c:ser>
          <c:idx val="2"/>
          <c:order val="1"/>
          <c:tx>
            <c:strRef>
              <c:f>'Sheet12 (2)'!$F$3</c:f>
              <c:strCache>
                <c:ptCount val="1"/>
                <c:pt idx="0">
                  <c:v>US 10- year yield</c:v>
                </c:pt>
              </c:strCache>
            </c:strRef>
          </c:tx>
          <c:spPr>
            <a:ln w="28575">
              <a:solidFill>
                <a:srgbClr val="4D3C2F"/>
              </a:solidFill>
              <a:prstDash val="solid"/>
            </a:ln>
          </c:spPr>
          <c:marker>
            <c:symbol val="none"/>
          </c:marker>
          <c:cat>
            <c:numRef>
              <c:f>'Sheet12 (2)'!$C$4:$C$408</c:f>
              <c:numCache>
                <c:formatCode>m/d/yyyy</c:formatCode>
                <c:ptCount val="405"/>
                <c:pt idx="0">
                  <c:v>43962</c:v>
                </c:pt>
                <c:pt idx="1">
                  <c:v>43963</c:v>
                </c:pt>
                <c:pt idx="2">
                  <c:v>43964</c:v>
                </c:pt>
                <c:pt idx="3">
                  <c:v>43965</c:v>
                </c:pt>
                <c:pt idx="4">
                  <c:v>43966</c:v>
                </c:pt>
                <c:pt idx="5">
                  <c:v>43969</c:v>
                </c:pt>
                <c:pt idx="6">
                  <c:v>43970</c:v>
                </c:pt>
                <c:pt idx="7">
                  <c:v>43971</c:v>
                </c:pt>
                <c:pt idx="8">
                  <c:v>43972</c:v>
                </c:pt>
                <c:pt idx="9">
                  <c:v>43973</c:v>
                </c:pt>
                <c:pt idx="10">
                  <c:v>43976</c:v>
                </c:pt>
                <c:pt idx="11">
                  <c:v>43977</c:v>
                </c:pt>
                <c:pt idx="12">
                  <c:v>43978</c:v>
                </c:pt>
                <c:pt idx="13">
                  <c:v>43979</c:v>
                </c:pt>
                <c:pt idx="14">
                  <c:v>43980</c:v>
                </c:pt>
                <c:pt idx="15">
                  <c:v>43983</c:v>
                </c:pt>
                <c:pt idx="16">
                  <c:v>43984</c:v>
                </c:pt>
                <c:pt idx="17">
                  <c:v>43985</c:v>
                </c:pt>
                <c:pt idx="18">
                  <c:v>43986</c:v>
                </c:pt>
                <c:pt idx="19">
                  <c:v>43987</c:v>
                </c:pt>
                <c:pt idx="20">
                  <c:v>43990</c:v>
                </c:pt>
                <c:pt idx="21">
                  <c:v>43991</c:v>
                </c:pt>
                <c:pt idx="22">
                  <c:v>43992</c:v>
                </c:pt>
                <c:pt idx="23">
                  <c:v>43993</c:v>
                </c:pt>
                <c:pt idx="24">
                  <c:v>43994</c:v>
                </c:pt>
                <c:pt idx="25">
                  <c:v>43997</c:v>
                </c:pt>
                <c:pt idx="26">
                  <c:v>43998</c:v>
                </c:pt>
                <c:pt idx="27">
                  <c:v>43999</c:v>
                </c:pt>
                <c:pt idx="28">
                  <c:v>44000</c:v>
                </c:pt>
                <c:pt idx="29">
                  <c:v>44001</c:v>
                </c:pt>
                <c:pt idx="30">
                  <c:v>44004</c:v>
                </c:pt>
                <c:pt idx="31">
                  <c:v>44005</c:v>
                </c:pt>
                <c:pt idx="32">
                  <c:v>44006</c:v>
                </c:pt>
                <c:pt idx="33">
                  <c:v>44007</c:v>
                </c:pt>
                <c:pt idx="34">
                  <c:v>44008</c:v>
                </c:pt>
                <c:pt idx="35">
                  <c:v>44011</c:v>
                </c:pt>
                <c:pt idx="36">
                  <c:v>44012</c:v>
                </c:pt>
                <c:pt idx="37">
                  <c:v>44013</c:v>
                </c:pt>
                <c:pt idx="38">
                  <c:v>44014</c:v>
                </c:pt>
                <c:pt idx="39">
                  <c:v>44015</c:v>
                </c:pt>
                <c:pt idx="40">
                  <c:v>44018</c:v>
                </c:pt>
                <c:pt idx="41">
                  <c:v>44019</c:v>
                </c:pt>
                <c:pt idx="42">
                  <c:v>44020</c:v>
                </c:pt>
                <c:pt idx="43">
                  <c:v>44021</c:v>
                </c:pt>
                <c:pt idx="44">
                  <c:v>44022</c:v>
                </c:pt>
                <c:pt idx="45">
                  <c:v>44025</c:v>
                </c:pt>
                <c:pt idx="46">
                  <c:v>44026</c:v>
                </c:pt>
                <c:pt idx="47">
                  <c:v>44027</c:v>
                </c:pt>
                <c:pt idx="48">
                  <c:v>44028</c:v>
                </c:pt>
                <c:pt idx="49">
                  <c:v>44029</c:v>
                </c:pt>
                <c:pt idx="50">
                  <c:v>44032</c:v>
                </c:pt>
                <c:pt idx="51">
                  <c:v>44033</c:v>
                </c:pt>
                <c:pt idx="52">
                  <c:v>44034</c:v>
                </c:pt>
                <c:pt idx="53">
                  <c:v>44035</c:v>
                </c:pt>
                <c:pt idx="54">
                  <c:v>44036</c:v>
                </c:pt>
                <c:pt idx="55">
                  <c:v>44039</c:v>
                </c:pt>
                <c:pt idx="56">
                  <c:v>44040</c:v>
                </c:pt>
                <c:pt idx="57">
                  <c:v>44041</c:v>
                </c:pt>
                <c:pt idx="58">
                  <c:v>44042</c:v>
                </c:pt>
                <c:pt idx="59">
                  <c:v>44043</c:v>
                </c:pt>
                <c:pt idx="60">
                  <c:v>44046</c:v>
                </c:pt>
                <c:pt idx="61">
                  <c:v>44047</c:v>
                </c:pt>
                <c:pt idx="62">
                  <c:v>44048</c:v>
                </c:pt>
                <c:pt idx="63">
                  <c:v>44049</c:v>
                </c:pt>
                <c:pt idx="64">
                  <c:v>44050</c:v>
                </c:pt>
                <c:pt idx="65">
                  <c:v>44053</c:v>
                </c:pt>
                <c:pt idx="66">
                  <c:v>44054</c:v>
                </c:pt>
                <c:pt idx="67">
                  <c:v>44055</c:v>
                </c:pt>
                <c:pt idx="68">
                  <c:v>44056</c:v>
                </c:pt>
                <c:pt idx="69">
                  <c:v>44057</c:v>
                </c:pt>
                <c:pt idx="70">
                  <c:v>44060</c:v>
                </c:pt>
                <c:pt idx="71">
                  <c:v>44061</c:v>
                </c:pt>
                <c:pt idx="72">
                  <c:v>44062</c:v>
                </c:pt>
                <c:pt idx="73">
                  <c:v>44063</c:v>
                </c:pt>
                <c:pt idx="74">
                  <c:v>44064</c:v>
                </c:pt>
                <c:pt idx="75">
                  <c:v>44067</c:v>
                </c:pt>
                <c:pt idx="76">
                  <c:v>44068</c:v>
                </c:pt>
                <c:pt idx="77">
                  <c:v>44069</c:v>
                </c:pt>
                <c:pt idx="78">
                  <c:v>44070</c:v>
                </c:pt>
                <c:pt idx="79">
                  <c:v>44071</c:v>
                </c:pt>
                <c:pt idx="80">
                  <c:v>44074</c:v>
                </c:pt>
                <c:pt idx="81">
                  <c:v>44075</c:v>
                </c:pt>
                <c:pt idx="82">
                  <c:v>44076</c:v>
                </c:pt>
                <c:pt idx="83">
                  <c:v>44077</c:v>
                </c:pt>
                <c:pt idx="84">
                  <c:v>44078</c:v>
                </c:pt>
                <c:pt idx="85">
                  <c:v>44081</c:v>
                </c:pt>
                <c:pt idx="86">
                  <c:v>44082</c:v>
                </c:pt>
                <c:pt idx="87">
                  <c:v>44083</c:v>
                </c:pt>
                <c:pt idx="88">
                  <c:v>44084</c:v>
                </c:pt>
                <c:pt idx="89">
                  <c:v>44085</c:v>
                </c:pt>
                <c:pt idx="90">
                  <c:v>44088</c:v>
                </c:pt>
                <c:pt idx="91">
                  <c:v>44089</c:v>
                </c:pt>
                <c:pt idx="92">
                  <c:v>44090</c:v>
                </c:pt>
                <c:pt idx="93">
                  <c:v>44091</c:v>
                </c:pt>
                <c:pt idx="94">
                  <c:v>44092</c:v>
                </c:pt>
                <c:pt idx="95">
                  <c:v>44095</c:v>
                </c:pt>
                <c:pt idx="96">
                  <c:v>44096</c:v>
                </c:pt>
                <c:pt idx="97">
                  <c:v>44097</c:v>
                </c:pt>
                <c:pt idx="98">
                  <c:v>44098</c:v>
                </c:pt>
                <c:pt idx="99">
                  <c:v>44099</c:v>
                </c:pt>
                <c:pt idx="100">
                  <c:v>44102</c:v>
                </c:pt>
                <c:pt idx="101">
                  <c:v>44103</c:v>
                </c:pt>
                <c:pt idx="102">
                  <c:v>44104</c:v>
                </c:pt>
                <c:pt idx="103">
                  <c:v>44105</c:v>
                </c:pt>
                <c:pt idx="104">
                  <c:v>44106</c:v>
                </c:pt>
                <c:pt idx="105">
                  <c:v>44109</c:v>
                </c:pt>
                <c:pt idx="106">
                  <c:v>44110</c:v>
                </c:pt>
                <c:pt idx="107">
                  <c:v>44111</c:v>
                </c:pt>
                <c:pt idx="108">
                  <c:v>44112</c:v>
                </c:pt>
                <c:pt idx="109">
                  <c:v>44113</c:v>
                </c:pt>
                <c:pt idx="110">
                  <c:v>44116</c:v>
                </c:pt>
                <c:pt idx="111">
                  <c:v>44117</c:v>
                </c:pt>
                <c:pt idx="112">
                  <c:v>44118</c:v>
                </c:pt>
                <c:pt idx="113">
                  <c:v>44119</c:v>
                </c:pt>
                <c:pt idx="114">
                  <c:v>44120</c:v>
                </c:pt>
                <c:pt idx="115">
                  <c:v>44123</c:v>
                </c:pt>
                <c:pt idx="116">
                  <c:v>44124</c:v>
                </c:pt>
                <c:pt idx="117">
                  <c:v>44125</c:v>
                </c:pt>
                <c:pt idx="118">
                  <c:v>44126</c:v>
                </c:pt>
                <c:pt idx="119">
                  <c:v>44127</c:v>
                </c:pt>
                <c:pt idx="120">
                  <c:v>44130</c:v>
                </c:pt>
                <c:pt idx="121">
                  <c:v>44131</c:v>
                </c:pt>
                <c:pt idx="122">
                  <c:v>44132</c:v>
                </c:pt>
                <c:pt idx="123">
                  <c:v>44133</c:v>
                </c:pt>
                <c:pt idx="124">
                  <c:v>44134</c:v>
                </c:pt>
                <c:pt idx="125">
                  <c:v>44137</c:v>
                </c:pt>
                <c:pt idx="126">
                  <c:v>44138</c:v>
                </c:pt>
                <c:pt idx="127">
                  <c:v>44139</c:v>
                </c:pt>
                <c:pt idx="128">
                  <c:v>44140</c:v>
                </c:pt>
                <c:pt idx="129">
                  <c:v>44141</c:v>
                </c:pt>
                <c:pt idx="130">
                  <c:v>44144</c:v>
                </c:pt>
                <c:pt idx="131">
                  <c:v>44145</c:v>
                </c:pt>
                <c:pt idx="132">
                  <c:v>44146</c:v>
                </c:pt>
                <c:pt idx="133">
                  <c:v>44147</c:v>
                </c:pt>
                <c:pt idx="134">
                  <c:v>44148</c:v>
                </c:pt>
                <c:pt idx="135">
                  <c:v>44151</c:v>
                </c:pt>
                <c:pt idx="136">
                  <c:v>44152</c:v>
                </c:pt>
                <c:pt idx="137">
                  <c:v>44153</c:v>
                </c:pt>
                <c:pt idx="138">
                  <c:v>44154</c:v>
                </c:pt>
                <c:pt idx="139">
                  <c:v>44155</c:v>
                </c:pt>
                <c:pt idx="140">
                  <c:v>44158</c:v>
                </c:pt>
                <c:pt idx="141">
                  <c:v>44159</c:v>
                </c:pt>
                <c:pt idx="142">
                  <c:v>44160</c:v>
                </c:pt>
                <c:pt idx="143">
                  <c:v>44161</c:v>
                </c:pt>
                <c:pt idx="144">
                  <c:v>44162</c:v>
                </c:pt>
                <c:pt idx="145">
                  <c:v>44165</c:v>
                </c:pt>
                <c:pt idx="146">
                  <c:v>44166</c:v>
                </c:pt>
                <c:pt idx="147">
                  <c:v>44167</c:v>
                </c:pt>
                <c:pt idx="148">
                  <c:v>44168</c:v>
                </c:pt>
                <c:pt idx="149">
                  <c:v>44169</c:v>
                </c:pt>
                <c:pt idx="150">
                  <c:v>44172</c:v>
                </c:pt>
                <c:pt idx="151">
                  <c:v>44173</c:v>
                </c:pt>
                <c:pt idx="152">
                  <c:v>44174</c:v>
                </c:pt>
                <c:pt idx="153">
                  <c:v>44175</c:v>
                </c:pt>
                <c:pt idx="154">
                  <c:v>44176</c:v>
                </c:pt>
                <c:pt idx="155">
                  <c:v>44179</c:v>
                </c:pt>
                <c:pt idx="156">
                  <c:v>44180</c:v>
                </c:pt>
                <c:pt idx="157">
                  <c:v>44181</c:v>
                </c:pt>
                <c:pt idx="158">
                  <c:v>44182</c:v>
                </c:pt>
                <c:pt idx="159">
                  <c:v>44183</c:v>
                </c:pt>
                <c:pt idx="160">
                  <c:v>44186</c:v>
                </c:pt>
                <c:pt idx="161">
                  <c:v>44187</c:v>
                </c:pt>
                <c:pt idx="162">
                  <c:v>44188</c:v>
                </c:pt>
                <c:pt idx="163">
                  <c:v>44189</c:v>
                </c:pt>
                <c:pt idx="164">
                  <c:v>44190</c:v>
                </c:pt>
                <c:pt idx="165">
                  <c:v>44193</c:v>
                </c:pt>
                <c:pt idx="166">
                  <c:v>44194</c:v>
                </c:pt>
                <c:pt idx="167">
                  <c:v>44195</c:v>
                </c:pt>
                <c:pt idx="168">
                  <c:v>44196</c:v>
                </c:pt>
                <c:pt idx="169">
                  <c:v>44197</c:v>
                </c:pt>
                <c:pt idx="170">
                  <c:v>44200</c:v>
                </c:pt>
                <c:pt idx="171">
                  <c:v>44201</c:v>
                </c:pt>
                <c:pt idx="172">
                  <c:v>44202</c:v>
                </c:pt>
                <c:pt idx="173">
                  <c:v>44203</c:v>
                </c:pt>
                <c:pt idx="174">
                  <c:v>44204</c:v>
                </c:pt>
                <c:pt idx="175">
                  <c:v>44207</c:v>
                </c:pt>
                <c:pt idx="176">
                  <c:v>44208</c:v>
                </c:pt>
                <c:pt idx="177">
                  <c:v>44209</c:v>
                </c:pt>
                <c:pt idx="178">
                  <c:v>44210</c:v>
                </c:pt>
                <c:pt idx="179">
                  <c:v>44211</c:v>
                </c:pt>
                <c:pt idx="180">
                  <c:v>44214</c:v>
                </c:pt>
                <c:pt idx="181">
                  <c:v>44215</c:v>
                </c:pt>
                <c:pt idx="182">
                  <c:v>44216</c:v>
                </c:pt>
                <c:pt idx="183">
                  <c:v>44217</c:v>
                </c:pt>
                <c:pt idx="184">
                  <c:v>44218</c:v>
                </c:pt>
                <c:pt idx="185">
                  <c:v>44221</c:v>
                </c:pt>
                <c:pt idx="186">
                  <c:v>44222</c:v>
                </c:pt>
                <c:pt idx="187">
                  <c:v>44223</c:v>
                </c:pt>
                <c:pt idx="188">
                  <c:v>44224</c:v>
                </c:pt>
                <c:pt idx="189">
                  <c:v>44225</c:v>
                </c:pt>
                <c:pt idx="190">
                  <c:v>44228</c:v>
                </c:pt>
                <c:pt idx="191">
                  <c:v>44229</c:v>
                </c:pt>
                <c:pt idx="192">
                  <c:v>44230</c:v>
                </c:pt>
                <c:pt idx="193">
                  <c:v>44231</c:v>
                </c:pt>
                <c:pt idx="194">
                  <c:v>44232</c:v>
                </c:pt>
                <c:pt idx="195">
                  <c:v>44235</c:v>
                </c:pt>
                <c:pt idx="196">
                  <c:v>44236</c:v>
                </c:pt>
                <c:pt idx="197">
                  <c:v>44237</c:v>
                </c:pt>
                <c:pt idx="198">
                  <c:v>44238</c:v>
                </c:pt>
                <c:pt idx="199">
                  <c:v>44239</c:v>
                </c:pt>
                <c:pt idx="200">
                  <c:v>44242</c:v>
                </c:pt>
                <c:pt idx="201">
                  <c:v>44243</c:v>
                </c:pt>
                <c:pt idx="202">
                  <c:v>44244</c:v>
                </c:pt>
                <c:pt idx="203">
                  <c:v>44245</c:v>
                </c:pt>
                <c:pt idx="204">
                  <c:v>44246</c:v>
                </c:pt>
                <c:pt idx="205">
                  <c:v>44249</c:v>
                </c:pt>
                <c:pt idx="206">
                  <c:v>44250</c:v>
                </c:pt>
                <c:pt idx="207">
                  <c:v>44251</c:v>
                </c:pt>
                <c:pt idx="208">
                  <c:v>44252</c:v>
                </c:pt>
                <c:pt idx="209">
                  <c:v>44253</c:v>
                </c:pt>
                <c:pt idx="210">
                  <c:v>44256</c:v>
                </c:pt>
                <c:pt idx="211">
                  <c:v>44257</c:v>
                </c:pt>
                <c:pt idx="212">
                  <c:v>44258</c:v>
                </c:pt>
                <c:pt idx="213">
                  <c:v>44259</c:v>
                </c:pt>
                <c:pt idx="214">
                  <c:v>44260</c:v>
                </c:pt>
                <c:pt idx="215">
                  <c:v>44263</c:v>
                </c:pt>
                <c:pt idx="216">
                  <c:v>44264</c:v>
                </c:pt>
                <c:pt idx="217">
                  <c:v>44265</c:v>
                </c:pt>
                <c:pt idx="218">
                  <c:v>44266</c:v>
                </c:pt>
                <c:pt idx="219">
                  <c:v>44267</c:v>
                </c:pt>
                <c:pt idx="220">
                  <c:v>44270</c:v>
                </c:pt>
                <c:pt idx="221">
                  <c:v>44271</c:v>
                </c:pt>
                <c:pt idx="222">
                  <c:v>44272</c:v>
                </c:pt>
                <c:pt idx="223">
                  <c:v>44273</c:v>
                </c:pt>
                <c:pt idx="224">
                  <c:v>44274</c:v>
                </c:pt>
                <c:pt idx="225">
                  <c:v>44277</c:v>
                </c:pt>
                <c:pt idx="226">
                  <c:v>44278</c:v>
                </c:pt>
                <c:pt idx="227">
                  <c:v>44279</c:v>
                </c:pt>
                <c:pt idx="228">
                  <c:v>44280</c:v>
                </c:pt>
                <c:pt idx="229">
                  <c:v>44281</c:v>
                </c:pt>
                <c:pt idx="230">
                  <c:v>44284</c:v>
                </c:pt>
                <c:pt idx="231">
                  <c:v>44285</c:v>
                </c:pt>
                <c:pt idx="232">
                  <c:v>44286</c:v>
                </c:pt>
                <c:pt idx="233">
                  <c:v>44287</c:v>
                </c:pt>
                <c:pt idx="234">
                  <c:v>44288</c:v>
                </c:pt>
                <c:pt idx="235">
                  <c:v>44291</c:v>
                </c:pt>
                <c:pt idx="236">
                  <c:v>44292</c:v>
                </c:pt>
                <c:pt idx="237">
                  <c:v>44293</c:v>
                </c:pt>
                <c:pt idx="238">
                  <c:v>44294</c:v>
                </c:pt>
                <c:pt idx="239">
                  <c:v>44295</c:v>
                </c:pt>
                <c:pt idx="240">
                  <c:v>44298</c:v>
                </c:pt>
                <c:pt idx="241">
                  <c:v>44299</c:v>
                </c:pt>
                <c:pt idx="242">
                  <c:v>44300</c:v>
                </c:pt>
                <c:pt idx="243">
                  <c:v>44301</c:v>
                </c:pt>
                <c:pt idx="244">
                  <c:v>44302</c:v>
                </c:pt>
                <c:pt idx="245">
                  <c:v>44305</c:v>
                </c:pt>
                <c:pt idx="246">
                  <c:v>44306</c:v>
                </c:pt>
                <c:pt idx="247">
                  <c:v>44307</c:v>
                </c:pt>
                <c:pt idx="248">
                  <c:v>44308</c:v>
                </c:pt>
                <c:pt idx="249">
                  <c:v>44309</c:v>
                </c:pt>
                <c:pt idx="250">
                  <c:v>44312</c:v>
                </c:pt>
                <c:pt idx="251">
                  <c:v>44313</c:v>
                </c:pt>
                <c:pt idx="252">
                  <c:v>44314</c:v>
                </c:pt>
                <c:pt idx="253">
                  <c:v>44315</c:v>
                </c:pt>
                <c:pt idx="254">
                  <c:v>44316</c:v>
                </c:pt>
                <c:pt idx="255">
                  <c:v>44319</c:v>
                </c:pt>
                <c:pt idx="256">
                  <c:v>44320</c:v>
                </c:pt>
                <c:pt idx="257">
                  <c:v>44321</c:v>
                </c:pt>
                <c:pt idx="258">
                  <c:v>44322</c:v>
                </c:pt>
                <c:pt idx="259">
                  <c:v>44323</c:v>
                </c:pt>
                <c:pt idx="260">
                  <c:v>44326</c:v>
                </c:pt>
                <c:pt idx="261">
                  <c:v>44327</c:v>
                </c:pt>
                <c:pt idx="262">
                  <c:v>44328</c:v>
                </c:pt>
                <c:pt idx="263">
                  <c:v>44329</c:v>
                </c:pt>
                <c:pt idx="264">
                  <c:v>44330</c:v>
                </c:pt>
                <c:pt idx="265">
                  <c:v>44333</c:v>
                </c:pt>
                <c:pt idx="266">
                  <c:v>44334</c:v>
                </c:pt>
                <c:pt idx="267">
                  <c:v>44335</c:v>
                </c:pt>
                <c:pt idx="268">
                  <c:v>44336</c:v>
                </c:pt>
                <c:pt idx="269">
                  <c:v>44337</c:v>
                </c:pt>
                <c:pt idx="270">
                  <c:v>44340</c:v>
                </c:pt>
                <c:pt idx="271">
                  <c:v>44341</c:v>
                </c:pt>
                <c:pt idx="272">
                  <c:v>44342</c:v>
                </c:pt>
                <c:pt idx="273">
                  <c:v>44343</c:v>
                </c:pt>
                <c:pt idx="274">
                  <c:v>44344</c:v>
                </c:pt>
                <c:pt idx="275">
                  <c:v>44347</c:v>
                </c:pt>
                <c:pt idx="276">
                  <c:v>44348</c:v>
                </c:pt>
                <c:pt idx="277">
                  <c:v>44349</c:v>
                </c:pt>
                <c:pt idx="278">
                  <c:v>44350</c:v>
                </c:pt>
                <c:pt idx="279">
                  <c:v>44351</c:v>
                </c:pt>
                <c:pt idx="280">
                  <c:v>44354</c:v>
                </c:pt>
                <c:pt idx="281">
                  <c:v>44355</c:v>
                </c:pt>
                <c:pt idx="282">
                  <c:v>44356</c:v>
                </c:pt>
                <c:pt idx="283">
                  <c:v>44357</c:v>
                </c:pt>
                <c:pt idx="284">
                  <c:v>44358</c:v>
                </c:pt>
                <c:pt idx="285">
                  <c:v>44361</c:v>
                </c:pt>
                <c:pt idx="286">
                  <c:v>44362</c:v>
                </c:pt>
                <c:pt idx="287">
                  <c:v>44363</c:v>
                </c:pt>
                <c:pt idx="288">
                  <c:v>44364</c:v>
                </c:pt>
                <c:pt idx="289">
                  <c:v>44365</c:v>
                </c:pt>
                <c:pt idx="290">
                  <c:v>44368</c:v>
                </c:pt>
                <c:pt idx="291">
                  <c:v>44369</c:v>
                </c:pt>
                <c:pt idx="292">
                  <c:v>44370</c:v>
                </c:pt>
                <c:pt idx="293">
                  <c:v>44371</c:v>
                </c:pt>
                <c:pt idx="294">
                  <c:v>44372</c:v>
                </c:pt>
                <c:pt idx="295">
                  <c:v>44375</c:v>
                </c:pt>
                <c:pt idx="296">
                  <c:v>44376</c:v>
                </c:pt>
                <c:pt idx="297">
                  <c:v>44377</c:v>
                </c:pt>
                <c:pt idx="298">
                  <c:v>44378</c:v>
                </c:pt>
                <c:pt idx="299">
                  <c:v>44379</c:v>
                </c:pt>
                <c:pt idx="300">
                  <c:v>44382</c:v>
                </c:pt>
                <c:pt idx="301">
                  <c:v>44383</c:v>
                </c:pt>
                <c:pt idx="302">
                  <c:v>44384</c:v>
                </c:pt>
                <c:pt idx="303">
                  <c:v>44385</c:v>
                </c:pt>
                <c:pt idx="304">
                  <c:v>44386</c:v>
                </c:pt>
                <c:pt idx="305">
                  <c:v>44389</c:v>
                </c:pt>
                <c:pt idx="306">
                  <c:v>44390</c:v>
                </c:pt>
                <c:pt idx="307">
                  <c:v>44391</c:v>
                </c:pt>
                <c:pt idx="308">
                  <c:v>44392</c:v>
                </c:pt>
                <c:pt idx="309">
                  <c:v>44393</c:v>
                </c:pt>
                <c:pt idx="310">
                  <c:v>44396</c:v>
                </c:pt>
                <c:pt idx="311">
                  <c:v>44397</c:v>
                </c:pt>
                <c:pt idx="312">
                  <c:v>44398</c:v>
                </c:pt>
                <c:pt idx="313">
                  <c:v>44399</c:v>
                </c:pt>
                <c:pt idx="314">
                  <c:v>44400</c:v>
                </c:pt>
                <c:pt idx="315">
                  <c:v>44403</c:v>
                </c:pt>
                <c:pt idx="316">
                  <c:v>44404</c:v>
                </c:pt>
                <c:pt idx="317">
                  <c:v>44405</c:v>
                </c:pt>
                <c:pt idx="318">
                  <c:v>44406</c:v>
                </c:pt>
                <c:pt idx="319">
                  <c:v>44407</c:v>
                </c:pt>
                <c:pt idx="320">
                  <c:v>44410</c:v>
                </c:pt>
                <c:pt idx="321">
                  <c:v>44411</c:v>
                </c:pt>
                <c:pt idx="322">
                  <c:v>44412</c:v>
                </c:pt>
                <c:pt idx="323">
                  <c:v>44413</c:v>
                </c:pt>
                <c:pt idx="324">
                  <c:v>44414</c:v>
                </c:pt>
                <c:pt idx="325">
                  <c:v>44417</c:v>
                </c:pt>
                <c:pt idx="326">
                  <c:v>44418</c:v>
                </c:pt>
                <c:pt idx="327">
                  <c:v>44419</c:v>
                </c:pt>
                <c:pt idx="328">
                  <c:v>44420</c:v>
                </c:pt>
                <c:pt idx="329">
                  <c:v>44421</c:v>
                </c:pt>
                <c:pt idx="330">
                  <c:v>44424</c:v>
                </c:pt>
                <c:pt idx="331">
                  <c:v>44425</c:v>
                </c:pt>
                <c:pt idx="332">
                  <c:v>44426</c:v>
                </c:pt>
                <c:pt idx="333">
                  <c:v>44427</c:v>
                </c:pt>
                <c:pt idx="334">
                  <c:v>44428</c:v>
                </c:pt>
                <c:pt idx="335">
                  <c:v>44431</c:v>
                </c:pt>
                <c:pt idx="336">
                  <c:v>44432</c:v>
                </c:pt>
                <c:pt idx="337">
                  <c:v>44433</c:v>
                </c:pt>
                <c:pt idx="338">
                  <c:v>44434</c:v>
                </c:pt>
                <c:pt idx="339">
                  <c:v>44435</c:v>
                </c:pt>
                <c:pt idx="340">
                  <c:v>44438</c:v>
                </c:pt>
                <c:pt idx="341">
                  <c:v>44439</c:v>
                </c:pt>
                <c:pt idx="342">
                  <c:v>44440</c:v>
                </c:pt>
                <c:pt idx="343">
                  <c:v>44441</c:v>
                </c:pt>
                <c:pt idx="344">
                  <c:v>44442</c:v>
                </c:pt>
                <c:pt idx="345">
                  <c:v>44445</c:v>
                </c:pt>
                <c:pt idx="346">
                  <c:v>44446</c:v>
                </c:pt>
                <c:pt idx="347">
                  <c:v>44447</c:v>
                </c:pt>
                <c:pt idx="348">
                  <c:v>44448</c:v>
                </c:pt>
                <c:pt idx="349">
                  <c:v>44449</c:v>
                </c:pt>
                <c:pt idx="350">
                  <c:v>44452</c:v>
                </c:pt>
                <c:pt idx="351">
                  <c:v>44453</c:v>
                </c:pt>
                <c:pt idx="352">
                  <c:v>44454</c:v>
                </c:pt>
                <c:pt idx="353">
                  <c:v>44455</c:v>
                </c:pt>
                <c:pt idx="354">
                  <c:v>44456</c:v>
                </c:pt>
                <c:pt idx="355">
                  <c:v>44459</c:v>
                </c:pt>
                <c:pt idx="356">
                  <c:v>44460</c:v>
                </c:pt>
                <c:pt idx="357">
                  <c:v>44461</c:v>
                </c:pt>
                <c:pt idx="358">
                  <c:v>44462</c:v>
                </c:pt>
                <c:pt idx="359">
                  <c:v>44463</c:v>
                </c:pt>
                <c:pt idx="360">
                  <c:v>44466</c:v>
                </c:pt>
                <c:pt idx="361">
                  <c:v>44467</c:v>
                </c:pt>
                <c:pt idx="362">
                  <c:v>44468</c:v>
                </c:pt>
                <c:pt idx="363">
                  <c:v>44469</c:v>
                </c:pt>
                <c:pt idx="364">
                  <c:v>44470</c:v>
                </c:pt>
                <c:pt idx="365">
                  <c:v>44473</c:v>
                </c:pt>
                <c:pt idx="366">
                  <c:v>44474</c:v>
                </c:pt>
                <c:pt idx="367">
                  <c:v>44475</c:v>
                </c:pt>
                <c:pt idx="368">
                  <c:v>44476</c:v>
                </c:pt>
                <c:pt idx="369">
                  <c:v>44477</c:v>
                </c:pt>
                <c:pt idx="370">
                  <c:v>44480</c:v>
                </c:pt>
                <c:pt idx="371">
                  <c:v>44481</c:v>
                </c:pt>
                <c:pt idx="372">
                  <c:v>44482</c:v>
                </c:pt>
                <c:pt idx="373">
                  <c:v>44483</c:v>
                </c:pt>
                <c:pt idx="374">
                  <c:v>44484</c:v>
                </c:pt>
                <c:pt idx="375">
                  <c:v>44487</c:v>
                </c:pt>
                <c:pt idx="376">
                  <c:v>44488</c:v>
                </c:pt>
                <c:pt idx="377">
                  <c:v>44489</c:v>
                </c:pt>
                <c:pt idx="378">
                  <c:v>44490</c:v>
                </c:pt>
                <c:pt idx="379">
                  <c:v>44491</c:v>
                </c:pt>
                <c:pt idx="380">
                  <c:v>44494</c:v>
                </c:pt>
                <c:pt idx="381">
                  <c:v>44495</c:v>
                </c:pt>
                <c:pt idx="382">
                  <c:v>44496</c:v>
                </c:pt>
                <c:pt idx="383">
                  <c:v>44497</c:v>
                </c:pt>
                <c:pt idx="384">
                  <c:v>44498</c:v>
                </c:pt>
                <c:pt idx="385">
                  <c:v>44501</c:v>
                </c:pt>
                <c:pt idx="386">
                  <c:v>44502</c:v>
                </c:pt>
                <c:pt idx="387">
                  <c:v>44503</c:v>
                </c:pt>
                <c:pt idx="388">
                  <c:v>44504</c:v>
                </c:pt>
                <c:pt idx="389">
                  <c:v>44505</c:v>
                </c:pt>
                <c:pt idx="390">
                  <c:v>44508</c:v>
                </c:pt>
                <c:pt idx="391">
                  <c:v>44509</c:v>
                </c:pt>
                <c:pt idx="392">
                  <c:v>44510</c:v>
                </c:pt>
                <c:pt idx="393">
                  <c:v>44511</c:v>
                </c:pt>
                <c:pt idx="394">
                  <c:v>44512</c:v>
                </c:pt>
                <c:pt idx="395">
                  <c:v>44515</c:v>
                </c:pt>
                <c:pt idx="396">
                  <c:v>44516</c:v>
                </c:pt>
                <c:pt idx="397">
                  <c:v>44517</c:v>
                </c:pt>
                <c:pt idx="398">
                  <c:v>44518</c:v>
                </c:pt>
                <c:pt idx="399">
                  <c:v>44519</c:v>
                </c:pt>
                <c:pt idx="400">
                  <c:v>44522</c:v>
                </c:pt>
                <c:pt idx="401">
                  <c:v>44523</c:v>
                </c:pt>
                <c:pt idx="402">
                  <c:v>44524</c:v>
                </c:pt>
                <c:pt idx="403">
                  <c:v>44525</c:v>
                </c:pt>
                <c:pt idx="404">
                  <c:v>44526</c:v>
                </c:pt>
              </c:numCache>
            </c:numRef>
          </c:cat>
          <c:val>
            <c:numRef>
              <c:f>'Sheet12 (2)'!$F$4:$F$408</c:f>
              <c:numCache>
                <c:formatCode>General</c:formatCode>
                <c:ptCount val="405"/>
                <c:pt idx="0">
                  <c:v>0.7107</c:v>
                </c:pt>
                <c:pt idx="1">
                  <c:v>0.66590000000000005</c:v>
                </c:pt>
                <c:pt idx="2">
                  <c:v>0.65329999999999999</c:v>
                </c:pt>
                <c:pt idx="3">
                  <c:v>0.62260000000000004</c:v>
                </c:pt>
                <c:pt idx="4">
                  <c:v>0.64439999999999997</c:v>
                </c:pt>
                <c:pt idx="5">
                  <c:v>0.72650000000000003</c:v>
                </c:pt>
                <c:pt idx="6">
                  <c:v>0.68989999999999996</c:v>
                </c:pt>
                <c:pt idx="7">
                  <c:v>0.68089999999999995</c:v>
                </c:pt>
                <c:pt idx="8">
                  <c:v>0.67279999999999995</c:v>
                </c:pt>
                <c:pt idx="9">
                  <c:v>0.65990000000000004</c:v>
                </c:pt>
                <c:pt idx="10">
                  <c:v>0.69810000000000005</c:v>
                </c:pt>
                <c:pt idx="11">
                  <c:v>0.69810000000000005</c:v>
                </c:pt>
                <c:pt idx="12">
                  <c:v>0.6835</c:v>
                </c:pt>
                <c:pt idx="13">
                  <c:v>0.6925</c:v>
                </c:pt>
                <c:pt idx="14">
                  <c:v>0.65339999999999998</c:v>
                </c:pt>
                <c:pt idx="15">
                  <c:v>0.65990000000000004</c:v>
                </c:pt>
                <c:pt idx="16">
                  <c:v>0.68600000000000005</c:v>
                </c:pt>
                <c:pt idx="17">
                  <c:v>0.74750000000000005</c:v>
                </c:pt>
                <c:pt idx="18">
                  <c:v>0.82509999999999994</c:v>
                </c:pt>
                <c:pt idx="19">
                  <c:v>0.89600000000000002</c:v>
                </c:pt>
                <c:pt idx="20">
                  <c:v>0.876</c:v>
                </c:pt>
                <c:pt idx="21">
                  <c:v>0.82620000000000005</c:v>
                </c:pt>
                <c:pt idx="22">
                  <c:v>0.72799999999999998</c:v>
                </c:pt>
                <c:pt idx="23">
                  <c:v>0.67059999999999997</c:v>
                </c:pt>
                <c:pt idx="24">
                  <c:v>0.70509999999999995</c:v>
                </c:pt>
                <c:pt idx="25">
                  <c:v>0.72230000000000005</c:v>
                </c:pt>
                <c:pt idx="26">
                  <c:v>0.75370000000000004</c:v>
                </c:pt>
                <c:pt idx="27">
                  <c:v>0.7389</c:v>
                </c:pt>
                <c:pt idx="28">
                  <c:v>0.70930000000000004</c:v>
                </c:pt>
                <c:pt idx="29">
                  <c:v>0.69540000000000002</c:v>
                </c:pt>
                <c:pt idx="30">
                  <c:v>0.70940000000000003</c:v>
                </c:pt>
                <c:pt idx="31">
                  <c:v>0.71350000000000002</c:v>
                </c:pt>
                <c:pt idx="32">
                  <c:v>0.67979999999999996</c:v>
                </c:pt>
                <c:pt idx="33">
                  <c:v>0.68640000000000001</c:v>
                </c:pt>
                <c:pt idx="34">
                  <c:v>0.64219999999999999</c:v>
                </c:pt>
                <c:pt idx="35">
                  <c:v>0.62419999999999998</c:v>
                </c:pt>
                <c:pt idx="36">
                  <c:v>0.65690000000000004</c:v>
                </c:pt>
                <c:pt idx="37">
                  <c:v>0.67659999999999998</c:v>
                </c:pt>
                <c:pt idx="38">
                  <c:v>0.67010000000000003</c:v>
                </c:pt>
                <c:pt idx="39">
                  <c:v>0.67830000000000001</c:v>
                </c:pt>
                <c:pt idx="40">
                  <c:v>0.67830000000000001</c:v>
                </c:pt>
                <c:pt idx="41">
                  <c:v>0.64059999999999995</c:v>
                </c:pt>
                <c:pt idx="42">
                  <c:v>0.66520000000000001</c:v>
                </c:pt>
                <c:pt idx="43">
                  <c:v>0.61429999999999996</c:v>
                </c:pt>
                <c:pt idx="44">
                  <c:v>0.64629999999999999</c:v>
                </c:pt>
                <c:pt idx="45">
                  <c:v>0.61919999999999997</c:v>
                </c:pt>
                <c:pt idx="46">
                  <c:v>0.62419999999999998</c:v>
                </c:pt>
                <c:pt idx="47">
                  <c:v>0.63070000000000004</c:v>
                </c:pt>
                <c:pt idx="48">
                  <c:v>0.61760000000000004</c:v>
                </c:pt>
                <c:pt idx="49">
                  <c:v>0.62749999999999995</c:v>
                </c:pt>
                <c:pt idx="50">
                  <c:v>0.6119</c:v>
                </c:pt>
                <c:pt idx="51">
                  <c:v>0.60199999999999998</c:v>
                </c:pt>
                <c:pt idx="52">
                  <c:v>0.59870000000000001</c:v>
                </c:pt>
                <c:pt idx="53">
                  <c:v>0.57899999999999996</c:v>
                </c:pt>
                <c:pt idx="54">
                  <c:v>0.5897</c:v>
                </c:pt>
                <c:pt idx="55">
                  <c:v>0.6159</c:v>
                </c:pt>
                <c:pt idx="56">
                  <c:v>0.57979999999999998</c:v>
                </c:pt>
                <c:pt idx="57">
                  <c:v>0.57569999999999999</c:v>
                </c:pt>
                <c:pt idx="58">
                  <c:v>0.54790000000000005</c:v>
                </c:pt>
                <c:pt idx="59">
                  <c:v>0.52900000000000003</c:v>
                </c:pt>
                <c:pt idx="60">
                  <c:v>0.55600000000000005</c:v>
                </c:pt>
                <c:pt idx="61">
                  <c:v>0.50770000000000004</c:v>
                </c:pt>
                <c:pt idx="62">
                  <c:v>0.5494</c:v>
                </c:pt>
                <c:pt idx="63">
                  <c:v>0.53710000000000002</c:v>
                </c:pt>
                <c:pt idx="64">
                  <c:v>0.56489999999999996</c:v>
                </c:pt>
                <c:pt idx="65">
                  <c:v>0.57720000000000005</c:v>
                </c:pt>
                <c:pt idx="66">
                  <c:v>0.64239999999999997</c:v>
                </c:pt>
                <c:pt idx="67">
                  <c:v>0.6764</c:v>
                </c:pt>
                <c:pt idx="68">
                  <c:v>0.72160000000000002</c:v>
                </c:pt>
                <c:pt idx="69">
                  <c:v>0.71020000000000005</c:v>
                </c:pt>
                <c:pt idx="70">
                  <c:v>0.68899999999999995</c:v>
                </c:pt>
                <c:pt idx="71">
                  <c:v>0.66949999999999998</c:v>
                </c:pt>
                <c:pt idx="72">
                  <c:v>0.68169999999999997</c:v>
                </c:pt>
                <c:pt idx="73">
                  <c:v>0.65169999999999995</c:v>
                </c:pt>
                <c:pt idx="74">
                  <c:v>0.62990000000000002</c:v>
                </c:pt>
                <c:pt idx="75">
                  <c:v>0.65500000000000003</c:v>
                </c:pt>
                <c:pt idx="76">
                  <c:v>0.68430000000000002</c:v>
                </c:pt>
                <c:pt idx="77">
                  <c:v>0.68920000000000003</c:v>
                </c:pt>
                <c:pt idx="78">
                  <c:v>0.753</c:v>
                </c:pt>
                <c:pt idx="79">
                  <c:v>0.72360000000000002</c:v>
                </c:pt>
                <c:pt idx="80">
                  <c:v>0.7056</c:v>
                </c:pt>
                <c:pt idx="81">
                  <c:v>0.66969999999999996</c:v>
                </c:pt>
                <c:pt idx="82">
                  <c:v>0.64939999999999998</c:v>
                </c:pt>
                <c:pt idx="83">
                  <c:v>0.63549999999999995</c:v>
                </c:pt>
                <c:pt idx="84">
                  <c:v>0.71889999999999998</c:v>
                </c:pt>
                <c:pt idx="85">
                  <c:v>0.67959999999999998</c:v>
                </c:pt>
                <c:pt idx="86">
                  <c:v>0.67959999999999998</c:v>
                </c:pt>
                <c:pt idx="87">
                  <c:v>0.70169999999999999</c:v>
                </c:pt>
                <c:pt idx="88">
                  <c:v>0.67800000000000005</c:v>
                </c:pt>
                <c:pt idx="89">
                  <c:v>0.66659999999999997</c:v>
                </c:pt>
                <c:pt idx="90">
                  <c:v>0.67390000000000005</c:v>
                </c:pt>
                <c:pt idx="91">
                  <c:v>0.68049999999999999</c:v>
                </c:pt>
                <c:pt idx="92">
                  <c:v>0.69850000000000001</c:v>
                </c:pt>
                <c:pt idx="93">
                  <c:v>0.6895</c:v>
                </c:pt>
                <c:pt idx="94">
                  <c:v>0.69530000000000003</c:v>
                </c:pt>
                <c:pt idx="95">
                  <c:v>0.66669999999999996</c:v>
                </c:pt>
                <c:pt idx="96">
                  <c:v>0.67159999999999997</c:v>
                </c:pt>
                <c:pt idx="97">
                  <c:v>0.67320000000000002</c:v>
                </c:pt>
                <c:pt idx="98">
                  <c:v>0.66830000000000001</c:v>
                </c:pt>
                <c:pt idx="99">
                  <c:v>0.65610000000000002</c:v>
                </c:pt>
                <c:pt idx="100">
                  <c:v>0.65359999999999996</c:v>
                </c:pt>
                <c:pt idx="101">
                  <c:v>0.65039999999999998</c:v>
                </c:pt>
                <c:pt idx="102">
                  <c:v>0.68479999999999996</c:v>
                </c:pt>
                <c:pt idx="103">
                  <c:v>0.67910000000000004</c:v>
                </c:pt>
                <c:pt idx="104">
                  <c:v>0.70220000000000005</c:v>
                </c:pt>
                <c:pt idx="105">
                  <c:v>0.78259999999999996</c:v>
                </c:pt>
                <c:pt idx="106">
                  <c:v>0.73609999999999998</c:v>
                </c:pt>
                <c:pt idx="107">
                  <c:v>0.78759999999999997</c:v>
                </c:pt>
                <c:pt idx="108">
                  <c:v>0.78600000000000003</c:v>
                </c:pt>
                <c:pt idx="109">
                  <c:v>0.7762</c:v>
                </c:pt>
                <c:pt idx="110">
                  <c:v>0.72799999999999998</c:v>
                </c:pt>
                <c:pt idx="111">
                  <c:v>0.72799999999999998</c:v>
                </c:pt>
                <c:pt idx="112">
                  <c:v>0.72640000000000005</c:v>
                </c:pt>
                <c:pt idx="113">
                  <c:v>0.73309999999999997</c:v>
                </c:pt>
                <c:pt idx="114">
                  <c:v>0.74650000000000005</c:v>
                </c:pt>
                <c:pt idx="115">
                  <c:v>0.77059999999999995</c:v>
                </c:pt>
                <c:pt idx="116">
                  <c:v>0.78649999999999998</c:v>
                </c:pt>
                <c:pt idx="117">
                  <c:v>0.82420000000000004</c:v>
                </c:pt>
                <c:pt idx="118">
                  <c:v>0.85709999999999997</c:v>
                </c:pt>
                <c:pt idx="119">
                  <c:v>0.84379999999999999</c:v>
                </c:pt>
                <c:pt idx="120">
                  <c:v>0.80269999999999997</c:v>
                </c:pt>
                <c:pt idx="121">
                  <c:v>0.76929999999999998</c:v>
                </c:pt>
                <c:pt idx="122">
                  <c:v>0.77270000000000005</c:v>
                </c:pt>
                <c:pt idx="123">
                  <c:v>0.82379999999999998</c:v>
                </c:pt>
                <c:pt idx="124">
                  <c:v>0.87460000000000004</c:v>
                </c:pt>
                <c:pt idx="125">
                  <c:v>0.84509999999999996</c:v>
                </c:pt>
                <c:pt idx="126">
                  <c:v>0.90010000000000001</c:v>
                </c:pt>
                <c:pt idx="127">
                  <c:v>0.76459999999999995</c:v>
                </c:pt>
                <c:pt idx="128">
                  <c:v>0.76380000000000003</c:v>
                </c:pt>
                <c:pt idx="129">
                  <c:v>0.82020000000000004</c:v>
                </c:pt>
                <c:pt idx="130">
                  <c:v>0.9244</c:v>
                </c:pt>
                <c:pt idx="131">
                  <c:v>0.96120000000000005</c:v>
                </c:pt>
                <c:pt idx="132">
                  <c:v>0.88239999999999996</c:v>
                </c:pt>
                <c:pt idx="133">
                  <c:v>0.88239999999999996</c:v>
                </c:pt>
                <c:pt idx="134">
                  <c:v>0.89790000000000003</c:v>
                </c:pt>
                <c:pt idx="135">
                  <c:v>0.90780000000000005</c:v>
                </c:pt>
                <c:pt idx="136">
                  <c:v>0.85860000000000003</c:v>
                </c:pt>
                <c:pt idx="137">
                  <c:v>0.87090000000000001</c:v>
                </c:pt>
                <c:pt idx="138">
                  <c:v>0.83009999999999995</c:v>
                </c:pt>
                <c:pt idx="139">
                  <c:v>0.82509999999999994</c:v>
                </c:pt>
                <c:pt idx="140">
                  <c:v>0.85529999999999995</c:v>
                </c:pt>
                <c:pt idx="141">
                  <c:v>0.88070000000000004</c:v>
                </c:pt>
                <c:pt idx="142">
                  <c:v>0.88239999999999996</c:v>
                </c:pt>
                <c:pt idx="143">
                  <c:v>0.83889999999999998</c:v>
                </c:pt>
                <c:pt idx="144">
                  <c:v>0.83889999999999998</c:v>
                </c:pt>
                <c:pt idx="145">
                  <c:v>0.84060000000000001</c:v>
                </c:pt>
                <c:pt idx="146">
                  <c:v>0.92769999999999997</c:v>
                </c:pt>
                <c:pt idx="147">
                  <c:v>0.93679999999999997</c:v>
                </c:pt>
                <c:pt idx="148">
                  <c:v>0.90710000000000002</c:v>
                </c:pt>
                <c:pt idx="149">
                  <c:v>0.96750000000000003</c:v>
                </c:pt>
                <c:pt idx="150">
                  <c:v>0.92449999999999999</c:v>
                </c:pt>
                <c:pt idx="151">
                  <c:v>0.91949999999999998</c:v>
                </c:pt>
                <c:pt idx="152">
                  <c:v>0.93689999999999996</c:v>
                </c:pt>
                <c:pt idx="153">
                  <c:v>0.90800000000000003</c:v>
                </c:pt>
                <c:pt idx="154">
                  <c:v>0.89810000000000001</c:v>
                </c:pt>
                <c:pt idx="155">
                  <c:v>0.89400000000000002</c:v>
                </c:pt>
                <c:pt idx="156">
                  <c:v>0.90969999999999995</c:v>
                </c:pt>
                <c:pt idx="157">
                  <c:v>0.91800000000000004</c:v>
                </c:pt>
                <c:pt idx="158">
                  <c:v>0.93369999999999997</c:v>
                </c:pt>
                <c:pt idx="159">
                  <c:v>0.94869999999999999</c:v>
                </c:pt>
                <c:pt idx="160">
                  <c:v>0.93540000000000001</c:v>
                </c:pt>
                <c:pt idx="161">
                  <c:v>0.91800000000000004</c:v>
                </c:pt>
                <c:pt idx="162">
                  <c:v>0.9446</c:v>
                </c:pt>
                <c:pt idx="163">
                  <c:v>0.92559999999999998</c:v>
                </c:pt>
                <c:pt idx="164">
                  <c:v>0.91400000000000003</c:v>
                </c:pt>
                <c:pt idx="165">
                  <c:v>0.91400000000000003</c:v>
                </c:pt>
                <c:pt idx="166">
                  <c:v>0.93889999999999996</c:v>
                </c:pt>
                <c:pt idx="167">
                  <c:v>0.92479999999999996</c:v>
                </c:pt>
                <c:pt idx="168">
                  <c:v>0.91569999999999996</c:v>
                </c:pt>
                <c:pt idx="169">
                  <c:v>0.91400000000000003</c:v>
                </c:pt>
                <c:pt idx="170">
                  <c:v>0.91400000000000003</c:v>
                </c:pt>
                <c:pt idx="171">
                  <c:v>0.95740000000000003</c:v>
                </c:pt>
                <c:pt idx="172">
                  <c:v>1.038</c:v>
                </c:pt>
                <c:pt idx="173">
                  <c:v>1.0811999999999999</c:v>
                </c:pt>
                <c:pt idx="174">
                  <c:v>1.117</c:v>
                </c:pt>
                <c:pt idx="175">
                  <c:v>1.1469</c:v>
                </c:pt>
                <c:pt idx="176">
                  <c:v>1.1298999999999999</c:v>
                </c:pt>
                <c:pt idx="177">
                  <c:v>1.0840000000000001</c:v>
                </c:pt>
                <c:pt idx="178">
                  <c:v>1.1299999999999999</c:v>
                </c:pt>
                <c:pt idx="179">
                  <c:v>1.0843</c:v>
                </c:pt>
                <c:pt idx="180">
                  <c:v>1.0894999999999999</c:v>
                </c:pt>
                <c:pt idx="181">
                  <c:v>1.0894999999999999</c:v>
                </c:pt>
                <c:pt idx="182">
                  <c:v>1.081</c:v>
                </c:pt>
                <c:pt idx="183">
                  <c:v>1.1074999999999999</c:v>
                </c:pt>
                <c:pt idx="184">
                  <c:v>1.0871999999999999</c:v>
                </c:pt>
                <c:pt idx="185">
                  <c:v>1.0311999999999999</c:v>
                </c:pt>
                <c:pt idx="186">
                  <c:v>1.0355000000000001</c:v>
                </c:pt>
                <c:pt idx="187">
                  <c:v>1.0178</c:v>
                </c:pt>
                <c:pt idx="188">
                  <c:v>1.0466</c:v>
                </c:pt>
                <c:pt idx="189">
                  <c:v>1.0671999999999999</c:v>
                </c:pt>
                <c:pt idx="190">
                  <c:v>1.0809</c:v>
                </c:pt>
                <c:pt idx="191">
                  <c:v>1.0980000000000001</c:v>
                </c:pt>
                <c:pt idx="192">
                  <c:v>1.1391</c:v>
                </c:pt>
                <c:pt idx="193">
                  <c:v>1.1409</c:v>
                </c:pt>
                <c:pt idx="194">
                  <c:v>1.1652</c:v>
                </c:pt>
                <c:pt idx="195">
                  <c:v>1.1713</c:v>
                </c:pt>
                <c:pt idx="196">
                  <c:v>1.1585000000000001</c:v>
                </c:pt>
                <c:pt idx="197">
                  <c:v>1.1233</c:v>
                </c:pt>
                <c:pt idx="198">
                  <c:v>1.1657</c:v>
                </c:pt>
                <c:pt idx="199">
                  <c:v>1.2107000000000001</c:v>
                </c:pt>
                <c:pt idx="200">
                  <c:v>1.3158000000000001</c:v>
                </c:pt>
                <c:pt idx="201">
                  <c:v>1.3158000000000001</c:v>
                </c:pt>
                <c:pt idx="202">
                  <c:v>1.272</c:v>
                </c:pt>
                <c:pt idx="203">
                  <c:v>1.2965</c:v>
                </c:pt>
                <c:pt idx="204">
                  <c:v>1.3389</c:v>
                </c:pt>
                <c:pt idx="205">
                  <c:v>1.3661000000000001</c:v>
                </c:pt>
                <c:pt idx="206">
                  <c:v>1.3432999999999999</c:v>
                </c:pt>
                <c:pt idx="207">
                  <c:v>1.3773</c:v>
                </c:pt>
                <c:pt idx="208">
                  <c:v>1.5234000000000001</c:v>
                </c:pt>
                <c:pt idx="209">
                  <c:v>1.4075</c:v>
                </c:pt>
                <c:pt idx="210">
                  <c:v>1.4187000000000001</c:v>
                </c:pt>
                <c:pt idx="211">
                  <c:v>1.3931</c:v>
                </c:pt>
                <c:pt idx="212">
                  <c:v>1.4833000000000001</c:v>
                </c:pt>
                <c:pt idx="213">
                  <c:v>1.5658000000000001</c:v>
                </c:pt>
                <c:pt idx="214">
                  <c:v>1.5679000000000001</c:v>
                </c:pt>
                <c:pt idx="215">
                  <c:v>1.5924</c:v>
                </c:pt>
                <c:pt idx="216">
                  <c:v>1.5281</c:v>
                </c:pt>
                <c:pt idx="217">
                  <c:v>1.5195000000000001</c:v>
                </c:pt>
                <c:pt idx="218">
                  <c:v>1.5387</c:v>
                </c:pt>
                <c:pt idx="219">
                  <c:v>1.6264000000000001</c:v>
                </c:pt>
                <c:pt idx="220">
                  <c:v>1.6064000000000001</c:v>
                </c:pt>
                <c:pt idx="221">
                  <c:v>1.6196999999999999</c:v>
                </c:pt>
                <c:pt idx="222">
                  <c:v>1.6453</c:v>
                </c:pt>
                <c:pt idx="223">
                  <c:v>1.7099</c:v>
                </c:pt>
                <c:pt idx="224">
                  <c:v>1.7228000000000001</c:v>
                </c:pt>
                <c:pt idx="225">
                  <c:v>1.6963999999999999</c:v>
                </c:pt>
                <c:pt idx="226">
                  <c:v>1.6224000000000001</c:v>
                </c:pt>
                <c:pt idx="227">
                  <c:v>1.6102000000000001</c:v>
                </c:pt>
                <c:pt idx="228">
                  <c:v>1.6357999999999999</c:v>
                </c:pt>
                <c:pt idx="229">
                  <c:v>1.6778</c:v>
                </c:pt>
                <c:pt idx="230">
                  <c:v>1.7098</c:v>
                </c:pt>
                <c:pt idx="231">
                  <c:v>1.7063999999999999</c:v>
                </c:pt>
                <c:pt idx="232">
                  <c:v>1.7422</c:v>
                </c:pt>
                <c:pt idx="233">
                  <c:v>1.6717</c:v>
                </c:pt>
                <c:pt idx="234">
                  <c:v>1.702</c:v>
                </c:pt>
                <c:pt idx="235">
                  <c:v>1.702</c:v>
                </c:pt>
                <c:pt idx="236">
                  <c:v>1.6577999999999999</c:v>
                </c:pt>
                <c:pt idx="237">
                  <c:v>1.6748000000000001</c:v>
                </c:pt>
                <c:pt idx="238">
                  <c:v>1.6209</c:v>
                </c:pt>
                <c:pt idx="239">
                  <c:v>1.6603000000000001</c:v>
                </c:pt>
                <c:pt idx="240">
                  <c:v>1.6675</c:v>
                </c:pt>
                <c:pt idx="241">
                  <c:v>1.6163000000000001</c:v>
                </c:pt>
                <c:pt idx="242">
                  <c:v>1.6332</c:v>
                </c:pt>
                <c:pt idx="243">
                  <c:v>1.5777000000000001</c:v>
                </c:pt>
                <c:pt idx="244">
                  <c:v>1.5815999999999999</c:v>
                </c:pt>
                <c:pt idx="245">
                  <c:v>1.6064000000000001</c:v>
                </c:pt>
                <c:pt idx="246">
                  <c:v>1.5607</c:v>
                </c:pt>
                <c:pt idx="247">
                  <c:v>1.5564</c:v>
                </c:pt>
                <c:pt idx="248">
                  <c:v>1.5398000000000001</c:v>
                </c:pt>
                <c:pt idx="249">
                  <c:v>1.5595000000000001</c:v>
                </c:pt>
                <c:pt idx="250">
                  <c:v>1.5676000000000001</c:v>
                </c:pt>
                <c:pt idx="251">
                  <c:v>1.6234</c:v>
                </c:pt>
                <c:pt idx="252">
                  <c:v>1.6103000000000001</c:v>
                </c:pt>
                <c:pt idx="253">
                  <c:v>1.6361000000000001</c:v>
                </c:pt>
                <c:pt idx="254">
                  <c:v>1.6275999999999999</c:v>
                </c:pt>
                <c:pt idx="255">
                  <c:v>1.6003000000000001</c:v>
                </c:pt>
                <c:pt idx="256">
                  <c:v>1.5932999999999999</c:v>
                </c:pt>
                <c:pt idx="257">
                  <c:v>1.5677000000000001</c:v>
                </c:pt>
                <c:pt idx="258">
                  <c:v>1.5713999999999999</c:v>
                </c:pt>
                <c:pt idx="259">
                  <c:v>1.5788</c:v>
                </c:pt>
                <c:pt idx="260">
                  <c:v>1.6029</c:v>
                </c:pt>
                <c:pt idx="261">
                  <c:v>1.6084000000000001</c:v>
                </c:pt>
                <c:pt idx="262">
                  <c:v>1.6226</c:v>
                </c:pt>
                <c:pt idx="263">
                  <c:v>1.6942999999999999</c:v>
                </c:pt>
                <c:pt idx="264">
                  <c:v>1.6581999999999999</c:v>
                </c:pt>
                <c:pt idx="265">
                  <c:v>1.6301000000000001</c:v>
                </c:pt>
                <c:pt idx="266">
                  <c:v>1.6505000000000001</c:v>
                </c:pt>
                <c:pt idx="267">
                  <c:v>1.6386000000000001</c:v>
                </c:pt>
                <c:pt idx="268">
                  <c:v>1.6736</c:v>
                </c:pt>
                <c:pt idx="269">
                  <c:v>1.6267</c:v>
                </c:pt>
                <c:pt idx="270">
                  <c:v>1.6224000000000001</c:v>
                </c:pt>
                <c:pt idx="271">
                  <c:v>1.6029</c:v>
                </c:pt>
                <c:pt idx="272">
                  <c:v>1.5604</c:v>
                </c:pt>
                <c:pt idx="273">
                  <c:v>1.5773999999999999</c:v>
                </c:pt>
                <c:pt idx="274">
                  <c:v>1.6088</c:v>
                </c:pt>
                <c:pt idx="275">
                  <c:v>1.5960000000000001</c:v>
                </c:pt>
                <c:pt idx="276">
                  <c:v>1.5960000000000001</c:v>
                </c:pt>
                <c:pt idx="277">
                  <c:v>1.6071</c:v>
                </c:pt>
                <c:pt idx="278">
                  <c:v>1.5883</c:v>
                </c:pt>
                <c:pt idx="279">
                  <c:v>1.6267</c:v>
                </c:pt>
                <c:pt idx="280">
                  <c:v>1.5550999999999999</c:v>
                </c:pt>
                <c:pt idx="281">
                  <c:v>1.5704</c:v>
                </c:pt>
                <c:pt idx="282">
                  <c:v>1.5356000000000001</c:v>
                </c:pt>
                <c:pt idx="283">
                  <c:v>1.4923999999999999</c:v>
                </c:pt>
                <c:pt idx="284">
                  <c:v>1.4335</c:v>
                </c:pt>
                <c:pt idx="285">
                  <c:v>1.4527000000000001</c:v>
                </c:pt>
                <c:pt idx="286">
                  <c:v>1.4956</c:v>
                </c:pt>
                <c:pt idx="287">
                  <c:v>1.4931000000000001</c:v>
                </c:pt>
                <c:pt idx="288">
                  <c:v>1.5779000000000001</c:v>
                </c:pt>
                <c:pt idx="289">
                  <c:v>1.5065</c:v>
                </c:pt>
                <c:pt idx="290">
                  <c:v>1.4397</c:v>
                </c:pt>
                <c:pt idx="291">
                  <c:v>1.4903</c:v>
                </c:pt>
                <c:pt idx="292">
                  <c:v>1.4649000000000001</c:v>
                </c:pt>
                <c:pt idx="293">
                  <c:v>1.4869000000000001</c:v>
                </c:pt>
                <c:pt idx="294">
                  <c:v>1.4927999999999999</c:v>
                </c:pt>
                <c:pt idx="295">
                  <c:v>1.5248999999999999</c:v>
                </c:pt>
                <c:pt idx="296">
                  <c:v>1.4782</c:v>
                </c:pt>
                <c:pt idx="297">
                  <c:v>1.4714</c:v>
                </c:pt>
                <c:pt idx="298">
                  <c:v>1.4688000000000001</c:v>
                </c:pt>
                <c:pt idx="299">
                  <c:v>1.4595</c:v>
                </c:pt>
                <c:pt idx="300">
                  <c:v>1.4255</c:v>
                </c:pt>
                <c:pt idx="301">
                  <c:v>1.4255</c:v>
                </c:pt>
                <c:pt idx="302">
                  <c:v>1.3498000000000001</c:v>
                </c:pt>
                <c:pt idx="303">
                  <c:v>1.3170999999999999</c:v>
                </c:pt>
                <c:pt idx="304">
                  <c:v>1.2945</c:v>
                </c:pt>
                <c:pt idx="305">
                  <c:v>1.3612</c:v>
                </c:pt>
                <c:pt idx="306">
                  <c:v>1.3662000000000001</c:v>
                </c:pt>
                <c:pt idx="307">
                  <c:v>1.4175</c:v>
                </c:pt>
                <c:pt idx="308">
                  <c:v>1.3474999999999999</c:v>
                </c:pt>
                <c:pt idx="309">
                  <c:v>1.2997000000000001</c:v>
                </c:pt>
                <c:pt idx="310">
                  <c:v>1.292</c:v>
                </c:pt>
                <c:pt idx="311">
                  <c:v>1.1904999999999999</c:v>
                </c:pt>
                <c:pt idx="312">
                  <c:v>1.2242999999999999</c:v>
                </c:pt>
                <c:pt idx="313">
                  <c:v>1.29</c:v>
                </c:pt>
                <c:pt idx="314">
                  <c:v>1.2799</c:v>
                </c:pt>
                <c:pt idx="315">
                  <c:v>1.278</c:v>
                </c:pt>
                <c:pt idx="316">
                  <c:v>1.2912999999999999</c:v>
                </c:pt>
                <c:pt idx="317">
                  <c:v>1.2427999999999999</c:v>
                </c:pt>
                <c:pt idx="318">
                  <c:v>1.2343</c:v>
                </c:pt>
                <c:pt idx="319">
                  <c:v>1.2701</c:v>
                </c:pt>
                <c:pt idx="320">
                  <c:v>1.2239</c:v>
                </c:pt>
                <c:pt idx="321">
                  <c:v>1.1780999999999999</c:v>
                </c:pt>
                <c:pt idx="322">
                  <c:v>1.173</c:v>
                </c:pt>
                <c:pt idx="323">
                  <c:v>1.1837</c:v>
                </c:pt>
                <c:pt idx="324">
                  <c:v>1.2242999999999999</c:v>
                </c:pt>
                <c:pt idx="325">
                  <c:v>1.2986</c:v>
                </c:pt>
                <c:pt idx="326">
                  <c:v>1.3246</c:v>
                </c:pt>
                <c:pt idx="327">
                  <c:v>1.3507</c:v>
                </c:pt>
                <c:pt idx="328">
                  <c:v>1.3320000000000001</c:v>
                </c:pt>
                <c:pt idx="329">
                  <c:v>1.3607</c:v>
                </c:pt>
                <c:pt idx="330">
                  <c:v>1.2784</c:v>
                </c:pt>
                <c:pt idx="331">
                  <c:v>1.2666999999999999</c:v>
                </c:pt>
                <c:pt idx="332">
                  <c:v>1.2634000000000001</c:v>
                </c:pt>
                <c:pt idx="333">
                  <c:v>1.26</c:v>
                </c:pt>
                <c:pt idx="334">
                  <c:v>1.2442</c:v>
                </c:pt>
                <c:pt idx="335">
                  <c:v>1.2558</c:v>
                </c:pt>
                <c:pt idx="336">
                  <c:v>1.2533000000000001</c:v>
                </c:pt>
                <c:pt idx="337">
                  <c:v>1.2961</c:v>
                </c:pt>
                <c:pt idx="338">
                  <c:v>1.3414999999999999</c:v>
                </c:pt>
                <c:pt idx="339">
                  <c:v>1.3508</c:v>
                </c:pt>
                <c:pt idx="340">
                  <c:v>1.3087</c:v>
                </c:pt>
                <c:pt idx="341">
                  <c:v>1.2809999999999999</c:v>
                </c:pt>
                <c:pt idx="342">
                  <c:v>1.3104</c:v>
                </c:pt>
                <c:pt idx="343">
                  <c:v>1.2952999999999999</c:v>
                </c:pt>
                <c:pt idx="344">
                  <c:v>1.2844</c:v>
                </c:pt>
                <c:pt idx="345">
                  <c:v>1.3240000000000001</c:v>
                </c:pt>
                <c:pt idx="346">
                  <c:v>1.3240000000000001</c:v>
                </c:pt>
                <c:pt idx="347">
                  <c:v>1.3740000000000001</c:v>
                </c:pt>
                <c:pt idx="348">
                  <c:v>1.3392999999999999</c:v>
                </c:pt>
                <c:pt idx="349">
                  <c:v>1.2988</c:v>
                </c:pt>
                <c:pt idx="350">
                  <c:v>1.3435999999999999</c:v>
                </c:pt>
                <c:pt idx="351">
                  <c:v>1.3275999999999999</c:v>
                </c:pt>
                <c:pt idx="352">
                  <c:v>1.2853000000000001</c:v>
                </c:pt>
                <c:pt idx="353">
                  <c:v>1.3005</c:v>
                </c:pt>
                <c:pt idx="354">
                  <c:v>1.3394999999999999</c:v>
                </c:pt>
                <c:pt idx="355">
                  <c:v>1.3642000000000001</c:v>
                </c:pt>
                <c:pt idx="356">
                  <c:v>1.3124</c:v>
                </c:pt>
                <c:pt idx="357">
                  <c:v>1.3243</c:v>
                </c:pt>
                <c:pt idx="358">
                  <c:v>1.3030999999999999</c:v>
                </c:pt>
                <c:pt idx="359">
                  <c:v>1.4318</c:v>
                </c:pt>
                <c:pt idx="360">
                  <c:v>1.4525999999999999</c:v>
                </c:pt>
                <c:pt idx="361">
                  <c:v>1.488</c:v>
                </c:pt>
                <c:pt idx="362">
                  <c:v>1.5390999999999999</c:v>
                </c:pt>
                <c:pt idx="363">
                  <c:v>1.5184</c:v>
                </c:pt>
                <c:pt idx="364">
                  <c:v>1.4882</c:v>
                </c:pt>
                <c:pt idx="365">
                  <c:v>1.4623999999999999</c:v>
                </c:pt>
                <c:pt idx="366">
                  <c:v>1.4798</c:v>
                </c:pt>
                <c:pt idx="367">
                  <c:v>1.5275000000000001</c:v>
                </c:pt>
                <c:pt idx="368">
                  <c:v>1.5215000000000001</c:v>
                </c:pt>
                <c:pt idx="369">
                  <c:v>1.5738000000000001</c:v>
                </c:pt>
                <c:pt idx="370">
                  <c:v>1.6135999999999999</c:v>
                </c:pt>
                <c:pt idx="371">
                  <c:v>1.6135999999999999</c:v>
                </c:pt>
                <c:pt idx="372">
                  <c:v>1.5786</c:v>
                </c:pt>
                <c:pt idx="373">
                  <c:v>1.5376000000000001</c:v>
                </c:pt>
                <c:pt idx="374">
                  <c:v>1.5125</c:v>
                </c:pt>
                <c:pt idx="375">
                  <c:v>1.5720000000000001</c:v>
                </c:pt>
                <c:pt idx="376">
                  <c:v>1.6019000000000001</c:v>
                </c:pt>
                <c:pt idx="377">
                  <c:v>1.639</c:v>
                </c:pt>
                <c:pt idx="378">
                  <c:v>1.6576</c:v>
                </c:pt>
                <c:pt idx="379">
                  <c:v>1.7029000000000001</c:v>
                </c:pt>
                <c:pt idx="380">
                  <c:v>1.6342000000000001</c:v>
                </c:pt>
                <c:pt idx="381">
                  <c:v>1.6325000000000001</c:v>
                </c:pt>
                <c:pt idx="382">
                  <c:v>1.6088</c:v>
                </c:pt>
                <c:pt idx="383">
                  <c:v>1.5430999999999999</c:v>
                </c:pt>
                <c:pt idx="384">
                  <c:v>1.5808</c:v>
                </c:pt>
                <c:pt idx="385">
                  <c:v>1.5548</c:v>
                </c:pt>
                <c:pt idx="386">
                  <c:v>1.5575000000000001</c:v>
                </c:pt>
                <c:pt idx="387">
                  <c:v>1.5505</c:v>
                </c:pt>
                <c:pt idx="388">
                  <c:v>1.6051</c:v>
                </c:pt>
                <c:pt idx="389">
                  <c:v>1.5287999999999999</c:v>
                </c:pt>
                <c:pt idx="390">
                  <c:v>1.4539</c:v>
                </c:pt>
                <c:pt idx="391">
                  <c:v>1.4905999999999999</c:v>
                </c:pt>
                <c:pt idx="392">
                  <c:v>1.4383999999999999</c:v>
                </c:pt>
                <c:pt idx="393">
                  <c:v>1.5519000000000001</c:v>
                </c:pt>
                <c:pt idx="394">
                  <c:v>1.5519000000000001</c:v>
                </c:pt>
                <c:pt idx="395">
                  <c:v>1.5639000000000001</c:v>
                </c:pt>
                <c:pt idx="396">
                  <c:v>1.6162000000000001</c:v>
                </c:pt>
                <c:pt idx="397">
                  <c:v>1.6352</c:v>
                </c:pt>
                <c:pt idx="398">
                  <c:v>1.5896999999999999</c:v>
                </c:pt>
                <c:pt idx="399">
                  <c:v>1.5863</c:v>
                </c:pt>
                <c:pt idx="400">
                  <c:v>1.5488</c:v>
                </c:pt>
                <c:pt idx="401">
                  <c:v>1.6253</c:v>
                </c:pt>
                <c:pt idx="402">
                  <c:v>1.6677</c:v>
                </c:pt>
                <c:pt idx="403">
                  <c:v>1.6367</c:v>
                </c:pt>
                <c:pt idx="404">
                  <c:v>1.6367</c:v>
                </c:pt>
              </c:numCache>
            </c:numRef>
          </c:val>
          <c:smooth val="0"/>
          <c:extLst>
            <c:ext xmlns:c16="http://schemas.microsoft.com/office/drawing/2014/chart" uri="{C3380CC4-5D6E-409C-BE32-E72D297353CC}">
              <c16:uniqueId val="{00000001-FDB0-4374-8405-744C697A174D}"/>
            </c:ext>
          </c:extLst>
        </c:ser>
        <c:dLbls>
          <c:showLegendKey val="0"/>
          <c:showVal val="0"/>
          <c:showCatName val="0"/>
          <c:showSerName val="0"/>
          <c:showPercent val="0"/>
          <c:showBubbleSize val="0"/>
        </c:dLbls>
        <c:smooth val="0"/>
        <c:axId val="1024337024"/>
        <c:axId val="1024338560"/>
      </c:lineChart>
      <c:dateAx>
        <c:axId val="1024337024"/>
        <c:scaling>
          <c:orientation val="minMax"/>
          <c:min val="43977"/>
        </c:scaling>
        <c:delete val="0"/>
        <c:axPos val="b"/>
        <c:numFmt formatCode="[$-409]mmm\-yy;@" sourceLinked="0"/>
        <c:majorTickMark val="none"/>
        <c:minorTickMark val="none"/>
        <c:tickLblPos val="low"/>
        <c:spPr>
          <a:ln w="12700">
            <a:solidFill>
              <a:srgbClr val="000000"/>
            </a:solidFill>
            <a:prstDash val="solid"/>
          </a:ln>
        </c:spPr>
        <c:txPr>
          <a:bodyPr rot="0" vert="horz"/>
          <a:lstStyle/>
          <a:p>
            <a:pPr>
              <a:defRPr b="0" i="0">
                <a:latin typeface="Frutiger 45 Light"/>
                <a:ea typeface="Frutiger 45 Light"/>
                <a:cs typeface="Frutiger 45 Light"/>
              </a:defRPr>
            </a:pPr>
            <a:endParaRPr lang="en-US"/>
          </a:p>
        </c:txPr>
        <c:crossAx val="1024338560"/>
        <c:crosses val="autoZero"/>
        <c:auto val="1"/>
        <c:lblOffset val="100"/>
        <c:baseTimeUnit val="days"/>
        <c:majorUnit val="3"/>
        <c:majorTimeUnit val="months"/>
      </c:dateAx>
      <c:valAx>
        <c:axId val="1024338560"/>
        <c:scaling>
          <c:orientation val="minMax"/>
          <c:max val="3"/>
          <c:min val="0.5"/>
        </c:scaling>
        <c:delete val="0"/>
        <c:axPos val="l"/>
        <c:numFmt formatCode="#,##0.00" sourceLinked="0"/>
        <c:majorTickMark val="none"/>
        <c:minorTickMark val="none"/>
        <c:tickLblPos val="nextTo"/>
        <c:spPr>
          <a:ln w="25400">
            <a:noFill/>
          </a:ln>
        </c:spPr>
        <c:txPr>
          <a:bodyPr/>
          <a:lstStyle/>
          <a:p>
            <a:pPr>
              <a:defRPr b="0" i="0">
                <a:latin typeface="Frutiger 45 Light"/>
                <a:ea typeface="Frutiger 45 Light"/>
                <a:cs typeface="Frutiger 45 Light"/>
              </a:defRPr>
            </a:pPr>
            <a:endParaRPr lang="en-US"/>
          </a:p>
        </c:txPr>
        <c:crossAx val="1024337024"/>
        <c:crosses val="autoZero"/>
        <c:crossBetween val="midCat"/>
      </c:valAx>
      <c:spPr>
        <a:noFill/>
        <a:ln w="25400">
          <a:noFill/>
        </a:ln>
      </c:spPr>
    </c:plotArea>
    <c:legend>
      <c:legendPos val="b"/>
      <c:overlay val="0"/>
      <c:spPr>
        <a:noFill/>
        <a:ln w="25400">
          <a:noFill/>
        </a:ln>
        <a:effectLst/>
      </c:spPr>
      <c:txPr>
        <a:bodyPr/>
        <a:lstStyle/>
        <a:p>
          <a:pPr>
            <a:defRPr sz="1000" b="0" i="0">
              <a:latin typeface="Frutiger 45 Light"/>
            </a:defRPr>
          </a:pPr>
          <a:endParaRPr lang="en-US"/>
        </a:p>
      </c:txPr>
    </c:legend>
    <c:plotVisOnly val="1"/>
    <c:dispBlanksAs val="gap"/>
    <c:showDLblsOverMax val="0"/>
  </c:chart>
  <c:spPr>
    <a:solidFill>
      <a:srgbClr val="FFFFFF"/>
    </a:solidFill>
    <a:ln w="9525">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0907456012442902E-2"/>
          <c:y val="5.0579384637008284E-2"/>
          <c:w val="0.92909254398755714"/>
          <c:h val="0.73820561883969948"/>
        </c:manualLayout>
      </c:layout>
      <c:barChart>
        <c:barDir val="col"/>
        <c:grouping val="clustered"/>
        <c:varyColors val="0"/>
        <c:ser>
          <c:idx val="0"/>
          <c:order val="0"/>
          <c:spPr>
            <a:solidFill>
              <a:schemeClr val="tx1"/>
            </a:solidFill>
            <a:ln w="9525">
              <a:solidFill>
                <a:srgbClr val="FFFFFF"/>
              </a:solidFill>
            </a:ln>
            <a:effectLst/>
          </c:spPr>
          <c:invertIfNegative val="0"/>
          <c:dPt>
            <c:idx val="0"/>
            <c:invertIfNegative val="0"/>
            <c:bubble3D val="0"/>
            <c:spPr>
              <a:solidFill>
                <a:srgbClr val="4D3C2F"/>
              </a:solidFill>
              <a:ln w="9525">
                <a:solidFill>
                  <a:srgbClr val="FFFFFF"/>
                </a:solidFill>
              </a:ln>
              <a:effectLst/>
            </c:spPr>
            <c:extLst>
              <c:ext xmlns:c16="http://schemas.microsoft.com/office/drawing/2014/chart" uri="{C3380CC4-5D6E-409C-BE32-E72D297353CC}">
                <c16:uniqueId val="{00000004-C655-4C94-B3F0-620763449A6F}"/>
              </c:ext>
            </c:extLst>
          </c:dPt>
          <c:dPt>
            <c:idx val="1"/>
            <c:invertIfNegative val="0"/>
            <c:bubble3D val="0"/>
            <c:spPr>
              <a:solidFill>
                <a:srgbClr val="4D3C2F"/>
              </a:solidFill>
              <a:ln w="9525">
                <a:solidFill>
                  <a:srgbClr val="FFFFFF"/>
                </a:solidFill>
              </a:ln>
              <a:effectLst/>
            </c:spPr>
            <c:extLst>
              <c:ext xmlns:c16="http://schemas.microsoft.com/office/drawing/2014/chart" uri="{C3380CC4-5D6E-409C-BE32-E72D297353CC}">
                <c16:uniqueId val="{00000005-C655-4C94-B3F0-620763449A6F}"/>
              </c:ext>
            </c:extLst>
          </c:dPt>
          <c:dPt>
            <c:idx val="2"/>
            <c:invertIfNegative val="0"/>
            <c:bubble3D val="0"/>
            <c:spPr>
              <a:solidFill>
                <a:srgbClr val="CFBD9B"/>
              </a:solidFill>
              <a:ln w="9525">
                <a:solidFill>
                  <a:srgbClr val="FFFFFF"/>
                </a:solidFill>
              </a:ln>
              <a:effectLst/>
            </c:spPr>
            <c:extLst>
              <c:ext xmlns:c16="http://schemas.microsoft.com/office/drawing/2014/chart" uri="{C3380CC4-5D6E-409C-BE32-E72D297353CC}">
                <c16:uniqueId val="{00000001-C655-4C94-B3F0-620763449A6F}"/>
              </c:ext>
            </c:extLst>
          </c:dPt>
          <c:dPt>
            <c:idx val="3"/>
            <c:invertIfNegative val="0"/>
            <c:bubble3D val="0"/>
            <c:spPr>
              <a:solidFill>
                <a:srgbClr val="4D3C2F"/>
              </a:solidFill>
              <a:ln w="9525">
                <a:solidFill>
                  <a:srgbClr val="FFFFFF"/>
                </a:solidFill>
              </a:ln>
              <a:effectLst/>
            </c:spPr>
            <c:extLst>
              <c:ext xmlns:c16="http://schemas.microsoft.com/office/drawing/2014/chart" uri="{C3380CC4-5D6E-409C-BE32-E72D297353CC}">
                <c16:uniqueId val="{00000006-C655-4C94-B3F0-620763449A6F}"/>
              </c:ext>
            </c:extLst>
          </c:dPt>
          <c:dPt>
            <c:idx val="4"/>
            <c:invertIfNegative val="0"/>
            <c:bubble3D val="0"/>
            <c:spPr>
              <a:solidFill>
                <a:srgbClr val="4D3C2F"/>
              </a:solidFill>
              <a:ln w="9525">
                <a:solidFill>
                  <a:srgbClr val="FFFFFF"/>
                </a:solidFill>
              </a:ln>
              <a:effectLst/>
            </c:spPr>
            <c:extLst>
              <c:ext xmlns:c16="http://schemas.microsoft.com/office/drawing/2014/chart" uri="{C3380CC4-5D6E-409C-BE32-E72D297353CC}">
                <c16:uniqueId val="{00000007-C655-4C94-B3F0-620763449A6F}"/>
              </c:ext>
            </c:extLst>
          </c:dPt>
          <c:dPt>
            <c:idx val="5"/>
            <c:invertIfNegative val="0"/>
            <c:bubble3D val="0"/>
            <c:spPr>
              <a:solidFill>
                <a:srgbClr val="4D3C2F"/>
              </a:solidFill>
              <a:ln w="9525">
                <a:solidFill>
                  <a:srgbClr val="FFFFFF"/>
                </a:solidFill>
              </a:ln>
              <a:effectLst/>
            </c:spPr>
            <c:extLst>
              <c:ext xmlns:c16="http://schemas.microsoft.com/office/drawing/2014/chart" uri="{C3380CC4-5D6E-409C-BE32-E72D297353CC}">
                <c16:uniqueId val="{00000008-C655-4C94-B3F0-620763449A6F}"/>
              </c:ext>
            </c:extLst>
          </c:dPt>
          <c:cat>
            <c:strRef>
              <c:f>'CHART senior loans'!$D$9:$D$14</c:f>
              <c:strCache>
                <c:ptCount val="6"/>
                <c:pt idx="0">
                  <c:v>EM sovereign (USD)</c:v>
                </c:pt>
                <c:pt idx="1">
                  <c:v>USD HY</c:v>
                </c:pt>
                <c:pt idx="2">
                  <c:v>US senior loans</c:v>
                </c:pt>
                <c:pt idx="3">
                  <c:v>EUR HY (USD)</c:v>
                </c:pt>
                <c:pt idx="4">
                  <c:v>USD IG Intermediate</c:v>
                </c:pt>
                <c:pt idx="5">
                  <c:v>UST 10y</c:v>
                </c:pt>
              </c:strCache>
            </c:strRef>
          </c:cat>
          <c:val>
            <c:numRef>
              <c:f>'CHART senior loans'!$E$9:$E$14</c:f>
              <c:numCache>
                <c:formatCode>General</c:formatCode>
                <c:ptCount val="6"/>
                <c:pt idx="0">
                  <c:v>5.0999999999999996</c:v>
                </c:pt>
                <c:pt idx="1">
                  <c:v>4.2</c:v>
                </c:pt>
                <c:pt idx="2">
                  <c:v>4.3</c:v>
                </c:pt>
                <c:pt idx="3">
                  <c:v>3.5</c:v>
                </c:pt>
                <c:pt idx="4">
                  <c:v>1.6</c:v>
                </c:pt>
                <c:pt idx="5">
                  <c:v>1.54</c:v>
                </c:pt>
              </c:numCache>
            </c:numRef>
          </c:val>
          <c:extLst>
            <c:ext xmlns:c16="http://schemas.microsoft.com/office/drawing/2014/chart" uri="{C3380CC4-5D6E-409C-BE32-E72D297353CC}">
              <c16:uniqueId val="{00000002-C655-4C94-B3F0-620763449A6F}"/>
            </c:ext>
          </c:extLst>
        </c:ser>
        <c:dLbls>
          <c:showLegendKey val="0"/>
          <c:showVal val="0"/>
          <c:showCatName val="0"/>
          <c:showSerName val="0"/>
          <c:showPercent val="0"/>
          <c:showBubbleSize val="0"/>
        </c:dLbls>
        <c:gapWidth val="50"/>
        <c:axId val="1342632128"/>
        <c:axId val="1342641280"/>
      </c:barChart>
      <c:catAx>
        <c:axId val="1342632128"/>
        <c:scaling>
          <c:orientation val="minMax"/>
        </c:scaling>
        <c:delete val="0"/>
        <c:axPos val="b"/>
        <c:numFmt formatCode="General" sourceLinked="1"/>
        <c:majorTickMark val="none"/>
        <c:minorTickMark val="none"/>
        <c:tickLblPos val="low"/>
        <c:spPr>
          <a:noFill/>
          <a:ln w="12700"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rgbClr val="000000"/>
                </a:solidFill>
                <a:latin typeface="Frutiger 45 Light" panose="020B0603020202020204" pitchFamily="34" charset="0"/>
                <a:ea typeface="+mn-ea"/>
                <a:cs typeface="+mn-cs"/>
              </a:defRPr>
            </a:pPr>
            <a:endParaRPr lang="en-US"/>
          </a:p>
        </c:txPr>
        <c:crossAx val="1342641280"/>
        <c:crosses val="autoZero"/>
        <c:auto val="1"/>
        <c:lblAlgn val="ctr"/>
        <c:lblOffset val="100"/>
        <c:noMultiLvlLbl val="0"/>
      </c:catAx>
      <c:valAx>
        <c:axId val="1342641280"/>
        <c:scaling>
          <c:orientation val="minMax"/>
        </c:scaling>
        <c:delete val="0"/>
        <c:axPos val="l"/>
        <c:numFmt formatCode="#,##0;\(#,##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000" b="0" i="0" u="none" strike="noStrike" kern="1200" baseline="0">
                <a:solidFill>
                  <a:srgbClr val="000000"/>
                </a:solidFill>
                <a:latin typeface="Frutiger 45 Light" panose="020B0603020202020204" pitchFamily="34" charset="0"/>
                <a:ea typeface="+mn-ea"/>
                <a:cs typeface="+mn-cs"/>
              </a:defRPr>
            </a:pPr>
            <a:endParaRPr lang="en-US"/>
          </a:p>
        </c:txPr>
        <c:crossAx val="1342632128"/>
        <c:crosses val="autoZero"/>
        <c:crossBetween val="between"/>
      </c:valAx>
      <c:spPr>
        <a:solidFill>
          <a:srgbClr val="FFFFFF"/>
        </a:solidFill>
        <a:ln>
          <a:noFill/>
        </a:ln>
        <a:effectLst/>
      </c:spPr>
    </c:plotArea>
    <c:plotVisOnly val="1"/>
    <c:dispBlanksAs val="gap"/>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200">
          <a:solidFill>
            <a:srgbClr val="000000"/>
          </a:solidFill>
          <a:latin typeface="Frutiger 45 Light" panose="020B0603020202020204" pitchFamily="34" charset="0"/>
          <a:ea typeface="+mn-ea"/>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3928771522152791"/>
          <c:y val="0.11095166952413654"/>
          <c:w val="0.78650574928133987"/>
          <c:h val="0.62407115777194522"/>
        </c:manualLayout>
      </c:layout>
      <c:lineChart>
        <c:grouping val="standard"/>
        <c:varyColors val="0"/>
        <c:ser>
          <c:idx val="0"/>
          <c:order val="0"/>
          <c:tx>
            <c:strRef>
              <c:f>'CHART Combined'!$H$6</c:f>
              <c:strCache>
                <c:ptCount val="1"/>
                <c:pt idx="0">
                  <c:v>US</c:v>
                </c:pt>
              </c:strCache>
            </c:strRef>
          </c:tx>
          <c:spPr>
            <a:ln w="28575" cap="rnd">
              <a:solidFill>
                <a:schemeClr val="accent5">
                  <a:lumMod val="50000"/>
                </a:schemeClr>
              </a:solidFill>
              <a:round/>
            </a:ln>
            <a:effectLst/>
          </c:spPr>
          <c:marker>
            <c:symbol val="none"/>
          </c:marker>
          <c:cat>
            <c:numRef>
              <c:f>'CHART Combined'!$G$7:$G$307</c:f>
              <c:numCache>
                <c:formatCode>m/d/yyyy</c:formatCode>
                <c:ptCount val="301"/>
                <c:pt idx="0">
                  <c:v>35370</c:v>
                </c:pt>
                <c:pt idx="1">
                  <c:v>35400</c:v>
                </c:pt>
                <c:pt idx="2">
                  <c:v>35431</c:v>
                </c:pt>
                <c:pt idx="3">
                  <c:v>35462</c:v>
                </c:pt>
                <c:pt idx="4">
                  <c:v>35490</c:v>
                </c:pt>
                <c:pt idx="5">
                  <c:v>35521</c:v>
                </c:pt>
                <c:pt idx="6">
                  <c:v>35551</c:v>
                </c:pt>
                <c:pt idx="7">
                  <c:v>35582</c:v>
                </c:pt>
                <c:pt idx="8">
                  <c:v>35612</c:v>
                </c:pt>
                <c:pt idx="9">
                  <c:v>35643</c:v>
                </c:pt>
                <c:pt idx="10">
                  <c:v>35674</c:v>
                </c:pt>
                <c:pt idx="11">
                  <c:v>35704</c:v>
                </c:pt>
                <c:pt idx="12">
                  <c:v>35735</c:v>
                </c:pt>
                <c:pt idx="13">
                  <c:v>35765</c:v>
                </c:pt>
                <c:pt idx="14">
                  <c:v>35796</c:v>
                </c:pt>
                <c:pt idx="15">
                  <c:v>35827</c:v>
                </c:pt>
                <c:pt idx="16">
                  <c:v>35855</c:v>
                </c:pt>
                <c:pt idx="17">
                  <c:v>35886</c:v>
                </c:pt>
                <c:pt idx="18">
                  <c:v>35916</c:v>
                </c:pt>
                <c:pt idx="19">
                  <c:v>35947</c:v>
                </c:pt>
                <c:pt idx="20">
                  <c:v>35977</c:v>
                </c:pt>
                <c:pt idx="21">
                  <c:v>36008</c:v>
                </c:pt>
                <c:pt idx="22">
                  <c:v>36039</c:v>
                </c:pt>
                <c:pt idx="23">
                  <c:v>36069</c:v>
                </c:pt>
                <c:pt idx="24">
                  <c:v>36100</c:v>
                </c:pt>
                <c:pt idx="25">
                  <c:v>36130</c:v>
                </c:pt>
                <c:pt idx="26">
                  <c:v>36161</c:v>
                </c:pt>
                <c:pt idx="27">
                  <c:v>36192</c:v>
                </c:pt>
                <c:pt idx="28">
                  <c:v>36220</c:v>
                </c:pt>
                <c:pt idx="29">
                  <c:v>36251</c:v>
                </c:pt>
                <c:pt idx="30">
                  <c:v>36281</c:v>
                </c:pt>
                <c:pt idx="31">
                  <c:v>36312</c:v>
                </c:pt>
                <c:pt idx="32">
                  <c:v>36342</c:v>
                </c:pt>
                <c:pt idx="33">
                  <c:v>36373</c:v>
                </c:pt>
                <c:pt idx="34">
                  <c:v>36404</c:v>
                </c:pt>
                <c:pt idx="35">
                  <c:v>36434</c:v>
                </c:pt>
                <c:pt idx="36">
                  <c:v>36465</c:v>
                </c:pt>
                <c:pt idx="37">
                  <c:v>36495</c:v>
                </c:pt>
                <c:pt idx="38">
                  <c:v>36526</c:v>
                </c:pt>
                <c:pt idx="39">
                  <c:v>36557</c:v>
                </c:pt>
                <c:pt idx="40">
                  <c:v>36586</c:v>
                </c:pt>
                <c:pt idx="41">
                  <c:v>36617</c:v>
                </c:pt>
                <c:pt idx="42">
                  <c:v>36647</c:v>
                </c:pt>
                <c:pt idx="43">
                  <c:v>36678</c:v>
                </c:pt>
                <c:pt idx="44">
                  <c:v>36708</c:v>
                </c:pt>
                <c:pt idx="45">
                  <c:v>36739</c:v>
                </c:pt>
                <c:pt idx="46">
                  <c:v>36770</c:v>
                </c:pt>
                <c:pt idx="47">
                  <c:v>36800</c:v>
                </c:pt>
                <c:pt idx="48">
                  <c:v>36831</c:v>
                </c:pt>
                <c:pt idx="49">
                  <c:v>36861</c:v>
                </c:pt>
                <c:pt idx="50">
                  <c:v>36892</c:v>
                </c:pt>
                <c:pt idx="51">
                  <c:v>36923</c:v>
                </c:pt>
                <c:pt idx="52">
                  <c:v>36951</c:v>
                </c:pt>
                <c:pt idx="53">
                  <c:v>36982</c:v>
                </c:pt>
                <c:pt idx="54">
                  <c:v>37012</c:v>
                </c:pt>
                <c:pt idx="55">
                  <c:v>37043</c:v>
                </c:pt>
                <c:pt idx="56">
                  <c:v>37073</c:v>
                </c:pt>
                <c:pt idx="57">
                  <c:v>37104</c:v>
                </c:pt>
                <c:pt idx="58">
                  <c:v>37135</c:v>
                </c:pt>
                <c:pt idx="59">
                  <c:v>37165</c:v>
                </c:pt>
                <c:pt idx="60">
                  <c:v>37196</c:v>
                </c:pt>
                <c:pt idx="61">
                  <c:v>37226</c:v>
                </c:pt>
                <c:pt idx="62">
                  <c:v>37257</c:v>
                </c:pt>
                <c:pt idx="63">
                  <c:v>37288</c:v>
                </c:pt>
                <c:pt idx="64">
                  <c:v>37316</c:v>
                </c:pt>
                <c:pt idx="65">
                  <c:v>37347</c:v>
                </c:pt>
                <c:pt idx="66">
                  <c:v>37377</c:v>
                </c:pt>
                <c:pt idx="67">
                  <c:v>37408</c:v>
                </c:pt>
                <c:pt idx="68">
                  <c:v>37438</c:v>
                </c:pt>
                <c:pt idx="69">
                  <c:v>37469</c:v>
                </c:pt>
                <c:pt idx="70">
                  <c:v>37500</c:v>
                </c:pt>
                <c:pt idx="71">
                  <c:v>37530</c:v>
                </c:pt>
                <c:pt idx="72">
                  <c:v>37561</c:v>
                </c:pt>
                <c:pt idx="73">
                  <c:v>37591</c:v>
                </c:pt>
                <c:pt idx="74">
                  <c:v>37622</c:v>
                </c:pt>
                <c:pt idx="75">
                  <c:v>37653</c:v>
                </c:pt>
                <c:pt idx="76">
                  <c:v>37681</c:v>
                </c:pt>
                <c:pt idx="77">
                  <c:v>37712</c:v>
                </c:pt>
                <c:pt idx="78">
                  <c:v>37742</c:v>
                </c:pt>
                <c:pt idx="79">
                  <c:v>37773</c:v>
                </c:pt>
                <c:pt idx="80">
                  <c:v>37803</c:v>
                </c:pt>
                <c:pt idx="81">
                  <c:v>37834</c:v>
                </c:pt>
                <c:pt idx="82">
                  <c:v>37865</c:v>
                </c:pt>
                <c:pt idx="83">
                  <c:v>37895</c:v>
                </c:pt>
                <c:pt idx="84">
                  <c:v>37926</c:v>
                </c:pt>
                <c:pt idx="85">
                  <c:v>37956</c:v>
                </c:pt>
                <c:pt idx="86">
                  <c:v>37987</c:v>
                </c:pt>
                <c:pt idx="87">
                  <c:v>38018</c:v>
                </c:pt>
                <c:pt idx="88">
                  <c:v>38047</c:v>
                </c:pt>
                <c:pt idx="89">
                  <c:v>38078</c:v>
                </c:pt>
                <c:pt idx="90">
                  <c:v>38108</c:v>
                </c:pt>
                <c:pt idx="91">
                  <c:v>38139</c:v>
                </c:pt>
                <c:pt idx="92">
                  <c:v>38169</c:v>
                </c:pt>
                <c:pt idx="93">
                  <c:v>38200</c:v>
                </c:pt>
                <c:pt idx="94">
                  <c:v>38231</c:v>
                </c:pt>
                <c:pt idx="95">
                  <c:v>38261</c:v>
                </c:pt>
                <c:pt idx="96">
                  <c:v>38292</c:v>
                </c:pt>
                <c:pt idx="97">
                  <c:v>38322</c:v>
                </c:pt>
                <c:pt idx="98">
                  <c:v>38353</c:v>
                </c:pt>
                <c:pt idx="99">
                  <c:v>38384</c:v>
                </c:pt>
                <c:pt idx="100">
                  <c:v>38412</c:v>
                </c:pt>
                <c:pt idx="101">
                  <c:v>38443</c:v>
                </c:pt>
                <c:pt idx="102">
                  <c:v>38473</c:v>
                </c:pt>
                <c:pt idx="103">
                  <c:v>38504</c:v>
                </c:pt>
                <c:pt idx="104">
                  <c:v>38534</c:v>
                </c:pt>
                <c:pt idx="105">
                  <c:v>38565</c:v>
                </c:pt>
                <c:pt idx="106">
                  <c:v>38596</c:v>
                </c:pt>
                <c:pt idx="107">
                  <c:v>38626</c:v>
                </c:pt>
                <c:pt idx="108">
                  <c:v>38657</c:v>
                </c:pt>
                <c:pt idx="109">
                  <c:v>38687</c:v>
                </c:pt>
                <c:pt idx="110">
                  <c:v>38718</c:v>
                </c:pt>
                <c:pt idx="111">
                  <c:v>38749</c:v>
                </c:pt>
                <c:pt idx="112">
                  <c:v>38777</c:v>
                </c:pt>
                <c:pt idx="113">
                  <c:v>38808</c:v>
                </c:pt>
                <c:pt idx="114">
                  <c:v>38838</c:v>
                </c:pt>
                <c:pt idx="115">
                  <c:v>38869</c:v>
                </c:pt>
                <c:pt idx="116">
                  <c:v>38899</c:v>
                </c:pt>
                <c:pt idx="117">
                  <c:v>38930</c:v>
                </c:pt>
                <c:pt idx="118">
                  <c:v>38961</c:v>
                </c:pt>
                <c:pt idx="119">
                  <c:v>38991</c:v>
                </c:pt>
                <c:pt idx="120">
                  <c:v>39022</c:v>
                </c:pt>
                <c:pt idx="121">
                  <c:v>39052</c:v>
                </c:pt>
                <c:pt idx="122">
                  <c:v>39083</c:v>
                </c:pt>
                <c:pt idx="123">
                  <c:v>39114</c:v>
                </c:pt>
                <c:pt idx="124">
                  <c:v>39142</c:v>
                </c:pt>
                <c:pt idx="125">
                  <c:v>39173</c:v>
                </c:pt>
                <c:pt idx="126">
                  <c:v>39203</c:v>
                </c:pt>
                <c:pt idx="127">
                  <c:v>39234</c:v>
                </c:pt>
                <c:pt idx="128">
                  <c:v>39264</c:v>
                </c:pt>
                <c:pt idx="129">
                  <c:v>39295</c:v>
                </c:pt>
                <c:pt idx="130">
                  <c:v>39326</c:v>
                </c:pt>
                <c:pt idx="131">
                  <c:v>39356</c:v>
                </c:pt>
                <c:pt idx="132">
                  <c:v>39387</c:v>
                </c:pt>
                <c:pt idx="133">
                  <c:v>39417</c:v>
                </c:pt>
                <c:pt idx="134">
                  <c:v>39448</c:v>
                </c:pt>
                <c:pt idx="135">
                  <c:v>39479</c:v>
                </c:pt>
                <c:pt idx="136">
                  <c:v>39508</c:v>
                </c:pt>
                <c:pt idx="137">
                  <c:v>39539</c:v>
                </c:pt>
                <c:pt idx="138">
                  <c:v>39569</c:v>
                </c:pt>
                <c:pt idx="139">
                  <c:v>39600</c:v>
                </c:pt>
                <c:pt idx="140">
                  <c:v>39630</c:v>
                </c:pt>
                <c:pt idx="141">
                  <c:v>39661</c:v>
                </c:pt>
                <c:pt idx="142">
                  <c:v>39692</c:v>
                </c:pt>
                <c:pt idx="143">
                  <c:v>39722</c:v>
                </c:pt>
                <c:pt idx="144">
                  <c:v>39753</c:v>
                </c:pt>
                <c:pt idx="145">
                  <c:v>39783</c:v>
                </c:pt>
                <c:pt idx="146">
                  <c:v>39814</c:v>
                </c:pt>
                <c:pt idx="147">
                  <c:v>39845</c:v>
                </c:pt>
                <c:pt idx="148">
                  <c:v>39873</c:v>
                </c:pt>
                <c:pt idx="149">
                  <c:v>39904</c:v>
                </c:pt>
                <c:pt idx="150">
                  <c:v>39934</c:v>
                </c:pt>
                <c:pt idx="151">
                  <c:v>39965</c:v>
                </c:pt>
                <c:pt idx="152">
                  <c:v>39995</c:v>
                </c:pt>
                <c:pt idx="153">
                  <c:v>40026</c:v>
                </c:pt>
                <c:pt idx="154">
                  <c:v>40057</c:v>
                </c:pt>
                <c:pt idx="155">
                  <c:v>40087</c:v>
                </c:pt>
                <c:pt idx="156">
                  <c:v>40118</c:v>
                </c:pt>
                <c:pt idx="157">
                  <c:v>40148</c:v>
                </c:pt>
                <c:pt idx="158">
                  <c:v>40179</c:v>
                </c:pt>
                <c:pt idx="159">
                  <c:v>40210</c:v>
                </c:pt>
                <c:pt idx="160">
                  <c:v>40238</c:v>
                </c:pt>
                <c:pt idx="161">
                  <c:v>40269</c:v>
                </c:pt>
                <c:pt idx="162">
                  <c:v>40299</c:v>
                </c:pt>
                <c:pt idx="163">
                  <c:v>40330</c:v>
                </c:pt>
                <c:pt idx="164">
                  <c:v>40360</c:v>
                </c:pt>
                <c:pt idx="165">
                  <c:v>40391</c:v>
                </c:pt>
                <c:pt idx="166">
                  <c:v>40422</c:v>
                </c:pt>
                <c:pt idx="167">
                  <c:v>40452</c:v>
                </c:pt>
                <c:pt idx="168">
                  <c:v>40483</c:v>
                </c:pt>
                <c:pt idx="169">
                  <c:v>40513</c:v>
                </c:pt>
                <c:pt idx="170">
                  <c:v>40544</c:v>
                </c:pt>
                <c:pt idx="171">
                  <c:v>40575</c:v>
                </c:pt>
                <c:pt idx="172">
                  <c:v>40603</c:v>
                </c:pt>
                <c:pt idx="173">
                  <c:v>40634</c:v>
                </c:pt>
                <c:pt idx="174">
                  <c:v>40664</c:v>
                </c:pt>
                <c:pt idx="175">
                  <c:v>40695</c:v>
                </c:pt>
                <c:pt idx="176">
                  <c:v>40725</c:v>
                </c:pt>
                <c:pt idx="177">
                  <c:v>40756</c:v>
                </c:pt>
                <c:pt idx="178">
                  <c:v>40787</c:v>
                </c:pt>
                <c:pt idx="179">
                  <c:v>40817</c:v>
                </c:pt>
                <c:pt idx="180">
                  <c:v>40848</c:v>
                </c:pt>
                <c:pt idx="181">
                  <c:v>40878</c:v>
                </c:pt>
                <c:pt idx="182">
                  <c:v>40909</c:v>
                </c:pt>
                <c:pt idx="183">
                  <c:v>40940</c:v>
                </c:pt>
                <c:pt idx="184">
                  <c:v>40969</c:v>
                </c:pt>
                <c:pt idx="185">
                  <c:v>41000</c:v>
                </c:pt>
                <c:pt idx="186">
                  <c:v>41030</c:v>
                </c:pt>
                <c:pt idx="187">
                  <c:v>41061</c:v>
                </c:pt>
                <c:pt idx="188">
                  <c:v>41091</c:v>
                </c:pt>
                <c:pt idx="189">
                  <c:v>41122</c:v>
                </c:pt>
                <c:pt idx="190">
                  <c:v>41153</c:v>
                </c:pt>
                <c:pt idx="191">
                  <c:v>41183</c:v>
                </c:pt>
                <c:pt idx="192">
                  <c:v>41214</c:v>
                </c:pt>
                <c:pt idx="193">
                  <c:v>41244</c:v>
                </c:pt>
                <c:pt idx="194">
                  <c:v>41275</c:v>
                </c:pt>
                <c:pt idx="195">
                  <c:v>41306</c:v>
                </c:pt>
                <c:pt idx="196">
                  <c:v>41334</c:v>
                </c:pt>
                <c:pt idx="197">
                  <c:v>41365</c:v>
                </c:pt>
                <c:pt idx="198">
                  <c:v>41395</c:v>
                </c:pt>
                <c:pt idx="199">
                  <c:v>41426</c:v>
                </c:pt>
                <c:pt idx="200">
                  <c:v>41456</c:v>
                </c:pt>
                <c:pt idx="201">
                  <c:v>41487</c:v>
                </c:pt>
                <c:pt idx="202">
                  <c:v>41518</c:v>
                </c:pt>
                <c:pt idx="203">
                  <c:v>41548</c:v>
                </c:pt>
                <c:pt idx="204">
                  <c:v>41579</c:v>
                </c:pt>
                <c:pt idx="205">
                  <c:v>41609</c:v>
                </c:pt>
                <c:pt idx="206">
                  <c:v>41640</c:v>
                </c:pt>
                <c:pt idx="207">
                  <c:v>41671</c:v>
                </c:pt>
                <c:pt idx="208">
                  <c:v>41699</c:v>
                </c:pt>
                <c:pt idx="209">
                  <c:v>41730</c:v>
                </c:pt>
                <c:pt idx="210">
                  <c:v>41760</c:v>
                </c:pt>
                <c:pt idx="211">
                  <c:v>41791</c:v>
                </c:pt>
                <c:pt idx="212">
                  <c:v>41821</c:v>
                </c:pt>
                <c:pt idx="213">
                  <c:v>41852</c:v>
                </c:pt>
                <c:pt idx="214">
                  <c:v>41883</c:v>
                </c:pt>
                <c:pt idx="215">
                  <c:v>41913</c:v>
                </c:pt>
                <c:pt idx="216">
                  <c:v>41944</c:v>
                </c:pt>
                <c:pt idx="217">
                  <c:v>41974</c:v>
                </c:pt>
                <c:pt idx="218">
                  <c:v>42005</c:v>
                </c:pt>
                <c:pt idx="219">
                  <c:v>42036</c:v>
                </c:pt>
                <c:pt idx="220">
                  <c:v>42064</c:v>
                </c:pt>
                <c:pt idx="221">
                  <c:v>42095</c:v>
                </c:pt>
                <c:pt idx="222">
                  <c:v>42125</c:v>
                </c:pt>
                <c:pt idx="223">
                  <c:v>42156</c:v>
                </c:pt>
                <c:pt idx="224">
                  <c:v>42186</c:v>
                </c:pt>
                <c:pt idx="225">
                  <c:v>42217</c:v>
                </c:pt>
                <c:pt idx="226">
                  <c:v>42248</c:v>
                </c:pt>
                <c:pt idx="227">
                  <c:v>42278</c:v>
                </c:pt>
                <c:pt idx="228">
                  <c:v>42309</c:v>
                </c:pt>
                <c:pt idx="229">
                  <c:v>42339</c:v>
                </c:pt>
                <c:pt idx="230">
                  <c:v>42370</c:v>
                </c:pt>
                <c:pt idx="231">
                  <c:v>42401</c:v>
                </c:pt>
                <c:pt idx="232">
                  <c:v>42430</c:v>
                </c:pt>
                <c:pt idx="233">
                  <c:v>42461</c:v>
                </c:pt>
                <c:pt idx="234">
                  <c:v>42491</c:v>
                </c:pt>
                <c:pt idx="235">
                  <c:v>42522</c:v>
                </c:pt>
                <c:pt idx="236">
                  <c:v>42552</c:v>
                </c:pt>
                <c:pt idx="237">
                  <c:v>42583</c:v>
                </c:pt>
                <c:pt idx="238">
                  <c:v>42614</c:v>
                </c:pt>
                <c:pt idx="239">
                  <c:v>42644</c:v>
                </c:pt>
                <c:pt idx="240">
                  <c:v>42675</c:v>
                </c:pt>
                <c:pt idx="241">
                  <c:v>42705</c:v>
                </c:pt>
                <c:pt idx="242">
                  <c:v>42736</c:v>
                </c:pt>
                <c:pt idx="243">
                  <c:v>42767</c:v>
                </c:pt>
                <c:pt idx="244">
                  <c:v>42795</c:v>
                </c:pt>
                <c:pt idx="245">
                  <c:v>42826</c:v>
                </c:pt>
                <c:pt idx="246">
                  <c:v>42856</c:v>
                </c:pt>
                <c:pt idx="247">
                  <c:v>42887</c:v>
                </c:pt>
                <c:pt idx="248">
                  <c:v>42917</c:v>
                </c:pt>
                <c:pt idx="249">
                  <c:v>42948</c:v>
                </c:pt>
                <c:pt idx="250">
                  <c:v>42979</c:v>
                </c:pt>
                <c:pt idx="251">
                  <c:v>43009</c:v>
                </c:pt>
                <c:pt idx="252">
                  <c:v>43040</c:v>
                </c:pt>
                <c:pt idx="253">
                  <c:v>43070</c:v>
                </c:pt>
                <c:pt idx="254">
                  <c:v>43101</c:v>
                </c:pt>
                <c:pt idx="255">
                  <c:v>43132</c:v>
                </c:pt>
                <c:pt idx="256">
                  <c:v>43160</c:v>
                </c:pt>
                <c:pt idx="257">
                  <c:v>43191</c:v>
                </c:pt>
                <c:pt idx="258">
                  <c:v>43221</c:v>
                </c:pt>
                <c:pt idx="259">
                  <c:v>43252</c:v>
                </c:pt>
                <c:pt idx="260">
                  <c:v>43282</c:v>
                </c:pt>
                <c:pt idx="261">
                  <c:v>43313</c:v>
                </c:pt>
                <c:pt idx="262">
                  <c:v>43344</c:v>
                </c:pt>
                <c:pt idx="263">
                  <c:v>43374</c:v>
                </c:pt>
                <c:pt idx="264">
                  <c:v>43405</c:v>
                </c:pt>
                <c:pt idx="265">
                  <c:v>43435</c:v>
                </c:pt>
                <c:pt idx="266">
                  <c:v>43466</c:v>
                </c:pt>
                <c:pt idx="267">
                  <c:v>43497</c:v>
                </c:pt>
                <c:pt idx="268">
                  <c:v>43525</c:v>
                </c:pt>
                <c:pt idx="269">
                  <c:v>43556</c:v>
                </c:pt>
                <c:pt idx="270">
                  <c:v>43586</c:v>
                </c:pt>
                <c:pt idx="271">
                  <c:v>43617</c:v>
                </c:pt>
                <c:pt idx="272">
                  <c:v>43647</c:v>
                </c:pt>
                <c:pt idx="273">
                  <c:v>43678</c:v>
                </c:pt>
                <c:pt idx="274">
                  <c:v>43709</c:v>
                </c:pt>
                <c:pt idx="275">
                  <c:v>43739</c:v>
                </c:pt>
                <c:pt idx="276">
                  <c:v>43770</c:v>
                </c:pt>
                <c:pt idx="277">
                  <c:v>43800</c:v>
                </c:pt>
                <c:pt idx="278">
                  <c:v>43831</c:v>
                </c:pt>
                <c:pt idx="279">
                  <c:v>43862</c:v>
                </c:pt>
                <c:pt idx="280">
                  <c:v>43891</c:v>
                </c:pt>
                <c:pt idx="281">
                  <c:v>43922</c:v>
                </c:pt>
                <c:pt idx="282">
                  <c:v>43952</c:v>
                </c:pt>
                <c:pt idx="283">
                  <c:v>43983</c:v>
                </c:pt>
                <c:pt idx="284">
                  <c:v>44013</c:v>
                </c:pt>
                <c:pt idx="285">
                  <c:v>44044</c:v>
                </c:pt>
                <c:pt idx="286">
                  <c:v>44075</c:v>
                </c:pt>
                <c:pt idx="287">
                  <c:v>44105</c:v>
                </c:pt>
                <c:pt idx="288">
                  <c:v>44136</c:v>
                </c:pt>
                <c:pt idx="289">
                  <c:v>44166</c:v>
                </c:pt>
                <c:pt idx="290">
                  <c:v>44197</c:v>
                </c:pt>
                <c:pt idx="291">
                  <c:v>44228</c:v>
                </c:pt>
                <c:pt idx="292">
                  <c:v>44256</c:v>
                </c:pt>
                <c:pt idx="293">
                  <c:v>44287</c:v>
                </c:pt>
                <c:pt idx="294">
                  <c:v>44317</c:v>
                </c:pt>
                <c:pt idx="295">
                  <c:v>44348</c:v>
                </c:pt>
                <c:pt idx="296">
                  <c:v>44378</c:v>
                </c:pt>
                <c:pt idx="297">
                  <c:v>44409</c:v>
                </c:pt>
                <c:pt idx="298">
                  <c:v>44440</c:v>
                </c:pt>
                <c:pt idx="299">
                  <c:v>44470</c:v>
                </c:pt>
                <c:pt idx="300">
                  <c:v>44501</c:v>
                </c:pt>
              </c:numCache>
            </c:numRef>
          </c:cat>
          <c:val>
            <c:numRef>
              <c:f>'CHART Combined'!$H$7:$H$307</c:f>
              <c:numCache>
                <c:formatCode>0.0%</c:formatCode>
                <c:ptCount val="301"/>
                <c:pt idx="0">
                  <c:v>1.1025283828523524E-3</c:v>
                </c:pt>
                <c:pt idx="1">
                  <c:v>9.5607486517927665E-5</c:v>
                </c:pt>
                <c:pt idx="2">
                  <c:v>-1.357137187137189E-3</c:v>
                </c:pt>
                <c:pt idx="3">
                  <c:v>-4.705065015952109E-3</c:v>
                </c:pt>
                <c:pt idx="4">
                  <c:v>-5.9070812639096734E-3</c:v>
                </c:pt>
                <c:pt idx="5">
                  <c:v>-5.9309762519088038E-3</c:v>
                </c:pt>
                <c:pt idx="6">
                  <c:v>-6.3224203223423009E-3</c:v>
                </c:pt>
                <c:pt idx="7">
                  <c:v>-8.7107183704333915E-3</c:v>
                </c:pt>
                <c:pt idx="8">
                  <c:v>-9.1382127425563633E-3</c:v>
                </c:pt>
                <c:pt idx="9">
                  <c:v>-9.4540648689739742E-3</c:v>
                </c:pt>
                <c:pt idx="10">
                  <c:v>-7.3781734799381951E-3</c:v>
                </c:pt>
                <c:pt idx="11">
                  <c:v>-7.3487976889502898E-3</c:v>
                </c:pt>
                <c:pt idx="12">
                  <c:v>-4.4508363241355098E-3</c:v>
                </c:pt>
                <c:pt idx="13">
                  <c:v>-5.8586370257904322E-3</c:v>
                </c:pt>
                <c:pt idx="14">
                  <c:v>-4.2942545057345766E-3</c:v>
                </c:pt>
                <c:pt idx="15">
                  <c:v>-5.0581500494372156E-3</c:v>
                </c:pt>
                <c:pt idx="16">
                  <c:v>-7.4893366421685675E-3</c:v>
                </c:pt>
                <c:pt idx="17">
                  <c:v>-9.1866024455173126E-3</c:v>
                </c:pt>
                <c:pt idx="18">
                  <c:v>-1.0120071364852816E-2</c:v>
                </c:pt>
                <c:pt idx="19">
                  <c:v>-7.0253831050981694E-3</c:v>
                </c:pt>
                <c:pt idx="20">
                  <c:v>-8.3633739639200413E-3</c:v>
                </c:pt>
                <c:pt idx="21">
                  <c:v>-6.9231660134479178E-3</c:v>
                </c:pt>
                <c:pt idx="22">
                  <c:v>3.0600327882042908E-3</c:v>
                </c:pt>
                <c:pt idx="23">
                  <c:v>1.1401265118259514E-2</c:v>
                </c:pt>
                <c:pt idx="24">
                  <c:v>2.7686937747391921E-4</c:v>
                </c:pt>
                <c:pt idx="25">
                  <c:v>-1.4786270505751792E-3</c:v>
                </c:pt>
                <c:pt idx="26">
                  <c:v>-3.4558266475761337E-3</c:v>
                </c:pt>
                <c:pt idx="27">
                  <c:v>-6.6108970934799713E-3</c:v>
                </c:pt>
                <c:pt idx="28">
                  <c:v>-1.0690472689619465E-2</c:v>
                </c:pt>
                <c:pt idx="29">
                  <c:v>-1.1089360974553999E-2</c:v>
                </c:pt>
                <c:pt idx="30">
                  <c:v>-1.2715261370263471E-2</c:v>
                </c:pt>
                <c:pt idx="31">
                  <c:v>-1.4865613833387414E-2</c:v>
                </c:pt>
                <c:pt idx="32">
                  <c:v>-1.745881195689955E-2</c:v>
                </c:pt>
                <c:pt idx="33">
                  <c:v>-1.610340770302323E-2</c:v>
                </c:pt>
                <c:pt idx="34">
                  <c:v>-1.6230048494819953E-2</c:v>
                </c:pt>
                <c:pt idx="35">
                  <c:v>-1.4290358174632249E-2</c:v>
                </c:pt>
                <c:pt idx="36">
                  <c:v>-1.688806705461849E-2</c:v>
                </c:pt>
                <c:pt idx="37">
                  <c:v>-1.9544347938070576E-2</c:v>
                </c:pt>
                <c:pt idx="38">
                  <c:v>-2.4977301782548346E-2</c:v>
                </c:pt>
                <c:pt idx="39">
                  <c:v>-2.3787757039055411E-2</c:v>
                </c:pt>
                <c:pt idx="40">
                  <c:v>-1.9520982554977924E-2</c:v>
                </c:pt>
                <c:pt idx="41">
                  <c:v>-1.8880447870807525E-2</c:v>
                </c:pt>
                <c:pt idx="42">
                  <c:v>-2.0352577558317729E-2</c:v>
                </c:pt>
                <c:pt idx="43">
                  <c:v>-1.7833549437124264E-2</c:v>
                </c:pt>
                <c:pt idx="44">
                  <c:v>-1.657427520176382E-2</c:v>
                </c:pt>
                <c:pt idx="45">
                  <c:v>-1.5688629858841521E-2</c:v>
                </c:pt>
                <c:pt idx="46">
                  <c:v>-1.4659190258882022E-2</c:v>
                </c:pt>
                <c:pt idx="47">
                  <c:v>-1.3266580840116136E-2</c:v>
                </c:pt>
                <c:pt idx="48">
                  <c:v>-1.2088329758939503E-2</c:v>
                </c:pt>
                <c:pt idx="49">
                  <c:v>-6.753736806490121E-3</c:v>
                </c:pt>
                <c:pt idx="50">
                  <c:v>-4.0526656769776168E-3</c:v>
                </c:pt>
                <c:pt idx="51">
                  <c:v>-6.3153481619547536E-3</c:v>
                </c:pt>
                <c:pt idx="52">
                  <c:v>2.4707940510622362E-4</c:v>
                </c:pt>
                <c:pt idx="53">
                  <c:v>2.5214377809001098E-3</c:v>
                </c:pt>
                <c:pt idx="54">
                  <c:v>-6.7973184359306424E-3</c:v>
                </c:pt>
                <c:pt idx="55">
                  <c:v>-7.5724895412756649E-3</c:v>
                </c:pt>
                <c:pt idx="56">
                  <c:v>-6.3845765539212937E-3</c:v>
                </c:pt>
                <c:pt idx="57">
                  <c:v>-3.9419447665572926E-3</c:v>
                </c:pt>
                <c:pt idx="58">
                  <c:v>1.7079622964413718E-3</c:v>
                </c:pt>
                <c:pt idx="59">
                  <c:v>8.2280971546868226E-3</c:v>
                </c:pt>
                <c:pt idx="60">
                  <c:v>7.1922170463979349E-3</c:v>
                </c:pt>
                <c:pt idx="61">
                  <c:v>-3.5047844942031475E-4</c:v>
                </c:pt>
                <c:pt idx="62">
                  <c:v>-4.1819664134903484E-3</c:v>
                </c:pt>
                <c:pt idx="63">
                  <c:v>-1.9369720192479109E-3</c:v>
                </c:pt>
                <c:pt idx="64">
                  <c:v>-1.7087995016699317E-3</c:v>
                </c:pt>
                <c:pt idx="65">
                  <c:v>-5.9612651281246154E-3</c:v>
                </c:pt>
                <c:pt idx="66">
                  <c:v>8.1649553596082475E-4</c:v>
                </c:pt>
                <c:pt idx="67">
                  <c:v>3.7849201675827226E-3</c:v>
                </c:pt>
                <c:pt idx="68">
                  <c:v>1.0487023073349512E-2</c:v>
                </c:pt>
                <c:pt idx="69">
                  <c:v>2.0275975041258783E-2</c:v>
                </c:pt>
                <c:pt idx="70">
                  <c:v>2.0134033534555215E-2</c:v>
                </c:pt>
                <c:pt idx="71">
                  <c:v>2.940837708011463E-2</c:v>
                </c:pt>
                <c:pt idx="72">
                  <c:v>2.1328612324631506E-2</c:v>
                </c:pt>
                <c:pt idx="73">
                  <c:v>1.6949270424705475E-2</c:v>
                </c:pt>
                <c:pt idx="74">
                  <c:v>2.4164000727421517E-2</c:v>
                </c:pt>
                <c:pt idx="75">
                  <c:v>2.4093364515529098E-2</c:v>
                </c:pt>
                <c:pt idx="76">
                  <c:v>2.8957081994705376E-2</c:v>
                </c:pt>
                <c:pt idx="77">
                  <c:v>2.6389554654738613E-2</c:v>
                </c:pt>
                <c:pt idx="78">
                  <c:v>2.2384932227436434E-2</c:v>
                </c:pt>
                <c:pt idx="79">
                  <c:v>2.4129660806618408E-2</c:v>
                </c:pt>
                <c:pt idx="80">
                  <c:v>2.2615715693460381E-2</c:v>
                </c:pt>
                <c:pt idx="81">
                  <c:v>1.4872477069836257E-2</c:v>
                </c:pt>
                <c:pt idx="82">
                  <c:v>1.3599494885963438E-2</c:v>
                </c:pt>
                <c:pt idx="83">
                  <c:v>1.8992849619924965E-2</c:v>
                </c:pt>
                <c:pt idx="84">
                  <c:v>1.3064695340975624E-2</c:v>
                </c:pt>
                <c:pt idx="85">
                  <c:v>1.2799775838223761E-2</c:v>
                </c:pt>
                <c:pt idx="86">
                  <c:v>1.265384826246492E-2</c:v>
                </c:pt>
                <c:pt idx="87">
                  <c:v>1.3276113524655145E-2</c:v>
                </c:pt>
                <c:pt idx="88">
                  <c:v>1.510607792657185E-2</c:v>
                </c:pt>
                <c:pt idx="89">
                  <c:v>1.8003390550888995E-2</c:v>
                </c:pt>
                <c:pt idx="90">
                  <c:v>1.3915809331627123E-2</c:v>
                </c:pt>
                <c:pt idx="91">
                  <c:v>1.362506100606492E-2</c:v>
                </c:pt>
                <c:pt idx="92">
                  <c:v>1.5483536379258422E-2</c:v>
                </c:pt>
                <c:pt idx="93">
                  <c:v>1.845506542444561E-2</c:v>
                </c:pt>
                <c:pt idx="94">
                  <c:v>2.264375389498241E-2</c:v>
                </c:pt>
                <c:pt idx="95">
                  <c:v>2.0996085285019894E-2</c:v>
                </c:pt>
                <c:pt idx="96">
                  <c:v>2.2749495829315979E-2</c:v>
                </c:pt>
                <c:pt idx="97">
                  <c:v>1.75583419172885E-2</c:v>
                </c:pt>
                <c:pt idx="98">
                  <c:v>1.9096925595634244E-2</c:v>
                </c:pt>
                <c:pt idx="99">
                  <c:v>2.0873032024280938E-2</c:v>
                </c:pt>
                <c:pt idx="100">
                  <c:v>1.776143170495946E-2</c:v>
                </c:pt>
                <c:pt idx="101">
                  <c:v>2.009720526549124E-2</c:v>
                </c:pt>
                <c:pt idx="102">
                  <c:v>2.3950331933640802E-2</c:v>
                </c:pt>
                <c:pt idx="103">
                  <c:v>2.5596838563716966E-2</c:v>
                </c:pt>
                <c:pt idx="104">
                  <c:v>2.5313407253608387E-2</c:v>
                </c:pt>
                <c:pt idx="105">
                  <c:v>2.1266560569878988E-2</c:v>
                </c:pt>
                <c:pt idx="106">
                  <c:v>2.6358314614559709E-2</c:v>
                </c:pt>
                <c:pt idx="107">
                  <c:v>2.3646861905926464E-2</c:v>
                </c:pt>
                <c:pt idx="108">
                  <c:v>2.4592164721141375E-2</c:v>
                </c:pt>
                <c:pt idx="109">
                  <c:v>2.2152167672199075E-2</c:v>
                </c:pt>
                <c:pt idx="110">
                  <c:v>2.4701951437566601E-2</c:v>
                </c:pt>
                <c:pt idx="111">
                  <c:v>2.1603101305303872E-2</c:v>
                </c:pt>
                <c:pt idx="112">
                  <c:v>2.136112307549333E-2</c:v>
                </c:pt>
                <c:pt idx="113">
                  <c:v>1.9347764025550732E-2</c:v>
                </c:pt>
                <c:pt idx="114">
                  <c:v>1.7142595338609692E-2</c:v>
                </c:pt>
                <c:pt idx="115">
                  <c:v>1.9333790201522892E-2</c:v>
                </c:pt>
                <c:pt idx="116">
                  <c:v>2.0060720564916146E-2</c:v>
                </c:pt>
                <c:pt idx="117">
                  <c:v>2.2509919932017744E-2</c:v>
                </c:pt>
                <c:pt idx="118">
                  <c:v>2.4109468013211191E-2</c:v>
                </c:pt>
                <c:pt idx="119">
                  <c:v>2.4316416368716759E-2</c:v>
                </c:pt>
                <c:pt idx="120">
                  <c:v>2.2648009803993237E-2</c:v>
                </c:pt>
                <c:pt idx="121">
                  <c:v>2.3536103278418569E-2</c:v>
                </c:pt>
                <c:pt idx="122">
                  <c:v>1.96376436579003E-2</c:v>
                </c:pt>
                <c:pt idx="123">
                  <c:v>1.7579168430225327E-2</c:v>
                </c:pt>
                <c:pt idx="124">
                  <c:v>2.2914057270323619E-2</c:v>
                </c:pt>
                <c:pt idx="125">
                  <c:v>2.1416469446491865E-2</c:v>
                </c:pt>
                <c:pt idx="126">
                  <c:v>1.8861700733364746E-2</c:v>
                </c:pt>
                <c:pt idx="127">
                  <c:v>1.5281251272504792E-2</c:v>
                </c:pt>
                <c:pt idx="128">
                  <c:v>1.5821451518003467E-2</c:v>
                </c:pt>
                <c:pt idx="129">
                  <c:v>2.1624346491018631E-2</c:v>
                </c:pt>
                <c:pt idx="130">
                  <c:v>2.4649427784449007E-2</c:v>
                </c:pt>
                <c:pt idx="131">
                  <c:v>2.1602444710186616E-2</c:v>
                </c:pt>
                <c:pt idx="132">
                  <c:v>2.5424783723581978E-2</c:v>
                </c:pt>
                <c:pt idx="133">
                  <c:v>3.1529911397563191E-2</c:v>
                </c:pt>
                <c:pt idx="134">
                  <c:v>2.9166632138114212E-2</c:v>
                </c:pt>
                <c:pt idx="135">
                  <c:v>3.6155570881885028E-2</c:v>
                </c:pt>
                <c:pt idx="136">
                  <c:v>4.0956840686826812E-2</c:v>
                </c:pt>
                <c:pt idx="137">
                  <c:v>3.7052483206585995E-2</c:v>
                </c:pt>
                <c:pt idx="138">
                  <c:v>3.3270233882526583E-2</c:v>
                </c:pt>
                <c:pt idx="139">
                  <c:v>3.1925835400925175E-2</c:v>
                </c:pt>
                <c:pt idx="140">
                  <c:v>3.7724809628689938E-2</c:v>
                </c:pt>
                <c:pt idx="141">
                  <c:v>3.9027950948576154E-2</c:v>
                </c:pt>
                <c:pt idx="142">
                  <c:v>3.8598897297381578E-2</c:v>
                </c:pt>
                <c:pt idx="143">
                  <c:v>4.7073020067869023E-2</c:v>
                </c:pt>
                <c:pt idx="144">
                  <c:v>5.3219737038186894E-2</c:v>
                </c:pt>
                <c:pt idx="145">
                  <c:v>7.4321938545227326E-2</c:v>
                </c:pt>
                <c:pt idx="146">
                  <c:v>6.3634371159701081E-2</c:v>
                </c:pt>
                <c:pt idx="147">
                  <c:v>5.6328150222911405E-2</c:v>
                </c:pt>
                <c:pt idx="148">
                  <c:v>6.4062032390628104E-2</c:v>
                </c:pt>
                <c:pt idx="149">
                  <c:v>5.2121936627706263E-2</c:v>
                </c:pt>
                <c:pt idx="150">
                  <c:v>3.9567659859604351E-2</c:v>
                </c:pt>
                <c:pt idx="151">
                  <c:v>2.9890207218386422E-2</c:v>
                </c:pt>
                <c:pt idx="152">
                  <c:v>3.6083799822382023E-2</c:v>
                </c:pt>
                <c:pt idx="153">
                  <c:v>3.1499474352453045E-2</c:v>
                </c:pt>
                <c:pt idx="154">
                  <c:v>3.5969381467676649E-2</c:v>
                </c:pt>
                <c:pt idx="155">
                  <c:v>3.8458572656212067E-2</c:v>
                </c:pt>
                <c:pt idx="156">
                  <c:v>3.6462356551089294E-2</c:v>
                </c:pt>
                <c:pt idx="157">
                  <c:v>3.5447887001064167E-2</c:v>
                </c:pt>
                <c:pt idx="158">
                  <c:v>3.0754496906107071E-2</c:v>
                </c:pt>
                <c:pt idx="159">
                  <c:v>3.6416459341345388E-2</c:v>
                </c:pt>
                <c:pt idx="160">
                  <c:v>3.6467036756863344E-2</c:v>
                </c:pt>
                <c:pt idx="161">
                  <c:v>3.2120766148883803E-2</c:v>
                </c:pt>
                <c:pt idx="162">
                  <c:v>3.4395951008933182E-2</c:v>
                </c:pt>
                <c:pt idx="163">
                  <c:v>4.9137549700665917E-2</c:v>
                </c:pt>
                <c:pt idx="164">
                  <c:v>5.7992347148544357E-2</c:v>
                </c:pt>
                <c:pt idx="165">
                  <c:v>5.0278238750821602E-2</c:v>
                </c:pt>
                <c:pt idx="166">
                  <c:v>5.8821073174795659E-2</c:v>
                </c:pt>
                <c:pt idx="167">
                  <c:v>5.4875101340033497E-2</c:v>
                </c:pt>
                <c:pt idx="168">
                  <c:v>5.2525024569817114E-2</c:v>
                </c:pt>
                <c:pt idx="169">
                  <c:v>4.8367809331133355E-2</c:v>
                </c:pt>
                <c:pt idx="170">
                  <c:v>4.1526117684983536E-2</c:v>
                </c:pt>
                <c:pt idx="171">
                  <c:v>4.0236312911539562E-2</c:v>
                </c:pt>
                <c:pt idx="172">
                  <c:v>4.1474028155213463E-2</c:v>
                </c:pt>
                <c:pt idx="173">
                  <c:v>4.1050561839073553E-2</c:v>
                </c:pt>
                <c:pt idx="174">
                  <c:v>4.2858555560453121E-2</c:v>
                </c:pt>
                <c:pt idx="175">
                  <c:v>5.0133417138944883E-2</c:v>
                </c:pt>
                <c:pt idx="176">
                  <c:v>4.655053363888121E-2</c:v>
                </c:pt>
                <c:pt idx="177">
                  <c:v>5.5582788164172378E-2</c:v>
                </c:pt>
                <c:pt idx="178">
                  <c:v>6.8511143122830909E-2</c:v>
                </c:pt>
                <c:pt idx="179">
                  <c:v>7.9459032413598613E-2</c:v>
                </c:pt>
                <c:pt idx="180">
                  <c:v>6.6872625997307672E-2</c:v>
                </c:pt>
                <c:pt idx="181">
                  <c:v>6.4926785582284791E-2</c:v>
                </c:pt>
                <c:pt idx="182">
                  <c:v>6.5888536895674296E-2</c:v>
                </c:pt>
                <c:pt idx="183">
                  <c:v>6.205869585904282E-2</c:v>
                </c:pt>
                <c:pt idx="184">
                  <c:v>5.8391216514202121E-2</c:v>
                </c:pt>
                <c:pt idx="185">
                  <c:v>5.43882286616304E-2</c:v>
                </c:pt>
                <c:pt idx="186">
                  <c:v>5.881054786530282E-2</c:v>
                </c:pt>
                <c:pt idx="187">
                  <c:v>7.1928839159963703E-2</c:v>
                </c:pt>
                <c:pt idx="188">
                  <c:v>6.527495009190705E-2</c:v>
                </c:pt>
                <c:pt idx="189">
                  <c:v>6.4552405864130191E-2</c:v>
                </c:pt>
                <c:pt idx="190">
                  <c:v>6.3209922364885041E-2</c:v>
                </c:pt>
                <c:pt idx="191">
                  <c:v>6.0994487535393112E-2</c:v>
                </c:pt>
                <c:pt idx="192">
                  <c:v>6.1360250281943696E-2</c:v>
                </c:pt>
                <c:pt idx="193">
                  <c:v>6.2820439459083624E-2</c:v>
                </c:pt>
                <c:pt idx="194">
                  <c:v>6.0923047910867403E-2</c:v>
                </c:pt>
                <c:pt idx="195">
                  <c:v>5.4331595643582677E-2</c:v>
                </c:pt>
                <c:pt idx="196">
                  <c:v>5.6033304307732831E-2</c:v>
                </c:pt>
                <c:pt idx="197">
                  <c:v>5.4719844178290448E-2</c:v>
                </c:pt>
                <c:pt idx="198">
                  <c:v>5.6053228849434505E-2</c:v>
                </c:pt>
                <c:pt idx="199">
                  <c:v>4.8982144950683364E-2</c:v>
                </c:pt>
                <c:pt idx="200">
                  <c:v>4.7167839896963382E-2</c:v>
                </c:pt>
                <c:pt idx="201">
                  <c:v>4.1919934142611928E-2</c:v>
                </c:pt>
                <c:pt idx="202">
                  <c:v>4.4671743736872077E-2</c:v>
                </c:pt>
                <c:pt idx="203">
                  <c:v>4.3464404129793507E-2</c:v>
                </c:pt>
                <c:pt idx="204">
                  <c:v>4.1331444063486281E-2</c:v>
                </c:pt>
                <c:pt idx="205">
                  <c:v>3.8368140762951849E-2</c:v>
                </c:pt>
                <c:pt idx="206">
                  <c:v>3.4702850029215096E-2</c:v>
                </c:pt>
                <c:pt idx="207">
                  <c:v>4.2964575960594525E-2</c:v>
                </c:pt>
                <c:pt idx="208">
                  <c:v>3.925091440784946E-2</c:v>
                </c:pt>
                <c:pt idx="209">
                  <c:v>3.6687653570367851E-2</c:v>
                </c:pt>
                <c:pt idx="210">
                  <c:v>3.9616723519918462E-2</c:v>
                </c:pt>
                <c:pt idx="211">
                  <c:v>3.9029366608310773E-2</c:v>
                </c:pt>
                <c:pt idx="212">
                  <c:v>3.76629209454118E-2</c:v>
                </c:pt>
                <c:pt idx="213">
                  <c:v>4.0600793834246682E-2</c:v>
                </c:pt>
                <c:pt idx="214">
                  <c:v>4.0113387267454337E-2</c:v>
                </c:pt>
                <c:pt idx="215">
                  <c:v>4.1844242364451015E-2</c:v>
                </c:pt>
                <c:pt idx="216">
                  <c:v>3.9525011611598722E-2</c:v>
                </c:pt>
                <c:pt idx="217">
                  <c:v>3.9911592021193695E-2</c:v>
                </c:pt>
                <c:pt idx="218">
                  <c:v>3.980442950118996E-2</c:v>
                </c:pt>
                <c:pt idx="219">
                  <c:v>4.3827521043125414E-2</c:v>
                </c:pt>
                <c:pt idx="220">
                  <c:v>3.6586394754863298E-2</c:v>
                </c:pt>
                <c:pt idx="221">
                  <c:v>4.1000861513140321E-2</c:v>
                </c:pt>
                <c:pt idx="222">
                  <c:v>3.7136114396027112E-2</c:v>
                </c:pt>
                <c:pt idx="223">
                  <c:v>3.7008175694809464E-2</c:v>
                </c:pt>
                <c:pt idx="224">
                  <c:v>3.5919341558279021E-2</c:v>
                </c:pt>
                <c:pt idx="225">
                  <c:v>3.8469295342319493E-2</c:v>
                </c:pt>
                <c:pt idx="226">
                  <c:v>4.4310968858583481E-2</c:v>
                </c:pt>
                <c:pt idx="227">
                  <c:v>4.5508928153361536E-2</c:v>
                </c:pt>
                <c:pt idx="228">
                  <c:v>3.7772102492811474E-2</c:v>
                </c:pt>
                <c:pt idx="229">
                  <c:v>3.8278054864621922E-2</c:v>
                </c:pt>
                <c:pt idx="230">
                  <c:v>3.8639970693855982E-2</c:v>
                </c:pt>
                <c:pt idx="231">
                  <c:v>4.3850534614155043E-2</c:v>
                </c:pt>
                <c:pt idx="232">
                  <c:v>4.3674458058483079E-2</c:v>
                </c:pt>
                <c:pt idx="233">
                  <c:v>4.1261047250552393E-2</c:v>
                </c:pt>
                <c:pt idx="234">
                  <c:v>4.0380413840484672E-2</c:v>
                </c:pt>
                <c:pt idx="235">
                  <c:v>4.0841297699742297E-2</c:v>
                </c:pt>
                <c:pt idx="236">
                  <c:v>4.5048889773889066E-2</c:v>
                </c:pt>
                <c:pt idx="237">
                  <c:v>4.3240725267638336E-2</c:v>
                </c:pt>
                <c:pt idx="238">
                  <c:v>4.3499906304413916E-2</c:v>
                </c:pt>
                <c:pt idx="239">
                  <c:v>4.288060466407552E-2</c:v>
                </c:pt>
                <c:pt idx="240">
                  <c:v>4.2862284242229085E-2</c:v>
                </c:pt>
                <c:pt idx="241">
                  <c:v>3.5222242145425992E-2</c:v>
                </c:pt>
                <c:pt idx="242">
                  <c:v>3.4163905584613394E-2</c:v>
                </c:pt>
                <c:pt idx="243">
                  <c:v>3.3236548397710064E-2</c:v>
                </c:pt>
                <c:pt idx="244">
                  <c:v>3.053977906142006E-2</c:v>
                </c:pt>
                <c:pt idx="245">
                  <c:v>3.2870743518000373E-2</c:v>
                </c:pt>
                <c:pt idx="246">
                  <c:v>3.3068135161388929E-2</c:v>
                </c:pt>
                <c:pt idx="247">
                  <c:v>3.4351246734648525E-2</c:v>
                </c:pt>
                <c:pt idx="248">
                  <c:v>3.3051560285877774E-2</c:v>
                </c:pt>
                <c:pt idx="249">
                  <c:v>3.3243196862317512E-2</c:v>
                </c:pt>
                <c:pt idx="250">
                  <c:v>3.4649454059074117E-2</c:v>
                </c:pt>
                <c:pt idx="251">
                  <c:v>3.2003293414310116E-2</c:v>
                </c:pt>
                <c:pt idx="252">
                  <c:v>3.1046483220643885E-2</c:v>
                </c:pt>
                <c:pt idx="253">
                  <c:v>3.0461610683440436E-2</c:v>
                </c:pt>
                <c:pt idx="254">
                  <c:v>3.0183617371269553E-2</c:v>
                </c:pt>
                <c:pt idx="255">
                  <c:v>2.7622459641811776E-2</c:v>
                </c:pt>
                <c:pt idx="256">
                  <c:v>3.1656327784977234E-2</c:v>
                </c:pt>
                <c:pt idx="257">
                  <c:v>3.4540159542658828E-2</c:v>
                </c:pt>
                <c:pt idx="258">
                  <c:v>3.1298226909748379E-2</c:v>
                </c:pt>
                <c:pt idx="259">
                  <c:v>3.1480900841798859E-2</c:v>
                </c:pt>
                <c:pt idx="260">
                  <c:v>3.2437840679793592E-2</c:v>
                </c:pt>
                <c:pt idx="261">
                  <c:v>2.9905010208434047E-2</c:v>
                </c:pt>
                <c:pt idx="262">
                  <c:v>3.034497474427196E-2</c:v>
                </c:pt>
                <c:pt idx="263">
                  <c:v>2.8005198362847435E-2</c:v>
                </c:pt>
                <c:pt idx="264">
                  <c:v>3.2109310790148775E-2</c:v>
                </c:pt>
                <c:pt idx="265">
                  <c:v>3.2260722051197517E-2</c:v>
                </c:pt>
                <c:pt idx="266">
                  <c:v>4.1770981231425891E-2</c:v>
                </c:pt>
                <c:pt idx="267">
                  <c:v>3.5681668361333518E-2</c:v>
                </c:pt>
                <c:pt idx="268">
                  <c:v>3.2956032910200481E-2</c:v>
                </c:pt>
                <c:pt idx="269">
                  <c:v>3.4447266982655489E-2</c:v>
                </c:pt>
                <c:pt idx="270">
                  <c:v>3.3776915269193811E-2</c:v>
                </c:pt>
                <c:pt idx="271">
                  <c:v>4.223750396254259E-2</c:v>
                </c:pt>
                <c:pt idx="272">
                  <c:v>3.8153572216993385E-2</c:v>
                </c:pt>
                <c:pt idx="273">
                  <c:v>4.0331421498124305E-2</c:v>
                </c:pt>
                <c:pt idx="274">
                  <c:v>4.4475994286612489E-2</c:v>
                </c:pt>
                <c:pt idx="275">
                  <c:v>4.3080646798741615E-2</c:v>
                </c:pt>
                <c:pt idx="276">
                  <c:v>3.9604443420250351E-2</c:v>
                </c:pt>
                <c:pt idx="277">
                  <c:v>3.7731754199757862E-2</c:v>
                </c:pt>
                <c:pt idx="278">
                  <c:v>3.5142509647824977E-2</c:v>
                </c:pt>
                <c:pt idx="279">
                  <c:v>3.9145060943328855E-2</c:v>
                </c:pt>
                <c:pt idx="280">
                  <c:v>4.6243492202845737E-2</c:v>
                </c:pt>
                <c:pt idx="281">
                  <c:v>6.1310095122444855E-2</c:v>
                </c:pt>
                <c:pt idx="282">
                  <c:v>4.3548012541023279E-2</c:v>
                </c:pt>
                <c:pt idx="283">
                  <c:v>3.9011392007801737E-2</c:v>
                </c:pt>
                <c:pt idx="284">
                  <c:v>3.8751934644046908E-2</c:v>
                </c:pt>
                <c:pt idx="285">
                  <c:v>3.8916932007126787E-2</c:v>
                </c:pt>
                <c:pt idx="286">
                  <c:v>3.6389453177945077E-2</c:v>
                </c:pt>
                <c:pt idx="287">
                  <c:v>3.9847734973970657E-2</c:v>
                </c:pt>
                <c:pt idx="288">
                  <c:v>3.9575751027115871E-2</c:v>
                </c:pt>
                <c:pt idx="289">
                  <c:v>3.5353951548826604E-2</c:v>
                </c:pt>
                <c:pt idx="290">
                  <c:v>3.4742471183976865E-2</c:v>
                </c:pt>
                <c:pt idx="291">
                  <c:v>3.4725217888315937E-2</c:v>
                </c:pt>
                <c:pt idx="292">
                  <c:v>3.0780346110276739E-2</c:v>
                </c:pt>
                <c:pt idx="293">
                  <c:v>2.8695555470699307E-2</c:v>
                </c:pt>
                <c:pt idx="294">
                  <c:v>2.9321038782061985E-2</c:v>
                </c:pt>
                <c:pt idx="295">
                  <c:v>3.0633661830920221E-2</c:v>
                </c:pt>
                <c:pt idx="296">
                  <c:v>3.1937510145974249E-2</c:v>
                </c:pt>
                <c:pt idx="297">
                  <c:v>3.5441489437358108E-2</c:v>
                </c:pt>
                <c:pt idx="298">
                  <c:v>3.3646538563556427E-2</c:v>
                </c:pt>
                <c:pt idx="299">
                  <c:v>3.398745994528396E-2</c:v>
                </c:pt>
                <c:pt idx="300">
                  <c:v>3.0852571720560856E-2</c:v>
                </c:pt>
              </c:numCache>
            </c:numRef>
          </c:val>
          <c:smooth val="0"/>
          <c:extLst>
            <c:ext xmlns:c16="http://schemas.microsoft.com/office/drawing/2014/chart" uri="{C3380CC4-5D6E-409C-BE32-E72D297353CC}">
              <c16:uniqueId val="{00000000-8CA5-44E5-A339-0C6AC4ABFE44}"/>
            </c:ext>
          </c:extLst>
        </c:ser>
        <c:ser>
          <c:idx val="1"/>
          <c:order val="1"/>
          <c:tx>
            <c:strRef>
              <c:f>'CHART Combined'!$I$6</c:f>
              <c:strCache>
                <c:ptCount val="1"/>
                <c:pt idx="0">
                  <c:v>Eurozone</c:v>
                </c:pt>
              </c:strCache>
            </c:strRef>
          </c:tx>
          <c:spPr>
            <a:ln w="28575" cap="rnd">
              <a:solidFill>
                <a:schemeClr val="accent5">
                  <a:shade val="86000"/>
                </a:schemeClr>
              </a:solidFill>
              <a:round/>
            </a:ln>
            <a:effectLst/>
          </c:spPr>
          <c:marker>
            <c:symbol val="none"/>
          </c:marker>
          <c:cat>
            <c:numRef>
              <c:f>'CHART Combined'!$G$7:$G$307</c:f>
              <c:numCache>
                <c:formatCode>m/d/yyyy</c:formatCode>
                <c:ptCount val="301"/>
                <c:pt idx="0">
                  <c:v>35370</c:v>
                </c:pt>
                <c:pt idx="1">
                  <c:v>35400</c:v>
                </c:pt>
                <c:pt idx="2">
                  <c:v>35431</c:v>
                </c:pt>
                <c:pt idx="3">
                  <c:v>35462</c:v>
                </c:pt>
                <c:pt idx="4">
                  <c:v>35490</c:v>
                </c:pt>
                <c:pt idx="5">
                  <c:v>35521</c:v>
                </c:pt>
                <c:pt idx="6">
                  <c:v>35551</c:v>
                </c:pt>
                <c:pt idx="7">
                  <c:v>35582</c:v>
                </c:pt>
                <c:pt idx="8">
                  <c:v>35612</c:v>
                </c:pt>
                <c:pt idx="9">
                  <c:v>35643</c:v>
                </c:pt>
                <c:pt idx="10">
                  <c:v>35674</c:v>
                </c:pt>
                <c:pt idx="11">
                  <c:v>35704</c:v>
                </c:pt>
                <c:pt idx="12">
                  <c:v>35735</c:v>
                </c:pt>
                <c:pt idx="13">
                  <c:v>35765</c:v>
                </c:pt>
                <c:pt idx="14">
                  <c:v>35796</c:v>
                </c:pt>
                <c:pt idx="15">
                  <c:v>35827</c:v>
                </c:pt>
                <c:pt idx="16">
                  <c:v>35855</c:v>
                </c:pt>
                <c:pt idx="17">
                  <c:v>35886</c:v>
                </c:pt>
                <c:pt idx="18">
                  <c:v>35916</c:v>
                </c:pt>
                <c:pt idx="19">
                  <c:v>35947</c:v>
                </c:pt>
                <c:pt idx="20">
                  <c:v>35977</c:v>
                </c:pt>
                <c:pt idx="21">
                  <c:v>36008</c:v>
                </c:pt>
                <c:pt idx="22">
                  <c:v>36039</c:v>
                </c:pt>
                <c:pt idx="23">
                  <c:v>36069</c:v>
                </c:pt>
                <c:pt idx="24">
                  <c:v>36100</c:v>
                </c:pt>
                <c:pt idx="25">
                  <c:v>36130</c:v>
                </c:pt>
                <c:pt idx="26">
                  <c:v>36161</c:v>
                </c:pt>
                <c:pt idx="27">
                  <c:v>36192</c:v>
                </c:pt>
                <c:pt idx="28">
                  <c:v>36220</c:v>
                </c:pt>
                <c:pt idx="29">
                  <c:v>36251</c:v>
                </c:pt>
                <c:pt idx="30">
                  <c:v>36281</c:v>
                </c:pt>
                <c:pt idx="31">
                  <c:v>36312</c:v>
                </c:pt>
                <c:pt idx="32">
                  <c:v>36342</c:v>
                </c:pt>
                <c:pt idx="33">
                  <c:v>36373</c:v>
                </c:pt>
                <c:pt idx="34">
                  <c:v>36404</c:v>
                </c:pt>
                <c:pt idx="35">
                  <c:v>36434</c:v>
                </c:pt>
                <c:pt idx="36">
                  <c:v>36465</c:v>
                </c:pt>
                <c:pt idx="37">
                  <c:v>36495</c:v>
                </c:pt>
                <c:pt idx="38">
                  <c:v>36526</c:v>
                </c:pt>
                <c:pt idx="39">
                  <c:v>36557</c:v>
                </c:pt>
                <c:pt idx="40">
                  <c:v>36586</c:v>
                </c:pt>
                <c:pt idx="41">
                  <c:v>36617</c:v>
                </c:pt>
                <c:pt idx="42">
                  <c:v>36647</c:v>
                </c:pt>
                <c:pt idx="43">
                  <c:v>36678</c:v>
                </c:pt>
                <c:pt idx="44">
                  <c:v>36708</c:v>
                </c:pt>
                <c:pt idx="45">
                  <c:v>36739</c:v>
                </c:pt>
                <c:pt idx="46">
                  <c:v>36770</c:v>
                </c:pt>
                <c:pt idx="47">
                  <c:v>36800</c:v>
                </c:pt>
                <c:pt idx="48">
                  <c:v>36831</c:v>
                </c:pt>
                <c:pt idx="49">
                  <c:v>36861</c:v>
                </c:pt>
                <c:pt idx="50">
                  <c:v>36892</c:v>
                </c:pt>
                <c:pt idx="51">
                  <c:v>36923</c:v>
                </c:pt>
                <c:pt idx="52">
                  <c:v>36951</c:v>
                </c:pt>
                <c:pt idx="53">
                  <c:v>36982</c:v>
                </c:pt>
                <c:pt idx="54">
                  <c:v>37012</c:v>
                </c:pt>
                <c:pt idx="55">
                  <c:v>37043</c:v>
                </c:pt>
                <c:pt idx="56">
                  <c:v>37073</c:v>
                </c:pt>
                <c:pt idx="57">
                  <c:v>37104</c:v>
                </c:pt>
                <c:pt idx="58">
                  <c:v>37135</c:v>
                </c:pt>
                <c:pt idx="59">
                  <c:v>37165</c:v>
                </c:pt>
                <c:pt idx="60">
                  <c:v>37196</c:v>
                </c:pt>
                <c:pt idx="61">
                  <c:v>37226</c:v>
                </c:pt>
                <c:pt idx="62">
                  <c:v>37257</c:v>
                </c:pt>
                <c:pt idx="63">
                  <c:v>37288</c:v>
                </c:pt>
                <c:pt idx="64">
                  <c:v>37316</c:v>
                </c:pt>
                <c:pt idx="65">
                  <c:v>37347</c:v>
                </c:pt>
                <c:pt idx="66">
                  <c:v>37377</c:v>
                </c:pt>
                <c:pt idx="67">
                  <c:v>37408</c:v>
                </c:pt>
                <c:pt idx="68">
                  <c:v>37438</c:v>
                </c:pt>
                <c:pt idx="69">
                  <c:v>37469</c:v>
                </c:pt>
                <c:pt idx="70">
                  <c:v>37500</c:v>
                </c:pt>
                <c:pt idx="71">
                  <c:v>37530</c:v>
                </c:pt>
                <c:pt idx="72">
                  <c:v>37561</c:v>
                </c:pt>
                <c:pt idx="73">
                  <c:v>37591</c:v>
                </c:pt>
                <c:pt idx="74">
                  <c:v>37622</c:v>
                </c:pt>
                <c:pt idx="75">
                  <c:v>37653</c:v>
                </c:pt>
                <c:pt idx="76">
                  <c:v>37681</c:v>
                </c:pt>
                <c:pt idx="77">
                  <c:v>37712</c:v>
                </c:pt>
                <c:pt idx="78">
                  <c:v>37742</c:v>
                </c:pt>
                <c:pt idx="79">
                  <c:v>37773</c:v>
                </c:pt>
                <c:pt idx="80">
                  <c:v>37803</c:v>
                </c:pt>
                <c:pt idx="81">
                  <c:v>37834</c:v>
                </c:pt>
                <c:pt idx="82">
                  <c:v>37865</c:v>
                </c:pt>
                <c:pt idx="83">
                  <c:v>37895</c:v>
                </c:pt>
                <c:pt idx="84">
                  <c:v>37926</c:v>
                </c:pt>
                <c:pt idx="85">
                  <c:v>37956</c:v>
                </c:pt>
                <c:pt idx="86">
                  <c:v>37987</c:v>
                </c:pt>
                <c:pt idx="87">
                  <c:v>38018</c:v>
                </c:pt>
                <c:pt idx="88">
                  <c:v>38047</c:v>
                </c:pt>
                <c:pt idx="89">
                  <c:v>38078</c:v>
                </c:pt>
                <c:pt idx="90">
                  <c:v>38108</c:v>
                </c:pt>
                <c:pt idx="91">
                  <c:v>38139</c:v>
                </c:pt>
                <c:pt idx="92">
                  <c:v>38169</c:v>
                </c:pt>
                <c:pt idx="93">
                  <c:v>38200</c:v>
                </c:pt>
                <c:pt idx="94">
                  <c:v>38231</c:v>
                </c:pt>
                <c:pt idx="95">
                  <c:v>38261</c:v>
                </c:pt>
                <c:pt idx="96">
                  <c:v>38292</c:v>
                </c:pt>
                <c:pt idx="97">
                  <c:v>38322</c:v>
                </c:pt>
                <c:pt idx="98">
                  <c:v>38353</c:v>
                </c:pt>
                <c:pt idx="99">
                  <c:v>38384</c:v>
                </c:pt>
                <c:pt idx="100">
                  <c:v>38412</c:v>
                </c:pt>
                <c:pt idx="101">
                  <c:v>38443</c:v>
                </c:pt>
                <c:pt idx="102">
                  <c:v>38473</c:v>
                </c:pt>
                <c:pt idx="103">
                  <c:v>38504</c:v>
                </c:pt>
                <c:pt idx="104">
                  <c:v>38534</c:v>
                </c:pt>
                <c:pt idx="105">
                  <c:v>38565</c:v>
                </c:pt>
                <c:pt idx="106">
                  <c:v>38596</c:v>
                </c:pt>
                <c:pt idx="107">
                  <c:v>38626</c:v>
                </c:pt>
                <c:pt idx="108">
                  <c:v>38657</c:v>
                </c:pt>
                <c:pt idx="109">
                  <c:v>38687</c:v>
                </c:pt>
                <c:pt idx="110">
                  <c:v>38718</c:v>
                </c:pt>
                <c:pt idx="111">
                  <c:v>38749</c:v>
                </c:pt>
                <c:pt idx="112">
                  <c:v>38777</c:v>
                </c:pt>
                <c:pt idx="113">
                  <c:v>38808</c:v>
                </c:pt>
                <c:pt idx="114">
                  <c:v>38838</c:v>
                </c:pt>
                <c:pt idx="115">
                  <c:v>38869</c:v>
                </c:pt>
                <c:pt idx="116">
                  <c:v>38899</c:v>
                </c:pt>
                <c:pt idx="117">
                  <c:v>38930</c:v>
                </c:pt>
                <c:pt idx="118">
                  <c:v>38961</c:v>
                </c:pt>
                <c:pt idx="119">
                  <c:v>38991</c:v>
                </c:pt>
                <c:pt idx="120">
                  <c:v>39022</c:v>
                </c:pt>
                <c:pt idx="121">
                  <c:v>39052</c:v>
                </c:pt>
                <c:pt idx="122">
                  <c:v>39083</c:v>
                </c:pt>
                <c:pt idx="123">
                  <c:v>39114</c:v>
                </c:pt>
                <c:pt idx="124">
                  <c:v>39142</c:v>
                </c:pt>
                <c:pt idx="125">
                  <c:v>39173</c:v>
                </c:pt>
                <c:pt idx="126">
                  <c:v>39203</c:v>
                </c:pt>
                <c:pt idx="127">
                  <c:v>39234</c:v>
                </c:pt>
                <c:pt idx="128">
                  <c:v>39264</c:v>
                </c:pt>
                <c:pt idx="129">
                  <c:v>39295</c:v>
                </c:pt>
                <c:pt idx="130">
                  <c:v>39326</c:v>
                </c:pt>
                <c:pt idx="131">
                  <c:v>39356</c:v>
                </c:pt>
                <c:pt idx="132">
                  <c:v>39387</c:v>
                </c:pt>
                <c:pt idx="133">
                  <c:v>39417</c:v>
                </c:pt>
                <c:pt idx="134">
                  <c:v>39448</c:v>
                </c:pt>
                <c:pt idx="135">
                  <c:v>39479</c:v>
                </c:pt>
                <c:pt idx="136">
                  <c:v>39508</c:v>
                </c:pt>
                <c:pt idx="137">
                  <c:v>39539</c:v>
                </c:pt>
                <c:pt idx="138">
                  <c:v>39569</c:v>
                </c:pt>
                <c:pt idx="139">
                  <c:v>39600</c:v>
                </c:pt>
                <c:pt idx="140">
                  <c:v>39630</c:v>
                </c:pt>
                <c:pt idx="141">
                  <c:v>39661</c:v>
                </c:pt>
                <c:pt idx="142">
                  <c:v>39692</c:v>
                </c:pt>
                <c:pt idx="143">
                  <c:v>39722</c:v>
                </c:pt>
                <c:pt idx="144">
                  <c:v>39753</c:v>
                </c:pt>
                <c:pt idx="145">
                  <c:v>39783</c:v>
                </c:pt>
                <c:pt idx="146">
                  <c:v>39814</c:v>
                </c:pt>
                <c:pt idx="147">
                  <c:v>39845</c:v>
                </c:pt>
                <c:pt idx="148">
                  <c:v>39873</c:v>
                </c:pt>
                <c:pt idx="149">
                  <c:v>39904</c:v>
                </c:pt>
                <c:pt idx="150">
                  <c:v>39934</c:v>
                </c:pt>
                <c:pt idx="151">
                  <c:v>39965</c:v>
                </c:pt>
                <c:pt idx="152">
                  <c:v>39995</c:v>
                </c:pt>
                <c:pt idx="153">
                  <c:v>40026</c:v>
                </c:pt>
                <c:pt idx="154">
                  <c:v>40057</c:v>
                </c:pt>
                <c:pt idx="155">
                  <c:v>40087</c:v>
                </c:pt>
                <c:pt idx="156">
                  <c:v>40118</c:v>
                </c:pt>
                <c:pt idx="157">
                  <c:v>40148</c:v>
                </c:pt>
                <c:pt idx="158">
                  <c:v>40179</c:v>
                </c:pt>
                <c:pt idx="159">
                  <c:v>40210</c:v>
                </c:pt>
                <c:pt idx="160">
                  <c:v>40238</c:v>
                </c:pt>
                <c:pt idx="161">
                  <c:v>40269</c:v>
                </c:pt>
                <c:pt idx="162">
                  <c:v>40299</c:v>
                </c:pt>
                <c:pt idx="163">
                  <c:v>40330</c:v>
                </c:pt>
                <c:pt idx="164">
                  <c:v>40360</c:v>
                </c:pt>
                <c:pt idx="165">
                  <c:v>40391</c:v>
                </c:pt>
                <c:pt idx="166">
                  <c:v>40422</c:v>
                </c:pt>
                <c:pt idx="167">
                  <c:v>40452</c:v>
                </c:pt>
                <c:pt idx="168">
                  <c:v>40483</c:v>
                </c:pt>
                <c:pt idx="169">
                  <c:v>40513</c:v>
                </c:pt>
                <c:pt idx="170">
                  <c:v>40544</c:v>
                </c:pt>
                <c:pt idx="171">
                  <c:v>40575</c:v>
                </c:pt>
                <c:pt idx="172">
                  <c:v>40603</c:v>
                </c:pt>
                <c:pt idx="173">
                  <c:v>40634</c:v>
                </c:pt>
                <c:pt idx="174">
                  <c:v>40664</c:v>
                </c:pt>
                <c:pt idx="175">
                  <c:v>40695</c:v>
                </c:pt>
                <c:pt idx="176">
                  <c:v>40725</c:v>
                </c:pt>
                <c:pt idx="177">
                  <c:v>40756</c:v>
                </c:pt>
                <c:pt idx="178">
                  <c:v>40787</c:v>
                </c:pt>
                <c:pt idx="179">
                  <c:v>40817</c:v>
                </c:pt>
                <c:pt idx="180">
                  <c:v>40848</c:v>
                </c:pt>
                <c:pt idx="181">
                  <c:v>40878</c:v>
                </c:pt>
                <c:pt idx="182">
                  <c:v>40909</c:v>
                </c:pt>
                <c:pt idx="183">
                  <c:v>40940</c:v>
                </c:pt>
                <c:pt idx="184">
                  <c:v>40969</c:v>
                </c:pt>
                <c:pt idx="185">
                  <c:v>41000</c:v>
                </c:pt>
                <c:pt idx="186">
                  <c:v>41030</c:v>
                </c:pt>
                <c:pt idx="187">
                  <c:v>41061</c:v>
                </c:pt>
                <c:pt idx="188">
                  <c:v>41091</c:v>
                </c:pt>
                <c:pt idx="189">
                  <c:v>41122</c:v>
                </c:pt>
                <c:pt idx="190">
                  <c:v>41153</c:v>
                </c:pt>
                <c:pt idx="191">
                  <c:v>41183</c:v>
                </c:pt>
                <c:pt idx="192">
                  <c:v>41214</c:v>
                </c:pt>
                <c:pt idx="193">
                  <c:v>41244</c:v>
                </c:pt>
                <c:pt idx="194">
                  <c:v>41275</c:v>
                </c:pt>
                <c:pt idx="195">
                  <c:v>41306</c:v>
                </c:pt>
                <c:pt idx="196">
                  <c:v>41334</c:v>
                </c:pt>
                <c:pt idx="197">
                  <c:v>41365</c:v>
                </c:pt>
                <c:pt idx="198">
                  <c:v>41395</c:v>
                </c:pt>
                <c:pt idx="199">
                  <c:v>41426</c:v>
                </c:pt>
                <c:pt idx="200">
                  <c:v>41456</c:v>
                </c:pt>
                <c:pt idx="201">
                  <c:v>41487</c:v>
                </c:pt>
                <c:pt idx="202">
                  <c:v>41518</c:v>
                </c:pt>
                <c:pt idx="203">
                  <c:v>41548</c:v>
                </c:pt>
                <c:pt idx="204">
                  <c:v>41579</c:v>
                </c:pt>
                <c:pt idx="205">
                  <c:v>41609</c:v>
                </c:pt>
                <c:pt idx="206">
                  <c:v>41640</c:v>
                </c:pt>
                <c:pt idx="207">
                  <c:v>41671</c:v>
                </c:pt>
                <c:pt idx="208">
                  <c:v>41699</c:v>
                </c:pt>
                <c:pt idx="209">
                  <c:v>41730</c:v>
                </c:pt>
                <c:pt idx="210">
                  <c:v>41760</c:v>
                </c:pt>
                <c:pt idx="211">
                  <c:v>41791</c:v>
                </c:pt>
                <c:pt idx="212">
                  <c:v>41821</c:v>
                </c:pt>
                <c:pt idx="213">
                  <c:v>41852</c:v>
                </c:pt>
                <c:pt idx="214">
                  <c:v>41883</c:v>
                </c:pt>
                <c:pt idx="215">
                  <c:v>41913</c:v>
                </c:pt>
                <c:pt idx="216">
                  <c:v>41944</c:v>
                </c:pt>
                <c:pt idx="217">
                  <c:v>41974</c:v>
                </c:pt>
                <c:pt idx="218">
                  <c:v>42005</c:v>
                </c:pt>
                <c:pt idx="219">
                  <c:v>42036</c:v>
                </c:pt>
                <c:pt idx="220">
                  <c:v>42064</c:v>
                </c:pt>
                <c:pt idx="221">
                  <c:v>42095</c:v>
                </c:pt>
                <c:pt idx="222">
                  <c:v>42125</c:v>
                </c:pt>
                <c:pt idx="223">
                  <c:v>42156</c:v>
                </c:pt>
                <c:pt idx="224">
                  <c:v>42186</c:v>
                </c:pt>
                <c:pt idx="225">
                  <c:v>42217</c:v>
                </c:pt>
                <c:pt idx="226">
                  <c:v>42248</c:v>
                </c:pt>
                <c:pt idx="227">
                  <c:v>42278</c:v>
                </c:pt>
                <c:pt idx="228">
                  <c:v>42309</c:v>
                </c:pt>
                <c:pt idx="229">
                  <c:v>42339</c:v>
                </c:pt>
                <c:pt idx="230">
                  <c:v>42370</c:v>
                </c:pt>
                <c:pt idx="231">
                  <c:v>42401</c:v>
                </c:pt>
                <c:pt idx="232">
                  <c:v>42430</c:v>
                </c:pt>
                <c:pt idx="233">
                  <c:v>42461</c:v>
                </c:pt>
                <c:pt idx="234">
                  <c:v>42491</c:v>
                </c:pt>
                <c:pt idx="235">
                  <c:v>42522</c:v>
                </c:pt>
                <c:pt idx="236">
                  <c:v>42552</c:v>
                </c:pt>
                <c:pt idx="237">
                  <c:v>42583</c:v>
                </c:pt>
                <c:pt idx="238">
                  <c:v>42614</c:v>
                </c:pt>
                <c:pt idx="239">
                  <c:v>42644</c:v>
                </c:pt>
                <c:pt idx="240">
                  <c:v>42675</c:v>
                </c:pt>
                <c:pt idx="241">
                  <c:v>42705</c:v>
                </c:pt>
                <c:pt idx="242">
                  <c:v>42736</c:v>
                </c:pt>
                <c:pt idx="243">
                  <c:v>42767</c:v>
                </c:pt>
                <c:pt idx="244">
                  <c:v>42795</c:v>
                </c:pt>
                <c:pt idx="245">
                  <c:v>42826</c:v>
                </c:pt>
                <c:pt idx="246">
                  <c:v>42856</c:v>
                </c:pt>
                <c:pt idx="247">
                  <c:v>42887</c:v>
                </c:pt>
                <c:pt idx="248">
                  <c:v>42917</c:v>
                </c:pt>
                <c:pt idx="249">
                  <c:v>42948</c:v>
                </c:pt>
                <c:pt idx="250">
                  <c:v>42979</c:v>
                </c:pt>
                <c:pt idx="251">
                  <c:v>43009</c:v>
                </c:pt>
                <c:pt idx="252">
                  <c:v>43040</c:v>
                </c:pt>
                <c:pt idx="253">
                  <c:v>43070</c:v>
                </c:pt>
                <c:pt idx="254">
                  <c:v>43101</c:v>
                </c:pt>
                <c:pt idx="255">
                  <c:v>43132</c:v>
                </c:pt>
                <c:pt idx="256">
                  <c:v>43160</c:v>
                </c:pt>
                <c:pt idx="257">
                  <c:v>43191</c:v>
                </c:pt>
                <c:pt idx="258">
                  <c:v>43221</c:v>
                </c:pt>
                <c:pt idx="259">
                  <c:v>43252</c:v>
                </c:pt>
                <c:pt idx="260">
                  <c:v>43282</c:v>
                </c:pt>
                <c:pt idx="261">
                  <c:v>43313</c:v>
                </c:pt>
                <c:pt idx="262">
                  <c:v>43344</c:v>
                </c:pt>
                <c:pt idx="263">
                  <c:v>43374</c:v>
                </c:pt>
                <c:pt idx="264">
                  <c:v>43405</c:v>
                </c:pt>
                <c:pt idx="265">
                  <c:v>43435</c:v>
                </c:pt>
                <c:pt idx="266">
                  <c:v>43466</c:v>
                </c:pt>
                <c:pt idx="267">
                  <c:v>43497</c:v>
                </c:pt>
                <c:pt idx="268">
                  <c:v>43525</c:v>
                </c:pt>
                <c:pt idx="269">
                  <c:v>43556</c:v>
                </c:pt>
                <c:pt idx="270">
                  <c:v>43586</c:v>
                </c:pt>
                <c:pt idx="271">
                  <c:v>43617</c:v>
                </c:pt>
                <c:pt idx="272">
                  <c:v>43647</c:v>
                </c:pt>
                <c:pt idx="273">
                  <c:v>43678</c:v>
                </c:pt>
                <c:pt idx="274">
                  <c:v>43709</c:v>
                </c:pt>
                <c:pt idx="275">
                  <c:v>43739</c:v>
                </c:pt>
                <c:pt idx="276">
                  <c:v>43770</c:v>
                </c:pt>
                <c:pt idx="277">
                  <c:v>43800</c:v>
                </c:pt>
                <c:pt idx="278">
                  <c:v>43831</c:v>
                </c:pt>
                <c:pt idx="279">
                  <c:v>43862</c:v>
                </c:pt>
                <c:pt idx="280">
                  <c:v>43891</c:v>
                </c:pt>
                <c:pt idx="281">
                  <c:v>43922</c:v>
                </c:pt>
                <c:pt idx="282">
                  <c:v>43952</c:v>
                </c:pt>
                <c:pt idx="283">
                  <c:v>43983</c:v>
                </c:pt>
                <c:pt idx="284">
                  <c:v>44013</c:v>
                </c:pt>
                <c:pt idx="285">
                  <c:v>44044</c:v>
                </c:pt>
                <c:pt idx="286">
                  <c:v>44075</c:v>
                </c:pt>
                <c:pt idx="287">
                  <c:v>44105</c:v>
                </c:pt>
                <c:pt idx="288">
                  <c:v>44136</c:v>
                </c:pt>
                <c:pt idx="289">
                  <c:v>44166</c:v>
                </c:pt>
                <c:pt idx="290">
                  <c:v>44197</c:v>
                </c:pt>
                <c:pt idx="291">
                  <c:v>44228</c:v>
                </c:pt>
                <c:pt idx="292">
                  <c:v>44256</c:v>
                </c:pt>
                <c:pt idx="293">
                  <c:v>44287</c:v>
                </c:pt>
                <c:pt idx="294">
                  <c:v>44317</c:v>
                </c:pt>
                <c:pt idx="295">
                  <c:v>44348</c:v>
                </c:pt>
                <c:pt idx="296">
                  <c:v>44378</c:v>
                </c:pt>
                <c:pt idx="297">
                  <c:v>44409</c:v>
                </c:pt>
                <c:pt idx="298">
                  <c:v>44440</c:v>
                </c:pt>
                <c:pt idx="299">
                  <c:v>44470</c:v>
                </c:pt>
                <c:pt idx="300">
                  <c:v>44501</c:v>
                </c:pt>
              </c:numCache>
            </c:numRef>
          </c:cat>
          <c:val>
            <c:numRef>
              <c:f>'CHART Combined'!$I$7:$I$307</c:f>
              <c:numCache>
                <c:formatCode>0.0%</c:formatCode>
                <c:ptCount val="301"/>
                <c:pt idx="0">
                  <c:v>-7.5952893498948404E-4</c:v>
                </c:pt>
                <c:pt idx="1">
                  <c:v>2.9542785676564959E-3</c:v>
                </c:pt>
                <c:pt idx="2">
                  <c:v>1.1864000000000041E-3</c:v>
                </c:pt>
                <c:pt idx="3">
                  <c:v>-5.2501327838437029E-3</c:v>
                </c:pt>
                <c:pt idx="4">
                  <c:v>-9.6395494608079862E-3</c:v>
                </c:pt>
                <c:pt idx="5">
                  <c:v>-1.0583632566705588E-2</c:v>
                </c:pt>
                <c:pt idx="6">
                  <c:v>-1.5752882266785305E-2</c:v>
                </c:pt>
                <c:pt idx="7">
                  <c:v>-1.3634579084421811E-2</c:v>
                </c:pt>
                <c:pt idx="8">
                  <c:v>-1.3048693298178926E-2</c:v>
                </c:pt>
                <c:pt idx="9">
                  <c:v>-1.5541728223132018E-2</c:v>
                </c:pt>
                <c:pt idx="10">
                  <c:v>-1.9645453792602227E-2</c:v>
                </c:pt>
                <c:pt idx="11">
                  <c:v>-1.0095934883255837E-2</c:v>
                </c:pt>
                <c:pt idx="12">
                  <c:v>-1.2407413188609134E-2</c:v>
                </c:pt>
                <c:pt idx="13">
                  <c:v>-7.5964873723566168E-3</c:v>
                </c:pt>
                <c:pt idx="14">
                  <c:v>-6.954195377212577E-3</c:v>
                </c:pt>
                <c:pt idx="15">
                  <c:v>-6.2600195718388318E-3</c:v>
                </c:pt>
                <c:pt idx="16">
                  <c:v>-9.1144250975098429E-3</c:v>
                </c:pt>
                <c:pt idx="17">
                  <c:v>-1.2512705642471859E-2</c:v>
                </c:pt>
                <c:pt idx="18">
                  <c:v>-1.4557183577572921E-2</c:v>
                </c:pt>
                <c:pt idx="19">
                  <c:v>-1.1267802219233722E-2</c:v>
                </c:pt>
                <c:pt idx="20">
                  <c:v>-1.1041766022233723E-2</c:v>
                </c:pt>
                <c:pt idx="21">
                  <c:v>-1.0548050854078783E-2</c:v>
                </c:pt>
                <c:pt idx="22">
                  <c:v>3.187629367157746E-4</c:v>
                </c:pt>
                <c:pt idx="23">
                  <c:v>1.4449196767791321E-2</c:v>
                </c:pt>
                <c:pt idx="24">
                  <c:v>4.8135809440872507E-3</c:v>
                </c:pt>
                <c:pt idx="25">
                  <c:v>5.1979419779127414E-3</c:v>
                </c:pt>
                <c:pt idx="26">
                  <c:v>3.4211066303921067E-3</c:v>
                </c:pt>
                <c:pt idx="27">
                  <c:v>2.7600950957357706E-3</c:v>
                </c:pt>
                <c:pt idx="28">
                  <c:v>-5.2018790928436143E-4</c:v>
                </c:pt>
                <c:pt idx="29">
                  <c:v>-2.4388898656852176E-3</c:v>
                </c:pt>
                <c:pt idx="30">
                  <c:v>-3.5604493407413521E-3</c:v>
                </c:pt>
                <c:pt idx="31">
                  <c:v>-4.5156634637953247E-3</c:v>
                </c:pt>
                <c:pt idx="32">
                  <c:v>-1.0529680742960831E-2</c:v>
                </c:pt>
                <c:pt idx="33">
                  <c:v>-1.2651015834823601E-2</c:v>
                </c:pt>
                <c:pt idx="34">
                  <c:v>-1.2533698067231251E-2</c:v>
                </c:pt>
                <c:pt idx="35">
                  <c:v>-1.4203441054091541E-2</c:v>
                </c:pt>
                <c:pt idx="36">
                  <c:v>-1.4504047292913415E-2</c:v>
                </c:pt>
                <c:pt idx="37">
                  <c:v>-1.8961074338183566E-2</c:v>
                </c:pt>
                <c:pt idx="38">
                  <c:v>-2.6135341110104585E-2</c:v>
                </c:pt>
                <c:pt idx="39">
                  <c:v>-2.6441760525396374E-2</c:v>
                </c:pt>
                <c:pt idx="40">
                  <c:v>-2.7623418599469332E-2</c:v>
                </c:pt>
                <c:pt idx="41">
                  <c:v>-2.4377565043321909E-2</c:v>
                </c:pt>
                <c:pt idx="42">
                  <c:v>-2.5371260139324808E-2</c:v>
                </c:pt>
                <c:pt idx="43">
                  <c:v>-2.63025760711896E-2</c:v>
                </c:pt>
                <c:pt idx="44">
                  <c:v>-2.331486870576498E-2</c:v>
                </c:pt>
                <c:pt idx="45">
                  <c:v>-2.2490160494651881E-2</c:v>
                </c:pt>
                <c:pt idx="46">
                  <c:v>-2.41707375922471E-2</c:v>
                </c:pt>
                <c:pt idx="47">
                  <c:v>-2.3915536637089719E-2</c:v>
                </c:pt>
                <c:pt idx="48">
                  <c:v>-2.4434560118201363E-2</c:v>
                </c:pt>
                <c:pt idx="49">
                  <c:v>-1.897179945635271E-2</c:v>
                </c:pt>
                <c:pt idx="50">
                  <c:v>-1.7396517577571137E-2</c:v>
                </c:pt>
                <c:pt idx="51">
                  <c:v>-1.3594616942366897E-2</c:v>
                </c:pt>
                <c:pt idx="52">
                  <c:v>-1.0616431088519077E-2</c:v>
                </c:pt>
                <c:pt idx="53">
                  <c:v>-9.3883724848276839E-3</c:v>
                </c:pt>
                <c:pt idx="54">
                  <c:v>-1.718392086503627E-2</c:v>
                </c:pt>
                <c:pt idx="55">
                  <c:v>-1.712376687753684E-2</c:v>
                </c:pt>
                <c:pt idx="56">
                  <c:v>-1.7587455443231564E-2</c:v>
                </c:pt>
                <c:pt idx="57">
                  <c:v>-1.4686511489214217E-2</c:v>
                </c:pt>
                <c:pt idx="58">
                  <c:v>-8.4320066223394358E-3</c:v>
                </c:pt>
                <c:pt idx="59">
                  <c:v>-8.1375463963379718E-4</c:v>
                </c:pt>
                <c:pt idx="60">
                  <c:v>-2.6252281552734541E-3</c:v>
                </c:pt>
                <c:pt idx="61">
                  <c:v>-8.9329111274774539E-3</c:v>
                </c:pt>
                <c:pt idx="62">
                  <c:v>-1.3970412740537501E-2</c:v>
                </c:pt>
                <c:pt idx="63">
                  <c:v>-1.3020669726613907E-2</c:v>
                </c:pt>
                <c:pt idx="64">
                  <c:v>-1.4722550760707248E-2</c:v>
                </c:pt>
                <c:pt idx="65">
                  <c:v>-1.8675174176978754E-2</c:v>
                </c:pt>
                <c:pt idx="66">
                  <c:v>-1.5584813492722581E-2</c:v>
                </c:pt>
                <c:pt idx="67">
                  <c:v>-1.2278141038822708E-2</c:v>
                </c:pt>
                <c:pt idx="68">
                  <c:v>-4.4631139874059533E-3</c:v>
                </c:pt>
                <c:pt idx="69">
                  <c:v>9.8960107429567901E-3</c:v>
                </c:pt>
                <c:pt idx="70">
                  <c:v>8.3805136642314329E-3</c:v>
                </c:pt>
                <c:pt idx="71">
                  <c:v>1.7334285086181088E-2</c:v>
                </c:pt>
                <c:pt idx="72">
                  <c:v>9.7742104638921939E-3</c:v>
                </c:pt>
                <c:pt idx="73">
                  <c:v>7.1596628819563177E-3</c:v>
                </c:pt>
                <c:pt idx="74">
                  <c:v>1.6912658650978997E-2</c:v>
                </c:pt>
                <c:pt idx="75">
                  <c:v>2.3865355462184878E-2</c:v>
                </c:pt>
                <c:pt idx="76">
                  <c:v>2.9246449588029078E-2</c:v>
                </c:pt>
                <c:pt idx="77">
                  <c:v>2.9522749691489554E-2</c:v>
                </c:pt>
                <c:pt idx="78">
                  <c:v>2.1188351796412146E-2</c:v>
                </c:pt>
                <c:pt idx="79">
                  <c:v>2.7258763638789388E-2</c:v>
                </c:pt>
                <c:pt idx="80">
                  <c:v>2.8599798966374684E-2</c:v>
                </c:pt>
                <c:pt idx="81">
                  <c:v>1.7556260990575862E-2</c:v>
                </c:pt>
                <c:pt idx="82">
                  <c:v>1.5817158718798581E-2</c:v>
                </c:pt>
                <c:pt idx="83">
                  <c:v>2.1587653733892251E-2</c:v>
                </c:pt>
                <c:pt idx="84">
                  <c:v>1.6881828150937424E-2</c:v>
                </c:pt>
                <c:pt idx="85">
                  <c:v>1.7089898090401803E-2</c:v>
                </c:pt>
                <c:pt idx="86">
                  <c:v>2.0911865234901184E-2</c:v>
                </c:pt>
                <c:pt idx="87">
                  <c:v>2.2182670707246645E-2</c:v>
                </c:pt>
                <c:pt idx="88">
                  <c:v>2.3844002432885911E-2</c:v>
                </c:pt>
                <c:pt idx="89">
                  <c:v>2.5323002140996038E-2</c:v>
                </c:pt>
                <c:pt idx="90">
                  <c:v>2.1289579210029483E-2</c:v>
                </c:pt>
                <c:pt idx="91">
                  <c:v>2.3446425366313708E-2</c:v>
                </c:pt>
                <c:pt idx="92">
                  <c:v>2.3493156171879206E-2</c:v>
                </c:pt>
                <c:pt idx="93">
                  <c:v>2.9585674954733715E-2</c:v>
                </c:pt>
                <c:pt idx="94">
                  <c:v>3.2854163243363245E-2</c:v>
                </c:pt>
                <c:pt idx="95">
                  <c:v>3.1563179551914393E-2</c:v>
                </c:pt>
                <c:pt idx="96">
                  <c:v>3.3513807660797465E-2</c:v>
                </c:pt>
                <c:pt idx="97">
                  <c:v>3.7446753672667608E-2</c:v>
                </c:pt>
                <c:pt idx="98">
                  <c:v>3.9779281026658578E-2</c:v>
                </c:pt>
                <c:pt idx="99">
                  <c:v>3.8902563709613036E-2</c:v>
                </c:pt>
                <c:pt idx="100">
                  <c:v>3.5687677739192909E-2</c:v>
                </c:pt>
                <c:pt idx="101">
                  <c:v>4.0264248984731812E-2</c:v>
                </c:pt>
                <c:pt idx="102">
                  <c:v>4.9193255986741291E-2</c:v>
                </c:pt>
                <c:pt idx="103">
                  <c:v>4.6188693590851516E-2</c:v>
                </c:pt>
                <c:pt idx="104">
                  <c:v>4.2473246391883247E-2</c:v>
                </c:pt>
                <c:pt idx="105">
                  <c:v>4.0026600315566277E-2</c:v>
                </c:pt>
                <c:pt idx="106">
                  <c:v>4.4676174732262201E-2</c:v>
                </c:pt>
                <c:pt idx="107">
                  <c:v>4.0496403565158455E-2</c:v>
                </c:pt>
                <c:pt idx="108">
                  <c:v>4.0841729242457082E-2</c:v>
                </c:pt>
                <c:pt idx="109">
                  <c:v>3.6984423069127144E-2</c:v>
                </c:pt>
                <c:pt idx="110">
                  <c:v>3.8102739634118261E-2</c:v>
                </c:pt>
                <c:pt idx="111">
                  <c:v>3.6211151701957628E-2</c:v>
                </c:pt>
                <c:pt idx="112">
                  <c:v>3.344790887291773E-2</c:v>
                </c:pt>
                <c:pt idx="113">
                  <c:v>3.1358135744053994E-2</c:v>
                </c:pt>
                <c:pt idx="114">
                  <c:v>3.33960726017739E-2</c:v>
                </c:pt>
                <c:pt idx="115">
                  <c:v>4.2452322933704545E-2</c:v>
                </c:pt>
                <c:pt idx="116">
                  <c:v>4.0523118456901513E-2</c:v>
                </c:pt>
                <c:pt idx="117">
                  <c:v>4.2992566201395827E-2</c:v>
                </c:pt>
                <c:pt idx="118">
                  <c:v>4.3337572161999051E-2</c:v>
                </c:pt>
                <c:pt idx="119">
                  <c:v>4.2225979876555852E-2</c:v>
                </c:pt>
                <c:pt idx="120">
                  <c:v>3.8813488235505796E-2</c:v>
                </c:pt>
                <c:pt idx="121">
                  <c:v>4.536005068024114E-2</c:v>
                </c:pt>
                <c:pt idx="122">
                  <c:v>3.813377352262444E-2</c:v>
                </c:pt>
                <c:pt idx="123">
                  <c:v>3.5314402534256668E-2</c:v>
                </c:pt>
                <c:pt idx="124">
                  <c:v>4.304254428764176E-2</c:v>
                </c:pt>
                <c:pt idx="125">
                  <c:v>3.9528363118410716E-2</c:v>
                </c:pt>
                <c:pt idx="126">
                  <c:v>3.7380739040377024E-2</c:v>
                </c:pt>
                <c:pt idx="127">
                  <c:v>3.2642311243208093E-2</c:v>
                </c:pt>
                <c:pt idx="128">
                  <c:v>3.3611831320271367E-2</c:v>
                </c:pt>
                <c:pt idx="129">
                  <c:v>4.241766555235766E-2</c:v>
                </c:pt>
                <c:pt idx="130">
                  <c:v>4.2984323321694454E-2</c:v>
                </c:pt>
                <c:pt idx="131">
                  <c:v>4.3939464343645172E-2</c:v>
                </c:pt>
                <c:pt idx="132">
                  <c:v>4.7977526364201127E-2</c:v>
                </c:pt>
                <c:pt idx="133">
                  <c:v>5.4559644017485927E-2</c:v>
                </c:pt>
                <c:pt idx="134">
                  <c:v>4.8875902354798405E-2</c:v>
                </c:pt>
                <c:pt idx="135">
                  <c:v>6.7216723414880469E-2</c:v>
                </c:pt>
                <c:pt idx="136">
                  <c:v>7.3858040913870882E-2</c:v>
                </c:pt>
                <c:pt idx="137">
                  <c:v>7.4610048886409486E-2</c:v>
                </c:pt>
                <c:pt idx="138">
                  <c:v>7.1344729542134028E-2</c:v>
                </c:pt>
                <c:pt idx="139">
                  <c:v>7.1175227478602596E-2</c:v>
                </c:pt>
                <c:pt idx="140">
                  <c:v>8.3601982886582257E-2</c:v>
                </c:pt>
                <c:pt idx="141">
                  <c:v>8.5148222209524643E-2</c:v>
                </c:pt>
                <c:pt idx="142">
                  <c:v>7.5752807525931609E-2</c:v>
                </c:pt>
                <c:pt idx="143">
                  <c:v>9.035688079100121E-2</c:v>
                </c:pt>
                <c:pt idx="144">
                  <c:v>7.7594926994279223E-2</c:v>
                </c:pt>
                <c:pt idx="145">
                  <c:v>0.10415252559640728</c:v>
                </c:pt>
                <c:pt idx="146">
                  <c:v>9.8315852747421884E-2</c:v>
                </c:pt>
                <c:pt idx="147">
                  <c:v>8.4356129240160532E-2</c:v>
                </c:pt>
                <c:pt idx="148">
                  <c:v>9.2757761875084957E-2</c:v>
                </c:pt>
                <c:pt idx="149">
                  <c:v>8.0855573839200584E-2</c:v>
                </c:pt>
                <c:pt idx="150">
                  <c:v>6.3087076007964177E-2</c:v>
                </c:pt>
                <c:pt idx="151">
                  <c:v>5.5056346095806279E-2</c:v>
                </c:pt>
                <c:pt idx="152">
                  <c:v>6.026066112150661E-2</c:v>
                </c:pt>
                <c:pt idx="153">
                  <c:v>5.6498361425221647E-2</c:v>
                </c:pt>
                <c:pt idx="154">
                  <c:v>5.5215739282436831E-2</c:v>
                </c:pt>
                <c:pt idx="155">
                  <c:v>5.6398161515903891E-2</c:v>
                </c:pt>
                <c:pt idx="156">
                  <c:v>6.0891020125593713E-2</c:v>
                </c:pt>
                <c:pt idx="157">
                  <c:v>6.1317130367535937E-2</c:v>
                </c:pt>
                <c:pt idx="158">
                  <c:v>5.6082819011882418E-2</c:v>
                </c:pt>
                <c:pt idx="159">
                  <c:v>5.8996202603249163E-2</c:v>
                </c:pt>
                <c:pt idx="160">
                  <c:v>5.8101898630497764E-2</c:v>
                </c:pt>
                <c:pt idx="161">
                  <c:v>5.3136676146788984E-2</c:v>
                </c:pt>
                <c:pt idx="162">
                  <c:v>5.8092995609977098E-2</c:v>
                </c:pt>
                <c:pt idx="163">
                  <c:v>5.9805159549174966E-2</c:v>
                </c:pt>
                <c:pt idx="164">
                  <c:v>6.4671757520811946E-2</c:v>
                </c:pt>
                <c:pt idx="165">
                  <c:v>6.1217050492970375E-2</c:v>
                </c:pt>
                <c:pt idx="166">
                  <c:v>6.8357078472613492E-2</c:v>
                </c:pt>
                <c:pt idx="167">
                  <c:v>7.468757195905365E-2</c:v>
                </c:pt>
                <c:pt idx="168">
                  <c:v>7.1234556665996387E-2</c:v>
                </c:pt>
                <c:pt idx="169">
                  <c:v>6.7183860748470769E-2</c:v>
                </c:pt>
                <c:pt idx="170">
                  <c:v>6.1302133900694326E-2</c:v>
                </c:pt>
                <c:pt idx="171">
                  <c:v>5.9383474316487168E-2</c:v>
                </c:pt>
                <c:pt idx="172">
                  <c:v>6.0619397984913614E-2</c:v>
                </c:pt>
                <c:pt idx="173">
                  <c:v>6.3908415496321758E-2</c:v>
                </c:pt>
                <c:pt idx="174">
                  <c:v>6.7128952034670175E-2</c:v>
                </c:pt>
                <c:pt idx="175">
                  <c:v>7.1556215930764749E-2</c:v>
                </c:pt>
                <c:pt idx="176">
                  <c:v>7.3055517169725831E-2</c:v>
                </c:pt>
                <c:pt idx="177">
                  <c:v>8.3811643651914319E-2</c:v>
                </c:pt>
                <c:pt idx="178">
                  <c:v>0.10121783891922426</c:v>
                </c:pt>
                <c:pt idx="179">
                  <c:v>0.10297467558881439</c:v>
                </c:pt>
                <c:pt idx="180">
                  <c:v>9.0914894072200936E-2</c:v>
                </c:pt>
                <c:pt idx="181">
                  <c:v>7.7400195408061881E-2</c:v>
                </c:pt>
                <c:pt idx="182">
                  <c:v>7.1918467860148827E-2</c:v>
                </c:pt>
                <c:pt idx="183">
                  <c:v>6.8927140149933092E-2</c:v>
                </c:pt>
                <c:pt idx="184">
                  <c:v>7.111889486264962E-2</c:v>
                </c:pt>
                <c:pt idx="185">
                  <c:v>6.9139524306708652E-2</c:v>
                </c:pt>
                <c:pt idx="186">
                  <c:v>7.4880227820393441E-2</c:v>
                </c:pt>
                <c:pt idx="187">
                  <c:v>8.5225499555012518E-2</c:v>
                </c:pt>
                <c:pt idx="188">
                  <c:v>7.0774043245112245E-2</c:v>
                </c:pt>
                <c:pt idx="189">
                  <c:v>6.6766708015529169E-2</c:v>
                </c:pt>
                <c:pt idx="190">
                  <c:v>6.6129454046883154E-2</c:v>
                </c:pt>
                <c:pt idx="191">
                  <c:v>6.8538737656315962E-2</c:v>
                </c:pt>
                <c:pt idx="192">
                  <c:v>6.858683558671283E-2</c:v>
                </c:pt>
                <c:pt idx="193">
                  <c:v>6.8041382340939857E-2</c:v>
                </c:pt>
                <c:pt idx="194">
                  <c:v>6.7920882284259271E-2</c:v>
                </c:pt>
                <c:pt idx="195">
                  <c:v>6.4923512534282385E-2</c:v>
                </c:pt>
                <c:pt idx="196">
                  <c:v>6.4770722174521081E-2</c:v>
                </c:pt>
                <c:pt idx="197">
                  <c:v>6.2466713359116799E-2</c:v>
                </c:pt>
                <c:pt idx="198">
                  <c:v>6.5360400131573945E-2</c:v>
                </c:pt>
                <c:pt idx="199">
                  <c:v>5.9227707016559779E-2</c:v>
                </c:pt>
                <c:pt idx="200">
                  <c:v>6.3037171742959447E-2</c:v>
                </c:pt>
                <c:pt idx="201">
                  <c:v>5.8664383167943798E-2</c:v>
                </c:pt>
                <c:pt idx="202">
                  <c:v>5.7839998277944317E-2</c:v>
                </c:pt>
                <c:pt idx="203">
                  <c:v>5.6692548998167905E-2</c:v>
                </c:pt>
                <c:pt idx="204">
                  <c:v>5.6910252149629241E-2</c:v>
                </c:pt>
                <c:pt idx="205">
                  <c:v>5.3059812255100286E-2</c:v>
                </c:pt>
                <c:pt idx="206">
                  <c:v>5.1478902781691496E-2</c:v>
                </c:pt>
                <c:pt idx="207">
                  <c:v>5.8061522140966909E-2</c:v>
                </c:pt>
                <c:pt idx="208">
                  <c:v>5.7689493878901515E-2</c:v>
                </c:pt>
                <c:pt idx="209">
                  <c:v>5.4737223469874412E-2</c:v>
                </c:pt>
                <c:pt idx="210">
                  <c:v>5.715469496212041E-2</c:v>
                </c:pt>
                <c:pt idx="211">
                  <c:v>5.5220564432290259E-2</c:v>
                </c:pt>
                <c:pt idx="212">
                  <c:v>5.7305216857876262E-2</c:v>
                </c:pt>
                <c:pt idx="213">
                  <c:v>6.1801502188403634E-2</c:v>
                </c:pt>
                <c:pt idx="214">
                  <c:v>6.1717596286365035E-2</c:v>
                </c:pt>
                <c:pt idx="215">
                  <c:v>6.1186125225934897E-2</c:v>
                </c:pt>
                <c:pt idx="216">
                  <c:v>6.185919617275961E-2</c:v>
                </c:pt>
                <c:pt idx="217">
                  <c:v>5.911412085271156E-2</c:v>
                </c:pt>
                <c:pt idx="218">
                  <c:v>6.0727444718881855E-2</c:v>
                </c:pt>
                <c:pt idx="219">
                  <c:v>5.2916778964763739E-2</c:v>
                </c:pt>
                <c:pt idx="220">
                  <c:v>4.9280896041681233E-2</c:v>
                </c:pt>
                <c:pt idx="221">
                  <c:v>4.7080996997526103E-2</c:v>
                </c:pt>
                <c:pt idx="222">
                  <c:v>4.7314652698338101E-2</c:v>
                </c:pt>
                <c:pt idx="223">
                  <c:v>4.5223600680542583E-2</c:v>
                </c:pt>
                <c:pt idx="224">
                  <c:v>4.5092097587314223E-2</c:v>
                </c:pt>
                <c:pt idx="225">
                  <c:v>4.5652526619862514E-2</c:v>
                </c:pt>
                <c:pt idx="226">
                  <c:v>5.3896031089796598E-2</c:v>
                </c:pt>
                <c:pt idx="227">
                  <c:v>5.7182660279880018E-2</c:v>
                </c:pt>
                <c:pt idx="228">
                  <c:v>4.8700275340782556E-2</c:v>
                </c:pt>
                <c:pt idx="229">
                  <c:v>4.6949298014821533E-2</c:v>
                </c:pt>
                <c:pt idx="230">
                  <c:v>4.9582900943457291E-2</c:v>
                </c:pt>
                <c:pt idx="231">
                  <c:v>5.5527078675656746E-2</c:v>
                </c:pt>
                <c:pt idx="232">
                  <c:v>5.7353655437642891E-2</c:v>
                </c:pt>
                <c:pt idx="233">
                  <c:v>5.8729430948673854E-2</c:v>
                </c:pt>
                <c:pt idx="234">
                  <c:v>5.6057523470674907E-2</c:v>
                </c:pt>
                <c:pt idx="235">
                  <c:v>5.6465815040854649E-2</c:v>
                </c:pt>
                <c:pt idx="236">
                  <c:v>6.1548300958466452E-2</c:v>
                </c:pt>
                <c:pt idx="237">
                  <c:v>5.9662105238335678E-2</c:v>
                </c:pt>
                <c:pt idx="238">
                  <c:v>5.9980030081403686E-2</c:v>
                </c:pt>
                <c:pt idx="239">
                  <c:v>6.0448509185880864E-2</c:v>
                </c:pt>
                <c:pt idx="240">
                  <c:v>5.5750641497586836E-2</c:v>
                </c:pt>
                <c:pt idx="241">
                  <c:v>5.3190367133441441E-2</c:v>
                </c:pt>
                <c:pt idx="242">
                  <c:v>4.9314692721499007E-2</c:v>
                </c:pt>
                <c:pt idx="243">
                  <c:v>4.7899002204623183E-2</c:v>
                </c:pt>
                <c:pt idx="244">
                  <c:v>4.6959623857683042E-2</c:v>
                </c:pt>
                <c:pt idx="245">
                  <c:v>4.7439488452620762E-2</c:v>
                </c:pt>
                <c:pt idx="246">
                  <c:v>4.7406240919809731E-2</c:v>
                </c:pt>
                <c:pt idx="247">
                  <c:v>4.9986070548833569E-2</c:v>
                </c:pt>
                <c:pt idx="248">
                  <c:v>5.0946763353204444E-2</c:v>
                </c:pt>
                <c:pt idx="249">
                  <c:v>5.3955199744350035E-2</c:v>
                </c:pt>
                <c:pt idx="250">
                  <c:v>5.7133815715539958E-2</c:v>
                </c:pt>
                <c:pt idx="251">
                  <c:v>5.2885862237731507E-2</c:v>
                </c:pt>
                <c:pt idx="252">
                  <c:v>5.3105139367367452E-2</c:v>
                </c:pt>
                <c:pt idx="253">
                  <c:v>5.7443185495117927E-2</c:v>
                </c:pt>
                <c:pt idx="254">
                  <c:v>5.5987710357165058E-2</c:v>
                </c:pt>
                <c:pt idx="255">
                  <c:v>5.700942657909084E-2</c:v>
                </c:pt>
                <c:pt idx="256">
                  <c:v>5.9863755461556256E-2</c:v>
                </c:pt>
                <c:pt idx="257">
                  <c:v>6.2921387726332365E-2</c:v>
                </c:pt>
                <c:pt idx="258">
                  <c:v>5.8684952135675643E-2</c:v>
                </c:pt>
                <c:pt idx="259">
                  <c:v>5.5891149824280437E-2</c:v>
                </c:pt>
                <c:pt idx="260">
                  <c:v>5.9653807064921273E-2</c:v>
                </c:pt>
                <c:pt idx="261">
                  <c:v>5.6355787005834219E-2</c:v>
                </c:pt>
                <c:pt idx="262">
                  <c:v>5.8240085754934279E-2</c:v>
                </c:pt>
                <c:pt idx="263">
                  <c:v>5.8031775325714137E-2</c:v>
                </c:pt>
                <c:pt idx="264">
                  <c:v>6.1096704738853369E-2</c:v>
                </c:pt>
                <c:pt idx="265">
                  <c:v>6.1231013951307686E-2</c:v>
                </c:pt>
                <c:pt idx="266">
                  <c:v>6.8324661510066595E-2</c:v>
                </c:pt>
                <c:pt idx="267">
                  <c:v>6.3865662509607346E-2</c:v>
                </c:pt>
                <c:pt idx="268">
                  <c:v>5.9862551816271398E-2</c:v>
                </c:pt>
                <c:pt idx="269">
                  <c:v>6.0423765924866819E-2</c:v>
                </c:pt>
                <c:pt idx="270">
                  <c:v>5.8081752945690096E-2</c:v>
                </c:pt>
                <c:pt idx="271">
                  <c:v>6.3885022585724788E-2</c:v>
                </c:pt>
                <c:pt idx="272">
                  <c:v>6.4383722305798516E-2</c:v>
                </c:pt>
                <c:pt idx="273">
                  <c:v>6.4581881876289118E-2</c:v>
                </c:pt>
                <c:pt idx="274">
                  <c:v>6.786559211378887E-2</c:v>
                </c:pt>
                <c:pt idx="275">
                  <c:v>6.5193272047866332E-2</c:v>
                </c:pt>
                <c:pt idx="276">
                  <c:v>6.2073866207177503E-2</c:v>
                </c:pt>
                <c:pt idx="277">
                  <c:v>5.9841236773577389E-2</c:v>
                </c:pt>
                <c:pt idx="278">
                  <c:v>5.7835473169611143E-2</c:v>
                </c:pt>
                <c:pt idx="279">
                  <c:v>6.0949210475172697E-2</c:v>
                </c:pt>
                <c:pt idx="280">
                  <c:v>6.5988992071149472E-2</c:v>
                </c:pt>
                <c:pt idx="281">
                  <c:v>7.3235920109456079E-2</c:v>
                </c:pt>
                <c:pt idx="282">
                  <c:v>5.433371410369163E-2</c:v>
                </c:pt>
                <c:pt idx="283">
                  <c:v>4.9733103292719565E-2</c:v>
                </c:pt>
                <c:pt idx="284">
                  <c:v>4.9918968153818903E-2</c:v>
                </c:pt>
                <c:pt idx="285">
                  <c:v>5.2512189306853196E-2</c:v>
                </c:pt>
                <c:pt idx="286">
                  <c:v>5.2295530635391788E-2</c:v>
                </c:pt>
                <c:pt idx="287">
                  <c:v>5.7255122758024767E-2</c:v>
                </c:pt>
                <c:pt idx="288">
                  <c:v>6.0616246027466084E-2</c:v>
                </c:pt>
                <c:pt idx="289">
                  <c:v>5.3676531359054543E-2</c:v>
                </c:pt>
                <c:pt idx="290">
                  <c:v>5.6888541363930525E-2</c:v>
                </c:pt>
                <c:pt idx="291">
                  <c:v>5.7575406329202557E-2</c:v>
                </c:pt>
                <c:pt idx="292">
                  <c:v>5.537953758310981E-2</c:v>
                </c:pt>
                <c:pt idx="293">
                  <c:v>5.2482572315572212E-2</c:v>
                </c:pt>
                <c:pt idx="294">
                  <c:v>5.2872836590116559E-2</c:v>
                </c:pt>
                <c:pt idx="295">
                  <c:v>5.427395347949255E-2</c:v>
                </c:pt>
                <c:pt idx="296">
                  <c:v>5.4605267765842312E-2</c:v>
                </c:pt>
                <c:pt idx="297">
                  <c:v>5.7168785862333142E-2</c:v>
                </c:pt>
                <c:pt idx="298">
                  <c:v>5.6074856360157486E-2</c:v>
                </c:pt>
                <c:pt idx="299">
                  <c:v>5.7926835101235793E-2</c:v>
                </c:pt>
                <c:pt idx="300">
                  <c:v>5.3807351197012965E-2</c:v>
                </c:pt>
              </c:numCache>
            </c:numRef>
          </c:val>
          <c:smooth val="0"/>
          <c:extLst>
            <c:ext xmlns:c16="http://schemas.microsoft.com/office/drawing/2014/chart" uri="{C3380CC4-5D6E-409C-BE32-E72D297353CC}">
              <c16:uniqueId val="{00000001-8CA5-44E5-A339-0C6AC4ABFE44}"/>
            </c:ext>
          </c:extLst>
        </c:ser>
        <c:ser>
          <c:idx val="2"/>
          <c:order val="2"/>
          <c:tx>
            <c:strRef>
              <c:f>'CHART Combined'!$J$6</c:f>
              <c:strCache>
                <c:ptCount val="1"/>
                <c:pt idx="0">
                  <c:v>Eurozone avg</c:v>
                </c:pt>
              </c:strCache>
            </c:strRef>
          </c:tx>
          <c:spPr>
            <a:ln w="28575" cap="rnd">
              <a:solidFill>
                <a:schemeClr val="accent5">
                  <a:tint val="86000"/>
                </a:schemeClr>
              </a:solidFill>
              <a:prstDash val="sysDash"/>
              <a:round/>
            </a:ln>
            <a:effectLst/>
          </c:spPr>
          <c:marker>
            <c:symbol val="none"/>
          </c:marker>
          <c:cat>
            <c:numRef>
              <c:f>'CHART Combined'!$G$7:$G$307</c:f>
              <c:numCache>
                <c:formatCode>m/d/yyyy</c:formatCode>
                <c:ptCount val="301"/>
                <c:pt idx="0">
                  <c:v>35370</c:v>
                </c:pt>
                <c:pt idx="1">
                  <c:v>35400</c:v>
                </c:pt>
                <c:pt idx="2">
                  <c:v>35431</c:v>
                </c:pt>
                <c:pt idx="3">
                  <c:v>35462</c:v>
                </c:pt>
                <c:pt idx="4">
                  <c:v>35490</c:v>
                </c:pt>
                <c:pt idx="5">
                  <c:v>35521</c:v>
                </c:pt>
                <c:pt idx="6">
                  <c:v>35551</c:v>
                </c:pt>
                <c:pt idx="7">
                  <c:v>35582</c:v>
                </c:pt>
                <c:pt idx="8">
                  <c:v>35612</c:v>
                </c:pt>
                <c:pt idx="9">
                  <c:v>35643</c:v>
                </c:pt>
                <c:pt idx="10">
                  <c:v>35674</c:v>
                </c:pt>
                <c:pt idx="11">
                  <c:v>35704</c:v>
                </c:pt>
                <c:pt idx="12">
                  <c:v>35735</c:v>
                </c:pt>
                <c:pt idx="13">
                  <c:v>35765</c:v>
                </c:pt>
                <c:pt idx="14">
                  <c:v>35796</c:v>
                </c:pt>
                <c:pt idx="15">
                  <c:v>35827</c:v>
                </c:pt>
                <c:pt idx="16">
                  <c:v>35855</c:v>
                </c:pt>
                <c:pt idx="17">
                  <c:v>35886</c:v>
                </c:pt>
                <c:pt idx="18">
                  <c:v>35916</c:v>
                </c:pt>
                <c:pt idx="19">
                  <c:v>35947</c:v>
                </c:pt>
                <c:pt idx="20">
                  <c:v>35977</c:v>
                </c:pt>
                <c:pt idx="21">
                  <c:v>36008</c:v>
                </c:pt>
                <c:pt idx="22">
                  <c:v>36039</c:v>
                </c:pt>
                <c:pt idx="23">
                  <c:v>36069</c:v>
                </c:pt>
                <c:pt idx="24">
                  <c:v>36100</c:v>
                </c:pt>
                <c:pt idx="25">
                  <c:v>36130</c:v>
                </c:pt>
                <c:pt idx="26">
                  <c:v>36161</c:v>
                </c:pt>
                <c:pt idx="27">
                  <c:v>36192</c:v>
                </c:pt>
                <c:pt idx="28">
                  <c:v>36220</c:v>
                </c:pt>
                <c:pt idx="29">
                  <c:v>36251</c:v>
                </c:pt>
                <c:pt idx="30">
                  <c:v>36281</c:v>
                </c:pt>
                <c:pt idx="31">
                  <c:v>36312</c:v>
                </c:pt>
                <c:pt idx="32">
                  <c:v>36342</c:v>
                </c:pt>
                <c:pt idx="33">
                  <c:v>36373</c:v>
                </c:pt>
                <c:pt idx="34">
                  <c:v>36404</c:v>
                </c:pt>
                <c:pt idx="35">
                  <c:v>36434</c:v>
                </c:pt>
                <c:pt idx="36">
                  <c:v>36465</c:v>
                </c:pt>
                <c:pt idx="37">
                  <c:v>36495</c:v>
                </c:pt>
                <c:pt idx="38">
                  <c:v>36526</c:v>
                </c:pt>
                <c:pt idx="39">
                  <c:v>36557</c:v>
                </c:pt>
                <c:pt idx="40">
                  <c:v>36586</c:v>
                </c:pt>
                <c:pt idx="41">
                  <c:v>36617</c:v>
                </c:pt>
                <c:pt idx="42">
                  <c:v>36647</c:v>
                </c:pt>
                <c:pt idx="43">
                  <c:v>36678</c:v>
                </c:pt>
                <c:pt idx="44">
                  <c:v>36708</c:v>
                </c:pt>
                <c:pt idx="45">
                  <c:v>36739</c:v>
                </c:pt>
                <c:pt idx="46">
                  <c:v>36770</c:v>
                </c:pt>
                <c:pt idx="47">
                  <c:v>36800</c:v>
                </c:pt>
                <c:pt idx="48">
                  <c:v>36831</c:v>
                </c:pt>
                <c:pt idx="49">
                  <c:v>36861</c:v>
                </c:pt>
                <c:pt idx="50">
                  <c:v>36892</c:v>
                </c:pt>
                <c:pt idx="51">
                  <c:v>36923</c:v>
                </c:pt>
                <c:pt idx="52">
                  <c:v>36951</c:v>
                </c:pt>
                <c:pt idx="53">
                  <c:v>36982</c:v>
                </c:pt>
                <c:pt idx="54">
                  <c:v>37012</c:v>
                </c:pt>
                <c:pt idx="55">
                  <c:v>37043</c:v>
                </c:pt>
                <c:pt idx="56">
                  <c:v>37073</c:v>
                </c:pt>
                <c:pt idx="57">
                  <c:v>37104</c:v>
                </c:pt>
                <c:pt idx="58">
                  <c:v>37135</c:v>
                </c:pt>
                <c:pt idx="59">
                  <c:v>37165</c:v>
                </c:pt>
                <c:pt idx="60">
                  <c:v>37196</c:v>
                </c:pt>
                <c:pt idx="61">
                  <c:v>37226</c:v>
                </c:pt>
                <c:pt idx="62">
                  <c:v>37257</c:v>
                </c:pt>
                <c:pt idx="63">
                  <c:v>37288</c:v>
                </c:pt>
                <c:pt idx="64">
                  <c:v>37316</c:v>
                </c:pt>
                <c:pt idx="65">
                  <c:v>37347</c:v>
                </c:pt>
                <c:pt idx="66">
                  <c:v>37377</c:v>
                </c:pt>
                <c:pt idx="67">
                  <c:v>37408</c:v>
                </c:pt>
                <c:pt idx="68">
                  <c:v>37438</c:v>
                </c:pt>
                <c:pt idx="69">
                  <c:v>37469</c:v>
                </c:pt>
                <c:pt idx="70">
                  <c:v>37500</c:v>
                </c:pt>
                <c:pt idx="71">
                  <c:v>37530</c:v>
                </c:pt>
                <c:pt idx="72">
                  <c:v>37561</c:v>
                </c:pt>
                <c:pt idx="73">
                  <c:v>37591</c:v>
                </c:pt>
                <c:pt idx="74">
                  <c:v>37622</c:v>
                </c:pt>
                <c:pt idx="75">
                  <c:v>37653</c:v>
                </c:pt>
                <c:pt idx="76">
                  <c:v>37681</c:v>
                </c:pt>
                <c:pt idx="77">
                  <c:v>37712</c:v>
                </c:pt>
                <c:pt idx="78">
                  <c:v>37742</c:v>
                </c:pt>
                <c:pt idx="79">
                  <c:v>37773</c:v>
                </c:pt>
                <c:pt idx="80">
                  <c:v>37803</c:v>
                </c:pt>
                <c:pt idx="81">
                  <c:v>37834</c:v>
                </c:pt>
                <c:pt idx="82">
                  <c:v>37865</c:v>
                </c:pt>
                <c:pt idx="83">
                  <c:v>37895</c:v>
                </c:pt>
                <c:pt idx="84">
                  <c:v>37926</c:v>
                </c:pt>
                <c:pt idx="85">
                  <c:v>37956</c:v>
                </c:pt>
                <c:pt idx="86">
                  <c:v>37987</c:v>
                </c:pt>
                <c:pt idx="87">
                  <c:v>38018</c:v>
                </c:pt>
                <c:pt idx="88">
                  <c:v>38047</c:v>
                </c:pt>
                <c:pt idx="89">
                  <c:v>38078</c:v>
                </c:pt>
                <c:pt idx="90">
                  <c:v>38108</c:v>
                </c:pt>
                <c:pt idx="91">
                  <c:v>38139</c:v>
                </c:pt>
                <c:pt idx="92">
                  <c:v>38169</c:v>
                </c:pt>
                <c:pt idx="93">
                  <c:v>38200</c:v>
                </c:pt>
                <c:pt idx="94">
                  <c:v>38231</c:v>
                </c:pt>
                <c:pt idx="95">
                  <c:v>38261</c:v>
                </c:pt>
                <c:pt idx="96">
                  <c:v>38292</c:v>
                </c:pt>
                <c:pt idx="97">
                  <c:v>38322</c:v>
                </c:pt>
                <c:pt idx="98">
                  <c:v>38353</c:v>
                </c:pt>
                <c:pt idx="99">
                  <c:v>38384</c:v>
                </c:pt>
                <c:pt idx="100">
                  <c:v>38412</c:v>
                </c:pt>
                <c:pt idx="101">
                  <c:v>38443</c:v>
                </c:pt>
                <c:pt idx="102">
                  <c:v>38473</c:v>
                </c:pt>
                <c:pt idx="103">
                  <c:v>38504</c:v>
                </c:pt>
                <c:pt idx="104">
                  <c:v>38534</c:v>
                </c:pt>
                <c:pt idx="105">
                  <c:v>38565</c:v>
                </c:pt>
                <c:pt idx="106">
                  <c:v>38596</c:v>
                </c:pt>
                <c:pt idx="107">
                  <c:v>38626</c:v>
                </c:pt>
                <c:pt idx="108">
                  <c:v>38657</c:v>
                </c:pt>
                <c:pt idx="109">
                  <c:v>38687</c:v>
                </c:pt>
                <c:pt idx="110">
                  <c:v>38718</c:v>
                </c:pt>
                <c:pt idx="111">
                  <c:v>38749</c:v>
                </c:pt>
                <c:pt idx="112">
                  <c:v>38777</c:v>
                </c:pt>
                <c:pt idx="113">
                  <c:v>38808</c:v>
                </c:pt>
                <c:pt idx="114">
                  <c:v>38838</c:v>
                </c:pt>
                <c:pt idx="115">
                  <c:v>38869</c:v>
                </c:pt>
                <c:pt idx="116">
                  <c:v>38899</c:v>
                </c:pt>
                <c:pt idx="117">
                  <c:v>38930</c:v>
                </c:pt>
                <c:pt idx="118">
                  <c:v>38961</c:v>
                </c:pt>
                <c:pt idx="119">
                  <c:v>38991</c:v>
                </c:pt>
                <c:pt idx="120">
                  <c:v>39022</c:v>
                </c:pt>
                <c:pt idx="121">
                  <c:v>39052</c:v>
                </c:pt>
                <c:pt idx="122">
                  <c:v>39083</c:v>
                </c:pt>
                <c:pt idx="123">
                  <c:v>39114</c:v>
                </c:pt>
                <c:pt idx="124">
                  <c:v>39142</c:v>
                </c:pt>
                <c:pt idx="125">
                  <c:v>39173</c:v>
                </c:pt>
                <c:pt idx="126">
                  <c:v>39203</c:v>
                </c:pt>
                <c:pt idx="127">
                  <c:v>39234</c:v>
                </c:pt>
                <c:pt idx="128">
                  <c:v>39264</c:v>
                </c:pt>
                <c:pt idx="129">
                  <c:v>39295</c:v>
                </c:pt>
                <c:pt idx="130">
                  <c:v>39326</c:v>
                </c:pt>
                <c:pt idx="131">
                  <c:v>39356</c:v>
                </c:pt>
                <c:pt idx="132">
                  <c:v>39387</c:v>
                </c:pt>
                <c:pt idx="133">
                  <c:v>39417</c:v>
                </c:pt>
                <c:pt idx="134">
                  <c:v>39448</c:v>
                </c:pt>
                <c:pt idx="135">
                  <c:v>39479</c:v>
                </c:pt>
                <c:pt idx="136">
                  <c:v>39508</c:v>
                </c:pt>
                <c:pt idx="137">
                  <c:v>39539</c:v>
                </c:pt>
                <c:pt idx="138">
                  <c:v>39569</c:v>
                </c:pt>
                <c:pt idx="139">
                  <c:v>39600</c:v>
                </c:pt>
                <c:pt idx="140">
                  <c:v>39630</c:v>
                </c:pt>
                <c:pt idx="141">
                  <c:v>39661</c:v>
                </c:pt>
                <c:pt idx="142">
                  <c:v>39692</c:v>
                </c:pt>
                <c:pt idx="143">
                  <c:v>39722</c:v>
                </c:pt>
                <c:pt idx="144">
                  <c:v>39753</c:v>
                </c:pt>
                <c:pt idx="145">
                  <c:v>39783</c:v>
                </c:pt>
                <c:pt idx="146">
                  <c:v>39814</c:v>
                </c:pt>
                <c:pt idx="147">
                  <c:v>39845</c:v>
                </c:pt>
                <c:pt idx="148">
                  <c:v>39873</c:v>
                </c:pt>
                <c:pt idx="149">
                  <c:v>39904</c:v>
                </c:pt>
                <c:pt idx="150">
                  <c:v>39934</c:v>
                </c:pt>
                <c:pt idx="151">
                  <c:v>39965</c:v>
                </c:pt>
                <c:pt idx="152">
                  <c:v>39995</c:v>
                </c:pt>
                <c:pt idx="153">
                  <c:v>40026</c:v>
                </c:pt>
                <c:pt idx="154">
                  <c:v>40057</c:v>
                </c:pt>
                <c:pt idx="155">
                  <c:v>40087</c:v>
                </c:pt>
                <c:pt idx="156">
                  <c:v>40118</c:v>
                </c:pt>
                <c:pt idx="157">
                  <c:v>40148</c:v>
                </c:pt>
                <c:pt idx="158">
                  <c:v>40179</c:v>
                </c:pt>
                <c:pt idx="159">
                  <c:v>40210</c:v>
                </c:pt>
                <c:pt idx="160">
                  <c:v>40238</c:v>
                </c:pt>
                <c:pt idx="161">
                  <c:v>40269</c:v>
                </c:pt>
                <c:pt idx="162">
                  <c:v>40299</c:v>
                </c:pt>
                <c:pt idx="163">
                  <c:v>40330</c:v>
                </c:pt>
                <c:pt idx="164">
                  <c:v>40360</c:v>
                </c:pt>
                <c:pt idx="165">
                  <c:v>40391</c:v>
                </c:pt>
                <c:pt idx="166">
                  <c:v>40422</c:v>
                </c:pt>
                <c:pt idx="167">
                  <c:v>40452</c:v>
                </c:pt>
                <c:pt idx="168">
                  <c:v>40483</c:v>
                </c:pt>
                <c:pt idx="169">
                  <c:v>40513</c:v>
                </c:pt>
                <c:pt idx="170">
                  <c:v>40544</c:v>
                </c:pt>
                <c:pt idx="171">
                  <c:v>40575</c:v>
                </c:pt>
                <c:pt idx="172">
                  <c:v>40603</c:v>
                </c:pt>
                <c:pt idx="173">
                  <c:v>40634</c:v>
                </c:pt>
                <c:pt idx="174">
                  <c:v>40664</c:v>
                </c:pt>
                <c:pt idx="175">
                  <c:v>40695</c:v>
                </c:pt>
                <c:pt idx="176">
                  <c:v>40725</c:v>
                </c:pt>
                <c:pt idx="177">
                  <c:v>40756</c:v>
                </c:pt>
                <c:pt idx="178">
                  <c:v>40787</c:v>
                </c:pt>
                <c:pt idx="179">
                  <c:v>40817</c:v>
                </c:pt>
                <c:pt idx="180">
                  <c:v>40848</c:v>
                </c:pt>
                <c:pt idx="181">
                  <c:v>40878</c:v>
                </c:pt>
                <c:pt idx="182">
                  <c:v>40909</c:v>
                </c:pt>
                <c:pt idx="183">
                  <c:v>40940</c:v>
                </c:pt>
                <c:pt idx="184">
                  <c:v>40969</c:v>
                </c:pt>
                <c:pt idx="185">
                  <c:v>41000</c:v>
                </c:pt>
                <c:pt idx="186">
                  <c:v>41030</c:v>
                </c:pt>
                <c:pt idx="187">
                  <c:v>41061</c:v>
                </c:pt>
                <c:pt idx="188">
                  <c:v>41091</c:v>
                </c:pt>
                <c:pt idx="189">
                  <c:v>41122</c:v>
                </c:pt>
                <c:pt idx="190">
                  <c:v>41153</c:v>
                </c:pt>
                <c:pt idx="191">
                  <c:v>41183</c:v>
                </c:pt>
                <c:pt idx="192">
                  <c:v>41214</c:v>
                </c:pt>
                <c:pt idx="193">
                  <c:v>41244</c:v>
                </c:pt>
                <c:pt idx="194">
                  <c:v>41275</c:v>
                </c:pt>
                <c:pt idx="195">
                  <c:v>41306</c:v>
                </c:pt>
                <c:pt idx="196">
                  <c:v>41334</c:v>
                </c:pt>
                <c:pt idx="197">
                  <c:v>41365</c:v>
                </c:pt>
                <c:pt idx="198">
                  <c:v>41395</c:v>
                </c:pt>
                <c:pt idx="199">
                  <c:v>41426</c:v>
                </c:pt>
                <c:pt idx="200">
                  <c:v>41456</c:v>
                </c:pt>
                <c:pt idx="201">
                  <c:v>41487</c:v>
                </c:pt>
                <c:pt idx="202">
                  <c:v>41518</c:v>
                </c:pt>
                <c:pt idx="203">
                  <c:v>41548</c:v>
                </c:pt>
                <c:pt idx="204">
                  <c:v>41579</c:v>
                </c:pt>
                <c:pt idx="205">
                  <c:v>41609</c:v>
                </c:pt>
                <c:pt idx="206">
                  <c:v>41640</c:v>
                </c:pt>
                <c:pt idx="207">
                  <c:v>41671</c:v>
                </c:pt>
                <c:pt idx="208">
                  <c:v>41699</c:v>
                </c:pt>
                <c:pt idx="209">
                  <c:v>41730</c:v>
                </c:pt>
                <c:pt idx="210">
                  <c:v>41760</c:v>
                </c:pt>
                <c:pt idx="211">
                  <c:v>41791</c:v>
                </c:pt>
                <c:pt idx="212">
                  <c:v>41821</c:v>
                </c:pt>
                <c:pt idx="213">
                  <c:v>41852</c:v>
                </c:pt>
                <c:pt idx="214">
                  <c:v>41883</c:v>
                </c:pt>
                <c:pt idx="215">
                  <c:v>41913</c:v>
                </c:pt>
                <c:pt idx="216">
                  <c:v>41944</c:v>
                </c:pt>
                <c:pt idx="217">
                  <c:v>41974</c:v>
                </c:pt>
                <c:pt idx="218">
                  <c:v>42005</c:v>
                </c:pt>
                <c:pt idx="219">
                  <c:v>42036</c:v>
                </c:pt>
                <c:pt idx="220">
                  <c:v>42064</c:v>
                </c:pt>
                <c:pt idx="221">
                  <c:v>42095</c:v>
                </c:pt>
                <c:pt idx="222">
                  <c:v>42125</c:v>
                </c:pt>
                <c:pt idx="223">
                  <c:v>42156</c:v>
                </c:pt>
                <c:pt idx="224">
                  <c:v>42186</c:v>
                </c:pt>
                <c:pt idx="225">
                  <c:v>42217</c:v>
                </c:pt>
                <c:pt idx="226">
                  <c:v>42248</c:v>
                </c:pt>
                <c:pt idx="227">
                  <c:v>42278</c:v>
                </c:pt>
                <c:pt idx="228">
                  <c:v>42309</c:v>
                </c:pt>
                <c:pt idx="229">
                  <c:v>42339</c:v>
                </c:pt>
                <c:pt idx="230">
                  <c:v>42370</c:v>
                </c:pt>
                <c:pt idx="231">
                  <c:v>42401</c:v>
                </c:pt>
                <c:pt idx="232">
                  <c:v>42430</c:v>
                </c:pt>
                <c:pt idx="233">
                  <c:v>42461</c:v>
                </c:pt>
                <c:pt idx="234">
                  <c:v>42491</c:v>
                </c:pt>
                <c:pt idx="235">
                  <c:v>42522</c:v>
                </c:pt>
                <c:pt idx="236">
                  <c:v>42552</c:v>
                </c:pt>
                <c:pt idx="237">
                  <c:v>42583</c:v>
                </c:pt>
                <c:pt idx="238">
                  <c:v>42614</c:v>
                </c:pt>
                <c:pt idx="239">
                  <c:v>42644</c:v>
                </c:pt>
                <c:pt idx="240">
                  <c:v>42675</c:v>
                </c:pt>
                <c:pt idx="241">
                  <c:v>42705</c:v>
                </c:pt>
                <c:pt idx="242">
                  <c:v>42736</c:v>
                </c:pt>
                <c:pt idx="243">
                  <c:v>42767</c:v>
                </c:pt>
                <c:pt idx="244">
                  <c:v>42795</c:v>
                </c:pt>
                <c:pt idx="245">
                  <c:v>42826</c:v>
                </c:pt>
                <c:pt idx="246">
                  <c:v>42856</c:v>
                </c:pt>
                <c:pt idx="247">
                  <c:v>42887</c:v>
                </c:pt>
                <c:pt idx="248">
                  <c:v>42917</c:v>
                </c:pt>
                <c:pt idx="249">
                  <c:v>42948</c:v>
                </c:pt>
                <c:pt idx="250">
                  <c:v>42979</c:v>
                </c:pt>
                <c:pt idx="251">
                  <c:v>43009</c:v>
                </c:pt>
                <c:pt idx="252">
                  <c:v>43040</c:v>
                </c:pt>
                <c:pt idx="253">
                  <c:v>43070</c:v>
                </c:pt>
                <c:pt idx="254">
                  <c:v>43101</c:v>
                </c:pt>
                <c:pt idx="255">
                  <c:v>43132</c:v>
                </c:pt>
                <c:pt idx="256">
                  <c:v>43160</c:v>
                </c:pt>
                <c:pt idx="257">
                  <c:v>43191</c:v>
                </c:pt>
                <c:pt idx="258">
                  <c:v>43221</c:v>
                </c:pt>
                <c:pt idx="259">
                  <c:v>43252</c:v>
                </c:pt>
                <c:pt idx="260">
                  <c:v>43282</c:v>
                </c:pt>
                <c:pt idx="261">
                  <c:v>43313</c:v>
                </c:pt>
                <c:pt idx="262">
                  <c:v>43344</c:v>
                </c:pt>
                <c:pt idx="263">
                  <c:v>43374</c:v>
                </c:pt>
                <c:pt idx="264">
                  <c:v>43405</c:v>
                </c:pt>
                <c:pt idx="265">
                  <c:v>43435</c:v>
                </c:pt>
                <c:pt idx="266">
                  <c:v>43466</c:v>
                </c:pt>
                <c:pt idx="267">
                  <c:v>43497</c:v>
                </c:pt>
                <c:pt idx="268">
                  <c:v>43525</c:v>
                </c:pt>
                <c:pt idx="269">
                  <c:v>43556</c:v>
                </c:pt>
                <c:pt idx="270">
                  <c:v>43586</c:v>
                </c:pt>
                <c:pt idx="271">
                  <c:v>43617</c:v>
                </c:pt>
                <c:pt idx="272">
                  <c:v>43647</c:v>
                </c:pt>
                <c:pt idx="273">
                  <c:v>43678</c:v>
                </c:pt>
                <c:pt idx="274">
                  <c:v>43709</c:v>
                </c:pt>
                <c:pt idx="275">
                  <c:v>43739</c:v>
                </c:pt>
                <c:pt idx="276">
                  <c:v>43770</c:v>
                </c:pt>
                <c:pt idx="277">
                  <c:v>43800</c:v>
                </c:pt>
                <c:pt idx="278">
                  <c:v>43831</c:v>
                </c:pt>
                <c:pt idx="279">
                  <c:v>43862</c:v>
                </c:pt>
                <c:pt idx="280">
                  <c:v>43891</c:v>
                </c:pt>
                <c:pt idx="281">
                  <c:v>43922</c:v>
                </c:pt>
                <c:pt idx="282">
                  <c:v>43952</c:v>
                </c:pt>
                <c:pt idx="283">
                  <c:v>43983</c:v>
                </c:pt>
                <c:pt idx="284">
                  <c:v>44013</c:v>
                </c:pt>
                <c:pt idx="285">
                  <c:v>44044</c:v>
                </c:pt>
                <c:pt idx="286">
                  <c:v>44075</c:v>
                </c:pt>
                <c:pt idx="287">
                  <c:v>44105</c:v>
                </c:pt>
                <c:pt idx="288">
                  <c:v>44136</c:v>
                </c:pt>
                <c:pt idx="289">
                  <c:v>44166</c:v>
                </c:pt>
                <c:pt idx="290">
                  <c:v>44197</c:v>
                </c:pt>
                <c:pt idx="291">
                  <c:v>44228</c:v>
                </c:pt>
                <c:pt idx="292">
                  <c:v>44256</c:v>
                </c:pt>
                <c:pt idx="293">
                  <c:v>44287</c:v>
                </c:pt>
                <c:pt idx="294">
                  <c:v>44317</c:v>
                </c:pt>
                <c:pt idx="295">
                  <c:v>44348</c:v>
                </c:pt>
                <c:pt idx="296">
                  <c:v>44378</c:v>
                </c:pt>
                <c:pt idx="297">
                  <c:v>44409</c:v>
                </c:pt>
                <c:pt idx="298">
                  <c:v>44440</c:v>
                </c:pt>
                <c:pt idx="299">
                  <c:v>44470</c:v>
                </c:pt>
                <c:pt idx="300">
                  <c:v>44501</c:v>
                </c:pt>
              </c:numCache>
            </c:numRef>
          </c:cat>
          <c:val>
            <c:numRef>
              <c:f>'CHART Combined'!$J$7:$J$307</c:f>
              <c:numCache>
                <c:formatCode>General</c:formatCode>
                <c:ptCount val="301"/>
                <c:pt idx="0">
                  <c:v>3.8704156700928395E-2</c:v>
                </c:pt>
                <c:pt idx="1">
                  <c:v>3.8704156700928395E-2</c:v>
                </c:pt>
                <c:pt idx="2">
                  <c:v>3.8704156700928395E-2</c:v>
                </c:pt>
                <c:pt idx="3">
                  <c:v>3.8704156700928395E-2</c:v>
                </c:pt>
                <c:pt idx="4">
                  <c:v>3.8704156700928395E-2</c:v>
                </c:pt>
                <c:pt idx="5">
                  <c:v>3.8704156700928395E-2</c:v>
                </c:pt>
                <c:pt idx="6">
                  <c:v>3.8704156700928395E-2</c:v>
                </c:pt>
                <c:pt idx="7">
                  <c:v>3.8704156700928395E-2</c:v>
                </c:pt>
                <c:pt idx="8">
                  <c:v>3.8704156700928395E-2</c:v>
                </c:pt>
                <c:pt idx="9">
                  <c:v>3.8704156700928395E-2</c:v>
                </c:pt>
                <c:pt idx="10">
                  <c:v>3.8704156700928395E-2</c:v>
                </c:pt>
                <c:pt idx="11">
                  <c:v>3.8704156700928395E-2</c:v>
                </c:pt>
                <c:pt idx="12">
                  <c:v>3.8704156700928395E-2</c:v>
                </c:pt>
                <c:pt idx="13">
                  <c:v>3.8704156700928395E-2</c:v>
                </c:pt>
                <c:pt idx="14">
                  <c:v>3.8704156700928395E-2</c:v>
                </c:pt>
                <c:pt idx="15">
                  <c:v>3.8704156700928395E-2</c:v>
                </c:pt>
                <c:pt idx="16">
                  <c:v>3.8704156700928395E-2</c:v>
                </c:pt>
                <c:pt idx="17">
                  <c:v>3.8704156700928395E-2</c:v>
                </c:pt>
                <c:pt idx="18">
                  <c:v>3.8704156700928395E-2</c:v>
                </c:pt>
                <c:pt idx="19">
                  <c:v>3.8704156700928395E-2</c:v>
                </c:pt>
                <c:pt idx="20">
                  <c:v>3.8704156700928395E-2</c:v>
                </c:pt>
                <c:pt idx="21">
                  <c:v>3.8704156700928395E-2</c:v>
                </c:pt>
                <c:pt idx="22">
                  <c:v>3.8704156700928395E-2</c:v>
                </c:pt>
                <c:pt idx="23">
                  <c:v>3.8704156700928395E-2</c:v>
                </c:pt>
                <c:pt idx="24">
                  <c:v>3.8704156700928395E-2</c:v>
                </c:pt>
                <c:pt idx="25">
                  <c:v>3.8704156700928395E-2</c:v>
                </c:pt>
                <c:pt idx="26">
                  <c:v>3.8704156700928395E-2</c:v>
                </c:pt>
                <c:pt idx="27">
                  <c:v>3.8704156700928395E-2</c:v>
                </c:pt>
                <c:pt idx="28">
                  <c:v>3.8704156700928395E-2</c:v>
                </c:pt>
                <c:pt idx="29">
                  <c:v>3.8704156700928395E-2</c:v>
                </c:pt>
                <c:pt idx="30">
                  <c:v>3.8704156700928395E-2</c:v>
                </c:pt>
                <c:pt idx="31">
                  <c:v>3.8704156700928395E-2</c:v>
                </c:pt>
                <c:pt idx="32">
                  <c:v>3.8704156700928395E-2</c:v>
                </c:pt>
                <c:pt idx="33">
                  <c:v>3.8704156700928395E-2</c:v>
                </c:pt>
                <c:pt idx="34">
                  <c:v>3.8704156700928395E-2</c:v>
                </c:pt>
                <c:pt idx="35">
                  <c:v>3.8704156700928395E-2</c:v>
                </c:pt>
                <c:pt idx="36">
                  <c:v>3.8704156700928395E-2</c:v>
                </c:pt>
                <c:pt idx="37">
                  <c:v>3.8704156700928395E-2</c:v>
                </c:pt>
                <c:pt idx="38">
                  <c:v>3.8704156700928395E-2</c:v>
                </c:pt>
                <c:pt idx="39">
                  <c:v>3.8704156700928395E-2</c:v>
                </c:pt>
                <c:pt idx="40">
                  <c:v>3.8704156700928395E-2</c:v>
                </c:pt>
                <c:pt idx="41">
                  <c:v>3.8704156700928395E-2</c:v>
                </c:pt>
                <c:pt idx="42">
                  <c:v>3.8704156700928395E-2</c:v>
                </c:pt>
                <c:pt idx="43">
                  <c:v>3.8704156700928395E-2</c:v>
                </c:pt>
                <c:pt idx="44">
                  <c:v>3.8704156700928395E-2</c:v>
                </c:pt>
                <c:pt idx="45">
                  <c:v>3.8704156700928395E-2</c:v>
                </c:pt>
                <c:pt idx="46">
                  <c:v>3.8704156700928395E-2</c:v>
                </c:pt>
                <c:pt idx="47">
                  <c:v>3.8704156700928395E-2</c:v>
                </c:pt>
                <c:pt idx="48">
                  <c:v>3.8704156700928395E-2</c:v>
                </c:pt>
                <c:pt idx="49">
                  <c:v>3.8704156700928395E-2</c:v>
                </c:pt>
                <c:pt idx="50">
                  <c:v>3.8704156700928395E-2</c:v>
                </c:pt>
                <c:pt idx="51">
                  <c:v>3.8704156700928395E-2</c:v>
                </c:pt>
                <c:pt idx="52">
                  <c:v>3.8704156700928395E-2</c:v>
                </c:pt>
                <c:pt idx="53">
                  <c:v>3.8704156700928395E-2</c:v>
                </c:pt>
                <c:pt idx="54">
                  <c:v>3.8704156700928395E-2</c:v>
                </c:pt>
                <c:pt idx="55">
                  <c:v>3.8704156700928395E-2</c:v>
                </c:pt>
                <c:pt idx="56">
                  <c:v>3.8704156700928395E-2</c:v>
                </c:pt>
                <c:pt idx="57">
                  <c:v>3.8704156700928395E-2</c:v>
                </c:pt>
                <c:pt idx="58">
                  <c:v>3.8704156700928395E-2</c:v>
                </c:pt>
                <c:pt idx="59">
                  <c:v>3.8704156700928395E-2</c:v>
                </c:pt>
                <c:pt idx="60">
                  <c:v>3.8704156700928395E-2</c:v>
                </c:pt>
                <c:pt idx="61">
                  <c:v>3.8704156700928395E-2</c:v>
                </c:pt>
                <c:pt idx="62">
                  <c:v>3.8704156700928395E-2</c:v>
                </c:pt>
                <c:pt idx="63">
                  <c:v>3.8704156700928395E-2</c:v>
                </c:pt>
                <c:pt idx="64">
                  <c:v>3.8704156700928395E-2</c:v>
                </c:pt>
                <c:pt idx="65">
                  <c:v>3.8704156700928395E-2</c:v>
                </c:pt>
                <c:pt idx="66">
                  <c:v>3.8704156700928395E-2</c:v>
                </c:pt>
                <c:pt idx="67">
                  <c:v>3.8704156700928395E-2</c:v>
                </c:pt>
                <c:pt idx="68">
                  <c:v>3.8704156700928395E-2</c:v>
                </c:pt>
                <c:pt idx="69">
                  <c:v>3.8704156700928395E-2</c:v>
                </c:pt>
                <c:pt idx="70">
                  <c:v>3.8704156700928395E-2</c:v>
                </c:pt>
                <c:pt idx="71">
                  <c:v>3.8704156700928395E-2</c:v>
                </c:pt>
                <c:pt idx="72">
                  <c:v>3.8704156700928395E-2</c:v>
                </c:pt>
                <c:pt idx="73">
                  <c:v>3.8704156700928395E-2</c:v>
                </c:pt>
                <c:pt idx="74">
                  <c:v>3.8704156700928395E-2</c:v>
                </c:pt>
                <c:pt idx="75">
                  <c:v>3.8704156700928395E-2</c:v>
                </c:pt>
                <c:pt idx="76">
                  <c:v>3.8704156700928395E-2</c:v>
                </c:pt>
                <c:pt idx="77">
                  <c:v>3.8704156700928395E-2</c:v>
                </c:pt>
                <c:pt idx="78">
                  <c:v>3.8704156700928395E-2</c:v>
                </c:pt>
                <c:pt idx="79">
                  <c:v>3.8704156700928395E-2</c:v>
                </c:pt>
                <c:pt idx="80">
                  <c:v>3.8704156700928395E-2</c:v>
                </c:pt>
                <c:pt idx="81">
                  <c:v>3.8704156700928395E-2</c:v>
                </c:pt>
                <c:pt idx="82">
                  <c:v>3.8704156700928395E-2</c:v>
                </c:pt>
                <c:pt idx="83">
                  <c:v>3.8704156700928395E-2</c:v>
                </c:pt>
                <c:pt idx="84">
                  <c:v>3.8704156700928395E-2</c:v>
                </c:pt>
                <c:pt idx="85">
                  <c:v>3.8704156700928395E-2</c:v>
                </c:pt>
                <c:pt idx="86">
                  <c:v>3.8704156700928395E-2</c:v>
                </c:pt>
                <c:pt idx="87">
                  <c:v>3.8704156700928395E-2</c:v>
                </c:pt>
                <c:pt idx="88">
                  <c:v>3.8704156700928395E-2</c:v>
                </c:pt>
                <c:pt idx="89">
                  <c:v>3.8704156700928395E-2</c:v>
                </c:pt>
                <c:pt idx="90">
                  <c:v>3.8704156700928395E-2</c:v>
                </c:pt>
                <c:pt idx="91">
                  <c:v>3.8704156700928395E-2</c:v>
                </c:pt>
                <c:pt idx="92">
                  <c:v>3.8704156700928395E-2</c:v>
                </c:pt>
                <c:pt idx="93">
                  <c:v>3.8704156700928395E-2</c:v>
                </c:pt>
                <c:pt idx="94">
                  <c:v>3.8704156700928395E-2</c:v>
                </c:pt>
                <c:pt idx="95">
                  <c:v>3.8704156700928395E-2</c:v>
                </c:pt>
                <c:pt idx="96">
                  <c:v>3.8704156700928395E-2</c:v>
                </c:pt>
                <c:pt idx="97">
                  <c:v>3.8704156700928395E-2</c:v>
                </c:pt>
                <c:pt idx="98">
                  <c:v>3.8704156700928395E-2</c:v>
                </c:pt>
                <c:pt idx="99">
                  <c:v>3.8704156700928395E-2</c:v>
                </c:pt>
                <c:pt idx="100">
                  <c:v>3.8704156700928395E-2</c:v>
                </c:pt>
                <c:pt idx="101">
                  <c:v>3.8704156700928395E-2</c:v>
                </c:pt>
                <c:pt idx="102">
                  <c:v>3.8704156700928395E-2</c:v>
                </c:pt>
                <c:pt idx="103">
                  <c:v>3.8704156700928395E-2</c:v>
                </c:pt>
                <c:pt idx="104">
                  <c:v>3.8704156700928395E-2</c:v>
                </c:pt>
                <c:pt idx="105">
                  <c:v>3.8704156700928395E-2</c:v>
                </c:pt>
                <c:pt idx="106">
                  <c:v>3.8704156700928395E-2</c:v>
                </c:pt>
                <c:pt idx="107">
                  <c:v>3.8704156700928395E-2</c:v>
                </c:pt>
                <c:pt idx="108">
                  <c:v>3.8704156700928395E-2</c:v>
                </c:pt>
                <c:pt idx="109">
                  <c:v>3.8704156700928395E-2</c:v>
                </c:pt>
                <c:pt idx="110">
                  <c:v>3.8704156700928395E-2</c:v>
                </c:pt>
                <c:pt idx="111">
                  <c:v>3.8704156700928395E-2</c:v>
                </c:pt>
                <c:pt idx="112">
                  <c:v>3.8704156700928395E-2</c:v>
                </c:pt>
                <c:pt idx="113">
                  <c:v>3.8704156700928395E-2</c:v>
                </c:pt>
                <c:pt idx="114">
                  <c:v>3.8704156700928395E-2</c:v>
                </c:pt>
                <c:pt idx="115">
                  <c:v>3.8704156700928395E-2</c:v>
                </c:pt>
                <c:pt idx="116">
                  <c:v>3.8704156700928395E-2</c:v>
                </c:pt>
                <c:pt idx="117">
                  <c:v>3.8704156700928395E-2</c:v>
                </c:pt>
                <c:pt idx="118">
                  <c:v>3.8704156700928395E-2</c:v>
                </c:pt>
                <c:pt idx="119">
                  <c:v>3.8704156700928395E-2</c:v>
                </c:pt>
                <c:pt idx="120">
                  <c:v>3.8704156700928395E-2</c:v>
                </c:pt>
                <c:pt idx="121">
                  <c:v>3.8704156700928395E-2</c:v>
                </c:pt>
                <c:pt idx="122">
                  <c:v>3.8704156700928395E-2</c:v>
                </c:pt>
                <c:pt idx="123">
                  <c:v>3.8704156700928395E-2</c:v>
                </c:pt>
                <c:pt idx="124">
                  <c:v>3.8704156700928395E-2</c:v>
                </c:pt>
                <c:pt idx="125">
                  <c:v>3.8704156700928395E-2</c:v>
                </c:pt>
                <c:pt idx="126">
                  <c:v>3.8704156700928395E-2</c:v>
                </c:pt>
                <c:pt idx="127">
                  <c:v>3.8704156700928395E-2</c:v>
                </c:pt>
                <c:pt idx="128">
                  <c:v>3.8704156700928395E-2</c:v>
                </c:pt>
                <c:pt idx="129">
                  <c:v>3.8704156700928395E-2</c:v>
                </c:pt>
                <c:pt idx="130">
                  <c:v>3.8704156700928395E-2</c:v>
                </c:pt>
                <c:pt idx="131">
                  <c:v>3.8704156700928395E-2</c:v>
                </c:pt>
                <c:pt idx="132">
                  <c:v>3.8704156700928395E-2</c:v>
                </c:pt>
                <c:pt idx="133">
                  <c:v>3.8704156700928395E-2</c:v>
                </c:pt>
                <c:pt idx="134">
                  <c:v>3.8704156700928395E-2</c:v>
                </c:pt>
                <c:pt idx="135">
                  <c:v>3.8704156700928395E-2</c:v>
                </c:pt>
                <c:pt idx="136">
                  <c:v>3.8704156700928395E-2</c:v>
                </c:pt>
                <c:pt idx="137">
                  <c:v>3.8704156700928395E-2</c:v>
                </c:pt>
                <c:pt idx="138">
                  <c:v>3.8704156700928395E-2</c:v>
                </c:pt>
                <c:pt idx="139">
                  <c:v>3.8704156700928395E-2</c:v>
                </c:pt>
                <c:pt idx="140">
                  <c:v>3.8704156700928395E-2</c:v>
                </c:pt>
                <c:pt idx="141">
                  <c:v>3.8704156700928395E-2</c:v>
                </c:pt>
                <c:pt idx="142">
                  <c:v>3.8704156700928395E-2</c:v>
                </c:pt>
                <c:pt idx="143">
                  <c:v>3.8704156700928395E-2</c:v>
                </c:pt>
                <c:pt idx="144">
                  <c:v>3.8704156700928395E-2</c:v>
                </c:pt>
                <c:pt idx="145">
                  <c:v>3.8704156700928395E-2</c:v>
                </c:pt>
                <c:pt idx="146">
                  <c:v>3.8704156700928395E-2</c:v>
                </c:pt>
                <c:pt idx="147">
                  <c:v>3.8704156700928395E-2</c:v>
                </c:pt>
                <c:pt idx="148">
                  <c:v>3.8704156700928395E-2</c:v>
                </c:pt>
                <c:pt idx="149">
                  <c:v>3.8704156700928395E-2</c:v>
                </c:pt>
                <c:pt idx="150">
                  <c:v>3.8704156700928395E-2</c:v>
                </c:pt>
                <c:pt idx="151">
                  <c:v>3.8704156700928395E-2</c:v>
                </c:pt>
                <c:pt idx="152">
                  <c:v>3.8704156700928395E-2</c:v>
                </c:pt>
                <c:pt idx="153">
                  <c:v>3.8704156700928395E-2</c:v>
                </c:pt>
                <c:pt idx="154">
                  <c:v>3.8704156700928395E-2</c:v>
                </c:pt>
                <c:pt idx="155">
                  <c:v>3.8704156700928395E-2</c:v>
                </c:pt>
                <c:pt idx="156">
                  <c:v>3.8704156700928395E-2</c:v>
                </c:pt>
                <c:pt idx="157">
                  <c:v>3.8704156700928395E-2</c:v>
                </c:pt>
                <c:pt idx="158">
                  <c:v>3.8704156700928395E-2</c:v>
                </c:pt>
                <c:pt idx="159">
                  <c:v>3.8704156700928395E-2</c:v>
                </c:pt>
                <c:pt idx="160">
                  <c:v>3.8704156700928395E-2</c:v>
                </c:pt>
                <c:pt idx="161">
                  <c:v>3.8704156700928395E-2</c:v>
                </c:pt>
                <c:pt idx="162">
                  <c:v>3.8704156700928395E-2</c:v>
                </c:pt>
                <c:pt idx="163">
                  <c:v>3.8704156700928395E-2</c:v>
                </c:pt>
                <c:pt idx="164">
                  <c:v>3.8704156700928395E-2</c:v>
                </c:pt>
                <c:pt idx="165">
                  <c:v>3.8704156700928395E-2</c:v>
                </c:pt>
                <c:pt idx="166">
                  <c:v>3.8704156700928395E-2</c:v>
                </c:pt>
                <c:pt idx="167">
                  <c:v>3.8704156700928395E-2</c:v>
                </c:pt>
                <c:pt idx="168">
                  <c:v>3.8704156700928395E-2</c:v>
                </c:pt>
                <c:pt idx="169">
                  <c:v>3.8704156700928395E-2</c:v>
                </c:pt>
                <c:pt idx="170">
                  <c:v>3.8704156700928395E-2</c:v>
                </c:pt>
                <c:pt idx="171">
                  <c:v>3.8704156700928395E-2</c:v>
                </c:pt>
                <c:pt idx="172">
                  <c:v>3.8704156700928395E-2</c:v>
                </c:pt>
                <c:pt idx="173">
                  <c:v>3.8704156700928395E-2</c:v>
                </c:pt>
                <c:pt idx="174">
                  <c:v>3.8704156700928395E-2</c:v>
                </c:pt>
                <c:pt idx="175">
                  <c:v>3.8704156700928395E-2</c:v>
                </c:pt>
                <c:pt idx="176">
                  <c:v>3.8704156700928395E-2</c:v>
                </c:pt>
                <c:pt idx="177">
                  <c:v>3.8704156700928395E-2</c:v>
                </c:pt>
                <c:pt idx="178">
                  <c:v>3.8704156700928395E-2</c:v>
                </c:pt>
                <c:pt idx="179">
                  <c:v>3.8704156700928395E-2</c:v>
                </c:pt>
                <c:pt idx="180">
                  <c:v>3.8704156700928395E-2</c:v>
                </c:pt>
                <c:pt idx="181">
                  <c:v>3.8704156700928395E-2</c:v>
                </c:pt>
                <c:pt idx="182">
                  <c:v>3.8704156700928395E-2</c:v>
                </c:pt>
                <c:pt idx="183">
                  <c:v>3.8704156700928395E-2</c:v>
                </c:pt>
                <c:pt idx="184">
                  <c:v>3.8704156700928395E-2</c:v>
                </c:pt>
                <c:pt idx="185">
                  <c:v>3.8704156700928395E-2</c:v>
                </c:pt>
                <c:pt idx="186">
                  <c:v>3.8704156700928395E-2</c:v>
                </c:pt>
                <c:pt idx="187">
                  <c:v>3.8704156700928395E-2</c:v>
                </c:pt>
                <c:pt idx="188">
                  <c:v>3.8704156700928395E-2</c:v>
                </c:pt>
                <c:pt idx="189">
                  <c:v>3.8704156700928395E-2</c:v>
                </c:pt>
                <c:pt idx="190">
                  <c:v>3.8704156700928395E-2</c:v>
                </c:pt>
                <c:pt idx="191">
                  <c:v>3.8704156700928395E-2</c:v>
                </c:pt>
                <c:pt idx="192">
                  <c:v>3.8704156700928395E-2</c:v>
                </c:pt>
                <c:pt idx="193">
                  <c:v>3.8704156700928395E-2</c:v>
                </c:pt>
                <c:pt idx="194">
                  <c:v>3.8704156700928395E-2</c:v>
                </c:pt>
                <c:pt idx="195">
                  <c:v>3.8704156700928395E-2</c:v>
                </c:pt>
                <c:pt idx="196">
                  <c:v>3.8704156700928395E-2</c:v>
                </c:pt>
                <c:pt idx="197">
                  <c:v>3.8704156700928395E-2</c:v>
                </c:pt>
                <c:pt idx="198">
                  <c:v>3.8704156700928395E-2</c:v>
                </c:pt>
                <c:pt idx="199">
                  <c:v>3.8704156700928395E-2</c:v>
                </c:pt>
                <c:pt idx="200">
                  <c:v>3.8704156700928395E-2</c:v>
                </c:pt>
                <c:pt idx="201">
                  <c:v>3.8704156700928395E-2</c:v>
                </c:pt>
                <c:pt idx="202">
                  <c:v>3.8704156700928395E-2</c:v>
                </c:pt>
                <c:pt idx="203">
                  <c:v>3.8704156700928395E-2</c:v>
                </c:pt>
                <c:pt idx="204">
                  <c:v>3.8704156700928395E-2</c:v>
                </c:pt>
                <c:pt idx="205">
                  <c:v>3.8704156700928395E-2</c:v>
                </c:pt>
                <c:pt idx="206">
                  <c:v>3.8704156700928395E-2</c:v>
                </c:pt>
                <c:pt idx="207">
                  <c:v>3.8704156700928395E-2</c:v>
                </c:pt>
                <c:pt idx="208">
                  <c:v>3.8704156700928395E-2</c:v>
                </c:pt>
                <c:pt idx="209">
                  <c:v>3.8704156700928395E-2</c:v>
                </c:pt>
                <c:pt idx="210">
                  <c:v>3.8704156700928395E-2</c:v>
                </c:pt>
                <c:pt idx="211">
                  <c:v>3.8704156700928395E-2</c:v>
                </c:pt>
                <c:pt idx="212">
                  <c:v>3.8704156700928395E-2</c:v>
                </c:pt>
                <c:pt idx="213">
                  <c:v>3.8704156700928395E-2</c:v>
                </c:pt>
                <c:pt idx="214">
                  <c:v>3.8704156700928395E-2</c:v>
                </c:pt>
                <c:pt idx="215">
                  <c:v>3.8704156700928395E-2</c:v>
                </c:pt>
                <c:pt idx="216">
                  <c:v>3.8704156700928395E-2</c:v>
                </c:pt>
                <c:pt idx="217">
                  <c:v>3.8704156700928395E-2</c:v>
                </c:pt>
                <c:pt idx="218">
                  <c:v>3.8704156700928395E-2</c:v>
                </c:pt>
                <c:pt idx="219">
                  <c:v>3.8704156700928395E-2</c:v>
                </c:pt>
                <c:pt idx="220">
                  <c:v>3.8704156700928395E-2</c:v>
                </c:pt>
                <c:pt idx="221">
                  <c:v>3.8704156700928395E-2</c:v>
                </c:pt>
                <c:pt idx="222">
                  <c:v>3.8704156700928395E-2</c:v>
                </c:pt>
                <c:pt idx="223">
                  <c:v>3.8704156700928395E-2</c:v>
                </c:pt>
                <c:pt idx="224">
                  <c:v>3.8704156700928395E-2</c:v>
                </c:pt>
                <c:pt idx="225">
                  <c:v>3.8704156700928395E-2</c:v>
                </c:pt>
                <c:pt idx="226">
                  <c:v>3.8704156700928395E-2</c:v>
                </c:pt>
                <c:pt idx="227">
                  <c:v>3.8704156700928395E-2</c:v>
                </c:pt>
                <c:pt idx="228">
                  <c:v>3.8704156700928395E-2</c:v>
                </c:pt>
                <c:pt idx="229">
                  <c:v>3.8704156700928395E-2</c:v>
                </c:pt>
                <c:pt idx="230">
                  <c:v>3.8704156700928395E-2</c:v>
                </c:pt>
                <c:pt idx="231">
                  <c:v>3.8704156700928395E-2</c:v>
                </c:pt>
                <c:pt idx="232">
                  <c:v>3.8704156700928395E-2</c:v>
                </c:pt>
                <c:pt idx="233">
                  <c:v>3.8704156700928395E-2</c:v>
                </c:pt>
                <c:pt idx="234">
                  <c:v>3.8704156700928395E-2</c:v>
                </c:pt>
                <c:pt idx="235">
                  <c:v>3.8704156700928395E-2</c:v>
                </c:pt>
                <c:pt idx="236">
                  <c:v>3.8704156700928395E-2</c:v>
                </c:pt>
                <c:pt idx="237">
                  <c:v>3.8704156700928395E-2</c:v>
                </c:pt>
                <c:pt idx="238">
                  <c:v>3.8704156700928395E-2</c:v>
                </c:pt>
                <c:pt idx="239">
                  <c:v>3.8704156700928395E-2</c:v>
                </c:pt>
                <c:pt idx="240">
                  <c:v>3.8704156700928395E-2</c:v>
                </c:pt>
                <c:pt idx="241">
                  <c:v>3.8704156700928395E-2</c:v>
                </c:pt>
                <c:pt idx="242">
                  <c:v>3.8704156700928395E-2</c:v>
                </c:pt>
                <c:pt idx="243">
                  <c:v>3.8704156700928395E-2</c:v>
                </c:pt>
                <c:pt idx="244">
                  <c:v>3.8704156700928395E-2</c:v>
                </c:pt>
                <c:pt idx="245">
                  <c:v>3.8704156700928395E-2</c:v>
                </c:pt>
                <c:pt idx="246">
                  <c:v>3.8704156700928395E-2</c:v>
                </c:pt>
                <c:pt idx="247">
                  <c:v>3.8704156700928395E-2</c:v>
                </c:pt>
                <c:pt idx="248">
                  <c:v>3.8704156700928395E-2</c:v>
                </c:pt>
                <c:pt idx="249">
                  <c:v>3.8704156700928395E-2</c:v>
                </c:pt>
                <c:pt idx="250">
                  <c:v>3.8704156700928395E-2</c:v>
                </c:pt>
                <c:pt idx="251">
                  <c:v>3.8704156700928395E-2</c:v>
                </c:pt>
                <c:pt idx="252">
                  <c:v>3.8704156700928395E-2</c:v>
                </c:pt>
                <c:pt idx="253">
                  <c:v>3.8704156700928395E-2</c:v>
                </c:pt>
                <c:pt idx="254">
                  <c:v>3.8704156700928395E-2</c:v>
                </c:pt>
                <c:pt idx="255">
                  <c:v>3.8704156700928395E-2</c:v>
                </c:pt>
                <c:pt idx="256">
                  <c:v>3.8704156700928395E-2</c:v>
                </c:pt>
                <c:pt idx="257">
                  <c:v>3.8704156700928395E-2</c:v>
                </c:pt>
                <c:pt idx="258">
                  <c:v>3.8704156700928395E-2</c:v>
                </c:pt>
                <c:pt idx="259">
                  <c:v>3.8704156700928395E-2</c:v>
                </c:pt>
                <c:pt idx="260">
                  <c:v>3.8704156700928395E-2</c:v>
                </c:pt>
                <c:pt idx="261">
                  <c:v>3.8704156700928395E-2</c:v>
                </c:pt>
                <c:pt idx="262">
                  <c:v>3.8704156700928395E-2</c:v>
                </c:pt>
                <c:pt idx="263">
                  <c:v>3.8704156700928395E-2</c:v>
                </c:pt>
                <c:pt idx="264">
                  <c:v>3.8704156700928395E-2</c:v>
                </c:pt>
                <c:pt idx="265">
                  <c:v>3.8704156700928395E-2</c:v>
                </c:pt>
                <c:pt idx="266">
                  <c:v>3.8704156700928395E-2</c:v>
                </c:pt>
                <c:pt idx="267">
                  <c:v>3.8704156700928395E-2</c:v>
                </c:pt>
                <c:pt idx="268">
                  <c:v>3.8704156700928395E-2</c:v>
                </c:pt>
                <c:pt idx="269">
                  <c:v>3.8704156700928395E-2</c:v>
                </c:pt>
                <c:pt idx="270">
                  <c:v>3.8704156700928395E-2</c:v>
                </c:pt>
                <c:pt idx="271">
                  <c:v>3.8704156700928395E-2</c:v>
                </c:pt>
                <c:pt idx="272">
                  <c:v>3.8704156700928395E-2</c:v>
                </c:pt>
                <c:pt idx="273">
                  <c:v>3.8704156700928395E-2</c:v>
                </c:pt>
                <c:pt idx="274">
                  <c:v>3.8704156700928395E-2</c:v>
                </c:pt>
                <c:pt idx="275">
                  <c:v>3.8704156700928395E-2</c:v>
                </c:pt>
                <c:pt idx="276">
                  <c:v>3.8704156700928395E-2</c:v>
                </c:pt>
                <c:pt idx="277">
                  <c:v>3.8704156700928395E-2</c:v>
                </c:pt>
                <c:pt idx="278">
                  <c:v>3.8704156700928395E-2</c:v>
                </c:pt>
                <c:pt idx="279">
                  <c:v>3.8704156700928395E-2</c:v>
                </c:pt>
                <c:pt idx="280">
                  <c:v>3.8704156700928395E-2</c:v>
                </c:pt>
                <c:pt idx="281">
                  <c:v>3.8704156700928395E-2</c:v>
                </c:pt>
                <c:pt idx="282">
                  <c:v>3.8704156700928395E-2</c:v>
                </c:pt>
                <c:pt idx="283">
                  <c:v>3.8704156700928395E-2</c:v>
                </c:pt>
                <c:pt idx="284">
                  <c:v>3.8704156700928395E-2</c:v>
                </c:pt>
                <c:pt idx="285">
                  <c:v>3.8704156700928395E-2</c:v>
                </c:pt>
                <c:pt idx="286">
                  <c:v>3.8704156700928395E-2</c:v>
                </c:pt>
                <c:pt idx="287">
                  <c:v>3.8704156700928395E-2</c:v>
                </c:pt>
                <c:pt idx="288">
                  <c:v>3.8704156700928395E-2</c:v>
                </c:pt>
                <c:pt idx="289">
                  <c:v>3.8704156700928395E-2</c:v>
                </c:pt>
                <c:pt idx="290">
                  <c:v>3.8704156700928395E-2</c:v>
                </c:pt>
                <c:pt idx="291">
                  <c:v>3.8704156700928395E-2</c:v>
                </c:pt>
                <c:pt idx="292">
                  <c:v>3.8704156700928395E-2</c:v>
                </c:pt>
                <c:pt idx="293">
                  <c:v>3.8704156700928395E-2</c:v>
                </c:pt>
                <c:pt idx="294">
                  <c:v>3.8704156700928395E-2</c:v>
                </c:pt>
                <c:pt idx="295">
                  <c:v>3.8704156700928395E-2</c:v>
                </c:pt>
                <c:pt idx="296">
                  <c:v>3.8704156700928395E-2</c:v>
                </c:pt>
                <c:pt idx="297">
                  <c:v>3.8704156700928395E-2</c:v>
                </c:pt>
                <c:pt idx="298">
                  <c:v>3.8704156700928395E-2</c:v>
                </c:pt>
                <c:pt idx="299">
                  <c:v>3.8704156700928395E-2</c:v>
                </c:pt>
                <c:pt idx="300">
                  <c:v>3.8704156700928395E-2</c:v>
                </c:pt>
              </c:numCache>
            </c:numRef>
          </c:val>
          <c:smooth val="0"/>
          <c:extLst>
            <c:ext xmlns:c16="http://schemas.microsoft.com/office/drawing/2014/chart" uri="{C3380CC4-5D6E-409C-BE32-E72D297353CC}">
              <c16:uniqueId val="{00000002-8CA5-44E5-A339-0C6AC4ABFE44}"/>
            </c:ext>
          </c:extLst>
        </c:ser>
        <c:ser>
          <c:idx val="3"/>
          <c:order val="3"/>
          <c:tx>
            <c:strRef>
              <c:f>'CHART Combined'!$K$6</c:f>
              <c:strCache>
                <c:ptCount val="1"/>
                <c:pt idx="0">
                  <c:v>US avg</c:v>
                </c:pt>
              </c:strCache>
            </c:strRef>
          </c:tx>
          <c:spPr>
            <a:ln w="28575" cap="rnd">
              <a:solidFill>
                <a:schemeClr val="accent5">
                  <a:lumMod val="50000"/>
                </a:schemeClr>
              </a:solidFill>
              <a:prstDash val="sysDash"/>
              <a:round/>
            </a:ln>
            <a:effectLst/>
          </c:spPr>
          <c:marker>
            <c:symbol val="none"/>
          </c:marker>
          <c:cat>
            <c:numRef>
              <c:f>'CHART Combined'!$G$7:$G$307</c:f>
              <c:numCache>
                <c:formatCode>m/d/yyyy</c:formatCode>
                <c:ptCount val="301"/>
                <c:pt idx="0">
                  <c:v>35370</c:v>
                </c:pt>
                <c:pt idx="1">
                  <c:v>35400</c:v>
                </c:pt>
                <c:pt idx="2">
                  <c:v>35431</c:v>
                </c:pt>
                <c:pt idx="3">
                  <c:v>35462</c:v>
                </c:pt>
                <c:pt idx="4">
                  <c:v>35490</c:v>
                </c:pt>
                <c:pt idx="5">
                  <c:v>35521</c:v>
                </c:pt>
                <c:pt idx="6">
                  <c:v>35551</c:v>
                </c:pt>
                <c:pt idx="7">
                  <c:v>35582</c:v>
                </c:pt>
                <c:pt idx="8">
                  <c:v>35612</c:v>
                </c:pt>
                <c:pt idx="9">
                  <c:v>35643</c:v>
                </c:pt>
                <c:pt idx="10">
                  <c:v>35674</c:v>
                </c:pt>
                <c:pt idx="11">
                  <c:v>35704</c:v>
                </c:pt>
                <c:pt idx="12">
                  <c:v>35735</c:v>
                </c:pt>
                <c:pt idx="13">
                  <c:v>35765</c:v>
                </c:pt>
                <c:pt idx="14">
                  <c:v>35796</c:v>
                </c:pt>
                <c:pt idx="15">
                  <c:v>35827</c:v>
                </c:pt>
                <c:pt idx="16">
                  <c:v>35855</c:v>
                </c:pt>
                <c:pt idx="17">
                  <c:v>35886</c:v>
                </c:pt>
                <c:pt idx="18">
                  <c:v>35916</c:v>
                </c:pt>
                <c:pt idx="19">
                  <c:v>35947</c:v>
                </c:pt>
                <c:pt idx="20">
                  <c:v>35977</c:v>
                </c:pt>
                <c:pt idx="21">
                  <c:v>36008</c:v>
                </c:pt>
                <c:pt idx="22">
                  <c:v>36039</c:v>
                </c:pt>
                <c:pt idx="23">
                  <c:v>36069</c:v>
                </c:pt>
                <c:pt idx="24">
                  <c:v>36100</c:v>
                </c:pt>
                <c:pt idx="25">
                  <c:v>36130</c:v>
                </c:pt>
                <c:pt idx="26">
                  <c:v>36161</c:v>
                </c:pt>
                <c:pt idx="27">
                  <c:v>36192</c:v>
                </c:pt>
                <c:pt idx="28">
                  <c:v>36220</c:v>
                </c:pt>
                <c:pt idx="29">
                  <c:v>36251</c:v>
                </c:pt>
                <c:pt idx="30">
                  <c:v>36281</c:v>
                </c:pt>
                <c:pt idx="31">
                  <c:v>36312</c:v>
                </c:pt>
                <c:pt idx="32">
                  <c:v>36342</c:v>
                </c:pt>
                <c:pt idx="33">
                  <c:v>36373</c:v>
                </c:pt>
                <c:pt idx="34">
                  <c:v>36404</c:v>
                </c:pt>
                <c:pt idx="35">
                  <c:v>36434</c:v>
                </c:pt>
                <c:pt idx="36">
                  <c:v>36465</c:v>
                </c:pt>
                <c:pt idx="37">
                  <c:v>36495</c:v>
                </c:pt>
                <c:pt idx="38">
                  <c:v>36526</c:v>
                </c:pt>
                <c:pt idx="39">
                  <c:v>36557</c:v>
                </c:pt>
                <c:pt idx="40">
                  <c:v>36586</c:v>
                </c:pt>
                <c:pt idx="41">
                  <c:v>36617</c:v>
                </c:pt>
                <c:pt idx="42">
                  <c:v>36647</c:v>
                </c:pt>
                <c:pt idx="43">
                  <c:v>36678</c:v>
                </c:pt>
                <c:pt idx="44">
                  <c:v>36708</c:v>
                </c:pt>
                <c:pt idx="45">
                  <c:v>36739</c:v>
                </c:pt>
                <c:pt idx="46">
                  <c:v>36770</c:v>
                </c:pt>
                <c:pt idx="47">
                  <c:v>36800</c:v>
                </c:pt>
                <c:pt idx="48">
                  <c:v>36831</c:v>
                </c:pt>
                <c:pt idx="49">
                  <c:v>36861</c:v>
                </c:pt>
                <c:pt idx="50">
                  <c:v>36892</c:v>
                </c:pt>
                <c:pt idx="51">
                  <c:v>36923</c:v>
                </c:pt>
                <c:pt idx="52">
                  <c:v>36951</c:v>
                </c:pt>
                <c:pt idx="53">
                  <c:v>36982</c:v>
                </c:pt>
                <c:pt idx="54">
                  <c:v>37012</c:v>
                </c:pt>
                <c:pt idx="55">
                  <c:v>37043</c:v>
                </c:pt>
                <c:pt idx="56">
                  <c:v>37073</c:v>
                </c:pt>
                <c:pt idx="57">
                  <c:v>37104</c:v>
                </c:pt>
                <c:pt idx="58">
                  <c:v>37135</c:v>
                </c:pt>
                <c:pt idx="59">
                  <c:v>37165</c:v>
                </c:pt>
                <c:pt idx="60">
                  <c:v>37196</c:v>
                </c:pt>
                <c:pt idx="61">
                  <c:v>37226</c:v>
                </c:pt>
                <c:pt idx="62">
                  <c:v>37257</c:v>
                </c:pt>
                <c:pt idx="63">
                  <c:v>37288</c:v>
                </c:pt>
                <c:pt idx="64">
                  <c:v>37316</c:v>
                </c:pt>
                <c:pt idx="65">
                  <c:v>37347</c:v>
                </c:pt>
                <c:pt idx="66">
                  <c:v>37377</c:v>
                </c:pt>
                <c:pt idx="67">
                  <c:v>37408</c:v>
                </c:pt>
                <c:pt idx="68">
                  <c:v>37438</c:v>
                </c:pt>
                <c:pt idx="69">
                  <c:v>37469</c:v>
                </c:pt>
                <c:pt idx="70">
                  <c:v>37500</c:v>
                </c:pt>
                <c:pt idx="71">
                  <c:v>37530</c:v>
                </c:pt>
                <c:pt idx="72">
                  <c:v>37561</c:v>
                </c:pt>
                <c:pt idx="73">
                  <c:v>37591</c:v>
                </c:pt>
                <c:pt idx="74">
                  <c:v>37622</c:v>
                </c:pt>
                <c:pt idx="75">
                  <c:v>37653</c:v>
                </c:pt>
                <c:pt idx="76">
                  <c:v>37681</c:v>
                </c:pt>
                <c:pt idx="77">
                  <c:v>37712</c:v>
                </c:pt>
                <c:pt idx="78">
                  <c:v>37742</c:v>
                </c:pt>
                <c:pt idx="79">
                  <c:v>37773</c:v>
                </c:pt>
                <c:pt idx="80">
                  <c:v>37803</c:v>
                </c:pt>
                <c:pt idx="81">
                  <c:v>37834</c:v>
                </c:pt>
                <c:pt idx="82">
                  <c:v>37865</c:v>
                </c:pt>
                <c:pt idx="83">
                  <c:v>37895</c:v>
                </c:pt>
                <c:pt idx="84">
                  <c:v>37926</c:v>
                </c:pt>
                <c:pt idx="85">
                  <c:v>37956</c:v>
                </c:pt>
                <c:pt idx="86">
                  <c:v>37987</c:v>
                </c:pt>
                <c:pt idx="87">
                  <c:v>38018</c:v>
                </c:pt>
                <c:pt idx="88">
                  <c:v>38047</c:v>
                </c:pt>
                <c:pt idx="89">
                  <c:v>38078</c:v>
                </c:pt>
                <c:pt idx="90">
                  <c:v>38108</c:v>
                </c:pt>
                <c:pt idx="91">
                  <c:v>38139</c:v>
                </c:pt>
                <c:pt idx="92">
                  <c:v>38169</c:v>
                </c:pt>
                <c:pt idx="93">
                  <c:v>38200</c:v>
                </c:pt>
                <c:pt idx="94">
                  <c:v>38231</c:v>
                </c:pt>
                <c:pt idx="95">
                  <c:v>38261</c:v>
                </c:pt>
                <c:pt idx="96">
                  <c:v>38292</c:v>
                </c:pt>
                <c:pt idx="97">
                  <c:v>38322</c:v>
                </c:pt>
                <c:pt idx="98">
                  <c:v>38353</c:v>
                </c:pt>
                <c:pt idx="99">
                  <c:v>38384</c:v>
                </c:pt>
                <c:pt idx="100">
                  <c:v>38412</c:v>
                </c:pt>
                <c:pt idx="101">
                  <c:v>38443</c:v>
                </c:pt>
                <c:pt idx="102">
                  <c:v>38473</c:v>
                </c:pt>
                <c:pt idx="103">
                  <c:v>38504</c:v>
                </c:pt>
                <c:pt idx="104">
                  <c:v>38534</c:v>
                </c:pt>
                <c:pt idx="105">
                  <c:v>38565</c:v>
                </c:pt>
                <c:pt idx="106">
                  <c:v>38596</c:v>
                </c:pt>
                <c:pt idx="107">
                  <c:v>38626</c:v>
                </c:pt>
                <c:pt idx="108">
                  <c:v>38657</c:v>
                </c:pt>
                <c:pt idx="109">
                  <c:v>38687</c:v>
                </c:pt>
                <c:pt idx="110">
                  <c:v>38718</c:v>
                </c:pt>
                <c:pt idx="111">
                  <c:v>38749</c:v>
                </c:pt>
                <c:pt idx="112">
                  <c:v>38777</c:v>
                </c:pt>
                <c:pt idx="113">
                  <c:v>38808</c:v>
                </c:pt>
                <c:pt idx="114">
                  <c:v>38838</c:v>
                </c:pt>
                <c:pt idx="115">
                  <c:v>38869</c:v>
                </c:pt>
                <c:pt idx="116">
                  <c:v>38899</c:v>
                </c:pt>
                <c:pt idx="117">
                  <c:v>38930</c:v>
                </c:pt>
                <c:pt idx="118">
                  <c:v>38961</c:v>
                </c:pt>
                <c:pt idx="119">
                  <c:v>38991</c:v>
                </c:pt>
                <c:pt idx="120">
                  <c:v>39022</c:v>
                </c:pt>
                <c:pt idx="121">
                  <c:v>39052</c:v>
                </c:pt>
                <c:pt idx="122">
                  <c:v>39083</c:v>
                </c:pt>
                <c:pt idx="123">
                  <c:v>39114</c:v>
                </c:pt>
                <c:pt idx="124">
                  <c:v>39142</c:v>
                </c:pt>
                <c:pt idx="125">
                  <c:v>39173</c:v>
                </c:pt>
                <c:pt idx="126">
                  <c:v>39203</c:v>
                </c:pt>
                <c:pt idx="127">
                  <c:v>39234</c:v>
                </c:pt>
                <c:pt idx="128">
                  <c:v>39264</c:v>
                </c:pt>
                <c:pt idx="129">
                  <c:v>39295</c:v>
                </c:pt>
                <c:pt idx="130">
                  <c:v>39326</c:v>
                </c:pt>
                <c:pt idx="131">
                  <c:v>39356</c:v>
                </c:pt>
                <c:pt idx="132">
                  <c:v>39387</c:v>
                </c:pt>
                <c:pt idx="133">
                  <c:v>39417</c:v>
                </c:pt>
                <c:pt idx="134">
                  <c:v>39448</c:v>
                </c:pt>
                <c:pt idx="135">
                  <c:v>39479</c:v>
                </c:pt>
                <c:pt idx="136">
                  <c:v>39508</c:v>
                </c:pt>
                <c:pt idx="137">
                  <c:v>39539</c:v>
                </c:pt>
                <c:pt idx="138">
                  <c:v>39569</c:v>
                </c:pt>
                <c:pt idx="139">
                  <c:v>39600</c:v>
                </c:pt>
                <c:pt idx="140">
                  <c:v>39630</c:v>
                </c:pt>
                <c:pt idx="141">
                  <c:v>39661</c:v>
                </c:pt>
                <c:pt idx="142">
                  <c:v>39692</c:v>
                </c:pt>
                <c:pt idx="143">
                  <c:v>39722</c:v>
                </c:pt>
                <c:pt idx="144">
                  <c:v>39753</c:v>
                </c:pt>
                <c:pt idx="145">
                  <c:v>39783</c:v>
                </c:pt>
                <c:pt idx="146">
                  <c:v>39814</c:v>
                </c:pt>
                <c:pt idx="147">
                  <c:v>39845</c:v>
                </c:pt>
                <c:pt idx="148">
                  <c:v>39873</c:v>
                </c:pt>
                <c:pt idx="149">
                  <c:v>39904</c:v>
                </c:pt>
                <c:pt idx="150">
                  <c:v>39934</c:v>
                </c:pt>
                <c:pt idx="151">
                  <c:v>39965</c:v>
                </c:pt>
                <c:pt idx="152">
                  <c:v>39995</c:v>
                </c:pt>
                <c:pt idx="153">
                  <c:v>40026</c:v>
                </c:pt>
                <c:pt idx="154">
                  <c:v>40057</c:v>
                </c:pt>
                <c:pt idx="155">
                  <c:v>40087</c:v>
                </c:pt>
                <c:pt idx="156">
                  <c:v>40118</c:v>
                </c:pt>
                <c:pt idx="157">
                  <c:v>40148</c:v>
                </c:pt>
                <c:pt idx="158">
                  <c:v>40179</c:v>
                </c:pt>
                <c:pt idx="159">
                  <c:v>40210</c:v>
                </c:pt>
                <c:pt idx="160">
                  <c:v>40238</c:v>
                </c:pt>
                <c:pt idx="161">
                  <c:v>40269</c:v>
                </c:pt>
                <c:pt idx="162">
                  <c:v>40299</c:v>
                </c:pt>
                <c:pt idx="163">
                  <c:v>40330</c:v>
                </c:pt>
                <c:pt idx="164">
                  <c:v>40360</c:v>
                </c:pt>
                <c:pt idx="165">
                  <c:v>40391</c:v>
                </c:pt>
                <c:pt idx="166">
                  <c:v>40422</c:v>
                </c:pt>
                <c:pt idx="167">
                  <c:v>40452</c:v>
                </c:pt>
                <c:pt idx="168">
                  <c:v>40483</c:v>
                </c:pt>
                <c:pt idx="169">
                  <c:v>40513</c:v>
                </c:pt>
                <c:pt idx="170">
                  <c:v>40544</c:v>
                </c:pt>
                <c:pt idx="171">
                  <c:v>40575</c:v>
                </c:pt>
                <c:pt idx="172">
                  <c:v>40603</c:v>
                </c:pt>
                <c:pt idx="173">
                  <c:v>40634</c:v>
                </c:pt>
                <c:pt idx="174">
                  <c:v>40664</c:v>
                </c:pt>
                <c:pt idx="175">
                  <c:v>40695</c:v>
                </c:pt>
                <c:pt idx="176">
                  <c:v>40725</c:v>
                </c:pt>
                <c:pt idx="177">
                  <c:v>40756</c:v>
                </c:pt>
                <c:pt idx="178">
                  <c:v>40787</c:v>
                </c:pt>
                <c:pt idx="179">
                  <c:v>40817</c:v>
                </c:pt>
                <c:pt idx="180">
                  <c:v>40848</c:v>
                </c:pt>
                <c:pt idx="181">
                  <c:v>40878</c:v>
                </c:pt>
                <c:pt idx="182">
                  <c:v>40909</c:v>
                </c:pt>
                <c:pt idx="183">
                  <c:v>40940</c:v>
                </c:pt>
                <c:pt idx="184">
                  <c:v>40969</c:v>
                </c:pt>
                <c:pt idx="185">
                  <c:v>41000</c:v>
                </c:pt>
                <c:pt idx="186">
                  <c:v>41030</c:v>
                </c:pt>
                <c:pt idx="187">
                  <c:v>41061</c:v>
                </c:pt>
                <c:pt idx="188">
                  <c:v>41091</c:v>
                </c:pt>
                <c:pt idx="189">
                  <c:v>41122</c:v>
                </c:pt>
                <c:pt idx="190">
                  <c:v>41153</c:v>
                </c:pt>
                <c:pt idx="191">
                  <c:v>41183</c:v>
                </c:pt>
                <c:pt idx="192">
                  <c:v>41214</c:v>
                </c:pt>
                <c:pt idx="193">
                  <c:v>41244</c:v>
                </c:pt>
                <c:pt idx="194">
                  <c:v>41275</c:v>
                </c:pt>
                <c:pt idx="195">
                  <c:v>41306</c:v>
                </c:pt>
                <c:pt idx="196">
                  <c:v>41334</c:v>
                </c:pt>
                <c:pt idx="197">
                  <c:v>41365</c:v>
                </c:pt>
                <c:pt idx="198">
                  <c:v>41395</c:v>
                </c:pt>
                <c:pt idx="199">
                  <c:v>41426</c:v>
                </c:pt>
                <c:pt idx="200">
                  <c:v>41456</c:v>
                </c:pt>
                <c:pt idx="201">
                  <c:v>41487</c:v>
                </c:pt>
                <c:pt idx="202">
                  <c:v>41518</c:v>
                </c:pt>
                <c:pt idx="203">
                  <c:v>41548</c:v>
                </c:pt>
                <c:pt idx="204">
                  <c:v>41579</c:v>
                </c:pt>
                <c:pt idx="205">
                  <c:v>41609</c:v>
                </c:pt>
                <c:pt idx="206">
                  <c:v>41640</c:v>
                </c:pt>
                <c:pt idx="207">
                  <c:v>41671</c:v>
                </c:pt>
                <c:pt idx="208">
                  <c:v>41699</c:v>
                </c:pt>
                <c:pt idx="209">
                  <c:v>41730</c:v>
                </c:pt>
                <c:pt idx="210">
                  <c:v>41760</c:v>
                </c:pt>
                <c:pt idx="211">
                  <c:v>41791</c:v>
                </c:pt>
                <c:pt idx="212">
                  <c:v>41821</c:v>
                </c:pt>
                <c:pt idx="213">
                  <c:v>41852</c:v>
                </c:pt>
                <c:pt idx="214">
                  <c:v>41883</c:v>
                </c:pt>
                <c:pt idx="215">
                  <c:v>41913</c:v>
                </c:pt>
                <c:pt idx="216">
                  <c:v>41944</c:v>
                </c:pt>
                <c:pt idx="217">
                  <c:v>41974</c:v>
                </c:pt>
                <c:pt idx="218">
                  <c:v>42005</c:v>
                </c:pt>
                <c:pt idx="219">
                  <c:v>42036</c:v>
                </c:pt>
                <c:pt idx="220">
                  <c:v>42064</c:v>
                </c:pt>
                <c:pt idx="221">
                  <c:v>42095</c:v>
                </c:pt>
                <c:pt idx="222">
                  <c:v>42125</c:v>
                </c:pt>
                <c:pt idx="223">
                  <c:v>42156</c:v>
                </c:pt>
                <c:pt idx="224">
                  <c:v>42186</c:v>
                </c:pt>
                <c:pt idx="225">
                  <c:v>42217</c:v>
                </c:pt>
                <c:pt idx="226">
                  <c:v>42248</c:v>
                </c:pt>
                <c:pt idx="227">
                  <c:v>42278</c:v>
                </c:pt>
                <c:pt idx="228">
                  <c:v>42309</c:v>
                </c:pt>
                <c:pt idx="229">
                  <c:v>42339</c:v>
                </c:pt>
                <c:pt idx="230">
                  <c:v>42370</c:v>
                </c:pt>
                <c:pt idx="231">
                  <c:v>42401</c:v>
                </c:pt>
                <c:pt idx="232">
                  <c:v>42430</c:v>
                </c:pt>
                <c:pt idx="233">
                  <c:v>42461</c:v>
                </c:pt>
                <c:pt idx="234">
                  <c:v>42491</c:v>
                </c:pt>
                <c:pt idx="235">
                  <c:v>42522</c:v>
                </c:pt>
                <c:pt idx="236">
                  <c:v>42552</c:v>
                </c:pt>
                <c:pt idx="237">
                  <c:v>42583</c:v>
                </c:pt>
                <c:pt idx="238">
                  <c:v>42614</c:v>
                </c:pt>
                <c:pt idx="239">
                  <c:v>42644</c:v>
                </c:pt>
                <c:pt idx="240">
                  <c:v>42675</c:v>
                </c:pt>
                <c:pt idx="241">
                  <c:v>42705</c:v>
                </c:pt>
                <c:pt idx="242">
                  <c:v>42736</c:v>
                </c:pt>
                <c:pt idx="243">
                  <c:v>42767</c:v>
                </c:pt>
                <c:pt idx="244">
                  <c:v>42795</c:v>
                </c:pt>
                <c:pt idx="245">
                  <c:v>42826</c:v>
                </c:pt>
                <c:pt idx="246">
                  <c:v>42856</c:v>
                </c:pt>
                <c:pt idx="247">
                  <c:v>42887</c:v>
                </c:pt>
                <c:pt idx="248">
                  <c:v>42917</c:v>
                </c:pt>
                <c:pt idx="249">
                  <c:v>42948</c:v>
                </c:pt>
                <c:pt idx="250">
                  <c:v>42979</c:v>
                </c:pt>
                <c:pt idx="251">
                  <c:v>43009</c:v>
                </c:pt>
                <c:pt idx="252">
                  <c:v>43040</c:v>
                </c:pt>
                <c:pt idx="253">
                  <c:v>43070</c:v>
                </c:pt>
                <c:pt idx="254">
                  <c:v>43101</c:v>
                </c:pt>
                <c:pt idx="255">
                  <c:v>43132</c:v>
                </c:pt>
                <c:pt idx="256">
                  <c:v>43160</c:v>
                </c:pt>
                <c:pt idx="257">
                  <c:v>43191</c:v>
                </c:pt>
                <c:pt idx="258">
                  <c:v>43221</c:v>
                </c:pt>
                <c:pt idx="259">
                  <c:v>43252</c:v>
                </c:pt>
                <c:pt idx="260">
                  <c:v>43282</c:v>
                </c:pt>
                <c:pt idx="261">
                  <c:v>43313</c:v>
                </c:pt>
                <c:pt idx="262">
                  <c:v>43344</c:v>
                </c:pt>
                <c:pt idx="263">
                  <c:v>43374</c:v>
                </c:pt>
                <c:pt idx="264">
                  <c:v>43405</c:v>
                </c:pt>
                <c:pt idx="265">
                  <c:v>43435</c:v>
                </c:pt>
                <c:pt idx="266">
                  <c:v>43466</c:v>
                </c:pt>
                <c:pt idx="267">
                  <c:v>43497</c:v>
                </c:pt>
                <c:pt idx="268">
                  <c:v>43525</c:v>
                </c:pt>
                <c:pt idx="269">
                  <c:v>43556</c:v>
                </c:pt>
                <c:pt idx="270">
                  <c:v>43586</c:v>
                </c:pt>
                <c:pt idx="271">
                  <c:v>43617</c:v>
                </c:pt>
                <c:pt idx="272">
                  <c:v>43647</c:v>
                </c:pt>
                <c:pt idx="273">
                  <c:v>43678</c:v>
                </c:pt>
                <c:pt idx="274">
                  <c:v>43709</c:v>
                </c:pt>
                <c:pt idx="275">
                  <c:v>43739</c:v>
                </c:pt>
                <c:pt idx="276">
                  <c:v>43770</c:v>
                </c:pt>
                <c:pt idx="277">
                  <c:v>43800</c:v>
                </c:pt>
                <c:pt idx="278">
                  <c:v>43831</c:v>
                </c:pt>
                <c:pt idx="279">
                  <c:v>43862</c:v>
                </c:pt>
                <c:pt idx="280">
                  <c:v>43891</c:v>
                </c:pt>
                <c:pt idx="281">
                  <c:v>43922</c:v>
                </c:pt>
                <c:pt idx="282">
                  <c:v>43952</c:v>
                </c:pt>
                <c:pt idx="283">
                  <c:v>43983</c:v>
                </c:pt>
                <c:pt idx="284">
                  <c:v>44013</c:v>
                </c:pt>
                <c:pt idx="285">
                  <c:v>44044</c:v>
                </c:pt>
                <c:pt idx="286">
                  <c:v>44075</c:v>
                </c:pt>
                <c:pt idx="287">
                  <c:v>44105</c:v>
                </c:pt>
                <c:pt idx="288">
                  <c:v>44136</c:v>
                </c:pt>
                <c:pt idx="289">
                  <c:v>44166</c:v>
                </c:pt>
                <c:pt idx="290">
                  <c:v>44197</c:v>
                </c:pt>
                <c:pt idx="291">
                  <c:v>44228</c:v>
                </c:pt>
                <c:pt idx="292">
                  <c:v>44256</c:v>
                </c:pt>
                <c:pt idx="293">
                  <c:v>44287</c:v>
                </c:pt>
                <c:pt idx="294">
                  <c:v>44317</c:v>
                </c:pt>
                <c:pt idx="295">
                  <c:v>44348</c:v>
                </c:pt>
                <c:pt idx="296">
                  <c:v>44378</c:v>
                </c:pt>
                <c:pt idx="297">
                  <c:v>44409</c:v>
                </c:pt>
                <c:pt idx="298">
                  <c:v>44440</c:v>
                </c:pt>
                <c:pt idx="299">
                  <c:v>44470</c:v>
                </c:pt>
                <c:pt idx="300">
                  <c:v>44501</c:v>
                </c:pt>
              </c:numCache>
            </c:numRef>
          </c:cat>
          <c:val>
            <c:numRef>
              <c:f>'CHART Combined'!$K$7:$K$307</c:f>
              <c:numCache>
                <c:formatCode>General</c:formatCode>
                <c:ptCount val="301"/>
                <c:pt idx="0">
                  <c:v>2.6278898725949199E-2</c:v>
                </c:pt>
                <c:pt idx="1">
                  <c:v>2.6278898725949199E-2</c:v>
                </c:pt>
                <c:pt idx="2">
                  <c:v>2.6278898725949199E-2</c:v>
                </c:pt>
                <c:pt idx="3">
                  <c:v>2.6278898725949199E-2</c:v>
                </c:pt>
                <c:pt idx="4">
                  <c:v>2.6278898725949199E-2</c:v>
                </c:pt>
                <c:pt idx="5">
                  <c:v>2.6278898725949199E-2</c:v>
                </c:pt>
                <c:pt idx="6">
                  <c:v>2.6278898725949199E-2</c:v>
                </c:pt>
                <c:pt idx="7">
                  <c:v>2.6278898725949199E-2</c:v>
                </c:pt>
                <c:pt idx="8">
                  <c:v>2.6278898725949199E-2</c:v>
                </c:pt>
                <c:pt idx="9">
                  <c:v>2.6278898725949199E-2</c:v>
                </c:pt>
                <c:pt idx="10">
                  <c:v>2.6278898725949199E-2</c:v>
                </c:pt>
                <c:pt idx="11">
                  <c:v>2.6278898725949199E-2</c:v>
                </c:pt>
                <c:pt idx="12">
                  <c:v>2.6278898725949199E-2</c:v>
                </c:pt>
                <c:pt idx="13">
                  <c:v>2.6278898725949199E-2</c:v>
                </c:pt>
                <c:pt idx="14">
                  <c:v>2.6278898725949199E-2</c:v>
                </c:pt>
                <c:pt idx="15">
                  <c:v>2.6278898725949199E-2</c:v>
                </c:pt>
                <c:pt idx="16">
                  <c:v>2.6278898725949199E-2</c:v>
                </c:pt>
                <c:pt idx="17">
                  <c:v>2.6278898725949199E-2</c:v>
                </c:pt>
                <c:pt idx="18">
                  <c:v>2.6278898725949199E-2</c:v>
                </c:pt>
                <c:pt idx="19">
                  <c:v>2.6278898725949199E-2</c:v>
                </c:pt>
                <c:pt idx="20">
                  <c:v>2.6278898725949199E-2</c:v>
                </c:pt>
                <c:pt idx="21">
                  <c:v>2.6278898725949199E-2</c:v>
                </c:pt>
                <c:pt idx="22">
                  <c:v>2.6278898725949199E-2</c:v>
                </c:pt>
                <c:pt idx="23">
                  <c:v>2.6278898725949199E-2</c:v>
                </c:pt>
                <c:pt idx="24">
                  <c:v>2.6278898725949199E-2</c:v>
                </c:pt>
                <c:pt idx="25">
                  <c:v>2.6278898725949199E-2</c:v>
                </c:pt>
                <c:pt idx="26">
                  <c:v>2.6278898725949199E-2</c:v>
                </c:pt>
                <c:pt idx="27">
                  <c:v>2.6278898725949199E-2</c:v>
                </c:pt>
                <c:pt idx="28">
                  <c:v>2.6278898725949199E-2</c:v>
                </c:pt>
                <c:pt idx="29">
                  <c:v>2.6278898725949199E-2</c:v>
                </c:pt>
                <c:pt idx="30">
                  <c:v>2.6278898725949199E-2</c:v>
                </c:pt>
                <c:pt idx="31">
                  <c:v>2.6278898725949199E-2</c:v>
                </c:pt>
                <c:pt idx="32">
                  <c:v>2.6278898725949199E-2</c:v>
                </c:pt>
                <c:pt idx="33">
                  <c:v>2.6278898725949199E-2</c:v>
                </c:pt>
                <c:pt idx="34">
                  <c:v>2.6278898725949199E-2</c:v>
                </c:pt>
                <c:pt idx="35">
                  <c:v>2.6278898725949199E-2</c:v>
                </c:pt>
                <c:pt idx="36">
                  <c:v>2.6278898725949199E-2</c:v>
                </c:pt>
                <c:pt idx="37">
                  <c:v>2.6278898725949199E-2</c:v>
                </c:pt>
                <c:pt idx="38">
                  <c:v>2.6278898725949199E-2</c:v>
                </c:pt>
                <c:pt idx="39">
                  <c:v>2.6278898725949199E-2</c:v>
                </c:pt>
                <c:pt idx="40">
                  <c:v>2.6278898725949199E-2</c:v>
                </c:pt>
                <c:pt idx="41">
                  <c:v>2.6278898725949199E-2</c:v>
                </c:pt>
                <c:pt idx="42">
                  <c:v>2.6278898725949199E-2</c:v>
                </c:pt>
                <c:pt idx="43">
                  <c:v>2.6278898725949199E-2</c:v>
                </c:pt>
                <c:pt idx="44">
                  <c:v>2.6278898725949199E-2</c:v>
                </c:pt>
                <c:pt idx="45">
                  <c:v>2.6278898725949199E-2</c:v>
                </c:pt>
                <c:pt idx="46">
                  <c:v>2.6278898725949199E-2</c:v>
                </c:pt>
                <c:pt idx="47">
                  <c:v>2.6278898725949199E-2</c:v>
                </c:pt>
                <c:pt idx="48">
                  <c:v>2.6278898725949199E-2</c:v>
                </c:pt>
                <c:pt idx="49">
                  <c:v>2.6278898725949199E-2</c:v>
                </c:pt>
                <c:pt idx="50">
                  <c:v>2.6278898725949199E-2</c:v>
                </c:pt>
                <c:pt idx="51">
                  <c:v>2.6278898725949199E-2</c:v>
                </c:pt>
                <c:pt idx="52">
                  <c:v>2.6278898725949199E-2</c:v>
                </c:pt>
                <c:pt idx="53">
                  <c:v>2.6278898725949199E-2</c:v>
                </c:pt>
                <c:pt idx="54">
                  <c:v>2.6278898725949199E-2</c:v>
                </c:pt>
                <c:pt idx="55">
                  <c:v>2.6278898725949199E-2</c:v>
                </c:pt>
                <c:pt idx="56">
                  <c:v>2.6278898725949199E-2</c:v>
                </c:pt>
                <c:pt idx="57">
                  <c:v>2.6278898725949199E-2</c:v>
                </c:pt>
                <c:pt idx="58">
                  <c:v>2.6278898725949199E-2</c:v>
                </c:pt>
                <c:pt idx="59">
                  <c:v>2.6278898725949199E-2</c:v>
                </c:pt>
                <c:pt idx="60">
                  <c:v>2.6278898725949199E-2</c:v>
                </c:pt>
                <c:pt idx="61">
                  <c:v>2.6278898725949199E-2</c:v>
                </c:pt>
                <c:pt idx="62">
                  <c:v>2.6278898725949199E-2</c:v>
                </c:pt>
                <c:pt idx="63">
                  <c:v>2.6278898725949199E-2</c:v>
                </c:pt>
                <c:pt idx="64">
                  <c:v>2.6278898725949199E-2</c:v>
                </c:pt>
                <c:pt idx="65">
                  <c:v>2.6278898725949199E-2</c:v>
                </c:pt>
                <c:pt idx="66">
                  <c:v>2.6278898725949199E-2</c:v>
                </c:pt>
                <c:pt idx="67">
                  <c:v>2.6278898725949199E-2</c:v>
                </c:pt>
                <c:pt idx="68">
                  <c:v>2.6278898725949199E-2</c:v>
                </c:pt>
                <c:pt idx="69">
                  <c:v>2.6278898725949199E-2</c:v>
                </c:pt>
                <c:pt idx="70">
                  <c:v>2.6278898725949199E-2</c:v>
                </c:pt>
                <c:pt idx="71">
                  <c:v>2.6278898725949199E-2</c:v>
                </c:pt>
                <c:pt idx="72">
                  <c:v>2.6278898725949199E-2</c:v>
                </c:pt>
                <c:pt idx="73">
                  <c:v>2.6278898725949199E-2</c:v>
                </c:pt>
                <c:pt idx="74">
                  <c:v>2.6278898725949199E-2</c:v>
                </c:pt>
                <c:pt idx="75">
                  <c:v>2.6278898725949199E-2</c:v>
                </c:pt>
                <c:pt idx="76">
                  <c:v>2.6278898725949199E-2</c:v>
                </c:pt>
                <c:pt idx="77">
                  <c:v>2.6278898725949199E-2</c:v>
                </c:pt>
                <c:pt idx="78">
                  <c:v>2.6278898725949199E-2</c:v>
                </c:pt>
                <c:pt idx="79">
                  <c:v>2.6278898725949199E-2</c:v>
                </c:pt>
                <c:pt idx="80">
                  <c:v>2.6278898725949199E-2</c:v>
                </c:pt>
                <c:pt idx="81">
                  <c:v>2.6278898725949199E-2</c:v>
                </c:pt>
                <c:pt idx="82">
                  <c:v>2.6278898725949199E-2</c:v>
                </c:pt>
                <c:pt idx="83">
                  <c:v>2.6278898725949199E-2</c:v>
                </c:pt>
                <c:pt idx="84">
                  <c:v>2.6278898725949199E-2</c:v>
                </c:pt>
                <c:pt idx="85">
                  <c:v>2.6278898725949199E-2</c:v>
                </c:pt>
                <c:pt idx="86">
                  <c:v>2.6278898725949199E-2</c:v>
                </c:pt>
                <c:pt idx="87">
                  <c:v>2.6278898725949199E-2</c:v>
                </c:pt>
                <c:pt idx="88">
                  <c:v>2.6278898725949199E-2</c:v>
                </c:pt>
                <c:pt idx="89">
                  <c:v>2.6278898725949199E-2</c:v>
                </c:pt>
                <c:pt idx="90">
                  <c:v>2.6278898725949199E-2</c:v>
                </c:pt>
                <c:pt idx="91">
                  <c:v>2.6278898725949199E-2</c:v>
                </c:pt>
                <c:pt idx="92">
                  <c:v>2.6278898725949199E-2</c:v>
                </c:pt>
                <c:pt idx="93">
                  <c:v>2.6278898725949199E-2</c:v>
                </c:pt>
                <c:pt idx="94">
                  <c:v>2.6278898725949199E-2</c:v>
                </c:pt>
                <c:pt idx="95">
                  <c:v>2.6278898725949199E-2</c:v>
                </c:pt>
                <c:pt idx="96">
                  <c:v>2.6278898725949199E-2</c:v>
                </c:pt>
                <c:pt idx="97">
                  <c:v>2.6278898725949199E-2</c:v>
                </c:pt>
                <c:pt idx="98">
                  <c:v>2.6278898725949199E-2</c:v>
                </c:pt>
                <c:pt idx="99">
                  <c:v>2.6278898725949199E-2</c:v>
                </c:pt>
                <c:pt idx="100">
                  <c:v>2.6278898725949199E-2</c:v>
                </c:pt>
                <c:pt idx="101">
                  <c:v>2.6278898725949199E-2</c:v>
                </c:pt>
                <c:pt idx="102">
                  <c:v>2.6278898725949199E-2</c:v>
                </c:pt>
                <c:pt idx="103">
                  <c:v>2.6278898725949199E-2</c:v>
                </c:pt>
                <c:pt idx="104">
                  <c:v>2.6278898725949199E-2</c:v>
                </c:pt>
                <c:pt idx="105">
                  <c:v>2.6278898725949199E-2</c:v>
                </c:pt>
                <c:pt idx="106">
                  <c:v>2.6278898725949199E-2</c:v>
                </c:pt>
                <c:pt idx="107">
                  <c:v>2.6278898725949199E-2</c:v>
                </c:pt>
                <c:pt idx="108">
                  <c:v>2.6278898725949199E-2</c:v>
                </c:pt>
                <c:pt idx="109">
                  <c:v>2.6278898725949199E-2</c:v>
                </c:pt>
                <c:pt idx="110">
                  <c:v>2.6278898725949199E-2</c:v>
                </c:pt>
                <c:pt idx="111">
                  <c:v>2.6278898725949199E-2</c:v>
                </c:pt>
                <c:pt idx="112">
                  <c:v>2.6278898725949199E-2</c:v>
                </c:pt>
                <c:pt idx="113">
                  <c:v>2.6278898725949199E-2</c:v>
                </c:pt>
                <c:pt idx="114">
                  <c:v>2.6278898725949199E-2</c:v>
                </c:pt>
                <c:pt idx="115">
                  <c:v>2.6278898725949199E-2</c:v>
                </c:pt>
                <c:pt idx="116">
                  <c:v>2.6278898725949199E-2</c:v>
                </c:pt>
                <c:pt idx="117">
                  <c:v>2.6278898725949199E-2</c:v>
                </c:pt>
                <c:pt idx="118">
                  <c:v>2.6278898725949199E-2</c:v>
                </c:pt>
                <c:pt idx="119">
                  <c:v>2.6278898725949199E-2</c:v>
                </c:pt>
                <c:pt idx="120">
                  <c:v>2.6278898725949199E-2</c:v>
                </c:pt>
                <c:pt idx="121">
                  <c:v>2.6278898725949199E-2</c:v>
                </c:pt>
                <c:pt idx="122">
                  <c:v>2.6278898725949199E-2</c:v>
                </c:pt>
                <c:pt idx="123">
                  <c:v>2.6278898725949199E-2</c:v>
                </c:pt>
                <c:pt idx="124">
                  <c:v>2.6278898725949199E-2</c:v>
                </c:pt>
                <c:pt idx="125">
                  <c:v>2.6278898725949199E-2</c:v>
                </c:pt>
                <c:pt idx="126">
                  <c:v>2.6278898725949199E-2</c:v>
                </c:pt>
                <c:pt idx="127">
                  <c:v>2.6278898725949199E-2</c:v>
                </c:pt>
                <c:pt idx="128">
                  <c:v>2.6278898725949199E-2</c:v>
                </c:pt>
                <c:pt idx="129">
                  <c:v>2.6278898725949199E-2</c:v>
                </c:pt>
                <c:pt idx="130">
                  <c:v>2.6278898725949199E-2</c:v>
                </c:pt>
                <c:pt idx="131">
                  <c:v>2.6278898725949199E-2</c:v>
                </c:pt>
                <c:pt idx="132">
                  <c:v>2.6278898725949199E-2</c:v>
                </c:pt>
                <c:pt idx="133">
                  <c:v>2.6278898725949199E-2</c:v>
                </c:pt>
                <c:pt idx="134">
                  <c:v>2.6278898725949199E-2</c:v>
                </c:pt>
                <c:pt idx="135">
                  <c:v>2.6278898725949199E-2</c:v>
                </c:pt>
                <c:pt idx="136">
                  <c:v>2.6278898725949199E-2</c:v>
                </c:pt>
                <c:pt idx="137">
                  <c:v>2.6278898725949199E-2</c:v>
                </c:pt>
                <c:pt idx="138">
                  <c:v>2.6278898725949199E-2</c:v>
                </c:pt>
                <c:pt idx="139">
                  <c:v>2.6278898725949199E-2</c:v>
                </c:pt>
                <c:pt idx="140">
                  <c:v>2.6278898725949199E-2</c:v>
                </c:pt>
                <c:pt idx="141">
                  <c:v>2.6278898725949199E-2</c:v>
                </c:pt>
                <c:pt idx="142">
                  <c:v>2.6278898725949199E-2</c:v>
                </c:pt>
                <c:pt idx="143">
                  <c:v>2.6278898725949199E-2</c:v>
                </c:pt>
                <c:pt idx="144">
                  <c:v>2.6278898725949199E-2</c:v>
                </c:pt>
                <c:pt idx="145">
                  <c:v>2.6278898725949199E-2</c:v>
                </c:pt>
                <c:pt idx="146">
                  <c:v>2.6278898725949199E-2</c:v>
                </c:pt>
                <c:pt idx="147">
                  <c:v>2.6278898725949199E-2</c:v>
                </c:pt>
                <c:pt idx="148">
                  <c:v>2.6278898725949199E-2</c:v>
                </c:pt>
                <c:pt idx="149">
                  <c:v>2.6278898725949199E-2</c:v>
                </c:pt>
                <c:pt idx="150">
                  <c:v>2.6278898725949199E-2</c:v>
                </c:pt>
                <c:pt idx="151">
                  <c:v>2.6278898725949199E-2</c:v>
                </c:pt>
                <c:pt idx="152">
                  <c:v>2.6278898725949199E-2</c:v>
                </c:pt>
                <c:pt idx="153">
                  <c:v>2.6278898725949199E-2</c:v>
                </c:pt>
                <c:pt idx="154">
                  <c:v>2.6278898725949199E-2</c:v>
                </c:pt>
                <c:pt idx="155">
                  <c:v>2.6278898725949199E-2</c:v>
                </c:pt>
                <c:pt idx="156">
                  <c:v>2.6278898725949199E-2</c:v>
                </c:pt>
                <c:pt idx="157">
                  <c:v>2.6278898725949199E-2</c:v>
                </c:pt>
                <c:pt idx="158">
                  <c:v>2.6278898725949199E-2</c:v>
                </c:pt>
                <c:pt idx="159">
                  <c:v>2.6278898725949199E-2</c:v>
                </c:pt>
                <c:pt idx="160">
                  <c:v>2.6278898725949199E-2</c:v>
                </c:pt>
                <c:pt idx="161">
                  <c:v>2.6278898725949199E-2</c:v>
                </c:pt>
                <c:pt idx="162">
                  <c:v>2.6278898725949199E-2</c:v>
                </c:pt>
                <c:pt idx="163">
                  <c:v>2.6278898725949199E-2</c:v>
                </c:pt>
                <c:pt idx="164">
                  <c:v>2.6278898725949199E-2</c:v>
                </c:pt>
                <c:pt idx="165">
                  <c:v>2.6278898725949199E-2</c:v>
                </c:pt>
                <c:pt idx="166">
                  <c:v>2.6278898725949199E-2</c:v>
                </c:pt>
                <c:pt idx="167">
                  <c:v>2.6278898725949199E-2</c:v>
                </c:pt>
                <c:pt idx="168">
                  <c:v>2.6278898725949199E-2</c:v>
                </c:pt>
                <c:pt idx="169">
                  <c:v>2.6278898725949199E-2</c:v>
                </c:pt>
                <c:pt idx="170">
                  <c:v>2.6278898725949199E-2</c:v>
                </c:pt>
                <c:pt idx="171">
                  <c:v>2.6278898725949199E-2</c:v>
                </c:pt>
                <c:pt idx="172">
                  <c:v>2.6278898725949199E-2</c:v>
                </c:pt>
                <c:pt idx="173">
                  <c:v>2.6278898725949199E-2</c:v>
                </c:pt>
                <c:pt idx="174">
                  <c:v>2.6278898725949199E-2</c:v>
                </c:pt>
                <c:pt idx="175">
                  <c:v>2.6278898725949199E-2</c:v>
                </c:pt>
                <c:pt idx="176">
                  <c:v>2.6278898725949199E-2</c:v>
                </c:pt>
                <c:pt idx="177">
                  <c:v>2.6278898725949199E-2</c:v>
                </c:pt>
                <c:pt idx="178">
                  <c:v>2.6278898725949199E-2</c:v>
                </c:pt>
                <c:pt idx="179">
                  <c:v>2.6278898725949199E-2</c:v>
                </c:pt>
                <c:pt idx="180">
                  <c:v>2.6278898725949199E-2</c:v>
                </c:pt>
                <c:pt idx="181">
                  <c:v>2.6278898725949199E-2</c:v>
                </c:pt>
                <c:pt idx="182">
                  <c:v>2.6278898725949199E-2</c:v>
                </c:pt>
                <c:pt idx="183">
                  <c:v>2.6278898725949199E-2</c:v>
                </c:pt>
                <c:pt idx="184">
                  <c:v>2.6278898725949199E-2</c:v>
                </c:pt>
                <c:pt idx="185">
                  <c:v>2.6278898725949199E-2</c:v>
                </c:pt>
                <c:pt idx="186">
                  <c:v>2.6278898725949199E-2</c:v>
                </c:pt>
                <c:pt idx="187">
                  <c:v>2.6278898725949199E-2</c:v>
                </c:pt>
                <c:pt idx="188">
                  <c:v>2.6278898725949199E-2</c:v>
                </c:pt>
                <c:pt idx="189">
                  <c:v>2.6278898725949199E-2</c:v>
                </c:pt>
                <c:pt idx="190">
                  <c:v>2.6278898725949199E-2</c:v>
                </c:pt>
                <c:pt idx="191">
                  <c:v>2.6278898725949199E-2</c:v>
                </c:pt>
                <c:pt idx="192">
                  <c:v>2.6278898725949199E-2</c:v>
                </c:pt>
                <c:pt idx="193">
                  <c:v>2.6278898725949199E-2</c:v>
                </c:pt>
                <c:pt idx="194">
                  <c:v>2.6278898725949199E-2</c:v>
                </c:pt>
                <c:pt idx="195">
                  <c:v>2.6278898725949199E-2</c:v>
                </c:pt>
                <c:pt idx="196">
                  <c:v>2.6278898725949199E-2</c:v>
                </c:pt>
                <c:pt idx="197">
                  <c:v>2.6278898725949199E-2</c:v>
                </c:pt>
                <c:pt idx="198">
                  <c:v>2.6278898725949199E-2</c:v>
                </c:pt>
                <c:pt idx="199">
                  <c:v>2.6278898725949199E-2</c:v>
                </c:pt>
                <c:pt idx="200">
                  <c:v>2.6278898725949199E-2</c:v>
                </c:pt>
                <c:pt idx="201">
                  <c:v>2.6278898725949199E-2</c:v>
                </c:pt>
                <c:pt idx="202">
                  <c:v>2.6278898725949199E-2</c:v>
                </c:pt>
                <c:pt idx="203">
                  <c:v>2.6278898725949199E-2</c:v>
                </c:pt>
                <c:pt idx="204">
                  <c:v>2.6278898725949199E-2</c:v>
                </c:pt>
                <c:pt idx="205">
                  <c:v>2.6278898725949199E-2</c:v>
                </c:pt>
                <c:pt idx="206">
                  <c:v>2.6278898725949199E-2</c:v>
                </c:pt>
                <c:pt idx="207">
                  <c:v>2.6278898725949199E-2</c:v>
                </c:pt>
                <c:pt idx="208">
                  <c:v>2.6278898725949199E-2</c:v>
                </c:pt>
                <c:pt idx="209">
                  <c:v>2.6278898725949199E-2</c:v>
                </c:pt>
                <c:pt idx="210">
                  <c:v>2.6278898725949199E-2</c:v>
                </c:pt>
                <c:pt idx="211">
                  <c:v>2.6278898725949199E-2</c:v>
                </c:pt>
                <c:pt idx="212">
                  <c:v>2.6278898725949199E-2</c:v>
                </c:pt>
                <c:pt idx="213">
                  <c:v>2.6278898725949199E-2</c:v>
                </c:pt>
                <c:pt idx="214">
                  <c:v>2.6278898725949199E-2</c:v>
                </c:pt>
                <c:pt idx="215">
                  <c:v>2.6278898725949199E-2</c:v>
                </c:pt>
                <c:pt idx="216">
                  <c:v>2.6278898725949199E-2</c:v>
                </c:pt>
                <c:pt idx="217">
                  <c:v>2.6278898725949199E-2</c:v>
                </c:pt>
                <c:pt idx="218">
                  <c:v>2.6278898725949199E-2</c:v>
                </c:pt>
                <c:pt idx="219">
                  <c:v>2.6278898725949199E-2</c:v>
                </c:pt>
                <c:pt idx="220">
                  <c:v>2.6278898725949199E-2</c:v>
                </c:pt>
                <c:pt idx="221">
                  <c:v>2.6278898725949199E-2</c:v>
                </c:pt>
                <c:pt idx="222">
                  <c:v>2.6278898725949199E-2</c:v>
                </c:pt>
                <c:pt idx="223">
                  <c:v>2.6278898725949199E-2</c:v>
                </c:pt>
                <c:pt idx="224">
                  <c:v>2.6278898725949199E-2</c:v>
                </c:pt>
                <c:pt idx="225">
                  <c:v>2.6278898725949199E-2</c:v>
                </c:pt>
                <c:pt idx="226">
                  <c:v>2.6278898725949199E-2</c:v>
                </c:pt>
                <c:pt idx="227">
                  <c:v>2.6278898725949199E-2</c:v>
                </c:pt>
                <c:pt idx="228">
                  <c:v>2.6278898725949199E-2</c:v>
                </c:pt>
                <c:pt idx="229">
                  <c:v>2.6278898725949199E-2</c:v>
                </c:pt>
                <c:pt idx="230">
                  <c:v>2.6278898725949199E-2</c:v>
                </c:pt>
                <c:pt idx="231">
                  <c:v>2.6278898725949199E-2</c:v>
                </c:pt>
                <c:pt idx="232">
                  <c:v>2.6278898725949199E-2</c:v>
                </c:pt>
                <c:pt idx="233">
                  <c:v>2.6278898725949199E-2</c:v>
                </c:pt>
                <c:pt idx="234">
                  <c:v>2.6278898725949199E-2</c:v>
                </c:pt>
                <c:pt idx="235">
                  <c:v>2.6278898725949199E-2</c:v>
                </c:pt>
                <c:pt idx="236">
                  <c:v>2.6278898725949199E-2</c:v>
                </c:pt>
                <c:pt idx="237">
                  <c:v>2.6278898725949199E-2</c:v>
                </c:pt>
                <c:pt idx="238">
                  <c:v>2.6278898725949199E-2</c:v>
                </c:pt>
                <c:pt idx="239">
                  <c:v>2.6278898725949199E-2</c:v>
                </c:pt>
                <c:pt idx="240">
                  <c:v>2.6278898725949199E-2</c:v>
                </c:pt>
                <c:pt idx="241">
                  <c:v>2.6278898725949199E-2</c:v>
                </c:pt>
                <c:pt idx="242">
                  <c:v>2.6278898725949199E-2</c:v>
                </c:pt>
                <c:pt idx="243">
                  <c:v>2.6278898725949199E-2</c:v>
                </c:pt>
                <c:pt idx="244">
                  <c:v>2.6278898725949199E-2</c:v>
                </c:pt>
                <c:pt idx="245">
                  <c:v>2.6278898725949199E-2</c:v>
                </c:pt>
                <c:pt idx="246">
                  <c:v>2.6278898725949199E-2</c:v>
                </c:pt>
                <c:pt idx="247">
                  <c:v>2.6278898725949199E-2</c:v>
                </c:pt>
                <c:pt idx="248">
                  <c:v>2.6278898725949199E-2</c:v>
                </c:pt>
                <c:pt idx="249">
                  <c:v>2.6278898725949199E-2</c:v>
                </c:pt>
                <c:pt idx="250">
                  <c:v>2.6278898725949199E-2</c:v>
                </c:pt>
                <c:pt idx="251">
                  <c:v>2.6278898725949199E-2</c:v>
                </c:pt>
                <c:pt idx="252">
                  <c:v>2.6278898725949199E-2</c:v>
                </c:pt>
                <c:pt idx="253">
                  <c:v>2.6278898725949199E-2</c:v>
                </c:pt>
                <c:pt idx="254">
                  <c:v>2.6278898725949199E-2</c:v>
                </c:pt>
                <c:pt idx="255">
                  <c:v>2.6278898725949199E-2</c:v>
                </c:pt>
                <c:pt idx="256">
                  <c:v>2.6278898725949199E-2</c:v>
                </c:pt>
                <c:pt idx="257">
                  <c:v>2.6278898725949199E-2</c:v>
                </c:pt>
                <c:pt idx="258">
                  <c:v>2.6278898725949199E-2</c:v>
                </c:pt>
                <c:pt idx="259">
                  <c:v>2.6278898725949199E-2</c:v>
                </c:pt>
                <c:pt idx="260">
                  <c:v>2.6278898725949199E-2</c:v>
                </c:pt>
                <c:pt idx="261">
                  <c:v>2.6278898725949199E-2</c:v>
                </c:pt>
                <c:pt idx="262">
                  <c:v>2.6278898725949199E-2</c:v>
                </c:pt>
                <c:pt idx="263">
                  <c:v>2.6278898725949199E-2</c:v>
                </c:pt>
                <c:pt idx="264">
                  <c:v>2.6278898725949199E-2</c:v>
                </c:pt>
                <c:pt idx="265">
                  <c:v>2.6278898725949199E-2</c:v>
                </c:pt>
                <c:pt idx="266">
                  <c:v>2.6278898725949199E-2</c:v>
                </c:pt>
                <c:pt idx="267">
                  <c:v>2.6278898725949199E-2</c:v>
                </c:pt>
                <c:pt idx="268">
                  <c:v>2.6278898725949199E-2</c:v>
                </c:pt>
                <c:pt idx="269">
                  <c:v>2.6278898725949199E-2</c:v>
                </c:pt>
                <c:pt idx="270">
                  <c:v>2.6278898725949199E-2</c:v>
                </c:pt>
                <c:pt idx="271">
                  <c:v>2.6278898725949199E-2</c:v>
                </c:pt>
                <c:pt idx="272">
                  <c:v>2.6278898725949199E-2</c:v>
                </c:pt>
                <c:pt idx="273">
                  <c:v>2.6278898725949199E-2</c:v>
                </c:pt>
                <c:pt idx="274">
                  <c:v>2.6278898725949199E-2</c:v>
                </c:pt>
                <c:pt idx="275">
                  <c:v>2.6278898725949199E-2</c:v>
                </c:pt>
                <c:pt idx="276">
                  <c:v>2.6278898725949199E-2</c:v>
                </c:pt>
                <c:pt idx="277">
                  <c:v>2.6278898725949199E-2</c:v>
                </c:pt>
                <c:pt idx="278">
                  <c:v>2.6278898725949199E-2</c:v>
                </c:pt>
                <c:pt idx="279">
                  <c:v>2.6278898725949199E-2</c:v>
                </c:pt>
                <c:pt idx="280">
                  <c:v>2.6278898725949199E-2</c:v>
                </c:pt>
                <c:pt idx="281">
                  <c:v>2.6278898725949199E-2</c:v>
                </c:pt>
                <c:pt idx="282">
                  <c:v>2.6278898725949199E-2</c:v>
                </c:pt>
                <c:pt idx="283">
                  <c:v>2.6278898725949199E-2</c:v>
                </c:pt>
                <c:pt idx="284">
                  <c:v>2.6278898725949199E-2</c:v>
                </c:pt>
                <c:pt idx="285">
                  <c:v>2.6278898725949199E-2</c:v>
                </c:pt>
                <c:pt idx="286">
                  <c:v>2.6278898725949199E-2</c:v>
                </c:pt>
                <c:pt idx="287">
                  <c:v>2.6278898725949199E-2</c:v>
                </c:pt>
                <c:pt idx="288">
                  <c:v>2.6278898725949199E-2</c:v>
                </c:pt>
                <c:pt idx="289">
                  <c:v>2.6278898725949199E-2</c:v>
                </c:pt>
                <c:pt idx="290">
                  <c:v>2.6278898725949199E-2</c:v>
                </c:pt>
                <c:pt idx="291">
                  <c:v>2.6278898725949199E-2</c:v>
                </c:pt>
                <c:pt idx="292">
                  <c:v>2.6278898725949199E-2</c:v>
                </c:pt>
                <c:pt idx="293">
                  <c:v>2.6278898725949199E-2</c:v>
                </c:pt>
                <c:pt idx="294">
                  <c:v>2.6278898725949199E-2</c:v>
                </c:pt>
                <c:pt idx="295">
                  <c:v>2.6278898725949199E-2</c:v>
                </c:pt>
                <c:pt idx="296">
                  <c:v>2.6278898725949199E-2</c:v>
                </c:pt>
                <c:pt idx="297">
                  <c:v>2.6278898725949199E-2</c:v>
                </c:pt>
                <c:pt idx="298">
                  <c:v>2.6278898725949199E-2</c:v>
                </c:pt>
                <c:pt idx="299">
                  <c:v>2.6278898725949199E-2</c:v>
                </c:pt>
                <c:pt idx="300">
                  <c:v>2.6278898725949199E-2</c:v>
                </c:pt>
              </c:numCache>
            </c:numRef>
          </c:val>
          <c:smooth val="0"/>
          <c:extLst>
            <c:ext xmlns:c16="http://schemas.microsoft.com/office/drawing/2014/chart" uri="{C3380CC4-5D6E-409C-BE32-E72D297353CC}">
              <c16:uniqueId val="{00000003-8CA5-44E5-A339-0C6AC4ABFE44}"/>
            </c:ext>
          </c:extLst>
        </c:ser>
        <c:dLbls>
          <c:showLegendKey val="0"/>
          <c:showVal val="0"/>
          <c:showCatName val="0"/>
          <c:showSerName val="0"/>
          <c:showPercent val="0"/>
          <c:showBubbleSize val="0"/>
        </c:dLbls>
        <c:smooth val="0"/>
        <c:axId val="1348425872"/>
        <c:axId val="1348430864"/>
      </c:lineChart>
      <c:dateAx>
        <c:axId val="1348425872"/>
        <c:scaling>
          <c:orientation val="minMax"/>
        </c:scaling>
        <c:delete val="0"/>
        <c:axPos val="b"/>
        <c:numFmt formatCode="yyyy" sourceLinked="0"/>
        <c:majorTickMark val="none"/>
        <c:minorTickMark val="none"/>
        <c:tickLblPos val="low"/>
        <c:spPr>
          <a:no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rot="-6000000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crossAx val="1348430864"/>
        <c:crosses val="autoZero"/>
        <c:auto val="1"/>
        <c:lblOffset val="100"/>
        <c:baseTimeUnit val="months"/>
        <c:majorUnit val="5"/>
        <c:majorTimeUnit val="years"/>
      </c:dateAx>
      <c:valAx>
        <c:axId val="1348430864"/>
        <c:scaling>
          <c:orientation val="minMax"/>
        </c:scaling>
        <c:delete val="0"/>
        <c:axPos val="l"/>
        <c:numFmt formatCode="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crossAx val="1348425872"/>
        <c:crosses val="autoZero"/>
        <c:crossBetween val="between"/>
        <c:majorUnit val="4.0000000000000008E-2"/>
      </c:valAx>
      <c:spPr>
        <a:solidFill>
          <a:srgbClr val="FFFFFF"/>
        </a:solidFill>
        <a:ln>
          <a:noFill/>
        </a:ln>
        <a:effectLst/>
      </c:spPr>
    </c:plotArea>
    <c:legend>
      <c:legendPos val="b"/>
      <c:layout>
        <c:manualLayout>
          <c:xMode val="edge"/>
          <c:yMode val="edge"/>
          <c:x val="1.7498443825955761E-2"/>
          <c:y val="0.89833593051123239"/>
          <c:w val="0.970003145814197"/>
          <c:h val="6.9579257180326065E-2"/>
        </c:manualLayout>
      </c:layout>
      <c:overlay val="0"/>
      <c:spPr>
        <a:noFill/>
        <a:ln>
          <a:noFill/>
        </a:ln>
        <a:effectLst/>
      </c:spPr>
      <c:txPr>
        <a:bodyPr rot="0" spcFirstLastPara="1" vertOverflow="ellipsis" vert="horz" wrap="square" anchor="ctr" anchorCtr="1"/>
        <a:lstStyle/>
        <a:p>
          <a:pPr>
            <a:defRPr sz="1600" b="0" i="0" u="none" strike="noStrike" kern="1200" baseline="0">
              <a:solidFill>
                <a:srgbClr val="000000"/>
              </a:solidFill>
              <a:latin typeface="Frutiger 45 Light" panose="020B0603020202020204" pitchFamily="34" charset="0"/>
              <a:ea typeface="+mn-ea"/>
              <a:cs typeface="+mn-cs"/>
            </a:defRPr>
          </a:pPr>
          <a:endParaRPr lang="en-US"/>
        </a:p>
      </c:txPr>
    </c:legend>
    <c:plotVisOnly val="1"/>
    <c:dispBlanksAs val="gap"/>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600">
          <a:solidFill>
            <a:srgbClr val="000000"/>
          </a:solidFill>
          <a:latin typeface="Frutiger 45 Light" panose="020B0603020202020204" pitchFamily="34" charset="0"/>
          <a:ea typeface="+mn-ea"/>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withinLinear" id="18">
  <a:schemeClr val="accent5"/>
</cs:colorStyle>
</file>

<file path=ppt/charts/colors11.xml><?xml version="1.0" encoding="utf-8"?>
<cs:colorStyle xmlns:cs="http://schemas.microsoft.com/office/drawing/2012/chartStyle" xmlns:a="http://schemas.openxmlformats.org/drawingml/2006/main" meth="withinLinear" id="18">
  <a:schemeClr val="accent5"/>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withinLinear" id="18">
  <a:schemeClr val="accent5"/>
</cs:colorStyle>
</file>

<file path=ppt/charts/colors6.xml><?xml version="1.0" encoding="utf-8"?>
<cs:colorStyle xmlns:cs="http://schemas.microsoft.com/office/drawing/2012/chartStyle" xmlns:a="http://schemas.openxmlformats.org/drawingml/2006/main" meth="withinLinear" id="18">
  <a:schemeClr val="accent5"/>
</cs:colorStyle>
</file>

<file path=ppt/charts/colors7.xml><?xml version="1.0" encoding="utf-8"?>
<cs:colorStyle xmlns:cs="http://schemas.microsoft.com/office/drawing/2012/chartStyle" xmlns:a="http://schemas.openxmlformats.org/drawingml/2006/main" meth="withinLinear" id="18">
  <a:schemeClr val="accent5"/>
</cs:colorStyle>
</file>

<file path=ppt/charts/colors8.xml><?xml version="1.0" encoding="utf-8"?>
<cs:colorStyle xmlns:cs="http://schemas.microsoft.com/office/drawing/2012/chartStyle" xmlns:a="http://schemas.openxmlformats.org/drawingml/2006/main" meth="withinLinear" id="18">
  <a:schemeClr val="accent5"/>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0.66826</cdr:x>
      <cdr:y>0.1042</cdr:y>
    </cdr:from>
    <cdr:to>
      <cdr:x>0.92559</cdr:x>
      <cdr:y>0.21257</cdr:y>
    </cdr:to>
    <cdr:cxnSp macro="">
      <cdr:nvCxnSpPr>
        <cdr:cNvPr id="3" name="Connector: Elbow 2">
          <a:extLst xmlns:a="http://schemas.openxmlformats.org/drawingml/2006/main">
            <a:ext uri="{FF2B5EF4-FFF2-40B4-BE49-F238E27FC236}">
              <a16:creationId xmlns:a16="http://schemas.microsoft.com/office/drawing/2014/main" id="{8756A899-0878-4AB7-9879-147AD4CEA07A}"/>
            </a:ext>
          </a:extLst>
        </cdr:cNvPr>
        <cdr:cNvCxnSpPr/>
      </cdr:nvCxnSpPr>
      <cdr:spPr>
        <a:xfrm xmlns:a="http://schemas.openxmlformats.org/drawingml/2006/main">
          <a:off x="3030142" y="297652"/>
          <a:ext cx="1166811" cy="309567"/>
        </a:xfrm>
        <a:prstGeom xmlns:a="http://schemas.openxmlformats.org/drawingml/2006/main" prst="bentConnector3">
          <a:avLst/>
        </a:prstGeom>
        <a:ln xmlns:a="http://schemas.openxmlformats.org/drawingml/2006/main" w="15875">
          <a:solidFill>
            <a:schemeClr val="accent2"/>
          </a:solidFill>
          <a:tailEnd type="triangle"/>
        </a:ln>
      </cdr:spPr>
      <cdr:style>
        <a:lnRef xmlns:a="http://schemas.openxmlformats.org/drawingml/2006/main" idx="1">
          <a:schemeClr val="accent2"/>
        </a:lnRef>
        <a:fillRef xmlns:a="http://schemas.openxmlformats.org/drawingml/2006/main" idx="0">
          <a:schemeClr val="accent2"/>
        </a:fillRef>
        <a:effectRef xmlns:a="http://schemas.openxmlformats.org/drawingml/2006/main" idx="0">
          <a:schemeClr val="accent2"/>
        </a:effectRef>
        <a:fontRef xmlns:a="http://schemas.openxmlformats.org/drawingml/2006/main" idx="minor">
          <a:schemeClr val="tx1"/>
        </a:fontRef>
      </cdr:style>
    </cdr:cxnSp>
  </cdr:relSizeAnchor>
  <cdr:relSizeAnchor xmlns:cdr="http://schemas.openxmlformats.org/drawingml/2006/chartDrawing">
    <cdr:from>
      <cdr:x>0.68863</cdr:x>
      <cdr:y>0.22036</cdr:y>
    </cdr:from>
    <cdr:to>
      <cdr:x>0.82537</cdr:x>
      <cdr:y>0.29459</cdr:y>
    </cdr:to>
    <cdr:sp macro="" textlink="">
      <cdr:nvSpPr>
        <cdr:cNvPr id="4" name="TextBox 3">
          <a:extLst xmlns:a="http://schemas.openxmlformats.org/drawingml/2006/main">
            <a:ext uri="{FF2B5EF4-FFF2-40B4-BE49-F238E27FC236}">
              <a16:creationId xmlns:a16="http://schemas.microsoft.com/office/drawing/2014/main" id="{F3193BD9-20E6-41A9-99A5-339A078C1991}"/>
            </a:ext>
          </a:extLst>
        </cdr:cNvPr>
        <cdr:cNvSpPr txBox="1"/>
      </cdr:nvSpPr>
      <cdr:spPr>
        <a:xfrm xmlns:a="http://schemas.openxmlformats.org/drawingml/2006/main">
          <a:off x="2833591" y="728334"/>
          <a:ext cx="562658" cy="245342"/>
        </a:xfrm>
        <a:prstGeom xmlns:a="http://schemas.openxmlformats.org/drawingml/2006/main" prst="rect">
          <a:avLst/>
        </a:prstGeom>
        <a:noFill xmlns:a="http://schemas.openxmlformats.org/drawingml/2006/main"/>
      </cdr:spPr>
      <cdr:txBody>
        <a:bodyPr xmlns:a="http://schemas.openxmlformats.org/drawingml/2006/main" vertOverflow="clip" wrap="none" lIns="0" tIns="0" rIns="0" bIns="0" rtlCol="0">
          <a:noAutofit/>
        </a:bodyPr>
        <a:lstStyle xmlns:a="http://schemas.openxmlformats.org/drawingml/2006/main"/>
        <a:p xmlns:a="http://schemas.openxmlformats.org/drawingml/2006/main">
          <a:r>
            <a:rPr lang="en-US" sz="1100" dirty="0">
              <a:solidFill>
                <a:schemeClr val="accent2"/>
              </a:solidFill>
            </a:rPr>
            <a:t>-4.2</a:t>
          </a:r>
          <a:r>
            <a:rPr lang="en-US" sz="1100" baseline="0" dirty="0">
              <a:solidFill>
                <a:schemeClr val="accent2"/>
              </a:solidFill>
            </a:rPr>
            <a:t> million</a:t>
          </a:r>
          <a:endParaRPr lang="en-US" sz="1100" dirty="0">
            <a:solidFill>
              <a:schemeClr val="accent2"/>
            </a:solidFill>
          </a:endParaRPr>
        </a:p>
      </cdr:txBody>
    </cdr:sp>
  </cdr:relSizeAnchor>
  <cdr:relSizeAnchor xmlns:cdr="http://schemas.openxmlformats.org/drawingml/2006/chartDrawing">
    <cdr:from>
      <cdr:x>0.65644</cdr:x>
      <cdr:y>0.04565</cdr:y>
    </cdr:from>
    <cdr:to>
      <cdr:x>0.93724</cdr:x>
      <cdr:y>0.10212</cdr:y>
    </cdr:to>
    <cdr:cxnSp macro="">
      <cdr:nvCxnSpPr>
        <cdr:cNvPr id="5" name="Straight Arrow Connector 4">
          <a:extLst xmlns:a="http://schemas.openxmlformats.org/drawingml/2006/main">
            <a:ext uri="{FF2B5EF4-FFF2-40B4-BE49-F238E27FC236}">
              <a16:creationId xmlns:a16="http://schemas.microsoft.com/office/drawing/2014/main" id="{E9D74EDC-610D-45D8-9BF3-F988640C5268}"/>
            </a:ext>
          </a:extLst>
        </cdr:cNvPr>
        <cdr:cNvCxnSpPr/>
      </cdr:nvCxnSpPr>
      <cdr:spPr>
        <a:xfrm xmlns:a="http://schemas.openxmlformats.org/drawingml/2006/main" flipV="1">
          <a:off x="2976563" y="130388"/>
          <a:ext cx="1273253" cy="161315"/>
        </a:xfrm>
        <a:prstGeom xmlns:a="http://schemas.openxmlformats.org/drawingml/2006/main" prst="straightConnector1">
          <a:avLst/>
        </a:prstGeom>
        <a:ln xmlns:a="http://schemas.openxmlformats.org/drawingml/2006/main" w="19050">
          <a:solidFill>
            <a:schemeClr val="tx2"/>
          </a:solidFill>
          <a:prstDash val="sysDash"/>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0.56043</cdr:x>
      <cdr:y>0</cdr:y>
    </cdr:from>
    <cdr:to>
      <cdr:x>0.7606</cdr:x>
      <cdr:y>0.11462</cdr:y>
    </cdr:to>
    <cdr:sp macro="" textlink="">
      <cdr:nvSpPr>
        <cdr:cNvPr id="7" name="TextBox 1">
          <a:extLst xmlns:a="http://schemas.openxmlformats.org/drawingml/2006/main">
            <a:ext uri="{FF2B5EF4-FFF2-40B4-BE49-F238E27FC236}">
              <a16:creationId xmlns:a16="http://schemas.microsoft.com/office/drawing/2014/main" id="{734746C7-A93D-43F8-8891-E1C8E8595104}"/>
            </a:ext>
          </a:extLst>
        </cdr:cNvPr>
        <cdr:cNvSpPr txBox="1"/>
      </cdr:nvSpPr>
      <cdr:spPr>
        <a:xfrm xmlns:a="http://schemas.openxmlformats.org/drawingml/2006/main">
          <a:off x="2306048" y="-1241436"/>
          <a:ext cx="823659" cy="378838"/>
        </a:xfrm>
        <a:prstGeom xmlns:a="http://schemas.openxmlformats.org/drawingml/2006/main" prst="rect">
          <a:avLst/>
        </a:prstGeom>
        <a:noFill xmlns:a="http://schemas.openxmlformats.org/drawingml/2006/main"/>
      </cdr:spPr>
      <cdr:txBody>
        <a:bodyPr xmlns:a="http://schemas.openxmlformats.org/drawingml/2006/main" wrap="none" lIns="0" tIns="0" rIns="0" bIns="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900" baseline="0" dirty="0"/>
            <a:t> </a:t>
          </a:r>
          <a:r>
            <a:rPr lang="en-US" sz="900" baseline="0" dirty="0">
              <a:solidFill>
                <a:srgbClr val="FF0000"/>
              </a:solidFill>
            </a:rPr>
            <a:t>Prepandemic</a:t>
          </a:r>
        </a:p>
        <a:p xmlns:a="http://schemas.openxmlformats.org/drawingml/2006/main">
          <a:pPr algn="ctr"/>
          <a:r>
            <a:rPr lang="en-US" sz="900" dirty="0">
              <a:solidFill>
                <a:srgbClr val="FF0000"/>
              </a:solidFill>
            </a:rPr>
            <a:t>Labor supply</a:t>
          </a:r>
        </a:p>
      </cdr:txBody>
    </cdr:sp>
  </cdr:relSizeAnchor>
  <cdr:relSizeAnchor xmlns:cdr="http://schemas.openxmlformats.org/drawingml/2006/chartDrawing">
    <cdr:from>
      <cdr:x>0.95179</cdr:x>
      <cdr:y>0.05418</cdr:y>
    </cdr:from>
    <cdr:to>
      <cdr:x>0.95179</cdr:x>
      <cdr:y>0.14697</cdr:y>
    </cdr:to>
    <cdr:cxnSp macro="">
      <cdr:nvCxnSpPr>
        <cdr:cNvPr id="14" name="Straight Arrow Connector 13">
          <a:extLst xmlns:a="http://schemas.openxmlformats.org/drawingml/2006/main">
            <a:ext uri="{FF2B5EF4-FFF2-40B4-BE49-F238E27FC236}">
              <a16:creationId xmlns:a16="http://schemas.microsoft.com/office/drawing/2014/main" id="{B5554A9E-EF9C-437D-9221-1B13217381E4}"/>
            </a:ext>
          </a:extLst>
        </cdr:cNvPr>
        <cdr:cNvCxnSpPr/>
      </cdr:nvCxnSpPr>
      <cdr:spPr>
        <a:xfrm xmlns:a="http://schemas.openxmlformats.org/drawingml/2006/main" flipH="1">
          <a:off x="3916428" y="179074"/>
          <a:ext cx="1" cy="306690"/>
        </a:xfrm>
        <a:prstGeom xmlns:a="http://schemas.openxmlformats.org/drawingml/2006/main" prst="straightConnector1">
          <a:avLst/>
        </a:prstGeom>
        <a:ln xmlns:a="http://schemas.openxmlformats.org/drawingml/2006/main">
          <a:tailEnd type="triangle"/>
        </a:ln>
      </cdr:spPr>
      <cdr:style>
        <a:lnRef xmlns:a="http://schemas.openxmlformats.org/drawingml/2006/main" idx="1">
          <a:schemeClr val="accent5"/>
        </a:lnRef>
        <a:fillRef xmlns:a="http://schemas.openxmlformats.org/drawingml/2006/main" idx="0">
          <a:schemeClr val="accent5"/>
        </a:fillRef>
        <a:effectRef xmlns:a="http://schemas.openxmlformats.org/drawingml/2006/main" idx="0">
          <a:schemeClr val="accent5"/>
        </a:effectRef>
        <a:fontRef xmlns:a="http://schemas.openxmlformats.org/drawingml/2006/main" idx="minor">
          <a:schemeClr val="tx1"/>
        </a:fontRef>
      </cdr:style>
    </cdr:cxnSp>
  </cdr:relSizeAnchor>
  <cdr:relSizeAnchor xmlns:cdr="http://schemas.openxmlformats.org/drawingml/2006/chartDrawing">
    <cdr:from>
      <cdr:x>0.81417</cdr:x>
      <cdr:y>0.09878</cdr:y>
    </cdr:from>
    <cdr:to>
      <cdr:x>0.93032</cdr:x>
      <cdr:y>0.21437</cdr:y>
    </cdr:to>
    <cdr:sp macro="" textlink="">
      <cdr:nvSpPr>
        <cdr:cNvPr id="17" name="TextBox 1">
          <a:extLst xmlns:a="http://schemas.openxmlformats.org/drawingml/2006/main">
            <a:ext uri="{FF2B5EF4-FFF2-40B4-BE49-F238E27FC236}">
              <a16:creationId xmlns:a16="http://schemas.microsoft.com/office/drawing/2014/main" id="{853A5C1E-A43C-4560-B05D-2F08F453D38B}"/>
            </a:ext>
          </a:extLst>
        </cdr:cNvPr>
        <cdr:cNvSpPr txBox="1"/>
      </cdr:nvSpPr>
      <cdr:spPr>
        <a:xfrm xmlns:a="http://schemas.openxmlformats.org/drawingml/2006/main">
          <a:off x="3350128" y="326492"/>
          <a:ext cx="477934" cy="382044"/>
        </a:xfrm>
        <a:prstGeom xmlns:a="http://schemas.openxmlformats.org/drawingml/2006/main" prst="rect">
          <a:avLst/>
        </a:prstGeom>
        <a:noFill xmlns:a="http://schemas.openxmlformats.org/drawingml/2006/main"/>
      </cdr:spPr>
      <cdr:txBody>
        <a:bodyPr xmlns:a="http://schemas.openxmlformats.org/drawingml/2006/main" wrap="none" lIns="0" tIns="0" rIns="0" bIns="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800" dirty="0">
              <a:solidFill>
                <a:schemeClr val="tx1"/>
              </a:solidFill>
            </a:rPr>
            <a:t>permanent</a:t>
          </a:r>
        </a:p>
        <a:p xmlns:a="http://schemas.openxmlformats.org/drawingml/2006/main">
          <a:r>
            <a:rPr lang="en-US" sz="800" dirty="0">
              <a:solidFill>
                <a:schemeClr val="tx1"/>
              </a:solidFill>
            </a:rPr>
            <a:t>losses</a:t>
          </a:r>
        </a:p>
      </cdr:txBody>
    </cdr:sp>
  </cdr:relSizeAnchor>
</c:userShapes>
</file>

<file path=ppt/drawings/drawing2.xml><?xml version="1.0" encoding="utf-8"?>
<c:userShapes xmlns:c="http://schemas.openxmlformats.org/drawingml/2006/chart">
  <cdr:relSizeAnchor xmlns:cdr="http://schemas.openxmlformats.org/drawingml/2006/chartDrawing">
    <cdr:from>
      <cdr:x>0.84527</cdr:x>
      <cdr:y>0.55627</cdr:y>
    </cdr:from>
    <cdr:to>
      <cdr:x>0.90873</cdr:x>
      <cdr:y>0.68236</cdr:y>
    </cdr:to>
    <cdr:sp macro="" textlink="">
      <cdr:nvSpPr>
        <cdr:cNvPr id="2" name="Freeform: Shape 1">
          <a:extLst xmlns:a="http://schemas.openxmlformats.org/drawingml/2006/main">
            <a:ext uri="{FF2B5EF4-FFF2-40B4-BE49-F238E27FC236}">
              <a16:creationId xmlns:a16="http://schemas.microsoft.com/office/drawing/2014/main" id="{0E3495F6-4F95-495E-8792-FF09161A561F}"/>
            </a:ext>
          </a:extLst>
        </cdr:cNvPr>
        <cdr:cNvSpPr/>
      </cdr:nvSpPr>
      <cdr:spPr>
        <a:xfrm xmlns:a="http://schemas.openxmlformats.org/drawingml/2006/main">
          <a:off x="6647052" y="2695860"/>
          <a:ext cx="499039" cy="611072"/>
        </a:xfrm>
        <a:custGeom xmlns:a="http://schemas.openxmlformats.org/drawingml/2006/main">
          <a:avLst/>
          <a:gdLst>
            <a:gd name="connsiteX0" fmla="*/ 0 w 1566333"/>
            <a:gd name="connsiteY0" fmla="*/ 550333 h 1013194"/>
            <a:gd name="connsiteX1" fmla="*/ 783166 w 1566333"/>
            <a:gd name="connsiteY1" fmla="*/ 994833 h 1013194"/>
            <a:gd name="connsiteX2" fmla="*/ 1566333 w 1566333"/>
            <a:gd name="connsiteY2" fmla="*/ 0 h 1013194"/>
          </a:gdLst>
          <a:ahLst/>
          <a:cxnLst>
            <a:cxn ang="0">
              <a:pos x="connsiteX0" y="connsiteY0"/>
            </a:cxn>
            <a:cxn ang="0">
              <a:pos x="connsiteX1" y="connsiteY1"/>
            </a:cxn>
            <a:cxn ang="0">
              <a:pos x="connsiteX2" y="connsiteY2"/>
            </a:cxn>
          </a:cxnLst>
          <a:rect l="l" t="t" r="r" b="b"/>
          <a:pathLst>
            <a:path w="1566333" h="1013194">
              <a:moveTo>
                <a:pt x="0" y="550333"/>
              </a:moveTo>
              <a:cubicBezTo>
                <a:pt x="261055" y="818444"/>
                <a:pt x="522111" y="1086555"/>
                <a:pt x="783166" y="994833"/>
              </a:cubicBezTo>
              <a:cubicBezTo>
                <a:pt x="1044221" y="903111"/>
                <a:pt x="1305277" y="451555"/>
                <a:pt x="1566333" y="0"/>
              </a:cubicBezTo>
            </a:path>
          </a:pathLst>
        </a:custGeom>
        <a:noFill xmlns:a="http://schemas.openxmlformats.org/drawingml/2006/main"/>
        <a:ln xmlns:a="http://schemas.openxmlformats.org/drawingml/2006/main" w="19050">
          <a:solidFill>
            <a:schemeClr val="tx2"/>
          </a:solidFill>
          <a:tailEnd type="triangle" w="lg" len="lg"/>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lang="en-US" sz="110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A04921-B244-4455-9A55-537AAA75374C}" type="datetimeFigureOut">
              <a:rPr lang="en-US" smtClean="0"/>
              <a:t>30-Nov-21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981ED3-692D-466C-9222-5E2D9EC3B6A0}" type="slidenum">
              <a:rPr lang="en-US" smtClean="0"/>
              <a:t>‹#›</a:t>
            </a:fld>
            <a:endParaRPr lang="en-US"/>
          </a:p>
        </p:txBody>
      </p:sp>
    </p:spTree>
    <p:extLst>
      <p:ext uri="{BB962C8B-B14F-4D97-AF65-F5344CB8AC3E}">
        <p14:creationId xmlns:p14="http://schemas.microsoft.com/office/powerpoint/2010/main" val="2153544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53480"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smtClean="0">
                <a:ln>
                  <a:noFill/>
                </a:ln>
                <a:solidFill>
                  <a:srgbClr val="000000"/>
                </a:solidFill>
                <a:effectLst/>
                <a:uLnTx/>
                <a:uFillTx/>
                <a:latin typeface="Frutiger 55 Roman"/>
                <a:ea typeface="Arial Unicode MS" pitchFamily="34" charset="-128"/>
                <a:cs typeface="Arial Unicode MS" pitchFamily="34" charset="-128"/>
              </a:rPr>
              <a:pPr marL="0" marR="0" lvl="0" indent="0" algn="r" defTabSz="953480" rtl="0" eaLnBrk="0" fontAlgn="base" latinLnBrk="0" hangingPunct="0">
                <a:lnSpc>
                  <a:spcPct val="100000"/>
                </a:lnSpc>
                <a:spcBef>
                  <a:spcPct val="0"/>
                </a:spcBef>
                <a:spcAft>
                  <a:spcPct val="0"/>
                </a:spcAft>
                <a:buClrTx/>
                <a:buSzTx/>
                <a:buFontTx/>
                <a:buNone/>
                <a:tabLst/>
                <a:defRPr/>
              </a:pPr>
              <a:t>5</a:t>
            </a:fld>
            <a:endParaRPr kumimoji="0" lang="en-US" altLang="zh-TW" sz="1100" b="0" i="0" u="none" strike="noStrike" kern="1200" cap="none" spc="0" normalizeH="0" baseline="0" noProof="0" dirty="0">
              <a:ln>
                <a:noFill/>
              </a:ln>
              <a:solidFill>
                <a:srgbClr val="000000"/>
              </a:solidFill>
              <a:effectLst/>
              <a:uLnTx/>
              <a:uFillTx/>
              <a:latin typeface="Frutiger 55 Roman"/>
              <a:ea typeface="Arial Unicode MS" pitchFamily="34" charset="-128"/>
              <a:cs typeface="Arial Unicode MS" pitchFamily="34" charset="-128"/>
            </a:endParaRPr>
          </a:p>
        </p:txBody>
      </p:sp>
    </p:spTree>
    <p:extLst>
      <p:ext uri="{BB962C8B-B14F-4D97-AF65-F5344CB8AC3E}">
        <p14:creationId xmlns:p14="http://schemas.microsoft.com/office/powerpoint/2010/main" val="21655848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5100" y="274638"/>
            <a:ext cx="5056188" cy="28448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3480"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3480" rtl="0" eaLnBrk="0" fontAlgn="base" latinLnBrk="0" hangingPunct="0">
                <a:lnSpc>
                  <a:spcPct val="100000"/>
                </a:lnSpc>
                <a:spcBef>
                  <a:spcPct val="0"/>
                </a:spcBef>
                <a:spcAft>
                  <a:spcPct val="0"/>
                </a:spcAft>
                <a:buClrTx/>
                <a:buSzTx/>
                <a:buFontTx/>
                <a:buNone/>
                <a:tabLst/>
                <a:defRPr/>
              </a:pPr>
              <a:t>15</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34516568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16</a:t>
            </a:fld>
            <a:endParaRPr lang="en-US" altLang="zh-TW" dirty="0"/>
          </a:p>
        </p:txBody>
      </p:sp>
    </p:spTree>
    <p:extLst>
      <p:ext uri="{BB962C8B-B14F-4D97-AF65-F5344CB8AC3E}">
        <p14:creationId xmlns:p14="http://schemas.microsoft.com/office/powerpoint/2010/main" val="29571621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Slide Image Placeholder 1"/>
          <p:cNvSpPr>
            <a:spLocks noGrp="1" noRot="1" noChangeAspect="1" noTextEdit="1"/>
          </p:cNvSpPr>
          <p:nvPr>
            <p:ph type="sldImg"/>
          </p:nvPr>
        </p:nvSpPr>
        <p:spPr>
          <a:ln/>
        </p:spPr>
      </p:sp>
      <p:sp>
        <p:nvSpPr>
          <p:cNvPr id="202755" name="Notes Placeholder 2"/>
          <p:cNvSpPr>
            <a:spLocks noGrp="1"/>
          </p:cNvSpPr>
          <p:nvPr>
            <p:ph type="body" idx="1"/>
          </p:nvPr>
        </p:nvSpPr>
        <p:spPr bwMode="auto">
          <a:xfrm>
            <a:off x="686422" y="4344026"/>
            <a:ext cx="5485159" cy="41144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Frutiger 45 Light" pitchFamily="34" charset="0"/>
              </a:rPr>
              <a:t> </a:t>
            </a:r>
            <a:endParaRPr lang="en-US" altLang="en-US" dirty="0"/>
          </a:p>
        </p:txBody>
      </p:sp>
      <p:sp>
        <p:nvSpPr>
          <p:cNvPr id="2027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4688" eaLnBrk="0" hangingPunct="0">
              <a:defRPr>
                <a:solidFill>
                  <a:schemeClr val="tx1"/>
                </a:solidFill>
                <a:latin typeface="Frutiger 55 Roman" pitchFamily="34" charset="0"/>
                <a:ea typeface="MS PGothic" pitchFamily="34" charset="-128"/>
              </a:defRPr>
            </a:lvl1pPr>
            <a:lvl2pPr marL="729057" indent="-280406" defTabSz="934688" eaLnBrk="0" hangingPunct="0">
              <a:defRPr>
                <a:solidFill>
                  <a:schemeClr val="tx1"/>
                </a:solidFill>
                <a:latin typeface="Frutiger 55 Roman" pitchFamily="34" charset="0"/>
                <a:ea typeface="MS PGothic" pitchFamily="34" charset="-128"/>
              </a:defRPr>
            </a:lvl2pPr>
            <a:lvl3pPr marL="1121626" indent="-224325" defTabSz="934688" eaLnBrk="0" hangingPunct="0">
              <a:defRPr>
                <a:solidFill>
                  <a:schemeClr val="tx1"/>
                </a:solidFill>
                <a:latin typeface="Frutiger 55 Roman" pitchFamily="34" charset="0"/>
                <a:ea typeface="MS PGothic" pitchFamily="34" charset="-128"/>
              </a:defRPr>
            </a:lvl3pPr>
            <a:lvl4pPr marL="1570276" indent="-224325" defTabSz="934688" eaLnBrk="0" hangingPunct="0">
              <a:defRPr>
                <a:solidFill>
                  <a:schemeClr val="tx1"/>
                </a:solidFill>
                <a:latin typeface="Frutiger 55 Roman" pitchFamily="34" charset="0"/>
                <a:ea typeface="MS PGothic" pitchFamily="34" charset="-128"/>
              </a:defRPr>
            </a:lvl4pPr>
            <a:lvl5pPr marL="2018927" indent="-224325" defTabSz="934688" eaLnBrk="0" hangingPunct="0">
              <a:defRPr>
                <a:solidFill>
                  <a:schemeClr val="tx1"/>
                </a:solidFill>
                <a:latin typeface="Frutiger 55 Roman" pitchFamily="34" charset="0"/>
                <a:ea typeface="MS PGothic" pitchFamily="34" charset="-128"/>
              </a:defRPr>
            </a:lvl5pPr>
            <a:lvl6pPr marL="2467577" indent="-224325" defTabSz="934688" eaLnBrk="0" fontAlgn="base" hangingPunct="0">
              <a:spcBef>
                <a:spcPct val="0"/>
              </a:spcBef>
              <a:spcAft>
                <a:spcPct val="0"/>
              </a:spcAft>
              <a:defRPr>
                <a:solidFill>
                  <a:schemeClr val="tx1"/>
                </a:solidFill>
                <a:latin typeface="Frutiger 55 Roman" pitchFamily="34" charset="0"/>
                <a:ea typeface="MS PGothic" pitchFamily="34" charset="-128"/>
              </a:defRPr>
            </a:lvl6pPr>
            <a:lvl7pPr marL="2916227" indent="-224325" defTabSz="934688" eaLnBrk="0" fontAlgn="base" hangingPunct="0">
              <a:spcBef>
                <a:spcPct val="0"/>
              </a:spcBef>
              <a:spcAft>
                <a:spcPct val="0"/>
              </a:spcAft>
              <a:defRPr>
                <a:solidFill>
                  <a:schemeClr val="tx1"/>
                </a:solidFill>
                <a:latin typeface="Frutiger 55 Roman" pitchFamily="34" charset="0"/>
                <a:ea typeface="MS PGothic" pitchFamily="34" charset="-128"/>
              </a:defRPr>
            </a:lvl7pPr>
            <a:lvl8pPr marL="3364878" indent="-224325" defTabSz="934688" eaLnBrk="0" fontAlgn="base" hangingPunct="0">
              <a:spcBef>
                <a:spcPct val="0"/>
              </a:spcBef>
              <a:spcAft>
                <a:spcPct val="0"/>
              </a:spcAft>
              <a:defRPr>
                <a:solidFill>
                  <a:schemeClr val="tx1"/>
                </a:solidFill>
                <a:latin typeface="Frutiger 55 Roman" pitchFamily="34" charset="0"/>
                <a:ea typeface="MS PGothic" pitchFamily="34" charset="-128"/>
              </a:defRPr>
            </a:lvl8pPr>
            <a:lvl9pPr marL="3813528" indent="-224325" defTabSz="934688" eaLnBrk="0" fontAlgn="base" hangingPunct="0">
              <a:spcBef>
                <a:spcPct val="0"/>
              </a:spcBef>
              <a:spcAft>
                <a:spcPct val="0"/>
              </a:spcAft>
              <a:defRPr>
                <a:solidFill>
                  <a:schemeClr val="tx1"/>
                </a:solidFill>
                <a:latin typeface="Frutiger 55 Roman" pitchFamily="34" charset="0"/>
                <a:ea typeface="MS PGothic" pitchFamily="34" charset="-128"/>
              </a:defRPr>
            </a:lvl9pPr>
          </a:lstStyle>
          <a:p>
            <a:pPr marL="0" marR="0" lvl="0" indent="0" algn="r" defTabSz="934688" rtl="0" eaLnBrk="0" fontAlgn="auto" latinLnBrk="0" hangingPunct="0">
              <a:lnSpc>
                <a:spcPct val="100000"/>
              </a:lnSpc>
              <a:spcBef>
                <a:spcPts val="0"/>
              </a:spcBef>
              <a:spcAft>
                <a:spcPts val="0"/>
              </a:spcAft>
              <a:buClrTx/>
              <a:buSzTx/>
              <a:buFontTx/>
              <a:buNone/>
              <a:tabLst/>
              <a:defRPr/>
            </a:pPr>
            <a:fld id="{B4562239-9FC7-4201-B8A1-C19EF148F1AF}" type="slidenum">
              <a:rPr kumimoji="0" lang="en-US" altLang="en-US" sz="1200" b="0" i="0" u="none" strike="noStrike" kern="1200" cap="none" spc="0" normalizeH="0" baseline="0" noProof="0" smtClean="0">
                <a:ln>
                  <a:noFill/>
                </a:ln>
                <a:solidFill>
                  <a:prstClr val="black"/>
                </a:solidFill>
                <a:effectLst/>
                <a:uLnTx/>
                <a:uFillTx/>
                <a:latin typeface="Frutiger 55 Roman" pitchFamily="34" charset="0"/>
                <a:ea typeface="Arial Unicode MS" pitchFamily="34" charset="-128"/>
                <a:cs typeface="Arial Unicode MS" pitchFamily="34" charset="-128"/>
              </a:rPr>
              <a:pPr marL="0" marR="0" lvl="0" indent="0" algn="r" defTabSz="934688" rtl="0" eaLnBrk="0" fontAlgn="auto" latinLnBrk="0" hangingPunct="0">
                <a:lnSpc>
                  <a:spcPct val="100000"/>
                </a:lnSpc>
                <a:spcBef>
                  <a:spcPts val="0"/>
                </a:spcBef>
                <a:spcAft>
                  <a:spcPts val="0"/>
                </a:spcAft>
                <a:buClrTx/>
                <a:buSzTx/>
                <a:buFontTx/>
                <a:buNone/>
                <a:tabLst/>
                <a:defRPr/>
              </a:pPr>
              <a:t>17</a:t>
            </a:fld>
            <a:endParaRPr kumimoji="0" lang="en-US" altLang="en-US" sz="1200" b="0" i="0" u="none" strike="noStrike" kern="1200" cap="none" spc="0" normalizeH="0" baseline="0" noProof="0" dirty="0">
              <a:ln>
                <a:noFill/>
              </a:ln>
              <a:solidFill>
                <a:prstClr val="black"/>
              </a:solidFill>
              <a:effectLst/>
              <a:uLnTx/>
              <a:uFillTx/>
              <a:latin typeface="Frutiger 55 Roman" pitchFamily="34" charset="0"/>
              <a:ea typeface="Arial Unicode MS" pitchFamily="34" charset="-128"/>
              <a:cs typeface="Arial Unicode MS"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53480"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smtClean="0">
                <a:ln>
                  <a:noFill/>
                </a:ln>
                <a:solidFill>
                  <a:srgbClr val="000000"/>
                </a:solidFill>
                <a:effectLst/>
                <a:uLnTx/>
                <a:uFillTx/>
                <a:latin typeface="Frutiger 55 Roman"/>
                <a:ea typeface="Arial Unicode MS" pitchFamily="34" charset="-128"/>
                <a:cs typeface="Arial Unicode MS" pitchFamily="34" charset="-128"/>
              </a:rPr>
              <a:pPr marL="0" marR="0" lvl="0" indent="0" algn="r" defTabSz="953480" rtl="0" eaLnBrk="0" fontAlgn="base" latinLnBrk="0" hangingPunct="0">
                <a:lnSpc>
                  <a:spcPct val="100000"/>
                </a:lnSpc>
                <a:spcBef>
                  <a:spcPct val="0"/>
                </a:spcBef>
                <a:spcAft>
                  <a:spcPct val="0"/>
                </a:spcAft>
                <a:buClrTx/>
                <a:buSzTx/>
                <a:buFontTx/>
                <a:buNone/>
                <a:tabLst/>
                <a:defRPr/>
              </a:pPr>
              <a:t>6</a:t>
            </a:fld>
            <a:endParaRPr kumimoji="0" lang="en-US" altLang="zh-TW" sz="1100" b="0" i="0" u="none" strike="noStrike" kern="1200" cap="none" spc="0" normalizeH="0" baseline="0" noProof="0" dirty="0">
              <a:ln>
                <a:noFill/>
              </a:ln>
              <a:solidFill>
                <a:srgbClr val="000000"/>
              </a:solidFill>
              <a:effectLst/>
              <a:uLnTx/>
              <a:uFillTx/>
              <a:latin typeface="Frutiger 55 Roman"/>
              <a:ea typeface="Arial Unicode MS" pitchFamily="34" charset="-128"/>
              <a:cs typeface="Arial Unicode MS" pitchFamily="34" charset="-128"/>
            </a:endParaRPr>
          </a:p>
        </p:txBody>
      </p:sp>
    </p:spTree>
    <p:extLst>
      <p:ext uri="{BB962C8B-B14F-4D97-AF65-F5344CB8AC3E}">
        <p14:creationId xmlns:p14="http://schemas.microsoft.com/office/powerpoint/2010/main" val="4042641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53480"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smtClean="0">
                <a:ln>
                  <a:noFill/>
                </a:ln>
                <a:solidFill>
                  <a:srgbClr val="000000"/>
                </a:solidFill>
                <a:effectLst/>
                <a:uLnTx/>
                <a:uFillTx/>
                <a:latin typeface="Frutiger 55 Roman"/>
                <a:ea typeface="Arial Unicode MS" pitchFamily="34" charset="-128"/>
                <a:cs typeface="Arial Unicode MS" pitchFamily="34" charset="-128"/>
              </a:rPr>
              <a:pPr marL="0" marR="0" lvl="0" indent="0" algn="r" defTabSz="953480" rtl="0" eaLnBrk="0" fontAlgn="base" latinLnBrk="0" hangingPunct="0">
                <a:lnSpc>
                  <a:spcPct val="100000"/>
                </a:lnSpc>
                <a:spcBef>
                  <a:spcPct val="0"/>
                </a:spcBef>
                <a:spcAft>
                  <a:spcPct val="0"/>
                </a:spcAft>
                <a:buClrTx/>
                <a:buSzTx/>
                <a:buFontTx/>
                <a:buNone/>
                <a:tabLst/>
                <a:defRPr/>
              </a:pPr>
              <a:t>7</a:t>
            </a:fld>
            <a:endParaRPr kumimoji="0" lang="en-US" altLang="zh-TW" sz="1100" b="0" i="0" u="none" strike="noStrike" kern="1200" cap="none" spc="0" normalizeH="0" baseline="0" noProof="0" dirty="0">
              <a:ln>
                <a:noFill/>
              </a:ln>
              <a:solidFill>
                <a:srgbClr val="000000"/>
              </a:solidFill>
              <a:effectLst/>
              <a:uLnTx/>
              <a:uFillTx/>
              <a:latin typeface="Frutiger 55 Roman"/>
              <a:ea typeface="Arial Unicode MS" pitchFamily="34" charset="-128"/>
              <a:cs typeface="Arial Unicode MS" pitchFamily="34" charset="-128"/>
            </a:endParaRPr>
          </a:p>
        </p:txBody>
      </p:sp>
    </p:spTree>
    <p:extLst>
      <p:ext uri="{BB962C8B-B14F-4D97-AF65-F5344CB8AC3E}">
        <p14:creationId xmlns:p14="http://schemas.microsoft.com/office/powerpoint/2010/main" val="34188857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53480"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smtClean="0">
                <a:ln>
                  <a:noFill/>
                </a:ln>
                <a:solidFill>
                  <a:srgbClr val="000000"/>
                </a:solidFill>
                <a:effectLst/>
                <a:uLnTx/>
                <a:uFillTx/>
                <a:latin typeface="Frutiger 55 Roman"/>
                <a:ea typeface="Arial Unicode MS" pitchFamily="34" charset="-128"/>
                <a:cs typeface="Arial Unicode MS" pitchFamily="34" charset="-128"/>
              </a:rPr>
              <a:pPr marL="0" marR="0" lvl="0" indent="0" algn="r" defTabSz="953480" rtl="0" eaLnBrk="0" fontAlgn="base" latinLnBrk="0" hangingPunct="0">
                <a:lnSpc>
                  <a:spcPct val="100000"/>
                </a:lnSpc>
                <a:spcBef>
                  <a:spcPct val="0"/>
                </a:spcBef>
                <a:spcAft>
                  <a:spcPct val="0"/>
                </a:spcAft>
                <a:buClrTx/>
                <a:buSzTx/>
                <a:buFontTx/>
                <a:buNone/>
                <a:tabLst/>
                <a:defRPr/>
              </a:pPr>
              <a:t>8</a:t>
            </a:fld>
            <a:endParaRPr kumimoji="0" lang="en-US" altLang="zh-TW" sz="1100" b="0" i="0" u="none" strike="noStrike" kern="1200" cap="none" spc="0" normalizeH="0" baseline="0" noProof="0" dirty="0">
              <a:ln>
                <a:noFill/>
              </a:ln>
              <a:solidFill>
                <a:srgbClr val="000000"/>
              </a:solidFill>
              <a:effectLst/>
              <a:uLnTx/>
              <a:uFillTx/>
              <a:latin typeface="Frutiger 55 Roman"/>
              <a:ea typeface="Arial Unicode MS" pitchFamily="34" charset="-128"/>
              <a:cs typeface="Arial Unicode MS" pitchFamily="34" charset="-128"/>
            </a:endParaRPr>
          </a:p>
        </p:txBody>
      </p:sp>
    </p:spTree>
    <p:extLst>
      <p:ext uri="{BB962C8B-B14F-4D97-AF65-F5344CB8AC3E}">
        <p14:creationId xmlns:p14="http://schemas.microsoft.com/office/powerpoint/2010/main" val="8290581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marL="0" lvl="0" indent="0">
              <a:buNone/>
            </a:pPr>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53480"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smtClean="0">
                <a:ln>
                  <a:noFill/>
                </a:ln>
                <a:solidFill>
                  <a:srgbClr val="000000"/>
                </a:solidFill>
                <a:effectLst/>
                <a:uLnTx/>
                <a:uFillTx/>
                <a:latin typeface="Frutiger 55 Roman"/>
                <a:ea typeface="Arial Unicode MS" pitchFamily="34" charset="-128"/>
                <a:cs typeface="Arial Unicode MS" pitchFamily="34" charset="-128"/>
              </a:rPr>
              <a:pPr marL="0" marR="0" lvl="0" indent="0" algn="r" defTabSz="953480" rtl="0" eaLnBrk="0" fontAlgn="base" latinLnBrk="0" hangingPunct="0">
                <a:lnSpc>
                  <a:spcPct val="100000"/>
                </a:lnSpc>
                <a:spcBef>
                  <a:spcPct val="0"/>
                </a:spcBef>
                <a:spcAft>
                  <a:spcPct val="0"/>
                </a:spcAft>
                <a:buClrTx/>
                <a:buSzTx/>
                <a:buFontTx/>
                <a:buNone/>
                <a:tabLst/>
                <a:defRPr/>
              </a:pPr>
              <a:t>9</a:t>
            </a:fld>
            <a:endParaRPr kumimoji="0" lang="en-US" altLang="zh-TW" sz="1100" b="0" i="0" u="none" strike="noStrike" kern="1200" cap="none" spc="0" normalizeH="0" baseline="0" noProof="0" dirty="0">
              <a:ln>
                <a:noFill/>
              </a:ln>
              <a:solidFill>
                <a:srgbClr val="000000"/>
              </a:solidFill>
              <a:effectLst/>
              <a:uLnTx/>
              <a:uFillTx/>
              <a:latin typeface="Frutiger 55 Roman"/>
              <a:ea typeface="Arial Unicode MS" pitchFamily="34" charset="-128"/>
              <a:cs typeface="Arial Unicode MS" pitchFamily="34" charset="-128"/>
            </a:endParaRPr>
          </a:p>
        </p:txBody>
      </p:sp>
    </p:spTree>
    <p:extLst>
      <p:ext uri="{BB962C8B-B14F-4D97-AF65-F5344CB8AC3E}">
        <p14:creationId xmlns:p14="http://schemas.microsoft.com/office/powerpoint/2010/main" val="39475079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5100" y="274638"/>
            <a:ext cx="5056188" cy="28448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3480"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3480" rtl="0" eaLnBrk="0" fontAlgn="base" latinLnBrk="0" hangingPunct="0">
                <a:lnSpc>
                  <a:spcPct val="100000"/>
                </a:lnSpc>
                <a:spcBef>
                  <a:spcPct val="0"/>
                </a:spcBef>
                <a:spcAft>
                  <a:spcPct val="0"/>
                </a:spcAft>
                <a:buClrTx/>
                <a:buSzTx/>
                <a:buFontTx/>
                <a:buNone/>
                <a:tabLst/>
                <a:defRPr/>
              </a:pPr>
              <a:t>11</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3627805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5100" y="274638"/>
            <a:ext cx="5056188" cy="28448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3480"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3480" rtl="0" eaLnBrk="0" fontAlgn="base" latinLnBrk="0" hangingPunct="0">
                <a:lnSpc>
                  <a:spcPct val="100000"/>
                </a:lnSpc>
                <a:spcBef>
                  <a:spcPct val="0"/>
                </a:spcBef>
                <a:spcAft>
                  <a:spcPct val="0"/>
                </a:spcAft>
                <a:buClrTx/>
                <a:buSzTx/>
                <a:buFontTx/>
                <a:buNone/>
                <a:tabLst/>
                <a:defRPr/>
              </a:pPr>
              <a:t>12</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17465439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5100" y="274638"/>
            <a:ext cx="5056188" cy="28448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3480"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3480" rtl="0" eaLnBrk="0" fontAlgn="base" latinLnBrk="0" hangingPunct="0">
                <a:lnSpc>
                  <a:spcPct val="100000"/>
                </a:lnSpc>
                <a:spcBef>
                  <a:spcPct val="0"/>
                </a:spcBef>
                <a:spcAft>
                  <a:spcPct val="0"/>
                </a:spcAft>
                <a:buClrTx/>
                <a:buSzTx/>
                <a:buFontTx/>
                <a:buNone/>
                <a:tabLst/>
                <a:defRPr/>
              </a:pPr>
              <a:t>13</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26446463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5100" y="274638"/>
            <a:ext cx="5056188" cy="28448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3480"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3480" rtl="0" eaLnBrk="0" fontAlgn="base" latinLnBrk="0" hangingPunct="0">
                <a:lnSpc>
                  <a:spcPct val="100000"/>
                </a:lnSpc>
                <a:spcBef>
                  <a:spcPct val="0"/>
                </a:spcBef>
                <a:spcAft>
                  <a:spcPct val="0"/>
                </a:spcAft>
                <a:buClrTx/>
                <a:buSzTx/>
                <a:buFontTx/>
                <a:buNone/>
                <a:tabLst/>
                <a:defRPr/>
              </a:pPr>
              <a:t>14</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12344421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10" Type="http://schemas.openxmlformats.org/officeDocument/2006/relationships/image" Target="../media/image1.emf"/><Relationship Id="rId4" Type="http://schemas.openxmlformats.org/officeDocument/2006/relationships/tags" Target="../tags/tag4.xml"/><Relationship Id="rId9"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image" Target="../media/image1.emf"/></Relationships>
</file>

<file path=ppt/slideLayouts/_rels/slideLayout14.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3.xml"/><Relationship Id="rId7" Type="http://schemas.openxmlformats.org/officeDocument/2006/relationships/tags" Target="../tags/tag17.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 Id="rId9"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9.xml"/><Relationship Id="rId1" Type="http://schemas.openxmlformats.org/officeDocument/2006/relationships/tags" Target="../tags/tag18.xml"/><Relationship Id="rId4" Type="http://schemas.openxmlformats.org/officeDocument/2006/relationships/image" Target="../media/image1.emf"/></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1.emf"/><Relationship Id="rId5" Type="http://schemas.openxmlformats.org/officeDocument/2006/relationships/slideMaster" Target="../slideMasters/slideMaster2.xml"/><Relationship Id="rId4" Type="http://schemas.openxmlformats.org/officeDocument/2006/relationships/tags" Target="../tags/tag23.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image" Target="../media/image1.emf"/><Relationship Id="rId5" Type="http://schemas.openxmlformats.org/officeDocument/2006/relationships/slideMaster" Target="../slideMasters/slideMaster2.xml"/><Relationship Id="rId4" Type="http://schemas.openxmlformats.org/officeDocument/2006/relationships/tags" Target="../tags/tag27.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33.xml"/><Relationship Id="rId7" Type="http://schemas.openxmlformats.org/officeDocument/2006/relationships/tags" Target="../tags/tag37.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tags" Target="../tags/tag36.xml"/><Relationship Id="rId5" Type="http://schemas.openxmlformats.org/officeDocument/2006/relationships/tags" Target="../tags/tag35.xml"/><Relationship Id="rId4" Type="http://schemas.openxmlformats.org/officeDocument/2006/relationships/tags" Target="../tags/tag34.xml"/><Relationship Id="rId9"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tags" Target="../tags/tag45.xml"/><Relationship Id="rId3" Type="http://schemas.openxmlformats.org/officeDocument/2006/relationships/tags" Target="../tags/tag40.xml"/><Relationship Id="rId7" Type="http://schemas.openxmlformats.org/officeDocument/2006/relationships/tags" Target="../tags/tag44.xml"/><Relationship Id="rId12" Type="http://schemas.openxmlformats.org/officeDocument/2006/relationships/image" Target="../media/image1.emf"/><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tags" Target="../tags/tag43.xml"/><Relationship Id="rId11" Type="http://schemas.openxmlformats.org/officeDocument/2006/relationships/slideMaster" Target="../slideMasters/slideMaster2.xml"/><Relationship Id="rId5" Type="http://schemas.openxmlformats.org/officeDocument/2006/relationships/tags" Target="../tags/tag42.xml"/><Relationship Id="rId10" Type="http://schemas.openxmlformats.org/officeDocument/2006/relationships/tags" Target="../tags/tag47.xml"/><Relationship Id="rId4" Type="http://schemas.openxmlformats.org/officeDocument/2006/relationships/tags" Target="../tags/tag41.xml"/><Relationship Id="rId9" Type="http://schemas.openxmlformats.org/officeDocument/2006/relationships/tags" Target="../tags/tag46.xml"/></Relationships>
</file>

<file path=ppt/slideLayouts/_rels/slideLayout21.xml.rels><?xml version="1.0" encoding="UTF-8" standalone="yes"?>
<Relationships xmlns="http://schemas.openxmlformats.org/package/2006/relationships"><Relationship Id="rId8" Type="http://schemas.openxmlformats.org/officeDocument/2006/relationships/tags" Target="../tags/tag55.xml"/><Relationship Id="rId3" Type="http://schemas.openxmlformats.org/officeDocument/2006/relationships/tags" Target="../tags/tag50.xml"/><Relationship Id="rId7" Type="http://schemas.openxmlformats.org/officeDocument/2006/relationships/tags" Target="../tags/tag54.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tags" Target="../tags/tag53.xml"/><Relationship Id="rId11" Type="http://schemas.openxmlformats.org/officeDocument/2006/relationships/image" Target="../media/image1.emf"/><Relationship Id="rId5" Type="http://schemas.openxmlformats.org/officeDocument/2006/relationships/tags" Target="../tags/tag52.xml"/><Relationship Id="rId10" Type="http://schemas.openxmlformats.org/officeDocument/2006/relationships/slideMaster" Target="../slideMasters/slideMaster2.xml"/><Relationship Id="rId4" Type="http://schemas.openxmlformats.org/officeDocument/2006/relationships/tags" Target="../tags/tag51.xml"/><Relationship Id="rId9" Type="http://schemas.openxmlformats.org/officeDocument/2006/relationships/tags" Target="../tags/tag56.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64.xml"/><Relationship Id="rId13" Type="http://schemas.openxmlformats.org/officeDocument/2006/relationships/tags" Target="../tags/tag69.xml"/><Relationship Id="rId3" Type="http://schemas.openxmlformats.org/officeDocument/2006/relationships/tags" Target="../tags/tag59.xml"/><Relationship Id="rId7" Type="http://schemas.openxmlformats.org/officeDocument/2006/relationships/tags" Target="../tags/tag63.xml"/><Relationship Id="rId12" Type="http://schemas.openxmlformats.org/officeDocument/2006/relationships/tags" Target="../tags/tag68.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tags" Target="../tags/tag62.xml"/><Relationship Id="rId11" Type="http://schemas.openxmlformats.org/officeDocument/2006/relationships/tags" Target="../tags/tag67.xml"/><Relationship Id="rId5" Type="http://schemas.openxmlformats.org/officeDocument/2006/relationships/tags" Target="../tags/tag61.xml"/><Relationship Id="rId15" Type="http://schemas.openxmlformats.org/officeDocument/2006/relationships/image" Target="../media/image1.emf"/><Relationship Id="rId10" Type="http://schemas.openxmlformats.org/officeDocument/2006/relationships/tags" Target="../tags/tag66.xml"/><Relationship Id="rId4" Type="http://schemas.openxmlformats.org/officeDocument/2006/relationships/tags" Target="../tags/tag60.xml"/><Relationship Id="rId9" Type="http://schemas.openxmlformats.org/officeDocument/2006/relationships/tags" Target="../tags/tag65.xml"/><Relationship Id="rId14"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8" Type="http://schemas.openxmlformats.org/officeDocument/2006/relationships/tags" Target="../tags/tag77.xml"/><Relationship Id="rId13" Type="http://schemas.openxmlformats.org/officeDocument/2006/relationships/tags" Target="../tags/tag82.xml"/><Relationship Id="rId18" Type="http://schemas.openxmlformats.org/officeDocument/2006/relationships/image" Target="../media/image1.emf"/><Relationship Id="rId3" Type="http://schemas.openxmlformats.org/officeDocument/2006/relationships/tags" Target="../tags/tag72.xml"/><Relationship Id="rId7" Type="http://schemas.openxmlformats.org/officeDocument/2006/relationships/tags" Target="../tags/tag76.xml"/><Relationship Id="rId12" Type="http://schemas.openxmlformats.org/officeDocument/2006/relationships/tags" Target="../tags/tag81.xml"/><Relationship Id="rId17" Type="http://schemas.openxmlformats.org/officeDocument/2006/relationships/slideMaster" Target="../slideMasters/slideMaster2.xml"/><Relationship Id="rId2" Type="http://schemas.openxmlformats.org/officeDocument/2006/relationships/tags" Target="../tags/tag71.xml"/><Relationship Id="rId16" Type="http://schemas.openxmlformats.org/officeDocument/2006/relationships/tags" Target="../tags/tag85.xml"/><Relationship Id="rId1" Type="http://schemas.openxmlformats.org/officeDocument/2006/relationships/tags" Target="../tags/tag70.xml"/><Relationship Id="rId6" Type="http://schemas.openxmlformats.org/officeDocument/2006/relationships/tags" Target="../tags/tag75.xml"/><Relationship Id="rId11" Type="http://schemas.openxmlformats.org/officeDocument/2006/relationships/tags" Target="../tags/tag80.xml"/><Relationship Id="rId5" Type="http://schemas.openxmlformats.org/officeDocument/2006/relationships/tags" Target="../tags/tag74.xml"/><Relationship Id="rId15" Type="http://schemas.openxmlformats.org/officeDocument/2006/relationships/tags" Target="../tags/tag84.xml"/><Relationship Id="rId10" Type="http://schemas.openxmlformats.org/officeDocument/2006/relationships/tags" Target="../tags/tag79.xml"/><Relationship Id="rId4" Type="http://schemas.openxmlformats.org/officeDocument/2006/relationships/tags" Target="../tags/tag73.xml"/><Relationship Id="rId9" Type="http://schemas.openxmlformats.org/officeDocument/2006/relationships/tags" Target="../tags/tag78.xml"/><Relationship Id="rId14" Type="http://schemas.openxmlformats.org/officeDocument/2006/relationships/tags" Target="../tags/tag83.xml"/></Relationships>
</file>

<file path=ppt/slideLayouts/_rels/slideLayout24.xml.rels><?xml version="1.0" encoding="UTF-8" standalone="yes"?>
<Relationships xmlns="http://schemas.openxmlformats.org/package/2006/relationships"><Relationship Id="rId8" Type="http://schemas.openxmlformats.org/officeDocument/2006/relationships/tags" Target="../tags/tag93.xml"/><Relationship Id="rId13" Type="http://schemas.openxmlformats.org/officeDocument/2006/relationships/tags" Target="../tags/tag98.xml"/><Relationship Id="rId3" Type="http://schemas.openxmlformats.org/officeDocument/2006/relationships/tags" Target="../tags/tag88.xml"/><Relationship Id="rId7" Type="http://schemas.openxmlformats.org/officeDocument/2006/relationships/tags" Target="../tags/tag92.xml"/><Relationship Id="rId12" Type="http://schemas.openxmlformats.org/officeDocument/2006/relationships/tags" Target="../tags/tag97.xml"/><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tags" Target="../tags/tag91.xml"/><Relationship Id="rId11" Type="http://schemas.openxmlformats.org/officeDocument/2006/relationships/tags" Target="../tags/tag96.xml"/><Relationship Id="rId5" Type="http://schemas.openxmlformats.org/officeDocument/2006/relationships/tags" Target="../tags/tag90.xml"/><Relationship Id="rId15" Type="http://schemas.openxmlformats.org/officeDocument/2006/relationships/image" Target="../media/image1.emf"/><Relationship Id="rId10" Type="http://schemas.openxmlformats.org/officeDocument/2006/relationships/tags" Target="../tags/tag95.xml"/><Relationship Id="rId4" Type="http://schemas.openxmlformats.org/officeDocument/2006/relationships/tags" Target="../tags/tag89.xml"/><Relationship Id="rId9" Type="http://schemas.openxmlformats.org/officeDocument/2006/relationships/tags" Target="../tags/tag94.xml"/><Relationship Id="rId14"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106.xml"/><Relationship Id="rId13" Type="http://schemas.openxmlformats.org/officeDocument/2006/relationships/tags" Target="../tags/tag111.xml"/><Relationship Id="rId3" Type="http://schemas.openxmlformats.org/officeDocument/2006/relationships/tags" Target="../tags/tag101.xml"/><Relationship Id="rId7" Type="http://schemas.openxmlformats.org/officeDocument/2006/relationships/tags" Target="../tags/tag105.xml"/><Relationship Id="rId12" Type="http://schemas.openxmlformats.org/officeDocument/2006/relationships/tags" Target="../tags/tag110.xml"/><Relationship Id="rId2" Type="http://schemas.openxmlformats.org/officeDocument/2006/relationships/tags" Target="../tags/tag100.xml"/><Relationship Id="rId1" Type="http://schemas.openxmlformats.org/officeDocument/2006/relationships/tags" Target="../tags/tag99.xml"/><Relationship Id="rId6" Type="http://schemas.openxmlformats.org/officeDocument/2006/relationships/tags" Target="../tags/tag104.xml"/><Relationship Id="rId11" Type="http://schemas.openxmlformats.org/officeDocument/2006/relationships/tags" Target="../tags/tag109.xml"/><Relationship Id="rId5" Type="http://schemas.openxmlformats.org/officeDocument/2006/relationships/tags" Target="../tags/tag103.xml"/><Relationship Id="rId15" Type="http://schemas.openxmlformats.org/officeDocument/2006/relationships/image" Target="../media/image1.emf"/><Relationship Id="rId10" Type="http://schemas.openxmlformats.org/officeDocument/2006/relationships/tags" Target="../tags/tag108.xml"/><Relationship Id="rId4" Type="http://schemas.openxmlformats.org/officeDocument/2006/relationships/tags" Target="../tags/tag102.xml"/><Relationship Id="rId9" Type="http://schemas.openxmlformats.org/officeDocument/2006/relationships/tags" Target="../tags/tag107.xml"/><Relationship Id="rId14"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119.xml"/><Relationship Id="rId13" Type="http://schemas.openxmlformats.org/officeDocument/2006/relationships/tags" Target="../tags/tag124.xml"/><Relationship Id="rId18" Type="http://schemas.openxmlformats.org/officeDocument/2006/relationships/tags" Target="../tags/tag129.xml"/><Relationship Id="rId3" Type="http://schemas.openxmlformats.org/officeDocument/2006/relationships/tags" Target="../tags/tag114.xml"/><Relationship Id="rId21" Type="http://schemas.openxmlformats.org/officeDocument/2006/relationships/tags" Target="../tags/tag132.xml"/><Relationship Id="rId7" Type="http://schemas.openxmlformats.org/officeDocument/2006/relationships/tags" Target="../tags/tag118.xml"/><Relationship Id="rId12" Type="http://schemas.openxmlformats.org/officeDocument/2006/relationships/tags" Target="../tags/tag123.xml"/><Relationship Id="rId17" Type="http://schemas.openxmlformats.org/officeDocument/2006/relationships/tags" Target="../tags/tag128.xml"/><Relationship Id="rId2" Type="http://schemas.openxmlformats.org/officeDocument/2006/relationships/tags" Target="../tags/tag113.xml"/><Relationship Id="rId16" Type="http://schemas.openxmlformats.org/officeDocument/2006/relationships/tags" Target="../tags/tag127.xml"/><Relationship Id="rId20" Type="http://schemas.openxmlformats.org/officeDocument/2006/relationships/tags" Target="../tags/tag131.xml"/><Relationship Id="rId1" Type="http://schemas.openxmlformats.org/officeDocument/2006/relationships/tags" Target="../tags/tag112.xml"/><Relationship Id="rId6" Type="http://schemas.openxmlformats.org/officeDocument/2006/relationships/tags" Target="../tags/tag117.xml"/><Relationship Id="rId11" Type="http://schemas.openxmlformats.org/officeDocument/2006/relationships/tags" Target="../tags/tag122.xml"/><Relationship Id="rId24" Type="http://schemas.openxmlformats.org/officeDocument/2006/relationships/image" Target="../media/image1.emf"/><Relationship Id="rId5" Type="http://schemas.openxmlformats.org/officeDocument/2006/relationships/tags" Target="../tags/tag116.xml"/><Relationship Id="rId15" Type="http://schemas.openxmlformats.org/officeDocument/2006/relationships/tags" Target="../tags/tag126.xml"/><Relationship Id="rId23" Type="http://schemas.openxmlformats.org/officeDocument/2006/relationships/slideMaster" Target="../slideMasters/slideMaster2.xml"/><Relationship Id="rId10" Type="http://schemas.openxmlformats.org/officeDocument/2006/relationships/tags" Target="../tags/tag121.xml"/><Relationship Id="rId19" Type="http://schemas.openxmlformats.org/officeDocument/2006/relationships/tags" Target="../tags/tag130.xml"/><Relationship Id="rId4" Type="http://schemas.openxmlformats.org/officeDocument/2006/relationships/tags" Target="../tags/tag115.xml"/><Relationship Id="rId9" Type="http://schemas.openxmlformats.org/officeDocument/2006/relationships/tags" Target="../tags/tag120.xml"/><Relationship Id="rId14" Type="http://schemas.openxmlformats.org/officeDocument/2006/relationships/tags" Target="../tags/tag125.xml"/><Relationship Id="rId22" Type="http://schemas.openxmlformats.org/officeDocument/2006/relationships/tags" Target="../tags/tag133.xml"/></Relationships>
</file>

<file path=ppt/slideLayouts/_rels/slideLayout2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35.xml"/><Relationship Id="rId1" Type="http://schemas.openxmlformats.org/officeDocument/2006/relationships/tags" Target="../tags/tag134.xml"/><Relationship Id="rId4" Type="http://schemas.openxmlformats.org/officeDocument/2006/relationships/image" Target="../media/image1.emf"/></Relationships>
</file>

<file path=ppt/slideLayouts/_rels/slideLayout28.xml.rels><?xml version="1.0" encoding="UTF-8" standalone="yes"?>
<Relationships xmlns="http://schemas.openxmlformats.org/package/2006/relationships"><Relationship Id="rId3" Type="http://schemas.openxmlformats.org/officeDocument/2006/relationships/tags" Target="../tags/tag138.xml"/><Relationship Id="rId2" Type="http://schemas.openxmlformats.org/officeDocument/2006/relationships/tags" Target="../tags/tag137.xml"/><Relationship Id="rId1" Type="http://schemas.openxmlformats.org/officeDocument/2006/relationships/tags" Target="../tags/tag136.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tags" Target="../tags/tag141.xml"/><Relationship Id="rId2" Type="http://schemas.openxmlformats.org/officeDocument/2006/relationships/tags" Target="../tags/tag140.xml"/><Relationship Id="rId1" Type="http://schemas.openxmlformats.org/officeDocument/2006/relationships/tags" Target="../tags/tag139.xml"/><Relationship Id="rId6" Type="http://schemas.openxmlformats.org/officeDocument/2006/relationships/image" Target="../media/image1.emf"/><Relationship Id="rId5" Type="http://schemas.openxmlformats.org/officeDocument/2006/relationships/slideMaster" Target="../slideMasters/slideMaster2.xml"/><Relationship Id="rId4" Type="http://schemas.openxmlformats.org/officeDocument/2006/relationships/tags" Target="../tags/tag14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BDC69-BFEE-48C7-9467-D17D3313E31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DD1D764-9FF5-4502-B407-26C855C3461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531904E-2082-4298-9C3F-E843D2C04D63}"/>
              </a:ext>
            </a:extLst>
          </p:cNvPr>
          <p:cNvSpPr>
            <a:spLocks noGrp="1"/>
          </p:cNvSpPr>
          <p:nvPr>
            <p:ph type="dt" sz="half" idx="10"/>
          </p:nvPr>
        </p:nvSpPr>
        <p:spPr/>
        <p:txBody>
          <a:bodyPr/>
          <a:lstStyle/>
          <a:p>
            <a:fld id="{38F79F67-ACB7-420E-A3B2-6F4F9BBB8A09}" type="datetimeFigureOut">
              <a:rPr lang="en-US" smtClean="0"/>
              <a:t>30-Nov-21</a:t>
            </a:fld>
            <a:endParaRPr lang="en-US"/>
          </a:p>
        </p:txBody>
      </p:sp>
      <p:sp>
        <p:nvSpPr>
          <p:cNvPr id="5" name="Footer Placeholder 4">
            <a:extLst>
              <a:ext uri="{FF2B5EF4-FFF2-40B4-BE49-F238E27FC236}">
                <a16:creationId xmlns:a16="http://schemas.microsoft.com/office/drawing/2014/main" id="{F5D5814B-D3D0-421A-81FA-37340FEC92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CED3E0-0C6C-482E-9DD3-C2D82B408CF0}"/>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42885588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A6776-B45C-43D4-A49A-3186EA9ADA8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209D555-9622-497A-AAC2-90D80998AFB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ADF2EF2-DB9A-412C-B334-DF518E31A52D}"/>
              </a:ext>
            </a:extLst>
          </p:cNvPr>
          <p:cNvSpPr>
            <a:spLocks noGrp="1"/>
          </p:cNvSpPr>
          <p:nvPr>
            <p:ph type="dt" sz="half" idx="10"/>
          </p:nvPr>
        </p:nvSpPr>
        <p:spPr/>
        <p:txBody>
          <a:bodyPr/>
          <a:lstStyle/>
          <a:p>
            <a:fld id="{38F79F67-ACB7-420E-A3B2-6F4F9BBB8A09}" type="datetimeFigureOut">
              <a:rPr lang="en-US" smtClean="0"/>
              <a:t>30-Nov-21</a:t>
            </a:fld>
            <a:endParaRPr lang="en-US"/>
          </a:p>
        </p:txBody>
      </p:sp>
      <p:sp>
        <p:nvSpPr>
          <p:cNvPr id="5" name="Footer Placeholder 4">
            <a:extLst>
              <a:ext uri="{FF2B5EF4-FFF2-40B4-BE49-F238E27FC236}">
                <a16:creationId xmlns:a16="http://schemas.microsoft.com/office/drawing/2014/main" id="{C0BB2B74-6BA6-4DD5-BF62-AD839091F0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C89FE8-BF7F-4213-9477-026370F7CA4C}"/>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21811475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648CD31-A9E3-47BC-B4EC-7C37A0D54CC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F1D547B-BC4F-437F-9DA6-F3AF6E707B8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465418-5D49-4439-8414-E7BFDBAE159A}"/>
              </a:ext>
            </a:extLst>
          </p:cNvPr>
          <p:cNvSpPr>
            <a:spLocks noGrp="1"/>
          </p:cNvSpPr>
          <p:nvPr>
            <p:ph type="dt" sz="half" idx="10"/>
          </p:nvPr>
        </p:nvSpPr>
        <p:spPr/>
        <p:txBody>
          <a:bodyPr/>
          <a:lstStyle/>
          <a:p>
            <a:fld id="{38F79F67-ACB7-420E-A3B2-6F4F9BBB8A09}" type="datetimeFigureOut">
              <a:rPr lang="en-US" smtClean="0"/>
              <a:t>30-Nov-21</a:t>
            </a:fld>
            <a:endParaRPr lang="en-US"/>
          </a:p>
        </p:txBody>
      </p:sp>
      <p:sp>
        <p:nvSpPr>
          <p:cNvPr id="5" name="Footer Placeholder 4">
            <a:extLst>
              <a:ext uri="{FF2B5EF4-FFF2-40B4-BE49-F238E27FC236}">
                <a16:creationId xmlns:a16="http://schemas.microsoft.com/office/drawing/2014/main" id="{41CA36B8-B185-4C71-8D8F-709851DCD8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CBD9F3-31A9-4EC0-8F28-764671B0FDA6}"/>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9769583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09847" y="6400933"/>
            <a:ext cx="4333702" cy="293863"/>
          </a:xfrm>
        </p:spPr>
        <p:txBody>
          <a:bodyPr>
            <a:spAutoFit/>
          </a:bodyPr>
          <a:lstStyle>
            <a:lvl1pPr marL="0" indent="0">
              <a:buNone/>
              <a:defRPr sz="1455"/>
            </a:lvl1pPr>
          </a:lstStyle>
          <a:p>
            <a:pPr lvl="0"/>
            <a:r>
              <a:rPr lang="de-DE" dirty="0"/>
              <a:t>&lt;&lt;COVER PAGE DATE&gt;&gt;</a:t>
            </a:r>
          </a:p>
        </p:txBody>
      </p:sp>
      <p:sp>
        <p:nvSpPr>
          <p:cNvPr id="7" name="PRESENTATION PRESENTER FUNCTION"/>
          <p:cNvSpPr>
            <a:spLocks noGrp="1"/>
          </p:cNvSpPr>
          <p:nvPr>
            <p:ph type="body" sz="quarter" idx="10" hasCustomPrompt="1"/>
            <p:custDataLst>
              <p:tags r:id="rId2"/>
            </p:custDataLst>
          </p:nvPr>
        </p:nvSpPr>
        <p:spPr>
          <a:xfrm>
            <a:off x="511776" y="4181302"/>
            <a:ext cx="6060350" cy="249382"/>
          </a:xfrm>
        </p:spPr>
        <p:txBody>
          <a:bodyPr lIns="0" rIns="0">
            <a:noAutofit/>
          </a:bodyPr>
          <a:lstStyle>
            <a:lvl1pPr marL="0" indent="0">
              <a:spcBef>
                <a:spcPts val="1636"/>
              </a:spcBef>
              <a:buNone/>
              <a:defRPr sz="1455" i="0" baseline="0">
                <a:solidFill>
                  <a:schemeClr val="tx1"/>
                </a:solidFill>
                <a:latin typeface="Frutiger 55 Roman"/>
              </a:defRPr>
            </a:lvl1pPr>
          </a:lstStyle>
          <a:p>
            <a:pPr lvl="0"/>
            <a:r>
              <a:rPr lang="de-DE" dirty="0"/>
              <a:t>&lt;&lt;Funktion des Präsentators&gt;&gt;</a:t>
            </a:r>
          </a:p>
        </p:txBody>
      </p:sp>
      <p:sp>
        <p:nvSpPr>
          <p:cNvPr id="3" name="PRESENTATION PRESENTER"/>
          <p:cNvSpPr>
            <a:spLocks noGrp="1"/>
          </p:cNvSpPr>
          <p:nvPr>
            <p:ph type="subTitle" idx="1" hasCustomPrompt="1"/>
            <p:custDataLst>
              <p:tags r:id="rId3"/>
            </p:custDataLst>
          </p:nvPr>
        </p:nvSpPr>
        <p:spPr>
          <a:xfrm>
            <a:off x="509850" y="3956858"/>
            <a:ext cx="6059087" cy="249382"/>
          </a:xfrm>
        </p:spPr>
        <p:txBody>
          <a:bodyPr lIns="0" tIns="0" rIns="0" bIns="0" anchor="t" anchorCtr="0">
            <a:noAutofit/>
          </a:bodyPr>
          <a:lstStyle>
            <a:lvl1pPr marL="0" indent="0" algn="l">
              <a:spcBef>
                <a:spcPts val="1636"/>
              </a:spcBef>
              <a:buNone/>
              <a:defRPr sz="1455" i="0" baseline="0">
                <a:solidFill>
                  <a:schemeClr val="tx1"/>
                </a:solidFill>
                <a:latin typeface="Frutiger 55 Roman"/>
                <a:ea typeface="Arial Unicode MS" pitchFamily="34" charset="-128"/>
              </a:defRPr>
            </a:lvl1pPr>
            <a:lvl2pPr marL="457053" indent="0" algn="ctr">
              <a:buNone/>
              <a:defRPr>
                <a:solidFill>
                  <a:schemeClr val="tx1">
                    <a:tint val="75000"/>
                  </a:schemeClr>
                </a:solidFill>
              </a:defRPr>
            </a:lvl2pPr>
            <a:lvl3pPr marL="914105" indent="0" algn="ctr">
              <a:buNone/>
              <a:defRPr>
                <a:solidFill>
                  <a:schemeClr val="tx1">
                    <a:tint val="75000"/>
                  </a:schemeClr>
                </a:solidFill>
              </a:defRPr>
            </a:lvl3pPr>
            <a:lvl4pPr marL="1371156" indent="0" algn="ctr">
              <a:buNone/>
              <a:defRPr>
                <a:solidFill>
                  <a:schemeClr val="tx1">
                    <a:tint val="75000"/>
                  </a:schemeClr>
                </a:solidFill>
              </a:defRPr>
            </a:lvl4pPr>
            <a:lvl5pPr marL="1828208" indent="0" algn="ctr">
              <a:buNone/>
              <a:defRPr>
                <a:solidFill>
                  <a:schemeClr val="tx1">
                    <a:tint val="75000"/>
                  </a:schemeClr>
                </a:solidFill>
              </a:defRPr>
            </a:lvl5pPr>
            <a:lvl6pPr marL="2285260" indent="0" algn="ctr">
              <a:buNone/>
              <a:defRPr>
                <a:solidFill>
                  <a:schemeClr val="tx1">
                    <a:tint val="75000"/>
                  </a:schemeClr>
                </a:solidFill>
              </a:defRPr>
            </a:lvl6pPr>
            <a:lvl7pPr marL="2742311" indent="0" algn="ctr">
              <a:buNone/>
              <a:defRPr>
                <a:solidFill>
                  <a:schemeClr val="tx1">
                    <a:tint val="75000"/>
                  </a:schemeClr>
                </a:solidFill>
              </a:defRPr>
            </a:lvl7pPr>
            <a:lvl8pPr marL="3199364" indent="0" algn="ctr">
              <a:buNone/>
              <a:defRPr>
                <a:solidFill>
                  <a:schemeClr val="tx1">
                    <a:tint val="75000"/>
                  </a:schemeClr>
                </a:solidFill>
              </a:defRPr>
            </a:lvl8pPr>
            <a:lvl9pPr marL="3656415" indent="0" algn="ctr">
              <a:buNone/>
              <a:defRPr>
                <a:solidFill>
                  <a:schemeClr val="tx1">
                    <a:tint val="75000"/>
                  </a:schemeClr>
                </a:solidFill>
              </a:defRPr>
            </a:lvl9pPr>
          </a:lstStyle>
          <a:p>
            <a:r>
              <a:rPr lang="de-DE" dirty="0"/>
              <a:t>&lt;&lt;Präsentator&gt;&gt;</a:t>
            </a:r>
          </a:p>
        </p:txBody>
      </p:sp>
      <p:sp>
        <p:nvSpPr>
          <p:cNvPr id="2" name="PRESENTATION TITLE"/>
          <p:cNvSpPr>
            <a:spLocks noGrp="1"/>
          </p:cNvSpPr>
          <p:nvPr>
            <p:ph type="ctrTitle" hasCustomPrompt="1"/>
            <p:custDataLst>
              <p:tags r:id="rId4"/>
            </p:custDataLst>
          </p:nvPr>
        </p:nvSpPr>
        <p:spPr>
          <a:xfrm>
            <a:off x="509847" y="1978429"/>
            <a:ext cx="9942022" cy="856211"/>
          </a:xfrm>
        </p:spPr>
        <p:txBody>
          <a:bodyPr lIns="0" tIns="0" rIns="0" bIns="0" anchor="b" anchorCtr="0">
            <a:noAutofit/>
          </a:bodyPr>
          <a:lstStyle>
            <a:lvl1pPr>
              <a:lnSpc>
                <a:spcPts val="3818"/>
              </a:lnSpc>
              <a:spcBef>
                <a:spcPts val="3818"/>
              </a:spcBef>
              <a:defRPr sz="3636" baseline="0">
                <a:solidFill>
                  <a:schemeClr val="tx1"/>
                </a:solidFill>
                <a:latin typeface="Frutiger 45 Light"/>
                <a:ea typeface="Arial Unicode MS" pitchFamily="34" charset="-128"/>
              </a:defRPr>
            </a:lvl1pPr>
          </a:lstStyle>
          <a:p>
            <a:r>
              <a:rPr lang="de-DE" dirty="0"/>
              <a:t>&lt;&lt;</a:t>
            </a:r>
            <a:r>
              <a:rPr lang="de-DE" dirty="0" err="1"/>
              <a:t>Keyline</a:t>
            </a:r>
            <a:r>
              <a:rPr lang="de-DE" dirty="0"/>
              <a:t>: </a:t>
            </a:r>
            <a:r>
              <a:rPr lang="de-DE" dirty="0" err="1"/>
              <a:t>short</a:t>
            </a:r>
            <a:r>
              <a:rPr lang="de-DE" dirty="0"/>
              <a:t> </a:t>
            </a:r>
            <a:r>
              <a:rPr lang="de-DE" dirty="0" err="1"/>
              <a:t>headline</a:t>
            </a:r>
            <a:r>
              <a:rPr lang="de-DE" dirty="0"/>
              <a:t>&gt;&gt;</a:t>
            </a:r>
          </a:p>
        </p:txBody>
      </p:sp>
      <p:sp>
        <p:nvSpPr>
          <p:cNvPr id="9" name="SECURITY TEXT"/>
          <p:cNvSpPr txBox="1">
            <a:spLocks/>
          </p:cNvSpPr>
          <p:nvPr>
            <p:custDataLst>
              <p:tags r:id="rId5"/>
            </p:custDataLst>
          </p:nvPr>
        </p:nvSpPr>
        <p:spPr>
          <a:xfrm>
            <a:off x="9221585" y="675414"/>
            <a:ext cx="2416233" cy="167866"/>
          </a:xfrm>
          <a:prstGeom prst="rect">
            <a:avLst/>
          </a:prstGeom>
        </p:spPr>
        <p:txBody>
          <a:bodyPr vert="horz" wrap="square" lIns="66502" tIns="0" rIns="0" bIns="0" rtlCol="0" anchor="b" anchorCtr="0">
            <a:sp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de-DE" sz="1091" dirty="0">
                <a:latin typeface="Frutiger 55 Roman"/>
              </a:rPr>
              <a:t>Public</a:t>
            </a:r>
          </a:p>
        </p:txBody>
      </p:sp>
      <p:sp>
        <p:nvSpPr>
          <p:cNvPr id="11" name="PRESENTATION INFOLINE"/>
          <p:cNvSpPr>
            <a:spLocks noGrp="1"/>
          </p:cNvSpPr>
          <p:nvPr>
            <p:ph type="body" sz="quarter" idx="12" hasCustomPrompt="1"/>
            <p:custDataLst>
              <p:tags r:id="rId6"/>
            </p:custDataLst>
          </p:nvPr>
        </p:nvSpPr>
        <p:spPr>
          <a:xfrm>
            <a:off x="509847" y="3158837"/>
            <a:ext cx="9942022" cy="311727"/>
          </a:xfrm>
        </p:spPr>
        <p:txBody>
          <a:bodyPr/>
          <a:lstStyle>
            <a:lvl1pPr marL="0" indent="0">
              <a:buNone/>
              <a:defRPr sz="1818">
                <a:latin typeface="UBSHeadline"/>
              </a:defRPr>
            </a:lvl1pPr>
          </a:lstStyle>
          <a:p>
            <a:pPr lvl="0"/>
            <a:r>
              <a:rPr lang="de-DE" dirty="0"/>
              <a:t>&lt;&lt;Infoline: </a:t>
            </a:r>
            <a:r>
              <a:rPr lang="de-DE" dirty="0" err="1"/>
              <a:t>presentation</a:t>
            </a:r>
            <a:r>
              <a:rPr lang="de-DE" dirty="0"/>
              <a:t> </a:t>
            </a:r>
            <a:r>
              <a:rPr lang="de-DE" dirty="0" err="1"/>
              <a:t>description</a:t>
            </a:r>
            <a:r>
              <a:rPr lang="de-DE" dirty="0"/>
              <a:t>&gt;&gt;</a:t>
            </a:r>
          </a:p>
        </p:txBody>
      </p:sp>
      <p:sp>
        <p:nvSpPr>
          <p:cNvPr id="4" name="DraftStamp" hidden="1"/>
          <p:cNvSpPr txBox="1"/>
          <p:nvPr>
            <p:custDataLst>
              <p:tags r:id="rId7"/>
            </p:custDataLst>
          </p:nvPr>
        </p:nvSpPr>
        <p:spPr>
          <a:xfrm>
            <a:off x="507316" y="230909"/>
            <a:ext cx="981829"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a:solidFill>
                  <a:srgbClr val="E60000"/>
                </a:solidFill>
                <a:latin typeface="Frutiger 55 Roman"/>
              </a:rPr>
              <a:t>Entwurf</a:t>
            </a:r>
            <a:endParaRPr kumimoji="0" lang="en-US" sz="2182" b="1" i="0" u="none" baseline="0" dirty="0">
              <a:solidFill>
                <a:srgbClr val="E60000"/>
              </a:solidFill>
              <a:latin typeface="Frutiger 55 Roman"/>
            </a:endParaRPr>
          </a:p>
        </p:txBody>
      </p:sp>
      <p:pic>
        <p:nvPicPr>
          <p:cNvPr id="6" name="Picture 5"/>
          <p:cNvPicPr>
            <a:picLocks noChangeAspect="1"/>
          </p:cNvPicPr>
          <p:nvPr>
            <p:custDataLst>
              <p:tags r:id="rId8"/>
            </p:custDataLst>
          </p:nvPr>
        </p:nvPicPr>
        <p:blipFill>
          <a:blip r:embed="rId10" cstate="print">
            <a:extLst>
              <a:ext uri="{28A0092B-C50C-407E-A947-70E740481C1C}">
                <a14:useLocalDpi xmlns:a14="http://schemas.microsoft.com/office/drawing/2010/main" val="0"/>
              </a:ext>
            </a:extLst>
          </a:blip>
          <a:stretch>
            <a:fillRect/>
          </a:stretch>
        </p:blipFill>
        <p:spPr>
          <a:xfrm>
            <a:off x="507317" y="515522"/>
            <a:ext cx="1007986" cy="368221"/>
          </a:xfrm>
          <a:prstGeom prst="rect">
            <a:avLst/>
          </a:prstGeom>
        </p:spPr>
      </p:pic>
    </p:spTree>
    <p:extLst>
      <p:ext uri="{BB962C8B-B14F-4D97-AF65-F5344CB8AC3E}">
        <p14:creationId xmlns:p14="http://schemas.microsoft.com/office/powerpoint/2010/main" val="25045188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08770" y="2211319"/>
            <a:ext cx="11139054" cy="939339"/>
          </a:xfrm>
        </p:spPr>
        <p:txBody>
          <a:bodyPr lIns="0" tIns="0" rIns="0" bIns="0">
            <a:noAutofit/>
          </a:bodyPr>
          <a:lstStyle>
            <a:lvl1pPr marL="0" indent="0" algn="l">
              <a:buNone/>
              <a:defRPr sz="3636" baseline="0">
                <a:solidFill>
                  <a:schemeClr val="tx1"/>
                </a:solidFill>
                <a:latin typeface="Frutiger 45 Light"/>
                <a:ea typeface="Arial Unicode MS" pitchFamily="34" charset="-128"/>
              </a:defRPr>
            </a:lvl1pPr>
            <a:lvl2pPr marL="457053" indent="0" algn="ctr">
              <a:buNone/>
              <a:defRPr>
                <a:solidFill>
                  <a:schemeClr val="tx1">
                    <a:tint val="75000"/>
                  </a:schemeClr>
                </a:solidFill>
              </a:defRPr>
            </a:lvl2pPr>
            <a:lvl3pPr marL="914105" indent="0" algn="ctr">
              <a:buNone/>
              <a:defRPr>
                <a:solidFill>
                  <a:schemeClr val="tx1">
                    <a:tint val="75000"/>
                  </a:schemeClr>
                </a:solidFill>
              </a:defRPr>
            </a:lvl3pPr>
            <a:lvl4pPr marL="1371156" indent="0" algn="ctr">
              <a:buNone/>
              <a:defRPr>
                <a:solidFill>
                  <a:schemeClr val="tx1">
                    <a:tint val="75000"/>
                  </a:schemeClr>
                </a:solidFill>
              </a:defRPr>
            </a:lvl4pPr>
            <a:lvl5pPr marL="1828208" indent="0" algn="ctr">
              <a:buNone/>
              <a:defRPr>
                <a:solidFill>
                  <a:schemeClr val="tx1">
                    <a:tint val="75000"/>
                  </a:schemeClr>
                </a:solidFill>
              </a:defRPr>
            </a:lvl5pPr>
            <a:lvl6pPr marL="2285260" indent="0" algn="ctr">
              <a:buNone/>
              <a:defRPr>
                <a:solidFill>
                  <a:schemeClr val="tx1">
                    <a:tint val="75000"/>
                  </a:schemeClr>
                </a:solidFill>
              </a:defRPr>
            </a:lvl6pPr>
            <a:lvl7pPr marL="2742311" indent="0" algn="ctr">
              <a:buNone/>
              <a:defRPr>
                <a:solidFill>
                  <a:schemeClr val="tx1">
                    <a:tint val="75000"/>
                  </a:schemeClr>
                </a:solidFill>
              </a:defRPr>
            </a:lvl7pPr>
            <a:lvl8pPr marL="3199364" indent="0" algn="ctr">
              <a:buNone/>
              <a:defRPr>
                <a:solidFill>
                  <a:schemeClr val="tx1">
                    <a:tint val="75000"/>
                  </a:schemeClr>
                </a:solidFill>
              </a:defRPr>
            </a:lvl8pPr>
            <a:lvl9pPr marL="3656415" indent="0" algn="ctr">
              <a:buNone/>
              <a:defRPr>
                <a:solidFill>
                  <a:schemeClr val="tx1">
                    <a:tint val="75000"/>
                  </a:schemeClr>
                </a:solidFill>
              </a:defRPr>
            </a:lvl9pPr>
          </a:lstStyle>
          <a:p>
            <a:r>
              <a:rPr lang="de-DE" dirty="0"/>
              <a:t>&lt;&lt;Sektionsüberschrift&gt;&gt;</a:t>
            </a:r>
          </a:p>
        </p:txBody>
      </p:sp>
      <p:sp>
        <p:nvSpPr>
          <p:cNvPr id="6" name="DIVIDER NUMBER"/>
          <p:cNvSpPr>
            <a:spLocks noGrp="1"/>
          </p:cNvSpPr>
          <p:nvPr>
            <p:ph type="ctrTitle" hasCustomPrompt="1"/>
          </p:nvPr>
        </p:nvSpPr>
        <p:spPr>
          <a:xfrm>
            <a:off x="508770" y="1828800"/>
            <a:ext cx="11139054" cy="349135"/>
          </a:xfrm>
        </p:spPr>
        <p:txBody>
          <a:bodyPr lIns="0" tIns="0" rIns="0" bIns="0" anchor="b" anchorCtr="0">
            <a:noAutofit/>
          </a:bodyPr>
          <a:lstStyle>
            <a:lvl1pPr>
              <a:defRPr sz="1636" baseline="0">
                <a:solidFill>
                  <a:schemeClr val="tx1"/>
                </a:solidFill>
                <a:latin typeface="+mj-lt"/>
                <a:ea typeface="Arial Unicode MS" pitchFamily="34" charset="-128"/>
              </a:defRPr>
            </a:lvl1pPr>
          </a:lstStyle>
          <a:p>
            <a:r>
              <a:rPr lang="de-DE" dirty="0"/>
              <a:t>Click </a:t>
            </a:r>
            <a:r>
              <a:rPr lang="de-DE" dirty="0" err="1"/>
              <a:t>to</a:t>
            </a:r>
            <a:r>
              <a:rPr lang="de-DE" dirty="0"/>
              <a:t> </a:t>
            </a:r>
            <a:r>
              <a:rPr lang="de-DE" dirty="0" err="1"/>
              <a:t>edit</a:t>
            </a:r>
            <a:r>
              <a:rPr lang="de-DE" dirty="0"/>
              <a:t> </a:t>
            </a:r>
            <a:r>
              <a:rPr lang="de-DE" dirty="0" err="1"/>
              <a:t>Section</a:t>
            </a:r>
            <a:r>
              <a:rPr lang="de-DE" dirty="0"/>
              <a:t> / Appendix </a:t>
            </a:r>
            <a:r>
              <a:rPr lang="de-DE" dirty="0" err="1"/>
              <a:t>number</a:t>
            </a:r>
            <a:endParaRPr lang="de-DE" dirty="0"/>
          </a:p>
        </p:txBody>
      </p:sp>
      <p:pic>
        <p:nvPicPr>
          <p:cNvPr id="2" name="Picture 1"/>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07316" y="6354330"/>
            <a:ext cx="791990" cy="289316"/>
          </a:xfrm>
          <a:prstGeom prst="rect">
            <a:avLst/>
          </a:prstGeom>
        </p:spPr>
      </p:pic>
    </p:spTree>
    <p:extLst>
      <p:ext uri="{BB962C8B-B14F-4D97-AF65-F5344CB8AC3E}">
        <p14:creationId xmlns:p14="http://schemas.microsoft.com/office/powerpoint/2010/main" val="29269430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09848" y="6417428"/>
            <a:ext cx="4333701" cy="287259"/>
          </a:xfrm>
        </p:spPr>
        <p:txBody>
          <a:bodyPr>
            <a:spAutoFit/>
          </a:bodyPr>
          <a:lstStyle>
            <a:lvl1pPr marL="0" indent="0">
              <a:buNone/>
              <a:defRPr sz="1867"/>
            </a:lvl1pPr>
          </a:lstStyle>
          <a:p>
            <a:pPr lvl="0"/>
            <a:r>
              <a:rPr lang="en-US" dirty="0"/>
              <a:t>&lt;&lt;COVER PAGE DATE&gt;&gt;</a:t>
            </a:r>
          </a:p>
        </p:txBody>
      </p:sp>
      <p:sp>
        <p:nvSpPr>
          <p:cNvPr id="3" name="PRESENTATION PRESENTER"/>
          <p:cNvSpPr>
            <a:spLocks noGrp="1"/>
          </p:cNvSpPr>
          <p:nvPr>
            <p:ph type="subTitle" idx="1" hasCustomPrompt="1"/>
            <p:custDataLst>
              <p:tags r:id="rId2"/>
            </p:custDataLst>
          </p:nvPr>
        </p:nvSpPr>
        <p:spPr>
          <a:xfrm>
            <a:off x="509870" y="3956860"/>
            <a:ext cx="6059087" cy="249381"/>
          </a:xfrm>
        </p:spPr>
        <p:txBody>
          <a:bodyPr lIns="0" tIns="0" rIns="0" bIns="0" anchor="t" anchorCtr="0">
            <a:noAutofit/>
          </a:bodyPr>
          <a:lstStyle>
            <a:lvl1pPr marL="0" indent="0" algn="l">
              <a:spcBef>
                <a:spcPts val="1948"/>
              </a:spcBef>
              <a:buNone/>
              <a:defRPr sz="1867" i="0" baseline="0">
                <a:solidFill>
                  <a:schemeClr val="tx1"/>
                </a:solidFill>
                <a:latin typeface="Frutiger 55 Roman"/>
                <a:ea typeface="Arial Unicode MS" pitchFamily="34" charset="-128"/>
              </a:defRPr>
            </a:lvl1pPr>
            <a:lvl2pPr marL="542621" indent="0" algn="ctr">
              <a:buNone/>
              <a:defRPr>
                <a:solidFill>
                  <a:schemeClr val="tx1">
                    <a:tint val="75000"/>
                  </a:schemeClr>
                </a:solidFill>
              </a:defRPr>
            </a:lvl2pPr>
            <a:lvl3pPr marL="1085242" indent="0" algn="ctr">
              <a:buNone/>
              <a:defRPr>
                <a:solidFill>
                  <a:schemeClr val="tx1">
                    <a:tint val="75000"/>
                  </a:schemeClr>
                </a:solidFill>
              </a:defRPr>
            </a:lvl3pPr>
            <a:lvl4pPr marL="1627861" indent="0" algn="ctr">
              <a:buNone/>
              <a:defRPr>
                <a:solidFill>
                  <a:schemeClr val="tx1">
                    <a:tint val="75000"/>
                  </a:schemeClr>
                </a:solidFill>
              </a:defRPr>
            </a:lvl4pPr>
            <a:lvl5pPr marL="2170478" indent="0" algn="ctr">
              <a:buNone/>
              <a:defRPr>
                <a:solidFill>
                  <a:schemeClr val="tx1">
                    <a:tint val="75000"/>
                  </a:schemeClr>
                </a:solidFill>
              </a:defRPr>
            </a:lvl5pPr>
            <a:lvl6pPr marL="2713092" indent="0" algn="ctr">
              <a:buNone/>
              <a:defRPr>
                <a:solidFill>
                  <a:schemeClr val="tx1">
                    <a:tint val="75000"/>
                  </a:schemeClr>
                </a:solidFill>
              </a:defRPr>
            </a:lvl6pPr>
            <a:lvl7pPr marL="3255713" indent="0" algn="ctr">
              <a:buNone/>
              <a:defRPr>
                <a:solidFill>
                  <a:schemeClr val="tx1">
                    <a:tint val="75000"/>
                  </a:schemeClr>
                </a:solidFill>
              </a:defRPr>
            </a:lvl7pPr>
            <a:lvl8pPr marL="3798320" indent="0" algn="ctr">
              <a:buNone/>
              <a:defRPr>
                <a:solidFill>
                  <a:schemeClr val="tx1">
                    <a:tint val="75000"/>
                  </a:schemeClr>
                </a:solidFill>
              </a:defRPr>
            </a:lvl8pPr>
            <a:lvl9pPr marL="4340953" indent="0" algn="ctr">
              <a:buNone/>
              <a:defRPr>
                <a:solidFill>
                  <a:schemeClr val="tx1">
                    <a:tint val="75000"/>
                  </a:schemeClr>
                </a:solidFill>
              </a:defRPr>
            </a:lvl9pPr>
          </a:lstStyle>
          <a:p>
            <a:r>
              <a:rPr lang="en-US" dirty="0"/>
              <a:t>&lt;&lt;Presentation presenter&gt;&gt;</a:t>
            </a:r>
          </a:p>
        </p:txBody>
      </p:sp>
      <p:sp>
        <p:nvSpPr>
          <p:cNvPr id="2" name="PRESENTATION TITLE"/>
          <p:cNvSpPr>
            <a:spLocks noGrp="1"/>
          </p:cNvSpPr>
          <p:nvPr>
            <p:ph type="ctrTitle" hasCustomPrompt="1"/>
            <p:custDataLst>
              <p:tags r:id="rId3"/>
            </p:custDataLst>
          </p:nvPr>
        </p:nvSpPr>
        <p:spPr>
          <a:xfrm>
            <a:off x="509848" y="1978437"/>
            <a:ext cx="9942021" cy="856211"/>
          </a:xfrm>
        </p:spPr>
        <p:txBody>
          <a:bodyPr lIns="0" tIns="0" rIns="0" bIns="0" anchor="b" anchorCtr="0">
            <a:noAutofit/>
          </a:bodyPr>
          <a:lstStyle>
            <a:lvl1pPr>
              <a:lnSpc>
                <a:spcPts val="4545"/>
              </a:lnSpc>
              <a:spcBef>
                <a:spcPts val="4545"/>
              </a:spcBef>
              <a:defRPr sz="4267" baseline="0">
                <a:solidFill>
                  <a:schemeClr val="tx1"/>
                </a:solidFill>
                <a:latin typeface="Frutiger 45 Light"/>
                <a:ea typeface="Arial Unicode MS" pitchFamily="34" charset="-128"/>
              </a:defRPr>
            </a:lvl1pPr>
          </a:lstStyle>
          <a:p>
            <a:r>
              <a:rPr lang="en-US" dirty="0"/>
              <a:t>&lt;&lt;Keyline: short headline&gt;&gt;</a:t>
            </a:r>
          </a:p>
        </p:txBody>
      </p:sp>
      <p:sp>
        <p:nvSpPr>
          <p:cNvPr id="6" name="PRESENTATION INFOLINE"/>
          <p:cNvSpPr>
            <a:spLocks noGrp="1"/>
          </p:cNvSpPr>
          <p:nvPr>
            <p:ph type="body" sz="quarter" idx="12" hasCustomPrompt="1"/>
            <p:custDataLst>
              <p:tags r:id="rId4"/>
            </p:custDataLst>
          </p:nvPr>
        </p:nvSpPr>
        <p:spPr>
          <a:xfrm>
            <a:off x="509848" y="3158839"/>
            <a:ext cx="9942021" cy="311727"/>
          </a:xfrm>
        </p:spPr>
        <p:txBody>
          <a:bodyPr/>
          <a:lstStyle>
            <a:lvl1pPr marL="0" marR="0" indent="0" algn="l" defTabSz="1085242" rtl="0" eaLnBrk="1" fontAlgn="auto" latinLnBrk="0" hangingPunct="1">
              <a:lnSpc>
                <a:spcPts val="2381"/>
              </a:lnSpc>
              <a:spcBef>
                <a:spcPts val="1948"/>
              </a:spcBef>
              <a:spcAft>
                <a:spcPts val="0"/>
              </a:spcAft>
              <a:buClr>
                <a:schemeClr val="tx2"/>
              </a:buClr>
              <a:buSzPct val="100000"/>
              <a:buFont typeface="Symbol" pitchFamily="18" charset="2"/>
              <a:buNone/>
              <a:tabLst/>
              <a:defRPr sz="2000">
                <a:latin typeface="UBSHeadline"/>
              </a:defRPr>
            </a:lvl1pPr>
            <a:lvl2pPr marL="253586" indent="0">
              <a:buNone/>
              <a:defRPr/>
            </a:lvl2pPr>
            <a:lvl3pPr marL="493458" indent="0">
              <a:buNone/>
              <a:defRPr/>
            </a:lvl3pPr>
            <a:lvl4pPr marL="747035" indent="0">
              <a:buNone/>
              <a:defRPr/>
            </a:lvl4pPr>
            <a:lvl5pPr marL="986910" indent="0">
              <a:buNone/>
              <a:defRPr/>
            </a:lvl5pPr>
          </a:lstStyle>
          <a:p>
            <a:pPr marL="0" marR="0" lvl="0" indent="0" algn="l" defTabSz="1085242" rtl="0" eaLnBrk="1" fontAlgn="auto" latinLnBrk="0" hangingPunct="1">
              <a:lnSpc>
                <a:spcPct val="100000"/>
              </a:lnSpc>
              <a:spcBef>
                <a:spcPts val="1515"/>
              </a:spcBef>
              <a:spcAft>
                <a:spcPts val="0"/>
              </a:spcAft>
              <a:buClr>
                <a:schemeClr val="tx2"/>
              </a:buClr>
              <a:buSzPct val="100000"/>
              <a:buFont typeface="Symbol" pitchFamily="18" charset="2"/>
              <a:buNone/>
              <a:tabLst/>
              <a:defRPr/>
            </a:pPr>
            <a:r>
              <a:rPr lang="en-US" altLang="zh-TW" sz="2133" kern="0" dirty="0">
                <a:latin typeface="UBSHeadline" panose="02040503080702040204" pitchFamily="18" charset="0"/>
              </a:rPr>
              <a:t>&lt;&lt;</a:t>
            </a:r>
            <a:r>
              <a:rPr lang="en-US" altLang="zh-TW" sz="2133" kern="0" dirty="0" err="1">
                <a:latin typeface="UBSHeadline" panose="02040503080702040204" pitchFamily="18" charset="0"/>
              </a:rPr>
              <a:t>Infoline</a:t>
            </a:r>
            <a:r>
              <a:rPr lang="en-US" altLang="zh-TW" sz="2133" kern="0" dirty="0">
                <a:latin typeface="UBSHeadline" panose="02040503080702040204" pitchFamily="18" charset="0"/>
              </a:rPr>
              <a:t>: presentation description&gt;&gt;</a:t>
            </a:r>
          </a:p>
        </p:txBody>
      </p:sp>
      <p:sp>
        <p:nvSpPr>
          <p:cNvPr id="7" name="PRESENTATION PRESENTER FUNCTION"/>
          <p:cNvSpPr>
            <a:spLocks noGrp="1"/>
          </p:cNvSpPr>
          <p:nvPr>
            <p:ph type="body" sz="quarter" idx="10" hasCustomPrompt="1"/>
            <p:custDataLst>
              <p:tags r:id="rId5"/>
            </p:custDataLst>
          </p:nvPr>
        </p:nvSpPr>
        <p:spPr>
          <a:xfrm>
            <a:off x="511731" y="4181304"/>
            <a:ext cx="6060351" cy="249381"/>
          </a:xfrm>
        </p:spPr>
        <p:txBody>
          <a:bodyPr lIns="0" rIns="0">
            <a:noAutofit/>
          </a:bodyPr>
          <a:lstStyle>
            <a:lvl1pPr marL="0" indent="0">
              <a:spcBef>
                <a:spcPts val="1948"/>
              </a:spcBef>
              <a:buNone/>
              <a:defRPr sz="1867" i="0" baseline="0">
                <a:solidFill>
                  <a:schemeClr val="tx1"/>
                </a:solidFill>
                <a:latin typeface="Frutiger 55 Roman"/>
              </a:defRPr>
            </a:lvl1pPr>
          </a:lstStyle>
          <a:p>
            <a:pPr lvl="0"/>
            <a:r>
              <a:rPr lang="en-US" dirty="0"/>
              <a:t>&lt;&lt;Presenter function&gt;&gt;</a:t>
            </a:r>
          </a:p>
        </p:txBody>
      </p:sp>
      <p:sp>
        <p:nvSpPr>
          <p:cNvPr id="4" name="DraftStamp" hidden="1"/>
          <p:cNvSpPr txBox="1"/>
          <p:nvPr userDrawn="1">
            <p:custDataLst>
              <p:tags r:id="rId6"/>
            </p:custDataLst>
          </p:nvPr>
        </p:nvSpPr>
        <p:spPr>
          <a:xfrm>
            <a:off x="9421091" y="819728"/>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8" name="Picture 7"/>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20934" y="515416"/>
            <a:ext cx="1343345" cy="368221"/>
          </a:xfrm>
          <a:prstGeom prst="rect">
            <a:avLst/>
          </a:prstGeom>
        </p:spPr>
      </p:pic>
    </p:spTree>
    <p:extLst>
      <p:ext uri="{BB962C8B-B14F-4D97-AF65-F5344CB8AC3E}">
        <p14:creationId xmlns:p14="http://schemas.microsoft.com/office/powerpoint/2010/main" val="306995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08771" y="2211188"/>
            <a:ext cx="11139055" cy="939339"/>
          </a:xfrm>
        </p:spPr>
        <p:txBody>
          <a:bodyPr lIns="0" tIns="0" rIns="0" bIns="0">
            <a:noAutofit/>
          </a:bodyPr>
          <a:lstStyle>
            <a:lvl1pPr marL="0" indent="0" algn="l">
              <a:buNone/>
              <a:defRPr sz="4267" baseline="0">
                <a:solidFill>
                  <a:schemeClr val="tx1"/>
                </a:solidFill>
                <a:latin typeface="Frutiger 45 Light"/>
                <a:ea typeface="Arial Unicode MS" pitchFamily="34" charset="-128"/>
              </a:defRPr>
            </a:lvl1pPr>
            <a:lvl2pPr marL="542621" indent="0" algn="ctr">
              <a:buNone/>
              <a:defRPr>
                <a:solidFill>
                  <a:schemeClr val="tx1">
                    <a:tint val="75000"/>
                  </a:schemeClr>
                </a:solidFill>
              </a:defRPr>
            </a:lvl2pPr>
            <a:lvl3pPr marL="1085242" indent="0" algn="ctr">
              <a:buNone/>
              <a:defRPr>
                <a:solidFill>
                  <a:schemeClr val="tx1">
                    <a:tint val="75000"/>
                  </a:schemeClr>
                </a:solidFill>
              </a:defRPr>
            </a:lvl3pPr>
            <a:lvl4pPr marL="1627861" indent="0" algn="ctr">
              <a:buNone/>
              <a:defRPr>
                <a:solidFill>
                  <a:schemeClr val="tx1">
                    <a:tint val="75000"/>
                  </a:schemeClr>
                </a:solidFill>
              </a:defRPr>
            </a:lvl4pPr>
            <a:lvl5pPr marL="2170478" indent="0" algn="ctr">
              <a:buNone/>
              <a:defRPr>
                <a:solidFill>
                  <a:schemeClr val="tx1">
                    <a:tint val="75000"/>
                  </a:schemeClr>
                </a:solidFill>
              </a:defRPr>
            </a:lvl5pPr>
            <a:lvl6pPr marL="2713092" indent="0" algn="ctr">
              <a:buNone/>
              <a:defRPr>
                <a:solidFill>
                  <a:schemeClr val="tx1">
                    <a:tint val="75000"/>
                  </a:schemeClr>
                </a:solidFill>
              </a:defRPr>
            </a:lvl6pPr>
            <a:lvl7pPr marL="3255713" indent="0" algn="ctr">
              <a:buNone/>
              <a:defRPr>
                <a:solidFill>
                  <a:schemeClr val="tx1">
                    <a:tint val="75000"/>
                  </a:schemeClr>
                </a:solidFill>
              </a:defRPr>
            </a:lvl7pPr>
            <a:lvl8pPr marL="3798320" indent="0" algn="ctr">
              <a:buNone/>
              <a:defRPr>
                <a:solidFill>
                  <a:schemeClr val="tx1">
                    <a:tint val="75000"/>
                  </a:schemeClr>
                </a:solidFill>
              </a:defRPr>
            </a:lvl8pPr>
            <a:lvl9pPr marL="4340953" indent="0" algn="ctr">
              <a:buNone/>
              <a:defRPr>
                <a:solidFill>
                  <a:schemeClr val="tx1">
                    <a:tint val="75000"/>
                  </a:schemeClr>
                </a:solidFill>
              </a:defRPr>
            </a:lvl9pPr>
          </a:lstStyle>
          <a:p>
            <a:r>
              <a:rPr lang="en-US" dirty="0"/>
              <a:t>&lt;&lt;Divider title&gt;&gt;</a:t>
            </a:r>
          </a:p>
        </p:txBody>
      </p:sp>
      <p:sp>
        <p:nvSpPr>
          <p:cNvPr id="6" name="DIVIDER NUMBER"/>
          <p:cNvSpPr>
            <a:spLocks noGrp="1"/>
          </p:cNvSpPr>
          <p:nvPr>
            <p:ph type="ctrTitle" hasCustomPrompt="1"/>
          </p:nvPr>
        </p:nvSpPr>
        <p:spPr>
          <a:xfrm>
            <a:off x="508771" y="1828825"/>
            <a:ext cx="11139055" cy="349136"/>
          </a:xfrm>
        </p:spPr>
        <p:txBody>
          <a:bodyPr lIns="0" tIns="0" rIns="0" bIns="0" anchor="b" anchorCtr="0">
            <a:noAutofit/>
          </a:bodyPr>
          <a:lstStyle>
            <a:lvl1pPr>
              <a:defRPr sz="2000" baseline="0">
                <a:solidFill>
                  <a:schemeClr val="tx1"/>
                </a:solidFill>
                <a:latin typeface="+mj-lt"/>
                <a:ea typeface="Arial Unicode MS" pitchFamily="34" charset="-128"/>
              </a:defRPr>
            </a:lvl1pPr>
          </a:lstStyle>
          <a:p>
            <a:r>
              <a:rPr lang="en-US" dirty="0"/>
              <a:t>Click to edit Section / Appendix number</a:t>
            </a:r>
          </a:p>
        </p:txBody>
      </p:sp>
      <p:pic>
        <p:nvPicPr>
          <p:cNvPr id="3" name="Picture 2"/>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986891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able of Contents" preserve="1" userDrawn="1">
  <p:cSld name="Table of Contents">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259A56D2-6EE4-40D3-BDE6-F5CD68556C61}" type="slidenum">
              <a:rPr sz="800" smtClean="0">
                <a:solidFill>
                  <a:prstClr val="black"/>
                </a:solidFill>
              </a:rPr>
              <a:pPr algn="r"/>
              <a:t>‹#›</a:t>
            </a:fld>
            <a:endParaRPr sz="800" dirty="0">
              <a:solidFill>
                <a:prstClr val="black"/>
              </a:solidFill>
            </a:endParaRPr>
          </a:p>
        </p:txBody>
      </p:sp>
      <p:sp>
        <p:nvSpPr>
          <p:cNvPr id="14" name="TOC BODY"/>
          <p:cNvSpPr>
            <a:spLocks noGrp="1"/>
          </p:cNvSpPr>
          <p:nvPr>
            <p:ph type="body" sz="quarter" idx="12"/>
            <p:custDataLst>
              <p:tags r:id="rId1"/>
            </p:custDataLst>
          </p:nvPr>
        </p:nvSpPr>
        <p:spPr>
          <a:xfrm>
            <a:off x="508771" y="1238624"/>
            <a:ext cx="11139055" cy="4726081"/>
          </a:xfrm>
        </p:spPr>
        <p:txBody>
          <a:bodyPr lIns="0" rIns="0">
            <a:noAutofit/>
          </a:bodyPr>
          <a:lstStyle>
            <a:lvl1pPr marL="0" indent="0">
              <a:buNone/>
              <a:defRPr sz="1867">
                <a:latin typeface="Frutiger 55 Roman"/>
              </a:defRPr>
            </a:lvl1pPr>
            <a:lvl2pPr>
              <a:buNone/>
              <a:defRPr/>
            </a:lvl2pPr>
            <a:lvl3pPr>
              <a:buNone/>
              <a:defRPr/>
            </a:lvl3pPr>
            <a:lvl4pPr>
              <a:buNone/>
              <a:defRPr/>
            </a:lvl4pPr>
            <a:lvl5pPr>
              <a:buNone/>
              <a:defRPr/>
            </a:lvl5pPr>
          </a:lstStyle>
          <a:p>
            <a:pPr lvl="0"/>
            <a:r>
              <a:rPr lang="en-US" dirty="0"/>
              <a:t>Click to edit Master text styles</a:t>
            </a:r>
          </a:p>
        </p:txBody>
      </p:sp>
      <p:cxnSp>
        <p:nvCxnSpPr>
          <p:cNvPr id="7" name="THIN BLUE LINE"/>
          <p:cNvCxnSpPr/>
          <p:nvPr/>
        </p:nvCxnSpPr>
        <p:spPr>
          <a:xfrm>
            <a:off x="508771"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OC TITLE"/>
          <p:cNvSpPr>
            <a:spLocks noGrp="1"/>
          </p:cNvSpPr>
          <p:nvPr>
            <p:ph type="title" hasCustomPrompt="1"/>
            <p:custDataLst>
              <p:tags r:id="rId2"/>
            </p:custDataLst>
          </p:nvPr>
        </p:nvSpPr>
        <p:spPr>
          <a:xfrm>
            <a:off x="508770" y="5"/>
            <a:ext cx="11139055" cy="856211"/>
          </a:xfrm>
        </p:spPr>
        <p:txBody>
          <a:bodyPr lIns="0" tIns="0" rIns="0" bIns="0" anchor="b" anchorCtr="0">
            <a:normAutofit/>
          </a:bodyPr>
          <a:lstStyle>
            <a:lvl1pPr algn="l">
              <a:lnSpc>
                <a:spcPts val="3463"/>
              </a:lnSpc>
              <a:defRPr sz="3467">
                <a:solidFill>
                  <a:schemeClr val="tx1"/>
                </a:solidFill>
                <a:latin typeface="Frutiger 45 Light"/>
              </a:defRPr>
            </a:lvl1pPr>
          </a:lstStyle>
          <a:p>
            <a:r>
              <a:rPr lang="en-US" dirty="0"/>
              <a:t>Table of contents</a:t>
            </a:r>
          </a:p>
        </p:txBody>
      </p:sp>
      <p:grpSp>
        <p:nvGrpSpPr>
          <p:cNvPr id="9" name="PXP_GRIDLINES" hidden="1"/>
          <p:cNvGrpSpPr/>
          <p:nvPr userDrawn="1"/>
        </p:nvGrpSpPr>
        <p:grpSpPr>
          <a:xfrm>
            <a:off x="-37133" y="0"/>
            <a:ext cx="12234040" cy="6858000"/>
            <a:chOff x="-30640" y="0"/>
            <a:chExt cx="10093083" cy="7543800"/>
          </a:xfrm>
        </p:grpSpPr>
        <p:cxnSp>
          <p:nvCxnSpPr>
            <p:cNvPr id="10" name="Straight Connector 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userDrawn="1">
            <p:custDataLst>
              <p:tags r:id="rId3"/>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1325026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efault Body Slide">
    <p:spTree>
      <p:nvGrpSpPr>
        <p:cNvPr id="1" name=""/>
        <p:cNvGrpSpPr/>
        <p:nvPr/>
      </p:nvGrpSpPr>
      <p:grpSpPr>
        <a:xfrm>
          <a:off x="0" y="0"/>
          <a:ext cx="0" cy="0"/>
          <a:chOff x="0" y="0"/>
          <a:chExt cx="0" cy="0"/>
        </a:xfrm>
      </p:grpSpPr>
      <p:sp>
        <p:nvSpPr>
          <p:cNvPr id="5"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C9C5D969-4CAD-4F29-8B51-07B8CBAF6BF4}" type="slidenum">
              <a:rPr sz="800" smtClean="0">
                <a:solidFill>
                  <a:prstClr val="black"/>
                </a:solidFill>
              </a:rPr>
              <a:pPr algn="r"/>
              <a:t>‹#›</a:t>
            </a:fld>
            <a:endParaRPr sz="800" dirty="0">
              <a:solidFill>
                <a:prstClr val="black"/>
              </a:solidFill>
            </a:endParaRPr>
          </a:p>
        </p:txBody>
      </p:sp>
      <p:sp>
        <p:nvSpPr>
          <p:cNvPr id="3" name="LAYOUT BODY"/>
          <p:cNvSpPr>
            <a:spLocks noGrp="1"/>
          </p:cNvSpPr>
          <p:nvPr>
            <p:ph idx="1"/>
            <p:custDataLst>
              <p:tags r:id="rId1"/>
            </p:custDataLst>
          </p:nvPr>
        </p:nvSpPr>
        <p:spPr>
          <a:xfrm>
            <a:off x="509853" y="1683860"/>
            <a:ext cx="5569527" cy="4326992"/>
          </a:xfrm>
        </p:spPr>
        <p:txBody>
          <a:bodyPr lIns="0" tIns="0" rIns="0" bIns="0">
            <a:noAutofit/>
          </a:bodyPr>
          <a:lstStyle>
            <a:lvl1pPr marL="253586" indent="-253586">
              <a:buClr>
                <a:schemeClr val="tx2"/>
              </a:buClr>
              <a:buSzPct val="100000"/>
              <a:buFont typeface="Symbol" pitchFamily="18" charset="2"/>
              <a:buChar char="·"/>
              <a:defRPr sz="2000">
                <a:latin typeface="Frutiger 55 Roman"/>
              </a:defRPr>
            </a:lvl1pPr>
            <a:lvl2pPr marL="498593" indent="-255299">
              <a:defRPr sz="1867">
                <a:latin typeface="Frutiger 55 Roman"/>
              </a:defRPr>
            </a:lvl2pPr>
            <a:lvl3pPr marL="743611" indent="-245034">
              <a:buClr>
                <a:schemeClr val="tx1"/>
              </a:buClr>
              <a:buFont typeface="Arial" pitchFamily="34" charset="0"/>
              <a:buChar char="–"/>
              <a:defRPr sz="1867">
                <a:latin typeface="Frutiger 55 Roman"/>
              </a:defRPr>
            </a:lvl3pPr>
            <a:lvl4pPr marL="986910" indent="-243313">
              <a:buSzPct val="84000"/>
              <a:defRPr sz="1867">
                <a:latin typeface="Frutiger 55 Roman"/>
              </a:defRPr>
            </a:lvl4pPr>
            <a:lvl5pPr marL="1243501" indent="-256602">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cxnSp>
        <p:nvCxnSpPr>
          <p:cNvPr id="63"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a:xfrm>
            <a:off x="509847" y="5"/>
            <a:ext cx="11139055" cy="856211"/>
          </a:xfrm>
        </p:spPr>
        <p:txBody>
          <a:bodyPr vert="horz" lIns="0" tIns="0" rIns="0" bIns="0" rtlCol="0" anchor="b" anchorCtr="0">
            <a:normAutofit/>
          </a:bodyPr>
          <a:lstStyle>
            <a:lvl1pPr>
              <a:lnSpc>
                <a:spcPts val="3463"/>
              </a:lnSpc>
              <a:defRPr lang="en-US" sz="3467" b="0" baseline="0" dirty="0">
                <a:latin typeface="Frutiger 45 Light"/>
                <a:ea typeface="Arial Unicode MS" pitchFamily="34" charset="-128"/>
              </a:defRPr>
            </a:lvl1pPr>
          </a:lstStyle>
          <a:p>
            <a:pPr lvl="0">
              <a:lnSpc>
                <a:spcPct val="85000"/>
              </a:lnSpc>
            </a:pPr>
            <a:r>
              <a:rPr lang="en-US" dirty="0"/>
              <a:t>&lt;&lt;Page heading&gt;&gt;</a:t>
            </a:r>
          </a:p>
        </p:txBody>
      </p:sp>
      <p:grpSp>
        <p:nvGrpSpPr>
          <p:cNvPr id="7" name="PXP_GRIDLINES" hidden="1"/>
          <p:cNvGrpSpPr/>
          <p:nvPr userDrawn="1"/>
        </p:nvGrpSpPr>
        <p:grpSpPr>
          <a:xfrm>
            <a:off x="-37133" y="0"/>
            <a:ext cx="12234040" cy="68580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DraftStamp" hidden="1"/>
          <p:cNvSpPr txBox="1"/>
          <p:nvPr userDrawn="1">
            <p:custDataLst>
              <p:tags r:id="rId3"/>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20" name="Picture 19"/>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24172133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94976F55-9089-48EE-AE68-8E9544398D42}" type="slidenum">
              <a:rPr sz="800" smtClean="0">
                <a:solidFill>
                  <a:prstClr val="black"/>
                </a:solidFill>
              </a:rPr>
              <a:pPr algn="r"/>
              <a:t>‹#›</a:t>
            </a:fld>
            <a:endParaRPr sz="800" dirty="0">
              <a:solidFill>
                <a:prstClr val="black"/>
              </a:solidFill>
            </a:endParaRPr>
          </a:p>
        </p:txBody>
      </p:sp>
      <p:cxnSp>
        <p:nvCxnSpPr>
          <p:cNvPr id="6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PAGE HEADING"/>
          <p:cNvSpPr>
            <a:spLocks noGrp="1"/>
          </p:cNvSpPr>
          <p:nvPr>
            <p:ph type="title" hasCustomPrompt="1"/>
            <p:custDataLst>
              <p:tags r:id="rId1"/>
            </p:custDataLst>
          </p:nvPr>
        </p:nvSpPr>
        <p:spPr>
          <a:xfrm>
            <a:off x="509847" y="5"/>
            <a:ext cx="11139055" cy="856211"/>
          </a:xfrm>
        </p:spPr>
        <p:txBody>
          <a:bodyPr vert="horz" lIns="0" tIns="0" rIns="0" bIns="0" rtlCol="0" anchor="b" anchorCtr="0">
            <a:normAutofit/>
          </a:bodyPr>
          <a:lstStyle>
            <a:lvl1pPr>
              <a:lnSpc>
                <a:spcPts val="3463"/>
              </a:lnSpc>
              <a:defRPr lang="en-US" sz="3467" b="0" baseline="0" dirty="0">
                <a:latin typeface="Frutiger 45 Light"/>
                <a:ea typeface="Arial Unicode MS" pitchFamily="34" charset="-128"/>
              </a:defRPr>
            </a:lvl1pPr>
          </a:lstStyle>
          <a:p>
            <a:pPr lvl="0">
              <a:lnSpc>
                <a:spcPct val="85000"/>
              </a:lnSpc>
            </a:pPr>
            <a:r>
              <a:rPr lang="en-US" dirty="0"/>
              <a:t>&lt;&lt;Page heading&gt;&gt;</a:t>
            </a:r>
          </a:p>
        </p:txBody>
      </p:sp>
      <p:grpSp>
        <p:nvGrpSpPr>
          <p:cNvPr id="6" name="PXP_GRIDLINES" hidden="1"/>
          <p:cNvGrpSpPr/>
          <p:nvPr userDrawn="1"/>
        </p:nvGrpSpPr>
        <p:grpSpPr>
          <a:xfrm>
            <a:off x="-37133" y="0"/>
            <a:ext cx="12234040" cy="68580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7479965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Large 1x1 Full Height">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855E24D6-7D0A-470C-80AD-CB9E4DCBF649}" type="slidenum">
              <a:rPr sz="800" smtClean="0">
                <a:solidFill>
                  <a:prstClr val="black"/>
                </a:solidFill>
              </a:rPr>
              <a:pPr algn="r"/>
              <a:t>‹#›</a:t>
            </a:fld>
            <a:endParaRPr sz="800" dirty="0">
              <a:solidFill>
                <a:prstClr val="black"/>
              </a:solidFill>
            </a:endParaRPr>
          </a:p>
        </p:txBody>
      </p:sp>
      <p:sp>
        <p:nvSpPr>
          <p:cNvPr id="14" name="LAYOUT SOURCE"/>
          <p:cNvSpPr>
            <a:spLocks noGrp="1"/>
          </p:cNvSpPr>
          <p:nvPr>
            <p:ph type="body" idx="15" hasCustomPrompt="1"/>
            <p:custDataLst>
              <p:tags r:id="rId1"/>
            </p:custDataLst>
          </p:nvPr>
        </p:nvSpPr>
        <p:spPr>
          <a:xfrm>
            <a:off x="509847" y="5694222"/>
            <a:ext cx="11139055"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2"/>
            </p:custDataLst>
          </p:nvPr>
        </p:nvSpPr>
        <p:spPr>
          <a:xfrm>
            <a:off x="509847" y="1687492"/>
            <a:ext cx="11139055" cy="4006736"/>
          </a:xfrm>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defTabSz="986910">
              <a:buSzPct val="84000"/>
              <a:defRPr sz="1867">
                <a:latin typeface="Frutiger 55 Roman"/>
              </a:defRPr>
            </a:lvl4pPr>
            <a:lvl5pPr marL="1243501" indent="-256602">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18" name="LAYOUT HEADER"/>
          <p:cNvSpPr>
            <a:spLocks noGrp="1"/>
          </p:cNvSpPr>
          <p:nvPr>
            <p:ph type="body" idx="14" hasCustomPrompt="1"/>
            <p:custDataLst>
              <p:tags r:id="rId3"/>
            </p:custDataLst>
          </p:nvPr>
        </p:nvSpPr>
        <p:spPr>
          <a:xfrm>
            <a:off x="509847" y="1362366"/>
            <a:ext cx="11139055"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5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4"/>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p:cNvSpPr txBox="1"/>
          <p:nvPr userDrawn="1">
            <p:custDataLst>
              <p:tags r:id="rId5"/>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9" name="PXP_GRIDLINES" hidden="1"/>
          <p:cNvGrpSpPr/>
          <p:nvPr userDrawn="1"/>
        </p:nvGrpSpPr>
        <p:grpSpPr>
          <a:xfrm>
            <a:off x="-37133" y="0"/>
            <a:ext cx="12234040" cy="6858000"/>
            <a:chOff x="-30640" y="0"/>
            <a:chExt cx="10093083" cy="7543800"/>
          </a:xfrm>
        </p:grpSpPr>
        <p:cxnSp>
          <p:nvCxnSpPr>
            <p:cNvPr id="11" name="Straight Connector 1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6"/>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41012008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52FDA-33EB-4BE7-B6D1-98F9ED1769E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CDF76B8-A6BA-4C6C-89FE-15679E12D57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070305-287C-483D-91D9-D2DC0349207C}"/>
              </a:ext>
            </a:extLst>
          </p:cNvPr>
          <p:cNvSpPr>
            <a:spLocks noGrp="1"/>
          </p:cNvSpPr>
          <p:nvPr>
            <p:ph type="dt" sz="half" idx="10"/>
          </p:nvPr>
        </p:nvSpPr>
        <p:spPr/>
        <p:txBody>
          <a:bodyPr/>
          <a:lstStyle/>
          <a:p>
            <a:fld id="{38F79F67-ACB7-420E-A3B2-6F4F9BBB8A09}" type="datetimeFigureOut">
              <a:rPr lang="en-US" smtClean="0"/>
              <a:t>30-Nov-21</a:t>
            </a:fld>
            <a:endParaRPr lang="en-US"/>
          </a:p>
        </p:txBody>
      </p:sp>
      <p:sp>
        <p:nvSpPr>
          <p:cNvPr id="5" name="Footer Placeholder 4">
            <a:extLst>
              <a:ext uri="{FF2B5EF4-FFF2-40B4-BE49-F238E27FC236}">
                <a16:creationId xmlns:a16="http://schemas.microsoft.com/office/drawing/2014/main" id="{F2CE86FF-8C69-4E37-B3B1-EBD63CAEEA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1A43C1-9707-41DD-B124-8592FC9BE378}"/>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6922139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arge 1x1">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2451735E-85A4-4643-8094-642905B783F2}" type="slidenum">
              <a:rPr sz="800" smtClean="0">
                <a:solidFill>
                  <a:prstClr val="black"/>
                </a:solidFill>
              </a:rPr>
              <a:pPr algn="r"/>
              <a:t>‹#›</a:t>
            </a:fld>
            <a:endParaRPr sz="800" dirty="0">
              <a:solidFill>
                <a:prstClr val="black"/>
              </a:solidFill>
            </a:endParaRPr>
          </a:p>
        </p:txBody>
      </p:sp>
      <p:sp>
        <p:nvSpPr>
          <p:cNvPr id="12" name="LAYOUT SOURCE"/>
          <p:cNvSpPr>
            <a:spLocks noGrp="1"/>
          </p:cNvSpPr>
          <p:nvPr>
            <p:ph type="body" idx="17" hasCustomPrompt="1"/>
            <p:custDataLst>
              <p:tags r:id="rId1"/>
            </p:custDataLst>
          </p:nvPr>
        </p:nvSpPr>
        <p:spPr>
          <a:xfrm>
            <a:off x="509847" y="5681650"/>
            <a:ext cx="11139055"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1" name="LAYOUT BODY"/>
          <p:cNvSpPr>
            <a:spLocks noGrp="1"/>
          </p:cNvSpPr>
          <p:nvPr>
            <p:ph idx="16"/>
            <p:custDataLst>
              <p:tags r:id="rId2"/>
            </p:custDataLst>
          </p:nvPr>
        </p:nvSpPr>
        <p:spPr>
          <a:xfrm>
            <a:off x="509847" y="4010785"/>
            <a:ext cx="11139055"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56602">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LAYOUT HEADER"/>
          <p:cNvSpPr>
            <a:spLocks noGrp="1"/>
          </p:cNvSpPr>
          <p:nvPr>
            <p:ph type="body" idx="18" hasCustomPrompt="1"/>
            <p:custDataLst>
              <p:tags r:id="rId3"/>
            </p:custDataLst>
          </p:nvPr>
        </p:nvSpPr>
        <p:spPr>
          <a:xfrm>
            <a:off x="509847" y="3685666"/>
            <a:ext cx="11139055"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509847" y="3358350"/>
            <a:ext cx="11139055"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5"/>
            </p:custDataLst>
          </p:nvPr>
        </p:nvSpPr>
        <p:spPr>
          <a:xfrm>
            <a:off x="509847" y="1687488"/>
            <a:ext cx="11139055"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56602">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14" hasCustomPrompt="1"/>
            <p:custDataLst>
              <p:tags r:id="rId6"/>
            </p:custDataLst>
          </p:nvPr>
        </p:nvSpPr>
        <p:spPr>
          <a:xfrm>
            <a:off x="509847" y="1362366"/>
            <a:ext cx="11139055"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5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7"/>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p:cNvSpPr txBox="1"/>
          <p:nvPr userDrawn="1">
            <p:custDataLst>
              <p:tags r:id="rId8"/>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15" name="PXP_GRIDLINES" hidden="1"/>
          <p:cNvGrpSpPr/>
          <p:nvPr userDrawn="1"/>
        </p:nvGrpSpPr>
        <p:grpSpPr>
          <a:xfrm>
            <a:off x="-37133" y="0"/>
            <a:ext cx="12234040" cy="68580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9"/>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7066222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Large 2x1 Full Height">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D70D6585-CB7C-4CFA-BD76-44C70BE2929C}" type="slidenum">
              <a:rPr sz="800" smtClean="0">
                <a:solidFill>
                  <a:prstClr val="black"/>
                </a:solidFill>
              </a:rPr>
              <a:pPr algn="r"/>
              <a:t>‹#›</a:t>
            </a:fld>
            <a:endParaRPr sz="800" dirty="0">
              <a:solidFill>
                <a:prstClr val="black"/>
              </a:solidFill>
            </a:endParaRPr>
          </a:p>
        </p:txBody>
      </p:sp>
      <p:sp>
        <p:nvSpPr>
          <p:cNvPr id="12" name="LAYOUT SOURCE"/>
          <p:cNvSpPr>
            <a:spLocks noGrp="1"/>
          </p:cNvSpPr>
          <p:nvPr>
            <p:ph type="body" idx="18" hasCustomPrompt="1"/>
            <p:custDataLst>
              <p:tags r:id="rId1"/>
            </p:custDataLst>
          </p:nvPr>
        </p:nvSpPr>
        <p:spPr>
          <a:xfrm>
            <a:off x="6251182" y="5694222"/>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2"/>
            </p:custDataLst>
          </p:nvPr>
        </p:nvSpPr>
        <p:spPr>
          <a:xfrm>
            <a:off x="6251182" y="1687492"/>
            <a:ext cx="5375564"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2" name="LAYOUT HEADER"/>
          <p:cNvSpPr>
            <a:spLocks noGrp="1"/>
          </p:cNvSpPr>
          <p:nvPr>
            <p:ph type="body" idx="19" hasCustomPrompt="1"/>
            <p:custDataLst>
              <p:tags r:id="rId3"/>
            </p:custDataLst>
          </p:nvPr>
        </p:nvSpPr>
        <p:spPr>
          <a:xfrm>
            <a:off x="6251182"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509849" y="5694222"/>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5"/>
            </p:custDataLst>
          </p:nvPr>
        </p:nvSpPr>
        <p:spPr>
          <a:xfrm>
            <a:off x="509849" y="1687492"/>
            <a:ext cx="5375564"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1" name="LAYOUT HEADER"/>
          <p:cNvSpPr>
            <a:spLocks noGrp="1"/>
          </p:cNvSpPr>
          <p:nvPr>
            <p:ph type="body" idx="14" hasCustomPrompt="1"/>
            <p:custDataLst>
              <p:tags r:id="rId6"/>
            </p:custDataLst>
          </p:nvPr>
        </p:nvSpPr>
        <p:spPr>
          <a:xfrm>
            <a:off x="509849"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59"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PAGE HEADING"/>
          <p:cNvSpPr>
            <a:spLocks noGrp="1"/>
          </p:cNvSpPr>
          <p:nvPr>
            <p:ph type="title" hasCustomPrompt="1"/>
            <p:custDataLst>
              <p:tags r:id="rId7"/>
            </p:custDataLst>
          </p:nvPr>
        </p:nvSpPr>
        <p:spPr>
          <a:xfrm>
            <a:off x="509847" y="5"/>
            <a:ext cx="11139055" cy="856211"/>
          </a:xfrm>
        </p:spPr>
        <p:txBody>
          <a:bodyPr vert="horz" lIns="0" tIns="0" rIns="0" bIns="0" rtlCol="0" anchor="b" anchorCtr="0">
            <a:normAutofit/>
          </a:bodyPr>
          <a:lstStyle>
            <a:lvl1pPr>
              <a:lnSpc>
                <a:spcPts val="3463"/>
              </a:lnSpc>
              <a:defRPr lang="en-US" sz="3467" b="0" baseline="0" dirty="0">
                <a:latin typeface="Frutiger 45 Light"/>
                <a:ea typeface="Arial Unicode MS" pitchFamily="34" charset="-128"/>
              </a:defRPr>
            </a:lvl1pPr>
          </a:lstStyle>
          <a:p>
            <a:pPr lvl="0">
              <a:lnSpc>
                <a:spcPct val="85000"/>
              </a:lnSpc>
            </a:pPr>
            <a:r>
              <a:rPr lang="en-US" dirty="0"/>
              <a:t>&lt;&lt;Page heading&gt;&gt;</a:t>
            </a:r>
          </a:p>
        </p:txBody>
      </p:sp>
      <p:grpSp>
        <p:nvGrpSpPr>
          <p:cNvPr id="15" name="PXP_GRIDLINES" hidden="1"/>
          <p:cNvGrpSpPr/>
          <p:nvPr userDrawn="1"/>
        </p:nvGrpSpPr>
        <p:grpSpPr>
          <a:xfrm>
            <a:off x="-37133" y="0"/>
            <a:ext cx="12234040" cy="68580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8"/>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9"/>
            </p:custDataLst>
          </p:nvPr>
        </p:nvPicPr>
        <p:blipFill>
          <a:blip r:embed="rId11"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36082357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arge 3x1 Full Height">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9489627C-F79B-4DF9-998A-207B47061EFD}" type="slidenum">
              <a:rPr sz="800" smtClean="0">
                <a:solidFill>
                  <a:prstClr val="black"/>
                </a:solidFill>
              </a:rPr>
              <a:pPr algn="r"/>
              <a:t>‹#›</a:t>
            </a:fld>
            <a:endParaRPr sz="800" dirty="0">
              <a:solidFill>
                <a:prstClr val="black"/>
              </a:solidFill>
            </a:endParaRPr>
          </a:p>
        </p:txBody>
      </p:sp>
      <p:sp>
        <p:nvSpPr>
          <p:cNvPr id="16" name="LAYOUT SOURCE"/>
          <p:cNvSpPr>
            <a:spLocks noGrp="1"/>
          </p:cNvSpPr>
          <p:nvPr>
            <p:ph type="body" idx="21" hasCustomPrompt="1"/>
            <p:custDataLst>
              <p:tags r:id="rId1"/>
            </p:custDataLst>
          </p:nvPr>
        </p:nvSpPr>
        <p:spPr>
          <a:xfrm>
            <a:off x="8157556" y="5694222"/>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3" name="LAYOUT BODY"/>
          <p:cNvSpPr>
            <a:spLocks noGrp="1"/>
          </p:cNvSpPr>
          <p:nvPr>
            <p:ph idx="19"/>
            <p:custDataLst>
              <p:tags r:id="rId2"/>
            </p:custDataLst>
          </p:nvPr>
        </p:nvSpPr>
        <p:spPr>
          <a:xfrm>
            <a:off x="8157556" y="1687492"/>
            <a:ext cx="3480261"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3" hasCustomPrompt="1"/>
            <p:custDataLst>
              <p:tags r:id="rId3"/>
            </p:custDataLst>
          </p:nvPr>
        </p:nvSpPr>
        <p:spPr>
          <a:xfrm>
            <a:off x="8157556"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65" name="LAYOUT SOURCE"/>
          <p:cNvSpPr>
            <a:spLocks noGrp="1"/>
          </p:cNvSpPr>
          <p:nvPr>
            <p:ph type="body" idx="25" hasCustomPrompt="1"/>
            <p:custDataLst>
              <p:tags r:id="rId4"/>
            </p:custDataLst>
          </p:nvPr>
        </p:nvSpPr>
        <p:spPr>
          <a:xfrm>
            <a:off x="4333703" y="5694222"/>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5"/>
            </p:custDataLst>
          </p:nvPr>
        </p:nvSpPr>
        <p:spPr>
          <a:xfrm>
            <a:off x="4333703" y="1687492"/>
            <a:ext cx="3480261"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21025">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5" name="LAYOUT HEADER"/>
          <p:cNvSpPr>
            <a:spLocks noGrp="1"/>
          </p:cNvSpPr>
          <p:nvPr>
            <p:ph type="body" idx="22" hasCustomPrompt="1"/>
            <p:custDataLst>
              <p:tags r:id="rId6"/>
            </p:custDataLst>
          </p:nvPr>
        </p:nvSpPr>
        <p:spPr>
          <a:xfrm>
            <a:off x="4333703"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64" name="LAYOUT SOURCE"/>
          <p:cNvSpPr>
            <a:spLocks noGrp="1"/>
          </p:cNvSpPr>
          <p:nvPr>
            <p:ph type="body" idx="24" hasCustomPrompt="1"/>
            <p:custDataLst>
              <p:tags r:id="rId7"/>
            </p:custDataLst>
          </p:nvPr>
        </p:nvSpPr>
        <p:spPr>
          <a:xfrm>
            <a:off x="509848" y="5694222"/>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8"/>
            </p:custDataLst>
          </p:nvPr>
        </p:nvSpPr>
        <p:spPr>
          <a:xfrm>
            <a:off x="509848" y="1687492"/>
            <a:ext cx="3480261"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4" name="LAYOUT HEADER"/>
          <p:cNvSpPr>
            <a:spLocks noGrp="1"/>
          </p:cNvSpPr>
          <p:nvPr>
            <p:ph type="body" idx="14" hasCustomPrompt="1"/>
            <p:custDataLst>
              <p:tags r:id="rId9"/>
            </p:custDataLst>
          </p:nvPr>
        </p:nvSpPr>
        <p:spPr>
          <a:xfrm>
            <a:off x="509848"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62"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PAGE HEADING"/>
          <p:cNvSpPr>
            <a:spLocks noGrp="1"/>
          </p:cNvSpPr>
          <p:nvPr>
            <p:ph type="title" hasCustomPrompt="1"/>
            <p:custDataLst>
              <p:tags r:id="rId10"/>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p:cNvSpPr txBox="1"/>
          <p:nvPr userDrawn="1">
            <p:custDataLst>
              <p:tags r:id="rId11"/>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15" name="PXP_GRIDLINES" hidden="1"/>
          <p:cNvGrpSpPr/>
          <p:nvPr userDrawn="1"/>
        </p:nvGrpSpPr>
        <p:grpSpPr>
          <a:xfrm>
            <a:off x="-37133" y="0"/>
            <a:ext cx="12234040" cy="68580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3018872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arge 2x2">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C04BB5FE-21AD-4A47-B7F8-7792A0111F81}" type="slidenum">
              <a:rPr sz="800" smtClean="0">
                <a:solidFill>
                  <a:prstClr val="black"/>
                </a:solidFill>
              </a:rPr>
              <a:pPr algn="r"/>
              <a:t>‹#›</a:t>
            </a:fld>
            <a:endParaRPr sz="800" dirty="0">
              <a:solidFill>
                <a:prstClr val="black"/>
              </a:solidFill>
            </a:endParaRPr>
          </a:p>
        </p:txBody>
      </p:sp>
      <p:sp>
        <p:nvSpPr>
          <p:cNvPr id="19" name="LAYOUT SOURCE"/>
          <p:cNvSpPr>
            <a:spLocks noGrp="1"/>
          </p:cNvSpPr>
          <p:nvPr>
            <p:ph type="body" idx="24" hasCustomPrompt="1"/>
            <p:custDataLst>
              <p:tags r:id="rId1"/>
            </p:custDataLst>
          </p:nvPr>
        </p:nvSpPr>
        <p:spPr>
          <a:xfrm>
            <a:off x="6251182"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7" name="LAYOUT BODY"/>
          <p:cNvSpPr>
            <a:spLocks noGrp="1"/>
          </p:cNvSpPr>
          <p:nvPr>
            <p:ph idx="22"/>
            <p:custDataLst>
              <p:tags r:id="rId2"/>
            </p:custDataLst>
          </p:nvPr>
        </p:nvSpPr>
        <p:spPr>
          <a:xfrm>
            <a:off x="6251182" y="4015049"/>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23" hasCustomPrompt="1"/>
            <p:custDataLst>
              <p:tags r:id="rId3"/>
            </p:custDataLst>
          </p:nvPr>
        </p:nvSpPr>
        <p:spPr>
          <a:xfrm>
            <a:off x="6251182" y="3690851"/>
            <a:ext cx="5375564" cy="324196"/>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6251182" y="335835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5"/>
            </p:custDataLst>
          </p:nvPr>
        </p:nvSpPr>
        <p:spPr>
          <a:xfrm>
            <a:off x="6251182" y="1687488"/>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5" hasCustomPrompt="1"/>
            <p:custDataLst>
              <p:tags r:id="rId6"/>
            </p:custDataLst>
          </p:nvPr>
        </p:nvSpPr>
        <p:spPr>
          <a:xfrm>
            <a:off x="6251182"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509849"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3" name="LAYOUT BODY"/>
          <p:cNvSpPr>
            <a:spLocks noGrp="1"/>
          </p:cNvSpPr>
          <p:nvPr>
            <p:ph idx="19"/>
            <p:custDataLst>
              <p:tags r:id="rId8"/>
            </p:custDataLst>
          </p:nvPr>
        </p:nvSpPr>
        <p:spPr>
          <a:xfrm>
            <a:off x="509849" y="4015049"/>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9" name="LAYOUT HEADER"/>
          <p:cNvSpPr>
            <a:spLocks noGrp="1"/>
          </p:cNvSpPr>
          <p:nvPr>
            <p:ph type="body" idx="26" hasCustomPrompt="1"/>
            <p:custDataLst>
              <p:tags r:id="rId9"/>
            </p:custDataLst>
          </p:nvPr>
        </p:nvSpPr>
        <p:spPr>
          <a:xfrm>
            <a:off x="509849" y="3690857"/>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10"/>
            </p:custDataLst>
          </p:nvPr>
        </p:nvSpPr>
        <p:spPr>
          <a:xfrm>
            <a:off x="509849" y="335835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11"/>
            </p:custDataLst>
          </p:nvPr>
        </p:nvSpPr>
        <p:spPr>
          <a:xfrm>
            <a:off x="509849" y="1687488"/>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14" hasCustomPrompt="1"/>
            <p:custDataLst>
              <p:tags r:id="rId12"/>
            </p:custDataLst>
          </p:nvPr>
        </p:nvSpPr>
        <p:spPr>
          <a:xfrm>
            <a:off x="509849"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66"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3"/>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20" name="DOCUMENT ID"/>
          <p:cNvSpPr txBox="1"/>
          <p:nvPr userDrawn="1">
            <p:custDataLst>
              <p:tags r:id="rId14"/>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21" name="PXP_GRIDLINES" hidden="1"/>
          <p:cNvGrpSpPr/>
          <p:nvPr userDrawn="1"/>
        </p:nvGrpSpPr>
        <p:grpSpPr>
          <a:xfrm>
            <a:off x="-37133" y="0"/>
            <a:ext cx="12234040" cy="6858000"/>
            <a:chOff x="-30640" y="0"/>
            <a:chExt cx="10093083" cy="7543800"/>
          </a:xfrm>
        </p:grpSpPr>
        <p:cxnSp>
          <p:nvCxnSpPr>
            <p:cNvPr id="22" name="Straight Connector 21"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5"/>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35642326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Large 2x(1 and 2)">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7CCF9807-4BDC-4D68-8676-381180632DE6}" type="slidenum">
              <a:rPr sz="800" smtClean="0">
                <a:solidFill>
                  <a:prstClr val="black"/>
                </a:solidFill>
              </a:rPr>
              <a:pPr algn="r"/>
              <a:t>‹#›</a:t>
            </a:fld>
            <a:endParaRPr sz="800" dirty="0">
              <a:solidFill>
                <a:prstClr val="black"/>
              </a:solidFill>
            </a:endParaRPr>
          </a:p>
        </p:txBody>
      </p:sp>
      <p:sp>
        <p:nvSpPr>
          <p:cNvPr id="19" name="LAYOUT SOURCE"/>
          <p:cNvSpPr>
            <a:spLocks noGrp="1"/>
          </p:cNvSpPr>
          <p:nvPr>
            <p:ph type="body" idx="24" hasCustomPrompt="1"/>
            <p:custDataLst>
              <p:tags r:id="rId1"/>
            </p:custDataLst>
          </p:nvPr>
        </p:nvSpPr>
        <p:spPr>
          <a:xfrm>
            <a:off x="6251182"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7" name="LAYOUT BODY"/>
          <p:cNvSpPr>
            <a:spLocks noGrp="1"/>
          </p:cNvSpPr>
          <p:nvPr>
            <p:ph idx="22"/>
            <p:custDataLst>
              <p:tags r:id="rId2"/>
            </p:custDataLst>
          </p:nvPr>
        </p:nvSpPr>
        <p:spPr>
          <a:xfrm>
            <a:off x="6251182" y="4015049"/>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 name="LAYOUT HEADER"/>
          <p:cNvSpPr>
            <a:spLocks noGrp="1"/>
          </p:cNvSpPr>
          <p:nvPr>
            <p:ph type="body" idx="26" hasCustomPrompt="1"/>
            <p:custDataLst>
              <p:tags r:id="rId3"/>
            </p:custDataLst>
          </p:nvPr>
        </p:nvSpPr>
        <p:spPr>
          <a:xfrm>
            <a:off x="6251182" y="3690857"/>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6251182" y="335835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5"/>
            </p:custDataLst>
          </p:nvPr>
        </p:nvSpPr>
        <p:spPr>
          <a:xfrm>
            <a:off x="6251182" y="1687488"/>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25" hasCustomPrompt="1"/>
            <p:custDataLst>
              <p:tags r:id="rId6"/>
            </p:custDataLst>
          </p:nvPr>
        </p:nvSpPr>
        <p:spPr>
          <a:xfrm>
            <a:off x="6251182"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509849"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8"/>
            </p:custDataLst>
          </p:nvPr>
        </p:nvSpPr>
        <p:spPr>
          <a:xfrm>
            <a:off x="509849" y="1687492"/>
            <a:ext cx="5375564"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7" name="LAYOUT HEADER"/>
          <p:cNvSpPr>
            <a:spLocks noGrp="1"/>
          </p:cNvSpPr>
          <p:nvPr>
            <p:ph type="body" idx="14" hasCustomPrompt="1"/>
            <p:custDataLst>
              <p:tags r:id="rId9"/>
            </p:custDataLst>
          </p:nvPr>
        </p:nvSpPr>
        <p:spPr>
          <a:xfrm>
            <a:off x="509849"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63"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0"/>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8" name="DOCUMENT ID"/>
          <p:cNvSpPr txBox="1"/>
          <p:nvPr userDrawn="1">
            <p:custDataLst>
              <p:tags r:id="rId11"/>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15" name="PXP_GRIDLINES" hidden="1"/>
          <p:cNvGrpSpPr/>
          <p:nvPr userDrawn="1"/>
        </p:nvGrpSpPr>
        <p:grpSpPr>
          <a:xfrm>
            <a:off x="-37133" y="0"/>
            <a:ext cx="12234040" cy="6858000"/>
            <a:chOff x="-30640" y="0"/>
            <a:chExt cx="10093083" cy="7543800"/>
          </a:xfrm>
        </p:grpSpPr>
        <p:cxnSp>
          <p:nvCxnSpPr>
            <p:cNvPr id="20" name="Straight Connector 1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25854413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Large 2x(2 and 1)">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EB71FFF7-9F05-4969-ABC0-23146D694E35}" type="slidenum">
              <a:rPr sz="800" smtClean="0">
                <a:solidFill>
                  <a:prstClr val="black"/>
                </a:solidFill>
              </a:rPr>
              <a:pPr algn="r"/>
              <a:t>‹#›</a:t>
            </a:fld>
            <a:endParaRPr sz="800" dirty="0">
              <a:solidFill>
                <a:prstClr val="black"/>
              </a:solidFill>
            </a:endParaRPr>
          </a:p>
        </p:txBody>
      </p:sp>
      <p:sp>
        <p:nvSpPr>
          <p:cNvPr id="16" name="LAYOUT SOURCE"/>
          <p:cNvSpPr>
            <a:spLocks noGrp="1"/>
          </p:cNvSpPr>
          <p:nvPr>
            <p:ph type="body" idx="21" hasCustomPrompt="1"/>
            <p:custDataLst>
              <p:tags r:id="rId1"/>
            </p:custDataLst>
          </p:nvPr>
        </p:nvSpPr>
        <p:spPr>
          <a:xfrm>
            <a:off x="509849"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3" name="LAYOUT BODY"/>
          <p:cNvSpPr>
            <a:spLocks noGrp="1"/>
          </p:cNvSpPr>
          <p:nvPr>
            <p:ph idx="19"/>
            <p:custDataLst>
              <p:tags r:id="rId2"/>
            </p:custDataLst>
          </p:nvPr>
        </p:nvSpPr>
        <p:spPr>
          <a:xfrm>
            <a:off x="509849" y="4015049"/>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6" hasCustomPrompt="1"/>
            <p:custDataLst>
              <p:tags r:id="rId3"/>
            </p:custDataLst>
          </p:nvPr>
        </p:nvSpPr>
        <p:spPr>
          <a:xfrm>
            <a:off x="509849" y="3690857"/>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9" name="LAYOUT SOURCE"/>
          <p:cNvSpPr>
            <a:spLocks noGrp="1"/>
          </p:cNvSpPr>
          <p:nvPr>
            <p:ph type="body" idx="24" hasCustomPrompt="1"/>
            <p:custDataLst>
              <p:tags r:id="rId4"/>
            </p:custDataLst>
          </p:nvPr>
        </p:nvSpPr>
        <p:spPr>
          <a:xfrm>
            <a:off x="6251182"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5"/>
            </p:custDataLst>
          </p:nvPr>
        </p:nvSpPr>
        <p:spPr>
          <a:xfrm>
            <a:off x="6251182" y="1687492"/>
            <a:ext cx="5375564"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5" hasCustomPrompt="1"/>
            <p:custDataLst>
              <p:tags r:id="rId6"/>
            </p:custDataLst>
          </p:nvPr>
        </p:nvSpPr>
        <p:spPr>
          <a:xfrm>
            <a:off x="6251182"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7"/>
            </p:custDataLst>
          </p:nvPr>
        </p:nvSpPr>
        <p:spPr>
          <a:xfrm>
            <a:off x="509849" y="335835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8"/>
            </p:custDataLst>
          </p:nvPr>
        </p:nvSpPr>
        <p:spPr>
          <a:xfrm>
            <a:off x="509849" y="1687488"/>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LAYOUT HEADER"/>
          <p:cNvSpPr>
            <a:spLocks noGrp="1"/>
          </p:cNvSpPr>
          <p:nvPr>
            <p:ph type="body" idx="14" hasCustomPrompt="1"/>
            <p:custDataLst>
              <p:tags r:id="rId9"/>
            </p:custDataLst>
          </p:nvPr>
        </p:nvSpPr>
        <p:spPr>
          <a:xfrm>
            <a:off x="509849"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63"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PAGE HEADING"/>
          <p:cNvSpPr>
            <a:spLocks noGrp="1"/>
          </p:cNvSpPr>
          <p:nvPr>
            <p:ph type="title" hasCustomPrompt="1"/>
            <p:custDataLst>
              <p:tags r:id="rId10"/>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p:cNvSpPr txBox="1"/>
          <p:nvPr userDrawn="1">
            <p:custDataLst>
              <p:tags r:id="rId11"/>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15" name="PXP_GRIDLINES" hidden="1"/>
          <p:cNvGrpSpPr/>
          <p:nvPr userDrawn="1"/>
        </p:nvGrpSpPr>
        <p:grpSpPr>
          <a:xfrm>
            <a:off x="-37133" y="0"/>
            <a:ext cx="12234040" cy="68580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90339347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Large 3x2">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86A79529-9704-412A-9627-88623531B893}" type="slidenum">
              <a:rPr sz="800" smtClean="0">
                <a:solidFill>
                  <a:prstClr val="black"/>
                </a:solidFill>
              </a:rPr>
              <a:pPr algn="r"/>
              <a:t>‹#›</a:t>
            </a:fld>
            <a:endParaRPr sz="800" dirty="0">
              <a:solidFill>
                <a:prstClr val="black"/>
              </a:solidFill>
            </a:endParaRPr>
          </a:p>
        </p:txBody>
      </p:sp>
      <p:sp>
        <p:nvSpPr>
          <p:cNvPr id="25" name="LAYOUT SOURCE"/>
          <p:cNvSpPr>
            <a:spLocks noGrp="1"/>
          </p:cNvSpPr>
          <p:nvPr>
            <p:ph type="body" idx="30" hasCustomPrompt="1"/>
            <p:custDataLst>
              <p:tags r:id="rId1"/>
            </p:custDataLst>
          </p:nvPr>
        </p:nvSpPr>
        <p:spPr>
          <a:xfrm>
            <a:off x="8157556" y="568591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23" name="LAYOUT BODY"/>
          <p:cNvSpPr>
            <a:spLocks noGrp="1"/>
          </p:cNvSpPr>
          <p:nvPr>
            <p:ph idx="28"/>
            <p:custDataLst>
              <p:tags r:id="rId2"/>
            </p:custDataLst>
          </p:nvPr>
        </p:nvSpPr>
        <p:spPr>
          <a:xfrm>
            <a:off x="8157556" y="4015049"/>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8" name="LAYOUT HEADER"/>
          <p:cNvSpPr>
            <a:spLocks noGrp="1"/>
          </p:cNvSpPr>
          <p:nvPr>
            <p:ph type="body" idx="35" hasCustomPrompt="1"/>
            <p:custDataLst>
              <p:tags r:id="rId3"/>
            </p:custDataLst>
          </p:nvPr>
        </p:nvSpPr>
        <p:spPr>
          <a:xfrm>
            <a:off x="8157556" y="3690857"/>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22" name="LAYOUT SOURCE"/>
          <p:cNvSpPr>
            <a:spLocks noGrp="1"/>
          </p:cNvSpPr>
          <p:nvPr>
            <p:ph type="body" idx="27" hasCustomPrompt="1"/>
            <p:custDataLst>
              <p:tags r:id="rId4"/>
            </p:custDataLst>
          </p:nvPr>
        </p:nvSpPr>
        <p:spPr>
          <a:xfrm>
            <a:off x="4333703" y="568591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20" name="LAYOUT BODY"/>
          <p:cNvSpPr>
            <a:spLocks noGrp="1"/>
          </p:cNvSpPr>
          <p:nvPr>
            <p:ph idx="25"/>
            <p:custDataLst>
              <p:tags r:id="rId5"/>
            </p:custDataLst>
          </p:nvPr>
        </p:nvSpPr>
        <p:spPr>
          <a:xfrm>
            <a:off x="4333703" y="4015049"/>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7" name="LAYOUT HEADER"/>
          <p:cNvSpPr>
            <a:spLocks noGrp="1"/>
          </p:cNvSpPr>
          <p:nvPr>
            <p:ph type="body" idx="34" hasCustomPrompt="1"/>
            <p:custDataLst>
              <p:tags r:id="rId6"/>
            </p:custDataLst>
          </p:nvPr>
        </p:nvSpPr>
        <p:spPr>
          <a:xfrm>
            <a:off x="4333703" y="3690857"/>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9" name="LAYOUT SOURCE"/>
          <p:cNvSpPr>
            <a:spLocks noGrp="1"/>
          </p:cNvSpPr>
          <p:nvPr>
            <p:ph type="body" idx="24" hasCustomPrompt="1"/>
            <p:custDataLst>
              <p:tags r:id="rId7"/>
            </p:custDataLst>
          </p:nvPr>
        </p:nvSpPr>
        <p:spPr>
          <a:xfrm>
            <a:off x="509848" y="568591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7" name="LAYOUT BODY"/>
          <p:cNvSpPr>
            <a:spLocks noGrp="1"/>
          </p:cNvSpPr>
          <p:nvPr>
            <p:ph idx="22"/>
            <p:custDataLst>
              <p:tags r:id="rId8"/>
            </p:custDataLst>
          </p:nvPr>
        </p:nvSpPr>
        <p:spPr>
          <a:xfrm>
            <a:off x="509848" y="4015049"/>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6" name="LAYOUT HEADER"/>
          <p:cNvSpPr>
            <a:spLocks noGrp="1"/>
          </p:cNvSpPr>
          <p:nvPr>
            <p:ph type="body" idx="33" hasCustomPrompt="1"/>
            <p:custDataLst>
              <p:tags r:id="rId9"/>
            </p:custDataLst>
          </p:nvPr>
        </p:nvSpPr>
        <p:spPr>
          <a:xfrm>
            <a:off x="509848" y="3690857"/>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6" name="LAYOUT SOURCE"/>
          <p:cNvSpPr>
            <a:spLocks noGrp="1"/>
          </p:cNvSpPr>
          <p:nvPr>
            <p:ph type="body" idx="21" hasCustomPrompt="1"/>
            <p:custDataLst>
              <p:tags r:id="rId10"/>
            </p:custDataLst>
          </p:nvPr>
        </p:nvSpPr>
        <p:spPr>
          <a:xfrm>
            <a:off x="8157556" y="335835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3" name="LAYOUT BODY"/>
          <p:cNvSpPr>
            <a:spLocks noGrp="1"/>
          </p:cNvSpPr>
          <p:nvPr>
            <p:ph idx="19"/>
            <p:custDataLst>
              <p:tags r:id="rId11"/>
            </p:custDataLst>
          </p:nvPr>
        </p:nvSpPr>
        <p:spPr>
          <a:xfrm>
            <a:off x="8157556" y="1687488"/>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LAYOUT HEADER"/>
          <p:cNvSpPr>
            <a:spLocks noGrp="1"/>
          </p:cNvSpPr>
          <p:nvPr>
            <p:ph type="body" idx="32" hasCustomPrompt="1"/>
            <p:custDataLst>
              <p:tags r:id="rId12"/>
            </p:custDataLst>
          </p:nvPr>
        </p:nvSpPr>
        <p:spPr>
          <a:xfrm>
            <a:off x="8157556"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2" name="LAYOUT SOURCE"/>
          <p:cNvSpPr>
            <a:spLocks noGrp="1"/>
          </p:cNvSpPr>
          <p:nvPr>
            <p:ph type="body" idx="18" hasCustomPrompt="1"/>
            <p:custDataLst>
              <p:tags r:id="rId13"/>
            </p:custDataLst>
          </p:nvPr>
        </p:nvSpPr>
        <p:spPr>
          <a:xfrm>
            <a:off x="4333703" y="335835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14"/>
            </p:custDataLst>
          </p:nvPr>
        </p:nvSpPr>
        <p:spPr>
          <a:xfrm>
            <a:off x="4333703" y="1687488"/>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4" name="LAYOUT HEADER"/>
          <p:cNvSpPr>
            <a:spLocks noGrp="1"/>
          </p:cNvSpPr>
          <p:nvPr>
            <p:ph type="body" idx="31" hasCustomPrompt="1"/>
            <p:custDataLst>
              <p:tags r:id="rId15"/>
            </p:custDataLst>
          </p:nvPr>
        </p:nvSpPr>
        <p:spPr>
          <a:xfrm>
            <a:off x="4333703"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16"/>
            </p:custDataLst>
          </p:nvPr>
        </p:nvSpPr>
        <p:spPr>
          <a:xfrm>
            <a:off x="509848" y="335835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17"/>
            </p:custDataLst>
          </p:nvPr>
        </p:nvSpPr>
        <p:spPr>
          <a:xfrm>
            <a:off x="509848" y="1687488"/>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3" name="LAYOUT HEADER"/>
          <p:cNvSpPr>
            <a:spLocks noGrp="1"/>
          </p:cNvSpPr>
          <p:nvPr>
            <p:ph type="body" idx="14" hasCustomPrompt="1"/>
            <p:custDataLst>
              <p:tags r:id="rId18"/>
            </p:custDataLst>
          </p:nvPr>
        </p:nvSpPr>
        <p:spPr>
          <a:xfrm>
            <a:off x="509848"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7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19"/>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26" name="DOCUMENT ID"/>
          <p:cNvSpPr txBox="1"/>
          <p:nvPr userDrawn="1">
            <p:custDataLst>
              <p:tags r:id="rId20"/>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24" name="PXP_GRIDLINES" hidden="1"/>
          <p:cNvGrpSpPr/>
          <p:nvPr userDrawn="1"/>
        </p:nvGrpSpPr>
        <p:grpSpPr>
          <a:xfrm>
            <a:off x="-37133" y="0"/>
            <a:ext cx="12234040" cy="6858000"/>
            <a:chOff x="-30640" y="0"/>
            <a:chExt cx="10093083" cy="7543800"/>
          </a:xfrm>
        </p:grpSpPr>
        <p:cxnSp>
          <p:nvCxnSpPr>
            <p:cNvPr id="27" name="Straight Connector 2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1"/>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7191437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isclaimer Page">
    <p:spTree>
      <p:nvGrpSpPr>
        <p:cNvPr id="1" name=""/>
        <p:cNvGrpSpPr/>
        <p:nvPr/>
      </p:nvGrpSpPr>
      <p:grpSpPr>
        <a:xfrm>
          <a:off x="0" y="0"/>
          <a:ext cx="0" cy="0"/>
          <a:chOff x="0" y="0"/>
          <a:chExt cx="0" cy="0"/>
        </a:xfrm>
      </p:grpSpPr>
      <p:sp>
        <p:nvSpPr>
          <p:cNvPr id="3"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FD2363B6-C2A5-4798-A9CC-51C31EECAC2F}" type="slidenum">
              <a:rPr sz="800" smtClean="0">
                <a:solidFill>
                  <a:prstClr val="black"/>
                </a:solidFill>
              </a:rPr>
              <a:pPr algn="r"/>
              <a:t>‹#›</a:t>
            </a:fld>
            <a:endParaRPr sz="800" dirty="0">
              <a:solidFill>
                <a:prstClr val="black"/>
              </a:solidFill>
            </a:endParaRPr>
          </a:p>
        </p:txBody>
      </p:sp>
      <p:cxnSp>
        <p:nvCxnSpPr>
          <p:cNvPr id="63"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 name="PXP_GRIDLINES" hidden="1"/>
          <p:cNvGrpSpPr/>
          <p:nvPr userDrawn="1"/>
        </p:nvGrpSpPr>
        <p:grpSpPr>
          <a:xfrm>
            <a:off x="-37133" y="0"/>
            <a:ext cx="12234040" cy="6858000"/>
            <a:chOff x="-30640" y="0"/>
            <a:chExt cx="10093083" cy="7543800"/>
          </a:xfrm>
        </p:grpSpPr>
        <p:cxnSp>
          <p:nvCxnSpPr>
            <p:cNvPr id="7" name="Straight Connector 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8" name="Straight Connector 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33476887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ontact Page" preserve="1" userDrawn="1">
  <p:cSld name="Contact Page">
    <p:spTree>
      <p:nvGrpSpPr>
        <p:cNvPr id="1" name=""/>
        <p:cNvGrpSpPr/>
        <p:nvPr/>
      </p:nvGrpSpPr>
      <p:grpSpPr>
        <a:xfrm>
          <a:off x="0" y="0"/>
          <a:ext cx="0" cy="0"/>
          <a:chOff x="0" y="0"/>
          <a:chExt cx="0" cy="0"/>
        </a:xfrm>
      </p:grpSpPr>
      <p:sp>
        <p:nvSpPr>
          <p:cNvPr id="3"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F844A95E-171B-43E0-919B-08407017EAD1}" type="slidenum">
              <a:rPr sz="800" smtClean="0">
                <a:solidFill>
                  <a:prstClr val="black"/>
                </a:solidFill>
              </a:rPr>
              <a:pPr algn="r"/>
              <a:t>‹#›</a:t>
            </a:fld>
            <a:endParaRPr sz="800" dirty="0">
              <a:solidFill>
                <a:prstClr val="black"/>
              </a:solidFill>
            </a:endParaRPr>
          </a:p>
        </p:txBody>
      </p:sp>
      <p:cxnSp>
        <p:nvCxnSpPr>
          <p:cNvPr id="65"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PAGE HEADING"/>
          <p:cNvSpPr>
            <a:spLocks noGrp="1"/>
          </p:cNvSpPr>
          <p:nvPr>
            <p:ph type="title" hasCustomPrompt="1"/>
            <p:custDataLst>
              <p:tags r:id="rId1"/>
            </p:custDataLst>
          </p:nvPr>
        </p:nvSpPr>
        <p:spPr>
          <a:xfrm>
            <a:off x="509847" y="5"/>
            <a:ext cx="11139055" cy="856211"/>
          </a:xfrm>
        </p:spPr>
        <p:txBody>
          <a:bodyPr vert="horz" lIns="0" tIns="0" rIns="0" bIns="0" rtlCol="0" anchor="b" anchorCtr="0">
            <a:normAutofit/>
          </a:bodyPr>
          <a:lstStyle>
            <a:lvl1pPr>
              <a:lnSpc>
                <a:spcPts val="3463"/>
              </a:lnSpc>
              <a:defRPr lang="en-US" sz="3467" b="0" baseline="0" dirty="0">
                <a:latin typeface="Frutiger 45 Light"/>
                <a:ea typeface="Arial Unicode MS" pitchFamily="34" charset="-128"/>
              </a:defRPr>
            </a:lvl1pPr>
          </a:lstStyle>
          <a:p>
            <a:pPr lvl="0">
              <a:lnSpc>
                <a:spcPct val="85000"/>
              </a:lnSpc>
            </a:pPr>
            <a:r>
              <a:rPr lang="en-US" dirty="0"/>
              <a:t>Contact information</a:t>
            </a:r>
          </a:p>
        </p:txBody>
      </p:sp>
      <p:grpSp>
        <p:nvGrpSpPr>
          <p:cNvPr id="6" name="PXP_GRIDLINES" hidden="1"/>
          <p:cNvGrpSpPr/>
          <p:nvPr userDrawn="1"/>
        </p:nvGrpSpPr>
        <p:grpSpPr>
          <a:xfrm>
            <a:off x="-37133" y="0"/>
            <a:ext cx="12234040" cy="68580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26858050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Blank Slide_RR">
    <p:spTree>
      <p:nvGrpSpPr>
        <p:cNvPr id="1" name=""/>
        <p:cNvGrpSpPr/>
        <p:nvPr/>
      </p:nvGrpSpPr>
      <p:grpSpPr>
        <a:xfrm>
          <a:off x="0" y="0"/>
          <a:ext cx="0" cy="0"/>
          <a:chOff x="0" y="0"/>
          <a:chExt cx="0" cy="0"/>
        </a:xfrm>
      </p:grpSpPr>
      <p:sp>
        <p:nvSpPr>
          <p:cNvPr id="5" name="DOCUMENT ID" hidden="1"/>
          <p:cNvSpPr txBox="1"/>
          <p:nvPr userDrawn="1">
            <p:custDataLst>
              <p:tags r:id="rId1"/>
            </p:custDataLst>
          </p:nvPr>
        </p:nvSpPr>
        <p:spPr>
          <a:xfrm>
            <a:off x="2784389" y="382450"/>
            <a:ext cx="8863060" cy="92333"/>
          </a:xfrm>
          <a:prstGeom prst="rect">
            <a:avLst/>
          </a:prstGeom>
        </p:spPr>
        <p:txBody>
          <a:bodyPr lIns="0" tIns="0" rIns="0" bIns="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a:defRPr/>
            </a:pPr>
            <a:r>
              <a:rPr lang="en-US" sz="600" dirty="0">
                <a:ea typeface="+mn-ea"/>
              </a:rPr>
              <a:t>[printed: ____] [saved: ____] C:\ProgramData\PresXpress\PresXpress\PresPrint.potx</a:t>
            </a:r>
          </a:p>
        </p:txBody>
      </p:sp>
      <p:sp>
        <p:nvSpPr>
          <p:cNvPr id="6" name="DraftStamp" hidden="1"/>
          <p:cNvSpPr txBox="1">
            <a:spLocks noChangeArrowheads="1"/>
          </p:cNvSpPr>
          <p:nvPr userDrawn="1">
            <p:custDataLst>
              <p:tags r:id="rId2"/>
            </p:custDataLst>
          </p:nvPr>
        </p:nvSpPr>
        <p:spPr bwMode="auto">
          <a:xfrm>
            <a:off x="509924" y="230910"/>
            <a:ext cx="1308485" cy="300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lstStyle>
            <a:lvl1pPr eaLnBrk="0" hangingPunct="0">
              <a:spcBef>
                <a:spcPct val="50000"/>
              </a:spcBef>
              <a:defRPr>
                <a:solidFill>
                  <a:schemeClr val="tx1"/>
                </a:solidFill>
                <a:latin typeface="Frutiger 55 Roman" pitchFamily="34" charset="0"/>
                <a:ea typeface="MS PGothic" pitchFamily="34" charset="-128"/>
              </a:defRPr>
            </a:lvl1pPr>
            <a:lvl2pPr marL="742950" indent="-285750" eaLnBrk="0" hangingPunct="0">
              <a:spcBef>
                <a:spcPct val="50000"/>
              </a:spcBef>
              <a:defRPr>
                <a:solidFill>
                  <a:schemeClr val="tx1"/>
                </a:solidFill>
                <a:latin typeface="Frutiger 55 Roman" pitchFamily="34" charset="0"/>
                <a:ea typeface="MS PGothic" pitchFamily="34" charset="-128"/>
              </a:defRPr>
            </a:lvl2pPr>
            <a:lvl3pPr marL="1143000" indent="-228600" eaLnBrk="0" hangingPunct="0">
              <a:spcBef>
                <a:spcPct val="50000"/>
              </a:spcBef>
              <a:defRPr>
                <a:solidFill>
                  <a:schemeClr val="tx1"/>
                </a:solidFill>
                <a:latin typeface="Frutiger 55 Roman" pitchFamily="34" charset="0"/>
                <a:ea typeface="MS PGothic" pitchFamily="34" charset="-128"/>
              </a:defRPr>
            </a:lvl3pPr>
            <a:lvl4pPr marL="1600200" indent="-228600" eaLnBrk="0" hangingPunct="0">
              <a:spcBef>
                <a:spcPct val="50000"/>
              </a:spcBef>
              <a:defRPr>
                <a:solidFill>
                  <a:schemeClr val="tx1"/>
                </a:solidFill>
                <a:latin typeface="Frutiger 55 Roman" pitchFamily="34" charset="0"/>
                <a:ea typeface="MS PGothic" pitchFamily="34" charset="-128"/>
              </a:defRPr>
            </a:lvl4pPr>
            <a:lvl5pPr marL="2057400" indent="-228600" eaLnBrk="0" hangingPunct="0">
              <a:spcBef>
                <a:spcPct val="50000"/>
              </a:spcBef>
              <a:defRPr>
                <a:solidFill>
                  <a:schemeClr val="tx1"/>
                </a:solidFill>
                <a:latin typeface="Frutiger 55 Roman" pitchFamily="34" charset="0"/>
                <a:ea typeface="MS PGothic" pitchFamily="34" charset="-128"/>
              </a:defRPr>
            </a:lvl5pPr>
            <a:lvl6pPr marL="2514600" indent="-228600" eaLnBrk="0" fontAlgn="base" hangingPunct="0">
              <a:spcBef>
                <a:spcPct val="50000"/>
              </a:spcBef>
              <a:spcAft>
                <a:spcPct val="0"/>
              </a:spcAft>
              <a:defRPr>
                <a:solidFill>
                  <a:schemeClr val="tx1"/>
                </a:solidFill>
                <a:latin typeface="Frutiger 55 Roman" pitchFamily="34" charset="0"/>
                <a:ea typeface="MS PGothic" pitchFamily="34" charset="-128"/>
              </a:defRPr>
            </a:lvl6pPr>
            <a:lvl7pPr marL="2971800" indent="-228600" eaLnBrk="0" fontAlgn="base" hangingPunct="0">
              <a:spcBef>
                <a:spcPct val="50000"/>
              </a:spcBef>
              <a:spcAft>
                <a:spcPct val="0"/>
              </a:spcAft>
              <a:defRPr>
                <a:solidFill>
                  <a:schemeClr val="tx1"/>
                </a:solidFill>
                <a:latin typeface="Frutiger 55 Roman" pitchFamily="34" charset="0"/>
                <a:ea typeface="MS PGothic" pitchFamily="34" charset="-128"/>
              </a:defRPr>
            </a:lvl7pPr>
            <a:lvl8pPr marL="3429000" indent="-228600" eaLnBrk="0" fontAlgn="base" hangingPunct="0">
              <a:spcBef>
                <a:spcPct val="50000"/>
              </a:spcBef>
              <a:spcAft>
                <a:spcPct val="0"/>
              </a:spcAft>
              <a:defRPr>
                <a:solidFill>
                  <a:schemeClr val="tx1"/>
                </a:solidFill>
                <a:latin typeface="Frutiger 55 Roman" pitchFamily="34" charset="0"/>
                <a:ea typeface="MS PGothic" pitchFamily="34" charset="-128"/>
              </a:defRPr>
            </a:lvl8pPr>
            <a:lvl9pPr marL="3886200" indent="-228600" eaLnBrk="0" fontAlgn="base" hangingPunct="0">
              <a:spcBef>
                <a:spcPct val="50000"/>
              </a:spcBef>
              <a:spcAft>
                <a:spcPct val="0"/>
              </a:spcAft>
              <a:defRPr>
                <a:solidFill>
                  <a:schemeClr val="tx1"/>
                </a:solidFill>
                <a:latin typeface="Frutiger 55 Roman" pitchFamily="34" charset="0"/>
                <a:ea typeface="MS PGothic" pitchFamily="34" charset="-128"/>
              </a:defRPr>
            </a:lvl9pPr>
          </a:lstStyle>
          <a:p>
            <a:pPr>
              <a:spcBef>
                <a:spcPct val="0"/>
              </a:spcBef>
              <a:defRPr/>
            </a:pPr>
            <a:r>
              <a:rPr lang="en-US" altLang="en-US" sz="2200" b="1" dirty="0">
                <a:solidFill>
                  <a:srgbClr val="E60000"/>
                </a:solidFill>
                <a:cs typeface="Arial" charset="0"/>
              </a:rPr>
              <a:t>Draft</a:t>
            </a:r>
          </a:p>
        </p:txBody>
      </p:sp>
      <p:pic>
        <p:nvPicPr>
          <p:cNvPr id="7" name="Picture 7"/>
          <p:cNvPicPr>
            <a:picLocks noChangeAspect="1"/>
          </p:cNvPicPr>
          <p:nvPr userDrawn="1">
            <p:custDataLst>
              <p:tags r:id="rId3"/>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519548" y="6297434"/>
            <a:ext cx="1056409" cy="345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PAGE HEADING"/>
          <p:cNvSpPr>
            <a:spLocks noGrp="1"/>
          </p:cNvSpPr>
          <p:nvPr>
            <p:ph type="title"/>
          </p:nvPr>
        </p:nvSpPr>
        <p:spPr>
          <a:xfrm>
            <a:off x="509849" y="5"/>
            <a:ext cx="11139055" cy="856211"/>
          </a:xfrm>
        </p:spPr>
        <p:txBody>
          <a:bodyPr rtlCol="0">
            <a:normAutofit/>
          </a:bodyPr>
          <a:lstStyle>
            <a:lvl1pPr>
              <a:lnSpc>
                <a:spcPts val="2909"/>
              </a:lnSpc>
              <a:defRPr lang="en-US" sz="2500" b="0" baseline="0" dirty="0">
                <a:latin typeface="Frutiger 45 Light"/>
                <a:ea typeface="Arial Unicode MS" pitchFamily="34" charset="-128"/>
              </a:defRPr>
            </a:lvl1pPr>
          </a:lstStyle>
          <a:p>
            <a:pPr lvl="0"/>
            <a:r>
              <a:rPr lang="en-US" dirty="0"/>
              <a:t>Click to edit Master title style</a:t>
            </a:r>
          </a:p>
        </p:txBody>
      </p:sp>
      <p:cxnSp>
        <p:nvCxnSpPr>
          <p:cNvPr id="8" name="THIN BLUE LINE"/>
          <p:cNvCxnSpPr/>
          <p:nvPr userDrawn="1">
            <p:custDataLst>
              <p:tags r:id="rId4"/>
            </p:custDataLst>
          </p:nvPr>
        </p:nvCxnSpPr>
        <p:spPr>
          <a:xfrm>
            <a:off x="509849" y="938068"/>
            <a:ext cx="1113905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Slide Number Textbox" hidden="1"/>
          <p:cNvSpPr txBox="1"/>
          <p:nvPr userDrawn="1"/>
        </p:nvSpPr>
        <p:spPr>
          <a:xfrm>
            <a:off x="11368622" y="6373098"/>
            <a:ext cx="453421" cy="349135"/>
          </a:xfrm>
          <a:prstGeom prst="rect">
            <a:avLst/>
          </a:prstGeom>
          <a:noFill/>
        </p:spPr>
        <p:txBody>
          <a:bodyPr vert="horz" wrap="square" lIns="0" tIns="0" rIns="0" bIns="0" rtlCol="0" anchor="b">
            <a:noAutofit/>
          </a:bodyPr>
          <a:lstStyle/>
          <a:p>
            <a:pPr algn="r"/>
            <a:fld id="{94976F55-9089-48EE-AE68-8E9544398D42}" type="slidenum">
              <a:rPr lang="en-GB" sz="900" smtClean="0">
                <a:solidFill>
                  <a:prstClr val="black"/>
                </a:solidFill>
                <a:latin typeface="Frutiger 45 Light" panose="020B0603020202020204" pitchFamily="34" charset="0"/>
              </a:rPr>
              <a:pPr algn="r"/>
              <a:t>‹#›</a:t>
            </a:fld>
            <a:endParaRPr lang="en-GB" sz="900" dirty="0">
              <a:solidFill>
                <a:prstClr val="black"/>
              </a:solidFill>
              <a:latin typeface="Frutiger 45 Light" panose="020B0603020202020204" pitchFamily="34" charset="0"/>
            </a:endParaRPr>
          </a:p>
        </p:txBody>
      </p:sp>
    </p:spTree>
    <p:extLst>
      <p:ext uri="{BB962C8B-B14F-4D97-AF65-F5344CB8AC3E}">
        <p14:creationId xmlns:p14="http://schemas.microsoft.com/office/powerpoint/2010/main" val="27266835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FF37E-FD7A-49C3-99FD-1E6950039BF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A43C70B-6027-4DA3-BE64-972AA79717F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6674B6B-DD3A-4C10-9FBD-0D8C5BF01DC9}"/>
              </a:ext>
            </a:extLst>
          </p:cNvPr>
          <p:cNvSpPr>
            <a:spLocks noGrp="1"/>
          </p:cNvSpPr>
          <p:nvPr>
            <p:ph type="dt" sz="half" idx="10"/>
          </p:nvPr>
        </p:nvSpPr>
        <p:spPr/>
        <p:txBody>
          <a:bodyPr/>
          <a:lstStyle/>
          <a:p>
            <a:fld id="{38F79F67-ACB7-420E-A3B2-6F4F9BBB8A09}" type="datetimeFigureOut">
              <a:rPr lang="en-US" smtClean="0"/>
              <a:t>30-Nov-21</a:t>
            </a:fld>
            <a:endParaRPr lang="en-US"/>
          </a:p>
        </p:txBody>
      </p:sp>
      <p:sp>
        <p:nvSpPr>
          <p:cNvPr id="5" name="Footer Placeholder 4">
            <a:extLst>
              <a:ext uri="{FF2B5EF4-FFF2-40B4-BE49-F238E27FC236}">
                <a16:creationId xmlns:a16="http://schemas.microsoft.com/office/drawing/2014/main" id="{EEA9C92A-6CA6-4158-AD65-A436E3A68F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F6B7B7-4449-4BE3-94D5-368BA13A3E9F}"/>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18166691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1D2D1-D655-4DDE-ACA6-413E9A4B093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1424886-CEEC-47C9-8FD1-848F71D5FD3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0B54C44-5DB2-4EB9-9A61-ECD02D2AEB4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4A85F8C-F7C6-49F0-9C0B-DC08A35FF3D6}"/>
              </a:ext>
            </a:extLst>
          </p:cNvPr>
          <p:cNvSpPr>
            <a:spLocks noGrp="1"/>
          </p:cNvSpPr>
          <p:nvPr>
            <p:ph type="dt" sz="half" idx="10"/>
          </p:nvPr>
        </p:nvSpPr>
        <p:spPr/>
        <p:txBody>
          <a:bodyPr/>
          <a:lstStyle/>
          <a:p>
            <a:fld id="{38F79F67-ACB7-420E-A3B2-6F4F9BBB8A09}" type="datetimeFigureOut">
              <a:rPr lang="en-US" smtClean="0"/>
              <a:t>30-Nov-21</a:t>
            </a:fld>
            <a:endParaRPr lang="en-US"/>
          </a:p>
        </p:txBody>
      </p:sp>
      <p:sp>
        <p:nvSpPr>
          <p:cNvPr id="6" name="Footer Placeholder 5">
            <a:extLst>
              <a:ext uri="{FF2B5EF4-FFF2-40B4-BE49-F238E27FC236}">
                <a16:creationId xmlns:a16="http://schemas.microsoft.com/office/drawing/2014/main" id="{66F4A3AB-5927-4C8E-A8DA-6D5D05B9AC1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37CA07-F0BC-4CE8-ACAB-FCB84EA86EC4}"/>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39236566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57949E-B9D7-48E7-9846-0E7B30FDA3D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DF0E4F0-4F01-49C0-A622-02B67963B40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777A898-24CB-4677-9783-5BE6A9BCAB6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5E029CC-07FD-48B5-A7BF-4EF516CBF9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0FB50CF-0F46-4E72-AB0A-26EB5527A0C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0BD24F-06C2-4B78-9A38-BB9827D36560}"/>
              </a:ext>
            </a:extLst>
          </p:cNvPr>
          <p:cNvSpPr>
            <a:spLocks noGrp="1"/>
          </p:cNvSpPr>
          <p:nvPr>
            <p:ph type="dt" sz="half" idx="10"/>
          </p:nvPr>
        </p:nvSpPr>
        <p:spPr/>
        <p:txBody>
          <a:bodyPr/>
          <a:lstStyle/>
          <a:p>
            <a:fld id="{38F79F67-ACB7-420E-A3B2-6F4F9BBB8A09}" type="datetimeFigureOut">
              <a:rPr lang="en-US" smtClean="0"/>
              <a:t>30-Nov-21</a:t>
            </a:fld>
            <a:endParaRPr lang="en-US"/>
          </a:p>
        </p:txBody>
      </p:sp>
      <p:sp>
        <p:nvSpPr>
          <p:cNvPr id="8" name="Footer Placeholder 7">
            <a:extLst>
              <a:ext uri="{FF2B5EF4-FFF2-40B4-BE49-F238E27FC236}">
                <a16:creationId xmlns:a16="http://schemas.microsoft.com/office/drawing/2014/main" id="{732C7F69-0289-4060-B193-1BF289B012B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1AD92B2-E956-42E9-9882-255D6110C076}"/>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6897279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3FC9C-7A07-4C90-A4DF-19D594CA8CD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B7199A6-617C-4957-85D6-B91661723DA7}"/>
              </a:ext>
            </a:extLst>
          </p:cNvPr>
          <p:cNvSpPr>
            <a:spLocks noGrp="1"/>
          </p:cNvSpPr>
          <p:nvPr>
            <p:ph type="dt" sz="half" idx="10"/>
          </p:nvPr>
        </p:nvSpPr>
        <p:spPr/>
        <p:txBody>
          <a:bodyPr/>
          <a:lstStyle/>
          <a:p>
            <a:fld id="{38F79F67-ACB7-420E-A3B2-6F4F9BBB8A09}" type="datetimeFigureOut">
              <a:rPr lang="en-US" smtClean="0"/>
              <a:t>30-Nov-21</a:t>
            </a:fld>
            <a:endParaRPr lang="en-US"/>
          </a:p>
        </p:txBody>
      </p:sp>
      <p:sp>
        <p:nvSpPr>
          <p:cNvPr id="4" name="Footer Placeholder 3">
            <a:extLst>
              <a:ext uri="{FF2B5EF4-FFF2-40B4-BE49-F238E27FC236}">
                <a16:creationId xmlns:a16="http://schemas.microsoft.com/office/drawing/2014/main" id="{B7A3603E-7D40-4B09-8BD7-F4C054419CE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DA1734F-629A-4C41-9E72-B0C7FD7CD69E}"/>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3291922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E59C40C-39ED-4E5F-B7F9-B71F783EE934}"/>
              </a:ext>
            </a:extLst>
          </p:cNvPr>
          <p:cNvSpPr>
            <a:spLocks noGrp="1"/>
          </p:cNvSpPr>
          <p:nvPr>
            <p:ph type="dt" sz="half" idx="10"/>
          </p:nvPr>
        </p:nvSpPr>
        <p:spPr/>
        <p:txBody>
          <a:bodyPr/>
          <a:lstStyle/>
          <a:p>
            <a:fld id="{38F79F67-ACB7-420E-A3B2-6F4F9BBB8A09}" type="datetimeFigureOut">
              <a:rPr lang="en-US" smtClean="0"/>
              <a:t>30-Nov-21</a:t>
            </a:fld>
            <a:endParaRPr lang="en-US"/>
          </a:p>
        </p:txBody>
      </p:sp>
      <p:sp>
        <p:nvSpPr>
          <p:cNvPr id="3" name="Footer Placeholder 2">
            <a:extLst>
              <a:ext uri="{FF2B5EF4-FFF2-40B4-BE49-F238E27FC236}">
                <a16:creationId xmlns:a16="http://schemas.microsoft.com/office/drawing/2014/main" id="{D3625278-ECCA-438E-A692-F79EB55657C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4F374DB-DFCC-42F7-AF7D-694330EE659B}"/>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4150621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E0838F-5506-4304-9769-F37A5390D3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9615BC2-A689-42EC-A2DD-5A3EF9A80F5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A9C9DEE-4C37-4CF8-9804-A6F6934699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0138FF-BAF9-4706-8323-B5CD4BD48FEF}"/>
              </a:ext>
            </a:extLst>
          </p:cNvPr>
          <p:cNvSpPr>
            <a:spLocks noGrp="1"/>
          </p:cNvSpPr>
          <p:nvPr>
            <p:ph type="dt" sz="half" idx="10"/>
          </p:nvPr>
        </p:nvSpPr>
        <p:spPr/>
        <p:txBody>
          <a:bodyPr/>
          <a:lstStyle/>
          <a:p>
            <a:fld id="{38F79F67-ACB7-420E-A3B2-6F4F9BBB8A09}" type="datetimeFigureOut">
              <a:rPr lang="en-US" smtClean="0"/>
              <a:t>30-Nov-21</a:t>
            </a:fld>
            <a:endParaRPr lang="en-US"/>
          </a:p>
        </p:txBody>
      </p:sp>
      <p:sp>
        <p:nvSpPr>
          <p:cNvPr id="6" name="Footer Placeholder 5">
            <a:extLst>
              <a:ext uri="{FF2B5EF4-FFF2-40B4-BE49-F238E27FC236}">
                <a16:creationId xmlns:a16="http://schemas.microsoft.com/office/drawing/2014/main" id="{291C193B-8B4E-4B65-8C35-861D46BDB4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36D86C4-8FB8-4F4F-B9DF-CE7831D6FB23}"/>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3985867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88A10-EC75-40BC-A6CA-D0AE96EFCA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270B46F-E2A4-4E98-8D4F-21D548F321F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E8951D9-3258-4D89-92BF-ACCA6ADB28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C2DA73F-C763-49BA-9D5D-4BD4E2A9DE88}"/>
              </a:ext>
            </a:extLst>
          </p:cNvPr>
          <p:cNvSpPr>
            <a:spLocks noGrp="1"/>
          </p:cNvSpPr>
          <p:nvPr>
            <p:ph type="dt" sz="half" idx="10"/>
          </p:nvPr>
        </p:nvSpPr>
        <p:spPr/>
        <p:txBody>
          <a:bodyPr/>
          <a:lstStyle/>
          <a:p>
            <a:fld id="{38F79F67-ACB7-420E-A3B2-6F4F9BBB8A09}" type="datetimeFigureOut">
              <a:rPr lang="en-US" smtClean="0"/>
              <a:t>30-Nov-21</a:t>
            </a:fld>
            <a:endParaRPr lang="en-US"/>
          </a:p>
        </p:txBody>
      </p:sp>
      <p:sp>
        <p:nvSpPr>
          <p:cNvPr id="6" name="Footer Placeholder 5">
            <a:extLst>
              <a:ext uri="{FF2B5EF4-FFF2-40B4-BE49-F238E27FC236}">
                <a16:creationId xmlns:a16="http://schemas.microsoft.com/office/drawing/2014/main" id="{3E650BB4-7959-4076-BAC2-397EC1AE6A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E86224-B5E5-4657-90F8-3F4567450B8D}"/>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40225297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6F6EC74-99EB-49C9-BFBE-BF3E422177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EFFDBB2-451C-427A-9EC0-24EC2B84176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B6CB623-6219-41B8-86A0-CF840A32C90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F79F67-ACB7-420E-A3B2-6F4F9BBB8A09}" type="datetimeFigureOut">
              <a:rPr lang="en-US" smtClean="0"/>
              <a:t>30-Nov-21</a:t>
            </a:fld>
            <a:endParaRPr lang="en-US"/>
          </a:p>
        </p:txBody>
      </p:sp>
      <p:sp>
        <p:nvSpPr>
          <p:cNvPr id="5" name="Footer Placeholder 4">
            <a:extLst>
              <a:ext uri="{FF2B5EF4-FFF2-40B4-BE49-F238E27FC236}">
                <a16:creationId xmlns:a16="http://schemas.microsoft.com/office/drawing/2014/main" id="{8452495C-B621-4686-9989-2889FDC783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EB4AF32-E865-44A2-9EFD-CBC378B2BA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5EADAA-B0B5-44E5-8FB6-BC7A111C0052}" type="slidenum">
              <a:rPr lang="en-US" smtClean="0"/>
              <a:t>‹#›</a:t>
            </a:fld>
            <a:endParaRPr lang="en-US"/>
          </a:p>
        </p:txBody>
      </p:sp>
    </p:spTree>
    <p:extLst>
      <p:ext uri="{BB962C8B-B14F-4D97-AF65-F5344CB8AC3E}">
        <p14:creationId xmlns:p14="http://schemas.microsoft.com/office/powerpoint/2010/main" val="1207136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509847" y="1687485"/>
            <a:ext cx="11139055" cy="433093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 name="Title Placeholder"/>
          <p:cNvSpPr>
            <a:spLocks noGrp="1"/>
          </p:cNvSpPr>
          <p:nvPr>
            <p:ph type="title"/>
          </p:nvPr>
        </p:nvSpPr>
        <p:spPr>
          <a:xfrm>
            <a:off x="509847" y="5"/>
            <a:ext cx="11139055" cy="856211"/>
          </a:xfrm>
          <a:prstGeom prst="rect">
            <a:avLst/>
          </a:prstGeom>
        </p:spPr>
        <p:txBody>
          <a:bodyPr vert="horz" lIns="0" tIns="0" rIns="0" bIns="0" rtlCol="0" anchor="b" anchorCtr="0">
            <a:normAutofit/>
          </a:bodyPr>
          <a:lstStyle/>
          <a:p>
            <a:r>
              <a:rPr lang="en-US" dirty="0"/>
              <a:t>Click to edit Master title style</a:t>
            </a:r>
          </a:p>
        </p:txBody>
      </p:sp>
    </p:spTree>
    <p:extLst>
      <p:ext uri="{BB962C8B-B14F-4D97-AF65-F5344CB8AC3E}">
        <p14:creationId xmlns:p14="http://schemas.microsoft.com/office/powerpoint/2010/main" val="2233280228"/>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Lst>
  <p:hf hdr="0" ftr="0" dt="0"/>
  <p:txStyles>
    <p:titleStyle>
      <a:lvl1pPr algn="l" defTabSz="1085242" rtl="0" eaLnBrk="1" latinLnBrk="0" hangingPunct="1">
        <a:lnSpc>
          <a:spcPts val="3463"/>
        </a:lnSpc>
        <a:spcBef>
          <a:spcPct val="0"/>
        </a:spcBef>
        <a:buNone/>
        <a:defRPr sz="3467" kern="1200">
          <a:solidFill>
            <a:schemeClr val="tx1"/>
          </a:solidFill>
          <a:latin typeface="Frutiger 45 Light" panose="020B0603020202020204" pitchFamily="34" charset="0"/>
          <a:ea typeface="+mj-ea"/>
          <a:cs typeface="+mj-cs"/>
        </a:defRPr>
      </a:lvl1pPr>
    </p:titleStyle>
    <p:bodyStyle>
      <a:lvl1pPr marL="253586" indent="-253586" algn="l" defTabSz="1085242" rtl="0" eaLnBrk="1" latinLnBrk="0" hangingPunct="1">
        <a:spcBef>
          <a:spcPts val="1515"/>
        </a:spcBef>
        <a:buClr>
          <a:schemeClr val="tx2"/>
        </a:buClr>
        <a:buSzPct val="100000"/>
        <a:buFont typeface="Symbol" pitchFamily="18" charset="2"/>
        <a:buChar char="·"/>
        <a:defRPr sz="2000" b="0" kern="1200">
          <a:solidFill>
            <a:schemeClr val="tx1"/>
          </a:solidFill>
          <a:latin typeface="+mn-lt"/>
          <a:ea typeface="+mn-ea"/>
          <a:cs typeface="+mn-cs"/>
        </a:defRPr>
      </a:lvl1pPr>
      <a:lvl2pPr marL="493458" indent="-239879" algn="l" defTabSz="1085242" rtl="0" eaLnBrk="1" latinLnBrk="0" hangingPunct="1">
        <a:spcBef>
          <a:spcPts val="757"/>
        </a:spcBef>
        <a:buClr>
          <a:schemeClr val="tx1"/>
        </a:buClr>
        <a:buFont typeface="Arial" pitchFamily="34" charset="0"/>
        <a:buChar char="–"/>
        <a:defRPr sz="1867" kern="1200">
          <a:solidFill>
            <a:schemeClr val="tx1"/>
          </a:solidFill>
          <a:latin typeface="+mn-lt"/>
          <a:ea typeface="+mn-ea"/>
          <a:cs typeface="+mn-cs"/>
        </a:defRPr>
      </a:lvl2pPr>
      <a:lvl3pPr marL="747035" indent="-253586" algn="l" defTabSz="1085242" rtl="0" eaLnBrk="1" latinLnBrk="0" hangingPunct="1">
        <a:spcBef>
          <a:spcPts val="757"/>
        </a:spcBef>
        <a:buClr>
          <a:schemeClr val="tx1"/>
        </a:buClr>
        <a:buFont typeface="Arial" pitchFamily="34" charset="0"/>
        <a:buChar char="–"/>
        <a:defRPr sz="1867" kern="1200">
          <a:solidFill>
            <a:schemeClr val="tx1"/>
          </a:solidFill>
          <a:latin typeface="+mn-lt"/>
          <a:ea typeface="+mn-ea"/>
          <a:cs typeface="+mn-cs"/>
        </a:defRPr>
      </a:lvl3pPr>
      <a:lvl4pPr marL="986910" indent="-239879" algn="l" defTabSz="1085242" rtl="0" eaLnBrk="1" latinLnBrk="0" hangingPunct="1">
        <a:spcBef>
          <a:spcPts val="324"/>
        </a:spcBef>
        <a:buClr>
          <a:schemeClr val="tx1"/>
        </a:buClr>
        <a:buSzPct val="84000"/>
        <a:buFont typeface="Arial" pitchFamily="34" charset="0"/>
        <a:buChar char="–"/>
        <a:defRPr sz="1867" kern="1200">
          <a:solidFill>
            <a:schemeClr val="tx1"/>
          </a:solidFill>
          <a:latin typeface="+mn-lt"/>
          <a:ea typeface="+mn-ea"/>
          <a:cs typeface="+mn-cs"/>
        </a:defRPr>
      </a:lvl4pPr>
      <a:lvl5pPr marL="1240490" indent="-253586" algn="l" defTabSz="1085242" rtl="0" eaLnBrk="1" latinLnBrk="0" hangingPunct="1">
        <a:spcBef>
          <a:spcPts val="324"/>
        </a:spcBef>
        <a:buClr>
          <a:schemeClr val="tx1"/>
        </a:buClr>
        <a:buSzPct val="84000"/>
        <a:buFont typeface="Arial" pitchFamily="34" charset="0"/>
        <a:buChar char="–"/>
        <a:defRPr sz="1867" kern="1200">
          <a:solidFill>
            <a:schemeClr val="tx1"/>
          </a:solidFill>
          <a:latin typeface="+mn-lt"/>
          <a:ea typeface="+mn-ea"/>
          <a:cs typeface="+mn-cs"/>
        </a:defRPr>
      </a:lvl5pPr>
      <a:lvl6pPr marL="1243501" indent="-256602" algn="l" defTabSz="1085242" rtl="0" eaLnBrk="1" latinLnBrk="0" hangingPunct="1">
        <a:spcBef>
          <a:spcPts val="324"/>
        </a:spcBef>
        <a:buClr>
          <a:schemeClr val="tx1"/>
        </a:buClr>
        <a:buSzPct val="84000"/>
        <a:buFont typeface="Frutiger 55 Roman" pitchFamily="34" charset="0"/>
        <a:buChar char="–"/>
        <a:defRPr sz="1867" kern="1200">
          <a:solidFill>
            <a:schemeClr val="tx1"/>
          </a:solidFill>
          <a:latin typeface="+mn-lt"/>
          <a:ea typeface="+mn-ea"/>
          <a:cs typeface="+mn-cs"/>
        </a:defRPr>
      </a:lvl6pPr>
      <a:lvl7pPr marL="1243501" indent="-256602" algn="l" defTabSz="1085242" rtl="0" eaLnBrk="1" latinLnBrk="0" hangingPunct="1">
        <a:spcBef>
          <a:spcPts val="324"/>
        </a:spcBef>
        <a:buClr>
          <a:schemeClr val="tx1"/>
        </a:buClr>
        <a:buSzPct val="84000"/>
        <a:buFont typeface="Frutiger 55 Roman" pitchFamily="34" charset="0"/>
        <a:buChar char="–"/>
        <a:defRPr sz="1867" kern="1200">
          <a:solidFill>
            <a:schemeClr val="tx1"/>
          </a:solidFill>
          <a:latin typeface="+mn-lt"/>
          <a:ea typeface="+mn-ea"/>
          <a:cs typeface="+mn-cs"/>
        </a:defRPr>
      </a:lvl7pPr>
      <a:lvl8pPr marL="1243501" indent="-256602" algn="l" defTabSz="1085242" rtl="0" eaLnBrk="1" latinLnBrk="0" hangingPunct="1">
        <a:spcBef>
          <a:spcPts val="324"/>
        </a:spcBef>
        <a:buClr>
          <a:schemeClr val="tx1"/>
        </a:buClr>
        <a:buSzPct val="84000"/>
        <a:buFont typeface="Frutiger 55 Roman" pitchFamily="34" charset="0"/>
        <a:buChar char="–"/>
        <a:defRPr sz="1867" kern="1200">
          <a:solidFill>
            <a:schemeClr val="tx1"/>
          </a:solidFill>
          <a:latin typeface="+mn-lt"/>
          <a:ea typeface="+mn-ea"/>
          <a:cs typeface="+mn-cs"/>
        </a:defRPr>
      </a:lvl8pPr>
      <a:lvl9pPr marL="1243501" indent="-256602" algn="l" defTabSz="1085242" rtl="0" eaLnBrk="1" latinLnBrk="0" hangingPunct="1">
        <a:spcBef>
          <a:spcPts val="324"/>
        </a:spcBef>
        <a:buClr>
          <a:schemeClr val="tx1"/>
        </a:buClr>
        <a:buSzPct val="84000"/>
        <a:buFont typeface="Frutiger 55 Roman" pitchFamily="34" charset="0"/>
        <a:buChar char="–"/>
        <a:defRPr sz="1867" kern="1200">
          <a:solidFill>
            <a:schemeClr val="tx1"/>
          </a:solidFill>
          <a:latin typeface="+mn-lt"/>
          <a:ea typeface="+mn-ea"/>
          <a:cs typeface="+mn-cs"/>
        </a:defRPr>
      </a:lvl9pPr>
    </p:bodyStyle>
    <p:otherStyle>
      <a:defPPr>
        <a:defRPr lang="en-US"/>
      </a:defPPr>
      <a:lvl1pPr marL="0" algn="l" defTabSz="1085242" rtl="0" eaLnBrk="1" latinLnBrk="0" hangingPunct="1">
        <a:defRPr sz="2133" kern="1200">
          <a:solidFill>
            <a:schemeClr val="tx1"/>
          </a:solidFill>
          <a:latin typeface="+mn-lt"/>
          <a:ea typeface="+mn-ea"/>
          <a:cs typeface="+mn-cs"/>
        </a:defRPr>
      </a:lvl1pPr>
      <a:lvl2pPr marL="542621" algn="l" defTabSz="1085242" rtl="0" eaLnBrk="1" latinLnBrk="0" hangingPunct="1">
        <a:defRPr sz="2133" kern="1200">
          <a:solidFill>
            <a:schemeClr val="tx1"/>
          </a:solidFill>
          <a:latin typeface="+mn-lt"/>
          <a:ea typeface="+mn-ea"/>
          <a:cs typeface="+mn-cs"/>
        </a:defRPr>
      </a:lvl2pPr>
      <a:lvl3pPr marL="1085242" algn="l" defTabSz="1085242" rtl="0" eaLnBrk="1" latinLnBrk="0" hangingPunct="1">
        <a:defRPr sz="2133" kern="1200">
          <a:solidFill>
            <a:schemeClr val="tx1"/>
          </a:solidFill>
          <a:latin typeface="+mn-lt"/>
          <a:ea typeface="+mn-ea"/>
          <a:cs typeface="+mn-cs"/>
        </a:defRPr>
      </a:lvl3pPr>
      <a:lvl4pPr marL="1627861" algn="l" defTabSz="1085242" rtl="0" eaLnBrk="1" latinLnBrk="0" hangingPunct="1">
        <a:defRPr sz="2133" kern="1200">
          <a:solidFill>
            <a:schemeClr val="tx1"/>
          </a:solidFill>
          <a:latin typeface="+mn-lt"/>
          <a:ea typeface="+mn-ea"/>
          <a:cs typeface="+mn-cs"/>
        </a:defRPr>
      </a:lvl4pPr>
      <a:lvl5pPr marL="2170478" algn="l" defTabSz="1085242" rtl="0" eaLnBrk="1" latinLnBrk="0" hangingPunct="1">
        <a:defRPr sz="2133" kern="1200">
          <a:solidFill>
            <a:schemeClr val="tx1"/>
          </a:solidFill>
          <a:latin typeface="+mn-lt"/>
          <a:ea typeface="+mn-ea"/>
          <a:cs typeface="+mn-cs"/>
        </a:defRPr>
      </a:lvl5pPr>
      <a:lvl6pPr marL="2713092" algn="l" defTabSz="1085242" rtl="0" eaLnBrk="1" latinLnBrk="0" hangingPunct="1">
        <a:defRPr sz="2133" kern="1200">
          <a:solidFill>
            <a:schemeClr val="tx1"/>
          </a:solidFill>
          <a:latin typeface="+mn-lt"/>
          <a:ea typeface="+mn-ea"/>
          <a:cs typeface="+mn-cs"/>
        </a:defRPr>
      </a:lvl6pPr>
      <a:lvl7pPr marL="3255713" algn="l" defTabSz="1085242" rtl="0" eaLnBrk="1" latinLnBrk="0" hangingPunct="1">
        <a:defRPr sz="2133" kern="1200">
          <a:solidFill>
            <a:schemeClr val="tx1"/>
          </a:solidFill>
          <a:latin typeface="+mn-lt"/>
          <a:ea typeface="+mn-ea"/>
          <a:cs typeface="+mn-cs"/>
        </a:defRPr>
      </a:lvl7pPr>
      <a:lvl8pPr marL="3798320" algn="l" defTabSz="1085242" rtl="0" eaLnBrk="1" latinLnBrk="0" hangingPunct="1">
        <a:defRPr sz="2133" kern="1200">
          <a:solidFill>
            <a:schemeClr val="tx1"/>
          </a:solidFill>
          <a:latin typeface="+mn-lt"/>
          <a:ea typeface="+mn-ea"/>
          <a:cs typeface="+mn-cs"/>
        </a:defRPr>
      </a:lvl8pPr>
      <a:lvl9pPr marL="4340953" algn="l" defTabSz="1085242" rtl="0" eaLnBrk="1" latinLnBrk="0" hangingPunct="1">
        <a:defRPr sz="213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2.xml"/><Relationship Id="rId1" Type="http://schemas.openxmlformats.org/officeDocument/2006/relationships/tags" Target="../tags/tag143.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150.xml"/><Relationship Id="rId7" Type="http://schemas.openxmlformats.org/officeDocument/2006/relationships/notesSlide" Target="../notesSlides/notesSlide6.xml"/><Relationship Id="rId2" Type="http://schemas.openxmlformats.org/officeDocument/2006/relationships/tags" Target="../tags/tag149.xml"/><Relationship Id="rId1" Type="http://schemas.openxmlformats.org/officeDocument/2006/relationships/tags" Target="../tags/tag148.xml"/><Relationship Id="rId6" Type="http://schemas.openxmlformats.org/officeDocument/2006/relationships/slideLayout" Target="../slideLayouts/slideLayout17.xml"/><Relationship Id="rId5" Type="http://schemas.openxmlformats.org/officeDocument/2006/relationships/tags" Target="../tags/tag152.xml"/><Relationship Id="rId10" Type="http://schemas.openxmlformats.org/officeDocument/2006/relationships/chart" Target="../charts/chart10.xml"/><Relationship Id="rId4" Type="http://schemas.openxmlformats.org/officeDocument/2006/relationships/tags" Target="../tags/tag151.xml"/><Relationship Id="rId9" Type="http://schemas.openxmlformats.org/officeDocument/2006/relationships/chart" Target="../charts/chart9.xml"/></Relationships>
</file>

<file path=ppt/slides/_rels/slide12.xml.rels><?xml version="1.0" encoding="UTF-8" standalone="yes"?>
<Relationships xmlns="http://schemas.openxmlformats.org/package/2006/relationships"><Relationship Id="rId8" Type="http://schemas.openxmlformats.org/officeDocument/2006/relationships/chart" Target="../charts/chart11.xml"/><Relationship Id="rId3" Type="http://schemas.openxmlformats.org/officeDocument/2006/relationships/tags" Target="../tags/tag155.xml"/><Relationship Id="rId7" Type="http://schemas.openxmlformats.org/officeDocument/2006/relationships/notesSlide" Target="../notesSlides/notesSlide7.xml"/><Relationship Id="rId2" Type="http://schemas.openxmlformats.org/officeDocument/2006/relationships/tags" Target="../tags/tag154.xml"/><Relationship Id="rId1" Type="http://schemas.openxmlformats.org/officeDocument/2006/relationships/tags" Target="../tags/tag153.xml"/><Relationship Id="rId6" Type="http://schemas.openxmlformats.org/officeDocument/2006/relationships/slideLayout" Target="../slideLayouts/slideLayout17.xml"/><Relationship Id="rId5" Type="http://schemas.openxmlformats.org/officeDocument/2006/relationships/tags" Target="../tags/tag157.xml"/><Relationship Id="rId10" Type="http://schemas.openxmlformats.org/officeDocument/2006/relationships/image" Target="../media/image9.png"/><Relationship Id="rId4" Type="http://schemas.openxmlformats.org/officeDocument/2006/relationships/tags" Target="../tags/tag156.xml"/><Relationship Id="rId9" Type="http://schemas.openxmlformats.org/officeDocument/2006/relationships/chart" Target="../charts/chart12.xml"/></Relationships>
</file>

<file path=ppt/slides/_rels/slide1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160.xml"/><Relationship Id="rId7" Type="http://schemas.openxmlformats.org/officeDocument/2006/relationships/notesSlide" Target="../notesSlides/notesSlide8.xml"/><Relationship Id="rId2" Type="http://schemas.openxmlformats.org/officeDocument/2006/relationships/tags" Target="../tags/tag159.xml"/><Relationship Id="rId1" Type="http://schemas.openxmlformats.org/officeDocument/2006/relationships/tags" Target="../tags/tag158.xml"/><Relationship Id="rId6" Type="http://schemas.openxmlformats.org/officeDocument/2006/relationships/slideLayout" Target="../slideLayouts/slideLayout17.xml"/><Relationship Id="rId5" Type="http://schemas.openxmlformats.org/officeDocument/2006/relationships/tags" Target="../tags/tag162.xml"/><Relationship Id="rId10" Type="http://schemas.openxmlformats.org/officeDocument/2006/relationships/chart" Target="../charts/chart14.xml"/><Relationship Id="rId4" Type="http://schemas.openxmlformats.org/officeDocument/2006/relationships/tags" Target="../tags/tag161.xml"/><Relationship Id="rId9" Type="http://schemas.openxmlformats.org/officeDocument/2006/relationships/chart" Target="../charts/chart13.xml"/></Relationships>
</file>

<file path=ppt/slides/_rels/slide14.xml.rels><?xml version="1.0" encoding="UTF-8" standalone="yes"?>
<Relationships xmlns="http://schemas.openxmlformats.org/package/2006/relationships"><Relationship Id="rId8" Type="http://schemas.openxmlformats.org/officeDocument/2006/relationships/chart" Target="../charts/chart15.xml"/><Relationship Id="rId3" Type="http://schemas.openxmlformats.org/officeDocument/2006/relationships/tags" Target="../tags/tag165.xml"/><Relationship Id="rId7" Type="http://schemas.openxmlformats.org/officeDocument/2006/relationships/notesSlide" Target="../notesSlides/notesSlide9.xml"/><Relationship Id="rId2" Type="http://schemas.openxmlformats.org/officeDocument/2006/relationships/tags" Target="../tags/tag164.xml"/><Relationship Id="rId1" Type="http://schemas.openxmlformats.org/officeDocument/2006/relationships/tags" Target="../tags/tag163.xml"/><Relationship Id="rId6" Type="http://schemas.openxmlformats.org/officeDocument/2006/relationships/slideLayout" Target="../slideLayouts/slideLayout17.xml"/><Relationship Id="rId5" Type="http://schemas.openxmlformats.org/officeDocument/2006/relationships/tags" Target="../tags/tag167.xml"/><Relationship Id="rId10" Type="http://schemas.openxmlformats.org/officeDocument/2006/relationships/image" Target="../media/image11.png"/><Relationship Id="rId4" Type="http://schemas.openxmlformats.org/officeDocument/2006/relationships/tags" Target="../tags/tag166.xml"/><Relationship Id="rId9" Type="http://schemas.openxmlformats.org/officeDocument/2006/relationships/chart" Target="../charts/chart16.xml"/></Relationships>
</file>

<file path=ppt/slides/_rels/slide1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170.xml"/><Relationship Id="rId7" Type="http://schemas.openxmlformats.org/officeDocument/2006/relationships/notesSlide" Target="../notesSlides/notesSlide10.xml"/><Relationship Id="rId2" Type="http://schemas.openxmlformats.org/officeDocument/2006/relationships/tags" Target="../tags/tag169.xml"/><Relationship Id="rId1" Type="http://schemas.openxmlformats.org/officeDocument/2006/relationships/tags" Target="../tags/tag168.xml"/><Relationship Id="rId6" Type="http://schemas.openxmlformats.org/officeDocument/2006/relationships/slideLayout" Target="../slideLayouts/slideLayout17.xml"/><Relationship Id="rId5" Type="http://schemas.openxmlformats.org/officeDocument/2006/relationships/tags" Target="../tags/tag172.xml"/><Relationship Id="rId10" Type="http://schemas.openxmlformats.org/officeDocument/2006/relationships/chart" Target="../charts/chart18.xml"/><Relationship Id="rId4" Type="http://schemas.openxmlformats.org/officeDocument/2006/relationships/tags" Target="../tags/tag171.xml"/><Relationship Id="rId9" Type="http://schemas.openxmlformats.org/officeDocument/2006/relationships/chart" Target="../charts/chart1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6.xml"/><Relationship Id="rId1" Type="http://schemas.openxmlformats.org/officeDocument/2006/relationships/tags" Target="../tags/tag173.xml"/><Relationship Id="rId6" Type="http://schemas.openxmlformats.org/officeDocument/2006/relationships/hyperlink" Target="https://www.ubs.com/global/en/wealth-management/chief-investment-office/disclaimer.html" TargetMode="External"/><Relationship Id="rId5" Type="http://schemas.openxmlformats.org/officeDocument/2006/relationships/hyperlink" Target="http://www.ubs.com/workingwithus" TargetMode="External"/><Relationship Id="rId4" Type="http://schemas.openxmlformats.org/officeDocument/2006/relationships/hyperlink" Target="http://www.ubs.com/cio-disclaimer" TargetMode="External"/></Relationships>
</file>

<file path=ppt/slides/_rels/slide17.xml.rels><?xml version="1.0" encoding="UTF-8" standalone="yes"?>
<Relationships xmlns="http://schemas.openxmlformats.org/package/2006/relationships"><Relationship Id="rId3" Type="http://schemas.openxmlformats.org/officeDocument/2006/relationships/tags" Target="../tags/tag176.xml"/><Relationship Id="rId2" Type="http://schemas.openxmlformats.org/officeDocument/2006/relationships/tags" Target="../tags/tag175.xml"/><Relationship Id="rId1" Type="http://schemas.openxmlformats.org/officeDocument/2006/relationships/tags" Target="../tags/tag174.xml"/><Relationship Id="rId5" Type="http://schemas.openxmlformats.org/officeDocument/2006/relationships/notesSlide" Target="../notesSlides/notesSlide12.xml"/><Relationship Id="rId4"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7.xml"/><Relationship Id="rId1" Type="http://schemas.openxmlformats.org/officeDocument/2006/relationships/tags" Target="../tags/tag144.xml"/><Relationship Id="rId4" Type="http://schemas.openxmlformats.org/officeDocument/2006/relationships/chart" Target="../charts/chart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7.xml"/><Relationship Id="rId1" Type="http://schemas.openxmlformats.org/officeDocument/2006/relationships/tags" Target="../tags/tag145.xml"/><Relationship Id="rId5" Type="http://schemas.openxmlformats.org/officeDocument/2006/relationships/chart" Target="../charts/chart3.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7.xml"/><Relationship Id="rId1" Type="http://schemas.openxmlformats.org/officeDocument/2006/relationships/tags" Target="../tags/tag146.xml"/><Relationship Id="rId5" Type="http://schemas.openxmlformats.org/officeDocument/2006/relationships/chart" Target="../charts/chart6.xml"/><Relationship Id="rId4" Type="http://schemas.openxmlformats.org/officeDocument/2006/relationships/chart" Target="../charts/chart5.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7.xml"/><Relationship Id="rId1" Type="http://schemas.openxmlformats.org/officeDocument/2006/relationships/tags" Target="../tags/tag147.xml"/><Relationship Id="rId5" Type="http://schemas.openxmlformats.org/officeDocument/2006/relationships/chart" Target="../charts/chart8.xml"/><Relationship Id="rId4" Type="http://schemas.openxmlformats.org/officeDocument/2006/relationships/chart" Target="../charts/char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Keys"/>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659000" y="4067086"/>
            <a:ext cx="2303806" cy="2497678"/>
          </a:xfrm>
          <a:prstGeom prst="rect">
            <a:avLst/>
          </a:prstGeom>
        </p:spPr>
      </p:pic>
      <p:sp>
        <p:nvSpPr>
          <p:cNvPr id="13" name="PRESENTATION TITLE"/>
          <p:cNvSpPr txBox="1">
            <a:spLocks/>
          </p:cNvSpPr>
          <p:nvPr>
            <p:custDataLst>
              <p:tags r:id="rId1"/>
            </p:custDataLst>
          </p:nvPr>
        </p:nvSpPr>
        <p:spPr>
          <a:xfrm>
            <a:off x="11093438" y="1615403"/>
            <a:ext cx="6775443" cy="908866"/>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endParaRPr lang="en-US" sz="2545" dirty="0"/>
          </a:p>
        </p:txBody>
      </p:sp>
      <p:sp>
        <p:nvSpPr>
          <p:cNvPr id="14" name="Title 4"/>
          <p:cNvSpPr>
            <a:spLocks noGrp="1"/>
          </p:cNvSpPr>
          <p:nvPr>
            <p:ph type="ctrTitle"/>
          </p:nvPr>
        </p:nvSpPr>
        <p:spPr>
          <a:xfrm>
            <a:off x="4273990" y="1839417"/>
            <a:ext cx="7138709" cy="855805"/>
          </a:xfrm>
        </p:spPr>
        <p:txBody>
          <a:bodyPr/>
          <a:lstStyle/>
          <a:p>
            <a:pPr>
              <a:lnSpc>
                <a:spcPct val="100000"/>
              </a:lnSpc>
              <a:spcBef>
                <a:spcPts val="5400"/>
              </a:spcBef>
              <a:spcAft>
                <a:spcPts val="3000"/>
              </a:spcAft>
            </a:pPr>
            <a:r>
              <a:rPr lang="en-US" sz="2000" dirty="0"/>
              <a:t>Year Ahead 2022 – UBS House View</a:t>
            </a:r>
            <a:br>
              <a:rPr lang="en-US" sz="3600" dirty="0"/>
            </a:br>
            <a:r>
              <a:rPr lang="en-US" sz="3600" dirty="0"/>
              <a:t>A Year of Discovery</a:t>
            </a:r>
          </a:p>
        </p:txBody>
      </p:sp>
      <p:sp>
        <p:nvSpPr>
          <p:cNvPr id="15" name="Text Placeholder 5"/>
          <p:cNvSpPr>
            <a:spLocks noGrp="1"/>
          </p:cNvSpPr>
          <p:nvPr>
            <p:ph type="body" sz="quarter" idx="12"/>
          </p:nvPr>
        </p:nvSpPr>
        <p:spPr>
          <a:xfrm>
            <a:off x="4224042" y="2953488"/>
            <a:ext cx="6109403" cy="627912"/>
          </a:xfrm>
        </p:spPr>
        <p:txBody>
          <a:bodyPr>
            <a:normAutofit/>
          </a:bodyPr>
          <a:lstStyle/>
          <a:p>
            <a:r>
              <a:rPr lang="de-CH" dirty="0"/>
              <a:t>UBS CIO livestream, 30 November </a:t>
            </a:r>
            <a:br>
              <a:rPr lang="de-CH" dirty="0"/>
            </a:br>
            <a:r>
              <a:rPr lang="de-CH" dirty="0"/>
              <a:t>5.00pm CET / 4.00pm GMT / 11.00am EST / 8.00am PST</a:t>
            </a:r>
            <a:endParaRPr lang="en-US" sz="1600" dirty="0"/>
          </a:p>
        </p:txBody>
      </p:sp>
      <p:sp>
        <p:nvSpPr>
          <p:cNvPr id="4" name="Subtitle 3"/>
          <p:cNvSpPr>
            <a:spLocks noGrp="1"/>
          </p:cNvSpPr>
          <p:nvPr>
            <p:ph type="subTitle" idx="1"/>
          </p:nvPr>
        </p:nvSpPr>
        <p:spPr>
          <a:xfrm>
            <a:off x="4326368" y="4067086"/>
            <a:ext cx="6109403" cy="1417005"/>
          </a:xfrm>
        </p:spPr>
        <p:txBody>
          <a:bodyPr/>
          <a:lstStyle/>
          <a:p>
            <a:pPr fontAlgn="base">
              <a:spcBef>
                <a:spcPts val="0"/>
              </a:spcBef>
            </a:pPr>
            <a:r>
              <a:rPr lang="en-GB" sz="1600" b="1" dirty="0">
                <a:latin typeface="Frutiger 45 Light" panose="020B0603020202020204" pitchFamily="34" charset="0"/>
              </a:rPr>
              <a:t>Mark </a:t>
            </a:r>
            <a:r>
              <a:rPr lang="en-GB" sz="1600" b="1" dirty="0" err="1">
                <a:latin typeface="Frutiger 45 Light" panose="020B0603020202020204" pitchFamily="34" charset="0"/>
              </a:rPr>
              <a:t>Haefele</a:t>
            </a:r>
            <a:r>
              <a:rPr lang="en-GB" sz="1600" dirty="0">
                <a:latin typeface="Frutiger 45 Light" panose="020B0603020202020204" pitchFamily="34" charset="0"/>
              </a:rPr>
              <a:t>, Global Chief Investment Officer</a:t>
            </a:r>
          </a:p>
          <a:p>
            <a:pPr fontAlgn="base">
              <a:spcBef>
                <a:spcPts val="0"/>
              </a:spcBef>
            </a:pPr>
            <a:r>
              <a:rPr lang="en-GB" sz="1600" b="1" dirty="0">
                <a:latin typeface="Frutiger 45 Light" panose="020B0603020202020204" pitchFamily="34" charset="0"/>
              </a:rPr>
              <a:t>Paul Donovan</a:t>
            </a:r>
            <a:r>
              <a:rPr lang="en-GB" sz="1600" dirty="0">
                <a:latin typeface="Frutiger 45 Light" panose="020B0603020202020204" pitchFamily="34" charset="0"/>
              </a:rPr>
              <a:t>, Chief Economist</a:t>
            </a:r>
          </a:p>
          <a:p>
            <a:pPr fontAlgn="base">
              <a:spcBef>
                <a:spcPts val="0"/>
              </a:spcBef>
            </a:pPr>
            <a:r>
              <a:rPr lang="en-GB" sz="1600" b="1" dirty="0">
                <a:latin typeface="Frutiger 45 Light" panose="020B0603020202020204" pitchFamily="34" charset="0"/>
              </a:rPr>
              <a:t>Solita Marcelli</a:t>
            </a:r>
            <a:r>
              <a:rPr lang="en-GB" sz="1600" dirty="0">
                <a:latin typeface="Frutiger 45 Light" panose="020B0603020202020204" pitchFamily="34" charset="0"/>
              </a:rPr>
              <a:t>, Chief Investment Officer Americas</a:t>
            </a:r>
          </a:p>
          <a:p>
            <a:pPr fontAlgn="base">
              <a:spcBef>
                <a:spcPts val="0"/>
              </a:spcBef>
            </a:pPr>
            <a:r>
              <a:rPr lang="en-GB" sz="1600" b="1" dirty="0">
                <a:latin typeface="Frutiger 45 Light" panose="020B0603020202020204" pitchFamily="34" charset="0"/>
              </a:rPr>
              <a:t>Mark Andersen</a:t>
            </a:r>
            <a:r>
              <a:rPr lang="en-GB" sz="1600" dirty="0">
                <a:latin typeface="Frutiger 45 Light" panose="020B0603020202020204" pitchFamily="34" charset="0"/>
              </a:rPr>
              <a:t>, co-Head Global Asset Allocation</a:t>
            </a:r>
          </a:p>
          <a:p>
            <a:pPr fontAlgn="base">
              <a:spcBef>
                <a:spcPts val="0"/>
              </a:spcBef>
            </a:pPr>
            <a:endParaRPr lang="en-GB" sz="1600" dirty="0">
              <a:latin typeface="Frutiger 45 Light" panose="020B0603020202020204" pitchFamily="34" charset="0"/>
            </a:endParaRPr>
          </a:p>
          <a:p>
            <a:pPr fontAlgn="base">
              <a:spcBef>
                <a:spcPts val="0"/>
              </a:spcBef>
            </a:pPr>
            <a:br>
              <a:rPr lang="en-GB" sz="1800" dirty="0"/>
            </a:br>
            <a:endParaRPr lang="en-GB" sz="1599" b="1" dirty="0">
              <a:latin typeface="Frutiger 45 Light" panose="020B0603020202020204" pitchFamily="34" charset="0"/>
            </a:endParaRPr>
          </a:p>
        </p:txBody>
      </p:sp>
      <p:pic>
        <p:nvPicPr>
          <p:cNvPr id="3" name="Picture 2">
            <a:extLst>
              <a:ext uri="{FF2B5EF4-FFF2-40B4-BE49-F238E27FC236}">
                <a16:creationId xmlns:a16="http://schemas.microsoft.com/office/drawing/2014/main" id="{E12EA7CA-C832-4AA1-8652-1DE88BF90741}"/>
              </a:ext>
            </a:extLst>
          </p:cNvPr>
          <p:cNvPicPr>
            <a:picLocks noChangeAspect="1"/>
          </p:cNvPicPr>
          <p:nvPr/>
        </p:nvPicPr>
        <p:blipFill rotWithShape="1">
          <a:blip r:embed="rId4"/>
          <a:srcRect l="17765" r="17765"/>
          <a:stretch/>
        </p:blipFill>
        <p:spPr>
          <a:xfrm>
            <a:off x="0" y="0"/>
            <a:ext cx="3852204" cy="6858000"/>
          </a:xfrm>
          <a:prstGeom prst="rect">
            <a:avLst/>
          </a:prstGeom>
        </p:spPr>
      </p:pic>
    </p:spTree>
    <p:extLst>
      <p:ext uri="{BB962C8B-B14F-4D97-AF65-F5344CB8AC3E}">
        <p14:creationId xmlns:p14="http://schemas.microsoft.com/office/powerpoint/2010/main" val="15001540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4">
            <a:extLst>
              <a:ext uri="{FF2B5EF4-FFF2-40B4-BE49-F238E27FC236}">
                <a16:creationId xmlns:a16="http://schemas.microsoft.com/office/drawing/2014/main" id="{351E5A09-F142-4B62-9EC0-ABB51A5902AA}"/>
              </a:ext>
            </a:extLst>
          </p:cNvPr>
          <p:cNvSpPr txBox="1">
            <a:spLocks/>
          </p:cNvSpPr>
          <p:nvPr/>
        </p:nvSpPr>
        <p:spPr>
          <a:xfrm>
            <a:off x="5828443" y="4374293"/>
            <a:ext cx="5892047" cy="956388"/>
          </a:xfrm>
          <a:prstGeom prst="rect">
            <a:avLst/>
          </a:prstGeom>
        </p:spPr>
        <p:txBody>
          <a:bodyPr vert="horz" lIns="0" tIns="0" rIns="0" bIns="0" rtlCol="0">
            <a:noAutofit/>
          </a:bodyPr>
          <a:lstStyle>
            <a:lvl1pPr marL="0" indent="0" algn="l" defTabSz="813952" rtl="0" eaLnBrk="1" latinLnBrk="0" hangingPunct="1">
              <a:spcBef>
                <a:spcPts val="1136"/>
              </a:spcBef>
              <a:buClr>
                <a:schemeClr val="tx2"/>
              </a:buClr>
              <a:buSzPct val="100000"/>
              <a:buFont typeface="Symbol" pitchFamily="18" charset="2"/>
              <a:buNone/>
              <a:defRPr sz="3200" b="0" kern="1200" baseline="0">
                <a:solidFill>
                  <a:schemeClr val="tx1"/>
                </a:solidFill>
                <a:latin typeface="Frutiger 45 Light"/>
                <a:ea typeface="Arial Unicode MS" pitchFamily="34" charset="-128"/>
                <a:cs typeface="+mn-cs"/>
              </a:defRPr>
            </a:lvl1pPr>
            <a:lvl2pPr marL="406976" indent="0" algn="ctr" defTabSz="813952" rtl="0" eaLnBrk="1" latinLnBrk="0" hangingPunct="1">
              <a:spcBef>
                <a:spcPts val="568"/>
              </a:spcBef>
              <a:buClr>
                <a:schemeClr val="tx1"/>
              </a:buClr>
              <a:buFont typeface="Arial" pitchFamily="34" charset="0"/>
              <a:buNone/>
              <a:defRPr sz="1400" kern="1200">
                <a:solidFill>
                  <a:schemeClr val="tx1">
                    <a:tint val="75000"/>
                  </a:schemeClr>
                </a:solidFill>
                <a:latin typeface="+mn-lt"/>
                <a:ea typeface="+mn-ea"/>
                <a:cs typeface="+mn-cs"/>
              </a:defRPr>
            </a:lvl2pPr>
            <a:lvl3pPr marL="813952" indent="0" algn="ctr" defTabSz="813952" rtl="0" eaLnBrk="1" latinLnBrk="0" hangingPunct="1">
              <a:spcBef>
                <a:spcPts val="568"/>
              </a:spcBef>
              <a:buClr>
                <a:schemeClr val="tx1"/>
              </a:buClr>
              <a:buFont typeface="Arial" pitchFamily="34" charset="0"/>
              <a:buNone/>
              <a:defRPr sz="1400" kern="1200">
                <a:solidFill>
                  <a:schemeClr val="tx1">
                    <a:tint val="75000"/>
                  </a:schemeClr>
                </a:solidFill>
                <a:latin typeface="+mn-lt"/>
                <a:ea typeface="+mn-ea"/>
                <a:cs typeface="+mn-cs"/>
              </a:defRPr>
            </a:lvl3pPr>
            <a:lvl4pPr marL="1220926" indent="0" algn="ctr" defTabSz="813952" rtl="0" eaLnBrk="1" latinLnBrk="0" hangingPunct="1">
              <a:spcBef>
                <a:spcPts val="243"/>
              </a:spcBef>
              <a:buClr>
                <a:schemeClr val="tx1"/>
              </a:buClr>
              <a:buSzPct val="84000"/>
              <a:buFont typeface="Arial" pitchFamily="34" charset="0"/>
              <a:buNone/>
              <a:defRPr sz="1400" kern="1200">
                <a:solidFill>
                  <a:schemeClr val="tx1">
                    <a:tint val="75000"/>
                  </a:schemeClr>
                </a:solidFill>
                <a:latin typeface="+mn-lt"/>
                <a:ea typeface="+mn-ea"/>
                <a:cs typeface="+mn-cs"/>
              </a:defRPr>
            </a:lvl4pPr>
            <a:lvl5pPr marL="1627899" indent="0" algn="ctr" defTabSz="813952" rtl="0" eaLnBrk="1" latinLnBrk="0" hangingPunct="1">
              <a:spcBef>
                <a:spcPts val="243"/>
              </a:spcBef>
              <a:buClr>
                <a:schemeClr val="tx1"/>
              </a:buClr>
              <a:buSzPct val="84000"/>
              <a:buFont typeface="Arial" pitchFamily="34" charset="0"/>
              <a:buNone/>
              <a:defRPr sz="1400" kern="1200">
                <a:solidFill>
                  <a:schemeClr val="tx1">
                    <a:tint val="75000"/>
                  </a:schemeClr>
                </a:solidFill>
                <a:latin typeface="+mn-lt"/>
                <a:ea typeface="+mn-ea"/>
                <a:cs typeface="+mn-cs"/>
              </a:defRPr>
            </a:lvl5pPr>
            <a:lvl6pPr marL="2034870"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6pPr>
            <a:lvl7pPr marL="2441846"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7pPr>
            <a:lvl8pPr marL="2848811"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8pPr>
            <a:lvl9pPr marL="3255796"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9pPr>
          </a:lstStyle>
          <a:p>
            <a:pPr defTabSz="813932">
              <a:buClr>
                <a:srgbClr val="E60000"/>
              </a:buClr>
              <a:defRPr/>
            </a:pPr>
            <a:r>
              <a:rPr lang="en-GB" sz="2600" b="1" dirty="0">
                <a:solidFill>
                  <a:sysClr val="windowText" lastClr="000000"/>
                </a:solidFill>
              </a:rPr>
              <a:t>Mark Andersen</a:t>
            </a:r>
          </a:p>
          <a:p>
            <a:pPr defTabSz="813932">
              <a:buClr>
                <a:srgbClr val="E60000"/>
              </a:buClr>
              <a:defRPr/>
            </a:pPr>
            <a:r>
              <a:rPr lang="en-GB" sz="2600" dirty="0">
                <a:solidFill>
                  <a:sysClr val="windowText" lastClr="000000"/>
                </a:solidFill>
              </a:rPr>
              <a:t>Co-Head Global Asset Allocation, </a:t>
            </a:r>
            <a:br>
              <a:rPr lang="en-GB" sz="2600" dirty="0">
                <a:solidFill>
                  <a:sysClr val="windowText" lastClr="000000"/>
                </a:solidFill>
              </a:rPr>
            </a:br>
            <a:r>
              <a:rPr lang="en-GB" sz="2600" dirty="0">
                <a:solidFill>
                  <a:sysClr val="windowText" lastClr="000000"/>
                </a:solidFill>
              </a:rPr>
              <a:t>UBS Global Wealth Management</a:t>
            </a:r>
          </a:p>
        </p:txBody>
      </p:sp>
      <p:pic>
        <p:nvPicPr>
          <p:cNvPr id="4" name="Picture 3">
            <a:extLst>
              <a:ext uri="{FF2B5EF4-FFF2-40B4-BE49-F238E27FC236}">
                <a16:creationId xmlns:a16="http://schemas.microsoft.com/office/drawing/2014/main" id="{525076A9-98BA-4EFD-8BA2-734C43B9E43A}"/>
              </a:ext>
            </a:extLst>
          </p:cNvPr>
          <p:cNvPicPr>
            <a:picLocks noChangeAspect="1"/>
          </p:cNvPicPr>
          <p:nvPr/>
        </p:nvPicPr>
        <p:blipFill rotWithShape="1">
          <a:blip r:embed="rId2"/>
          <a:srcRect l="3035" r="2937"/>
          <a:stretch/>
        </p:blipFill>
        <p:spPr>
          <a:xfrm>
            <a:off x="0" y="0"/>
            <a:ext cx="5009218" cy="6858001"/>
          </a:xfrm>
          <a:prstGeom prst="rect">
            <a:avLst/>
          </a:prstGeom>
        </p:spPr>
      </p:pic>
    </p:spTree>
    <p:extLst>
      <p:ext uri="{BB962C8B-B14F-4D97-AF65-F5344CB8AC3E}">
        <p14:creationId xmlns:p14="http://schemas.microsoft.com/office/powerpoint/2010/main" val="18087860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p:txBody>
          <a:bodyPr>
            <a:normAutofit/>
          </a:bodyPr>
          <a:lstStyle/>
          <a:p>
            <a:pPr>
              <a:lnSpc>
                <a:spcPct val="107000"/>
              </a:lnSpc>
              <a:spcBef>
                <a:spcPts val="0"/>
              </a:spcBef>
            </a:pPr>
            <a:r>
              <a:rPr lang="en-US" sz="2900" dirty="0"/>
              <a:t>Buy the winners from </a:t>
            </a:r>
            <a:r>
              <a:rPr lang="en-US" sz="2900" dirty="0">
                <a:solidFill>
                  <a:schemeClr val="tx2"/>
                </a:solidFill>
              </a:rPr>
              <a:t>global growth</a:t>
            </a:r>
          </a:p>
        </p:txBody>
      </p:sp>
      <p:sp>
        <p:nvSpPr>
          <p:cNvPr id="2" name="TextBox 1"/>
          <p:cNvSpPr txBox="1"/>
          <p:nvPr>
            <p:custDataLst>
              <p:tags r:id="rId3"/>
            </p:custDataLst>
          </p:nvPr>
        </p:nvSpPr>
        <p:spPr>
          <a:xfrm>
            <a:off x="560383" y="1028546"/>
            <a:ext cx="4926017" cy="791652"/>
          </a:xfrm>
          <a:prstGeom prst="rect">
            <a:avLst/>
          </a:prstGeom>
          <a:noFill/>
        </p:spPr>
        <p:txBody>
          <a:bodyPr vert="horz" wrap="square" lIns="0" tIns="0" rIns="0" bIns="0" rtlCol="0" anchor="t">
            <a:noAutofit/>
          </a:bodyPr>
          <a:lstStyle/>
          <a:p>
            <a:pPr defTabSz="831281" fontAlgn="base" hangingPunct="0">
              <a:spcAft>
                <a:spcPts val="545"/>
              </a:spcAft>
            </a:pPr>
            <a:r>
              <a:rPr lang="en-GB" sz="1600" b="1" kern="0" dirty="0">
                <a:solidFill>
                  <a:prstClr val="black"/>
                </a:solidFill>
                <a:latin typeface="Frutiger 45 Light" panose="020B0603020202020204" pitchFamily="34" charset="0"/>
              </a:rPr>
              <a:t>Eurozone equities look attractive vs. bonds</a:t>
            </a:r>
            <a:endParaRPr lang="en-US" sz="1600" b="1" kern="0" dirty="0">
              <a:solidFill>
                <a:prstClr val="black"/>
              </a:solidFill>
              <a:latin typeface="Frutiger 45 Light" panose="020B0603020202020204" pitchFamily="34" charset="0"/>
            </a:endParaRPr>
          </a:p>
          <a:p>
            <a:pPr defTabSz="831281" fontAlgn="base" hangingPunct="0">
              <a:spcAft>
                <a:spcPts val="545"/>
              </a:spcAft>
            </a:pPr>
            <a:r>
              <a:rPr lang="en-GB" sz="1600" kern="0" dirty="0">
                <a:solidFill>
                  <a:prstClr val="black"/>
                </a:solidFill>
                <a:latin typeface="Frutiger 45 Light" panose="020B0603020202020204" pitchFamily="34" charset="0"/>
              </a:rPr>
              <a:t>Equity risk premium (12-month forward earnings yield less nominal bond yield) vs. average</a:t>
            </a:r>
            <a:endParaRPr lang="en-US" sz="1600" kern="0" dirty="0">
              <a:solidFill>
                <a:prstClr val="black"/>
              </a:solidFill>
              <a:latin typeface="Frutiger 45 Light" panose="020B0603020202020204" pitchFamily="34" charset="0"/>
            </a:endParaRPr>
          </a:p>
        </p:txBody>
      </p:sp>
      <p:sp>
        <p:nvSpPr>
          <p:cNvPr id="5" name="TextBox 4"/>
          <p:cNvSpPr txBox="1"/>
          <p:nvPr>
            <p:custDataLst>
              <p:tags r:id="rId4"/>
            </p:custDataLst>
          </p:nvPr>
        </p:nvSpPr>
        <p:spPr>
          <a:xfrm>
            <a:off x="6155774" y="1028546"/>
            <a:ext cx="5277678" cy="791652"/>
          </a:xfrm>
          <a:prstGeom prst="rect">
            <a:avLst/>
          </a:prstGeom>
          <a:noFill/>
        </p:spPr>
        <p:txBody>
          <a:bodyPr vert="horz" wrap="square" lIns="0" tIns="0" rIns="0" bIns="0" rtlCol="0" anchor="t">
            <a:noAutofit/>
          </a:bodyPr>
          <a:lstStyle/>
          <a:p>
            <a:pPr defTabSz="831281" fontAlgn="base" hangingPunct="0">
              <a:spcAft>
                <a:spcPts val="545"/>
              </a:spcAft>
            </a:pPr>
            <a:r>
              <a:rPr lang="en-US" sz="1600" b="1" kern="0" dirty="0">
                <a:solidFill>
                  <a:prstClr val="black"/>
                </a:solidFill>
                <a:latin typeface="Frutiger 45 Light" panose="020B0603020202020204" pitchFamily="34" charset="0"/>
              </a:rPr>
              <a:t>Japan equities trading at attractive valuations</a:t>
            </a:r>
          </a:p>
          <a:p>
            <a:pPr defTabSz="831281" fontAlgn="base" hangingPunct="0">
              <a:spcAft>
                <a:spcPts val="545"/>
              </a:spcAft>
            </a:pPr>
            <a:r>
              <a:rPr lang="en-US" sz="1600" kern="0" dirty="0">
                <a:solidFill>
                  <a:prstClr val="black"/>
                </a:solidFill>
                <a:latin typeface="Frutiger 45 Light" panose="020B0603020202020204" pitchFamily="34" charset="0"/>
              </a:rPr>
              <a:t>TOPIX index trades at ~14x 12-month forward earnings vs. 21x for S&amp;P 500</a:t>
            </a:r>
          </a:p>
        </p:txBody>
      </p:sp>
      <p:sp>
        <p:nvSpPr>
          <p:cNvPr id="11" name="TextBox 10">
            <a:extLst>
              <a:ext uri="{FF2B5EF4-FFF2-40B4-BE49-F238E27FC236}">
                <a16:creationId xmlns:a16="http://schemas.microsoft.com/office/drawing/2014/main" id="{E88AA1D0-C13D-4C45-B593-121214AAE11B}"/>
              </a:ext>
            </a:extLst>
          </p:cNvPr>
          <p:cNvSpPr txBox="1"/>
          <p:nvPr>
            <p:custDataLst>
              <p:tags r:id="rId5"/>
            </p:custDataLst>
          </p:nvPr>
        </p:nvSpPr>
        <p:spPr>
          <a:xfrm>
            <a:off x="1698693" y="6310322"/>
            <a:ext cx="9694894" cy="327273"/>
          </a:xfrm>
          <a:prstGeom prst="rect">
            <a:avLst/>
          </a:prstGeom>
          <a:noFill/>
        </p:spPr>
        <p:txBody>
          <a:bodyPr vert="horz" wrap="square" lIns="0" tIns="0" rIns="0" bIns="0" rtlCol="0" anchor="b" anchorCtr="0">
            <a:noAutofit/>
          </a:bodyPr>
          <a:lstStyle/>
          <a:p>
            <a:pPr algn="r" defTabSz="831281" fontAlgn="base" hangingPunct="0">
              <a:spcAft>
                <a:spcPts val="545"/>
              </a:spcAft>
            </a:pPr>
            <a:r>
              <a:rPr lang="en-US" sz="727" kern="0" dirty="0">
                <a:solidFill>
                  <a:prstClr val="black"/>
                </a:solidFill>
                <a:latin typeface="Frutiger 45 Light" panose="020B0603020202020204" pitchFamily="34" charset="0"/>
              </a:rPr>
              <a:t>Source: Bloomberg, FactSet, UBS, as of November 2021</a:t>
            </a:r>
          </a:p>
          <a:p>
            <a:pPr algn="r" defTabSz="831281" fontAlgn="base" hangingPunct="0">
              <a:spcAft>
                <a:spcPts val="545"/>
              </a:spcAft>
            </a:pPr>
            <a:r>
              <a:rPr lang="en-US" sz="727"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US" sz="727" kern="0" dirty="0">
                <a:solidFill>
                  <a:prstClr val="black"/>
                </a:solidFill>
                <a:latin typeface="Frutiger 45 Light" panose="020B0603020202020204" pitchFamily="34" charset="0"/>
              </a:rPr>
            </a:br>
            <a:r>
              <a:rPr lang="en-US" sz="727" kern="0" dirty="0">
                <a:solidFill>
                  <a:prstClr val="black"/>
                </a:solidFill>
                <a:latin typeface="Frutiger 45 Light" panose="020B0603020202020204" pitchFamily="34" charset="0"/>
              </a:rPr>
              <a:t>Please see important disclaimer at the end of the document.</a:t>
            </a:r>
          </a:p>
        </p:txBody>
      </p:sp>
      <p:pic>
        <p:nvPicPr>
          <p:cNvPr id="14" name="Picture 13">
            <a:extLst>
              <a:ext uri="{FF2B5EF4-FFF2-40B4-BE49-F238E27FC236}">
                <a16:creationId xmlns:a16="http://schemas.microsoft.com/office/drawing/2014/main" id="{5F67EB28-824F-46C6-9408-4B20FA1B3DB9}"/>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980892" y="179415"/>
            <a:ext cx="689660" cy="689660"/>
          </a:xfrm>
          <a:prstGeom prst="rect">
            <a:avLst/>
          </a:prstGeom>
          <a:noFill/>
          <a:ln>
            <a:noFill/>
          </a:ln>
        </p:spPr>
      </p:pic>
      <p:graphicFrame>
        <p:nvGraphicFramePr>
          <p:cNvPr id="17" name="Chart 16" descr="{&quot;ChartDesign&quot;:{&quot;General&quot;:{&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Axis&quot;:{&quot;AxisLines&quot;:{&quot;PrimaryCategory&quot;:null,&quot;PrimaryValue&quot;:null,&quot;SecondaryCategory&quot;:null,&quot;SecondaryValue&quot;:null,&quot;Weight&quot;:0.0,&quot;ColorRef&quot;:&quot;Black&quot;,&quot;Visible&quot;:false},&quot;AxisText&quot;:{&quot;Rotation&quot;:null},&quot;SeriesOverlap&quot;:0.0,&quot;GapWidth&quot;:50.0},&quot;ChartTitle&quot;:{&quot;FontName&quot;:&quot;+Body&quot;,&quot;FontNameFarEast&quot;:&quot;+Body Asian&quot;,&quot;FontNameComplexScript&quot;:null,&quot;FontSize&quot;:10.0,&quot;FontSizePp&quot;:null,&quot;FontColorRef&quot;:&quot;Black&quot;,&quot;FontBold&quot;:null,&quot;ChartTitlePosition&quot;:&quot;Undefined&quot;},&quot;Legend&quot;:{&quot;Position&quot;:&quot;Bottom&quot;,&quot;FontName&quot;:null,&quot;FontNameFarEast&quot;:null,&quot;FontNameComplexScript&quot;:null,&quot;FontSize&quot;:null,&quot;FontSizePp&quot;:null,&quot;FontColorRef&quot;:null,&quot;FontBold&quot;:null},&quot;ChartArea&quot;:{&quot;FillType&quot;:null,&quot;FillColorRef&quot;:null},&quot;PlotArea&quot;:{&quot;FillType&quot;:null},&quot;CustomRules&quot;:[{&quot;Type&quot;:&quot;SetBorderSeriesStackedPointPieOrDoughnutSlice&quot;,&quot;Content&quot;:&quot;White;0.75;50&quot;}],&quot;DataSeries&quot;:[{&quot;PrimaryColorRef&quot;:&quot;Chocolate&quot;},{&quot;PrimaryColorRef&quot;:&quot;Caramel&quot;},{&quot;PrimaryColorRef&quot;:&quot;Terracota&quot;},{&quot;PrimaryColorRef&quot;:&quot;Honey&quot;},{&quot;PrimaryColorRef&quot;:&quot;Stone&quot;},{&quot;PrimaryColorRef&quot;:&quot;Chestnut&quot;},{&quot;PrimaryColorRef&quot;:&quot;Straw&quot;},{&quot;PrimaryColorRef&quot;:&quot;Smoke&quot;},{&quot;PrimaryColorRef&quot;:&quot;Cinnamon&quot;},{&quot;PrimaryColorRef&quot;:&quot;Carbon&quot;},{&quot;PrimaryColorRef&quot;:&quot;Glacier&quot;},{&quot;PrimaryColorRef&quot;:&quot;Pine&quot;},{&quot;PrimaryColorRef&quot;:&quot;Mouse&quot;},{&quot;PrimaryColorRef&quot;:&quot;Plum&quot;},{&quot;PrimaryColorRef&quot;:&quot;Lemongrass&quot;},{&quot;PrimaryColorRef&quot;:&quot;Clay&quot;},{&quot;PrimaryColorRef&quot;:&quot;Lavender&quot;},{&quot;PrimaryColorRef&quot;:&quot;Olive&quot;},{&quot;PrimaryColorRef&quot;:&quot;Ginger&quot;},{&quot;PrimaryColorRef&quot;:&quot;Atlantic&quot;},{&quot;PrimaryColorRef&quot;:&quot;Fern&quot;},{&quot;PrimaryColorRef&quot;:&quot;Lilac&quot;},{&quot;PrimaryColorRef&quot;:&quot;Sand&quot;},{&quot;PrimaryColorRef&quot;:&quot;Sage&quot;},{&quot;PrimaryColorRef&quot;:&quot;Lake&quot;},{&quot;PrimaryColorRef&quot;:&quot;Curry&quot;},{&quot;PrimaryColorRef&quot;:&quot;Mint&quot;}],&quot;SeriesDesign&quot;:{&quot;FirstSliceAngle&quot;:null,&quot;DoughnutHoleSize&quot;:null,&quot;DoughnutExplosion&quot;:null,&quot;PieExplosion&quot;:null,&quot;SeriesOverlap&quot;:null,&quot;GapWidth&quot;:null,&quot;BorderColorRef&quot;:null,&quot;MarkerStyle&quot;:&quot;Square&quot;,&quot;HasDataLabels&quot;:null,&quot;DataLabelDesign&quot;:null},&quot;SkipBlankSeries&quot;:true,&quot;Pie&quot;:null},&quot;ColorSchema&quot;:{&quot;White&quot;:&quot;255,255,255&quot;,&quot;Black&quot;:&quot;0,0,0&quot;,&quot;UBS red&quot;:&quot;230,0,0&quot;,&quot;Chocolate&quot;:&quot;77,60,47&quot;,&quot;Caramel&quot;:&quot;207,189,155&quot;,&quot;Terracota&quot;:&quot;192,113,86&quot;,&quot;Honey&quot;:&quot;237,200,96&quot;,&quot;Gray 2&quot;:&quot;176,176,176&quot;,&quot;Chestnut&quot;:&quot;164,55,37&quot;,&quot;Straw&quot;:&quot;242,216,142&quot;,&quot;Gray 3&quot;:&quot;117,117,117&quot;,&quot;Cinnamon&quot;:&quot;230,182,164&quot;,&quot;Gray 4&quot;:&quot;71,71,71&quot;,&quot;Gray 5&quot;:&quot;43,43,43&quot;,&quot;Glacier&quot;:&quot;161,204,228&quot;,&quot;Pine&quot;:&quot;0,137,141&quot;,&quot;Mouse&quot;:&quot;190,178,158&quot;,&quot;Gray 1&quot;:&quot;204,204,204&quot;,&quot;Plum&quot;:&quot;58,87,138&quot;,&quot;Lemongrass&quot;:&quot;230,235,176&quot;,&quot;Clay&quot;:&quot;123,107,89&quot;,&quot;Lavender&quot;:&quot;175,188,213&quot;,&quot;Olive&quot;:&quot;144,167,35&quot;,&quot;Ginger&quot;:&quot;224,213,189&quot;,&quot;Lagoon&quot;:&quot;0,155,210&quot;,&quot;Kiwi&quot;:&quot;205,215,96&quot;,&quot;Lilac&quot;:&quot;108,135,179&quot;,&quot;Sand&quot;:&quot;179,154,116&quot;,&quot;Sage&quot;:&quot;151,211,204&quot;,&quot;Lake&quot;:&quot;111,182,223&quot;,&quot;Curry&quot;:&quot;229,176,28&quot;,&quot;Mint&quot;:&quot;85,177,180&quot;,&quot;Chocolate+50&quot;:&quot;38,30,24&quot;,&quot;Chocolate-80&quot;:&quot;226,215,207&quot;,&quot;Chocolate+25&quot;:&quot;58,45,35&quot;,&quot;Chocolate-40&quot;:&quot;167,135,111&quot;,&quot;Chocolate-60&quot;:&quot;196,175,159&quot;,&quot;Sand+50&quot;:&quot;106,75,50&quot;,&quot;Sand-80&quot;:&quot;242,235,228&quot;,&quot;Sand+25&quot;:&quot;160,113,75&quot;,&quot;Sand-40&quot;:&quot;217,194,175&quot;,&quot;Sand-60&quot;:&quot;230,214,201&quot;,&quot;Carbon+50&quot;:&quot;35,35,37&quot;,&quot;Carbon-80&quot;:&quot;218,218,219&quot;,&quot;Carbon+25&quot;:&quot;53,53,55&quot;,&quot;Carbon-40&quot;:&quot;143,144,147&quot;,&quot;Carbon-60&quot;:&quot;180,181,183&quot;}}">
            <a:extLst>
              <a:ext uri="{FF2B5EF4-FFF2-40B4-BE49-F238E27FC236}">
                <a16:creationId xmlns:a16="http://schemas.microsoft.com/office/drawing/2014/main" id="{3DC168BA-0215-410F-A62E-A69460A7F840}"/>
              </a:ext>
            </a:extLst>
          </p:cNvPr>
          <p:cNvGraphicFramePr>
            <a:graphicFrameLocks/>
          </p:cNvGraphicFramePr>
          <p:nvPr>
            <p:extLst>
              <p:ext uri="{D42A27DB-BD31-4B8C-83A1-F6EECF244321}">
                <p14:modId xmlns:p14="http://schemas.microsoft.com/office/powerpoint/2010/main" val="3873263751"/>
              </p:ext>
            </p:extLst>
          </p:nvPr>
        </p:nvGraphicFramePr>
        <p:xfrm>
          <a:off x="560383" y="1876620"/>
          <a:ext cx="5079766" cy="4354085"/>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18" name="Chart 17" descr="{&quot;ChartDesign&quot;:{&quot;General&quot;:{&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Axis&quot;:{&quot;AxisLines&quot;:{&quot;PrimaryCategory&quot;:null,&quot;PrimaryValue&quot;:null,&quot;SecondaryCategory&quot;:null,&quot;SecondaryValue&quot;:null,&quot;Weight&quot;:0.0,&quot;ColorRef&quot;:&quot;Black&quot;,&quot;Visible&quot;:false},&quot;AxisText&quot;:{&quot;Rotation&quot;:null},&quot;SeriesOverlap&quot;:0.0,&quot;GapWidth&quot;:50.0},&quot;ChartTitle&quot;:{&quot;FontName&quot;:&quot;+Body&quot;,&quot;FontNameFarEast&quot;:&quot;+Body Asian&quot;,&quot;FontNameComplexScript&quot;:null,&quot;FontSize&quot;:10.0,&quot;FontSizePp&quot;:null,&quot;FontColorRef&quot;:&quot;Black&quot;,&quot;FontBold&quot;:null,&quot;ChartTitlePosition&quot;:&quot;Undefined&quot;},&quot;Legend&quot;:{&quot;Position&quot;:&quot;Bottom&quot;,&quot;FontName&quot;:null,&quot;FontNameFarEast&quot;:null,&quot;FontNameComplexScript&quot;:null,&quot;FontSize&quot;:null,&quot;FontSizePp&quot;:null,&quot;FontColorRef&quot;:null,&quot;FontBold&quot;:null},&quot;ChartArea&quot;:{&quot;FillType&quot;:null,&quot;FillColorRef&quot;:null},&quot;PlotArea&quot;:{&quot;FillType&quot;:null},&quot;CustomRules&quot;:[{&quot;Type&quot;:&quot;SetBorderSeriesStackedPointPieOrDoughnutSlice&quot;,&quot;Content&quot;:&quot;White;0.75;50&quot;}],&quot;DataSeries&quot;:[{&quot;PrimaryColorRef&quot;:&quot;Chocolate&quot;},{&quot;PrimaryColorRef&quot;:&quot;Caramel&quot;},{&quot;PrimaryColorRef&quot;:&quot;Terracota&quot;},{&quot;PrimaryColorRef&quot;:&quot;Honey&quot;},{&quot;PrimaryColorRef&quot;:&quot;Stone&quot;},{&quot;PrimaryColorRef&quot;:&quot;Chestnut&quot;},{&quot;PrimaryColorRef&quot;:&quot;Straw&quot;},{&quot;PrimaryColorRef&quot;:&quot;Smoke&quot;},{&quot;PrimaryColorRef&quot;:&quot;Cinnamon&quot;},{&quot;PrimaryColorRef&quot;:&quot;Carbon&quot;},{&quot;PrimaryColorRef&quot;:&quot;Glacier&quot;},{&quot;PrimaryColorRef&quot;:&quot;Pine&quot;},{&quot;PrimaryColorRef&quot;:&quot;Mouse&quot;},{&quot;PrimaryColorRef&quot;:&quot;Plum&quot;},{&quot;PrimaryColorRef&quot;:&quot;Lemongrass&quot;},{&quot;PrimaryColorRef&quot;:&quot;Clay&quot;},{&quot;PrimaryColorRef&quot;:&quot;Lavender&quot;},{&quot;PrimaryColorRef&quot;:&quot;Olive&quot;},{&quot;PrimaryColorRef&quot;:&quot;Ginger&quot;},{&quot;PrimaryColorRef&quot;:&quot;Atlantic&quot;},{&quot;PrimaryColorRef&quot;:&quot;Fern&quot;},{&quot;PrimaryColorRef&quot;:&quot;Lilac&quot;},{&quot;PrimaryColorRef&quot;:&quot;Sand&quot;},{&quot;PrimaryColorRef&quot;:&quot;Sage&quot;},{&quot;PrimaryColorRef&quot;:&quot;Lake&quot;},{&quot;PrimaryColorRef&quot;:&quot;Curry&quot;},{&quot;PrimaryColorRef&quot;:&quot;Mint&quot;}],&quot;SeriesDesign&quot;:{&quot;FirstSliceAngle&quot;:null,&quot;DoughnutHoleSize&quot;:null,&quot;DoughnutExplosion&quot;:null,&quot;PieExplosion&quot;:null,&quot;SeriesOverlap&quot;:null,&quot;GapWidth&quot;:null,&quot;BorderColorRef&quot;:null,&quot;MarkerStyle&quot;:&quot;Square&quot;,&quot;HasDataLabels&quot;:null,&quot;DataLabelDesign&quot;:null},&quot;SkipBlankSeries&quot;:true,&quot;Pie&quot;:null},&quot;ColorSchema&quot;:{&quot;White&quot;:&quot;255,255,255&quot;,&quot;Black&quot;:&quot;0,0,0&quot;,&quot;UBS red&quot;:&quot;230,0,0&quot;,&quot;Chocolate&quot;:&quot;77,60,47&quot;,&quot;Caramel&quot;:&quot;207,189,155&quot;,&quot;Terracota&quot;:&quot;192,113,86&quot;,&quot;Honey&quot;:&quot;237,200,96&quot;,&quot;Gray 2&quot;:&quot;176,176,176&quot;,&quot;Chestnut&quot;:&quot;164,55,37&quot;,&quot;Straw&quot;:&quot;242,216,142&quot;,&quot;Gray 3&quot;:&quot;117,117,117&quot;,&quot;Cinnamon&quot;:&quot;230,182,164&quot;,&quot;Gray 4&quot;:&quot;71,71,71&quot;,&quot;Gray 5&quot;:&quot;43,43,43&quot;,&quot;Glacier&quot;:&quot;161,204,228&quot;,&quot;Pine&quot;:&quot;0,137,141&quot;,&quot;Mouse&quot;:&quot;190,178,158&quot;,&quot;Gray 1&quot;:&quot;204,204,204&quot;,&quot;Plum&quot;:&quot;58,87,138&quot;,&quot;Lemongrass&quot;:&quot;230,235,176&quot;,&quot;Clay&quot;:&quot;123,107,89&quot;,&quot;Lavender&quot;:&quot;175,188,213&quot;,&quot;Olive&quot;:&quot;144,167,35&quot;,&quot;Ginger&quot;:&quot;224,213,189&quot;,&quot;Lagoon&quot;:&quot;0,155,210&quot;,&quot;Kiwi&quot;:&quot;205,215,96&quot;,&quot;Lilac&quot;:&quot;108,135,179&quot;,&quot;Sand&quot;:&quot;179,154,116&quot;,&quot;Sage&quot;:&quot;151,211,204&quot;,&quot;Lake&quot;:&quot;111,182,223&quot;,&quot;Curry&quot;:&quot;229,176,28&quot;,&quot;Mint&quot;:&quot;85,177,180&quot;,&quot;Chocolate+50&quot;:&quot;38,30,24&quot;,&quot;Chocolate-80&quot;:&quot;226,215,207&quot;,&quot;Chocolate+25&quot;:&quot;58,45,35&quot;,&quot;Chocolate-40&quot;:&quot;167,135,111&quot;,&quot;Chocolate-60&quot;:&quot;196,175,159&quot;,&quot;Sand+50&quot;:&quot;106,75,50&quot;,&quot;Sand-80&quot;:&quot;242,235,228&quot;,&quot;Sand+25&quot;:&quot;160,113,75&quot;,&quot;Sand-40&quot;:&quot;217,194,175&quot;,&quot;Sand-60&quot;:&quot;230,214,201&quot;,&quot;Carbon+50&quot;:&quot;35,35,37&quot;,&quot;Carbon-80&quot;:&quot;218,218,219&quot;,&quot;Carbon+25&quot;:&quot;53,53,55&quot;,&quot;Carbon-40&quot;:&quot;143,144,147&quot;,&quot;Carbon-60&quot;:&quot;180,181,183&quot;}}">
            <a:extLst>
              <a:ext uri="{FF2B5EF4-FFF2-40B4-BE49-F238E27FC236}">
                <a16:creationId xmlns:a16="http://schemas.microsoft.com/office/drawing/2014/main" id="{F227B5D8-FC00-475B-BF2A-3D50CA118FAE}"/>
              </a:ext>
            </a:extLst>
          </p:cNvPr>
          <p:cNvGraphicFramePr>
            <a:graphicFrameLocks/>
          </p:cNvGraphicFramePr>
          <p:nvPr>
            <p:extLst>
              <p:ext uri="{D42A27DB-BD31-4B8C-83A1-F6EECF244321}">
                <p14:modId xmlns:p14="http://schemas.microsoft.com/office/powerpoint/2010/main" val="2148166002"/>
              </p:ext>
            </p:extLst>
          </p:nvPr>
        </p:nvGraphicFramePr>
        <p:xfrm>
          <a:off x="6245957" y="1820198"/>
          <a:ext cx="5079765" cy="4354084"/>
        </p:xfrm>
        <a:graphic>
          <a:graphicData uri="http://schemas.openxmlformats.org/drawingml/2006/chart">
            <c:chart xmlns:c="http://schemas.openxmlformats.org/drawingml/2006/chart" xmlns:r="http://schemas.openxmlformats.org/officeDocument/2006/relationships" r:id="rId10"/>
          </a:graphicData>
        </a:graphic>
      </p:graphicFrame>
    </p:spTree>
    <p:custDataLst>
      <p:tags r:id="rId1"/>
    </p:custDataLst>
    <p:extLst>
      <p:ext uri="{BB962C8B-B14F-4D97-AF65-F5344CB8AC3E}">
        <p14:creationId xmlns:p14="http://schemas.microsoft.com/office/powerpoint/2010/main" val="18583012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a:extLst>
              <a:ext uri="{FF2B5EF4-FFF2-40B4-BE49-F238E27FC236}">
                <a16:creationId xmlns:a16="http://schemas.microsoft.com/office/drawing/2014/main" id="{0B86C4B5-8917-4CC9-85C4-6CAC7E0FA052}"/>
              </a:ext>
            </a:extLst>
          </p:cNvPr>
          <p:cNvGraphicFramePr>
            <a:graphicFrameLocks/>
          </p:cNvGraphicFramePr>
          <p:nvPr>
            <p:extLst>
              <p:ext uri="{D42A27DB-BD31-4B8C-83A1-F6EECF244321}">
                <p14:modId xmlns:p14="http://schemas.microsoft.com/office/powerpoint/2010/main" val="1820851381"/>
              </p:ext>
            </p:extLst>
          </p:nvPr>
        </p:nvGraphicFramePr>
        <p:xfrm>
          <a:off x="590722" y="1987902"/>
          <a:ext cx="4926080" cy="4222355"/>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19" name="Chart 18">
            <a:extLst>
              <a:ext uri="{FF2B5EF4-FFF2-40B4-BE49-F238E27FC236}">
                <a16:creationId xmlns:a16="http://schemas.microsoft.com/office/drawing/2014/main" id="{ADAE29B8-C98B-4BA5-B2C4-1BDBA6E8985C}"/>
              </a:ext>
            </a:extLst>
          </p:cNvPr>
          <p:cNvGraphicFramePr>
            <a:graphicFrameLocks/>
          </p:cNvGraphicFramePr>
          <p:nvPr>
            <p:extLst>
              <p:ext uri="{D42A27DB-BD31-4B8C-83A1-F6EECF244321}">
                <p14:modId xmlns:p14="http://schemas.microsoft.com/office/powerpoint/2010/main" val="920928459"/>
              </p:ext>
            </p:extLst>
          </p:nvPr>
        </p:nvGraphicFramePr>
        <p:xfrm>
          <a:off x="6181335" y="2100054"/>
          <a:ext cx="4926080" cy="4110203"/>
        </p:xfrm>
        <a:graphic>
          <a:graphicData uri="http://schemas.openxmlformats.org/drawingml/2006/chart">
            <c:chart xmlns:c="http://schemas.openxmlformats.org/drawingml/2006/chart" xmlns:r="http://schemas.openxmlformats.org/officeDocument/2006/relationships" r:id="rId9"/>
          </a:graphicData>
        </a:graphic>
      </p:graphicFrame>
      <p:sp>
        <p:nvSpPr>
          <p:cNvPr id="4" name="PAGE HEADING"/>
          <p:cNvSpPr>
            <a:spLocks noGrp="1"/>
          </p:cNvSpPr>
          <p:nvPr>
            <p:ph type="title"/>
            <p:custDataLst>
              <p:tags r:id="rId2"/>
            </p:custDataLst>
          </p:nvPr>
        </p:nvSpPr>
        <p:spPr/>
        <p:txBody>
          <a:bodyPr>
            <a:normAutofit/>
          </a:bodyPr>
          <a:lstStyle/>
          <a:p>
            <a:pPr>
              <a:lnSpc>
                <a:spcPct val="107000"/>
              </a:lnSpc>
              <a:spcBef>
                <a:spcPts val="0"/>
              </a:spcBef>
            </a:pPr>
            <a:r>
              <a:rPr lang="en-US" dirty="0"/>
              <a:t>Seek opportunities in </a:t>
            </a:r>
            <a:r>
              <a:rPr lang="en-US" dirty="0">
                <a:solidFill>
                  <a:schemeClr val="tx2"/>
                </a:solidFill>
              </a:rPr>
              <a:t>healthcare</a:t>
            </a:r>
          </a:p>
        </p:txBody>
      </p:sp>
      <p:sp>
        <p:nvSpPr>
          <p:cNvPr id="2" name="TextBox 1"/>
          <p:cNvSpPr txBox="1"/>
          <p:nvPr>
            <p:custDataLst>
              <p:tags r:id="rId3"/>
            </p:custDataLst>
          </p:nvPr>
        </p:nvSpPr>
        <p:spPr>
          <a:xfrm>
            <a:off x="590722" y="1015909"/>
            <a:ext cx="5073704" cy="812300"/>
          </a:xfrm>
          <a:prstGeom prst="rect">
            <a:avLst/>
          </a:prstGeom>
          <a:noFill/>
        </p:spPr>
        <p:txBody>
          <a:bodyPr vert="horz" wrap="square" lIns="0" tIns="0" rIns="0" bIns="0" rtlCol="0" anchor="t">
            <a:noAutofit/>
          </a:bodyPr>
          <a:lstStyle/>
          <a:p>
            <a:pPr defTabSz="831281" fontAlgn="base" hangingPunct="0">
              <a:spcAft>
                <a:spcPts val="545"/>
              </a:spcAft>
            </a:pPr>
            <a:r>
              <a:rPr lang="en-US" sz="1600" b="1" kern="0" dirty="0">
                <a:solidFill>
                  <a:prstClr val="black"/>
                </a:solidFill>
                <a:latin typeface="Frutiger 45 Light" panose="020B0603020202020204" pitchFamily="34" charset="0"/>
              </a:rPr>
              <a:t>Healthcare has underperformed in recent years</a:t>
            </a:r>
          </a:p>
          <a:p>
            <a:pPr defTabSz="831281" fontAlgn="base" hangingPunct="0">
              <a:spcAft>
                <a:spcPts val="545"/>
              </a:spcAft>
            </a:pPr>
            <a:r>
              <a:rPr lang="en-US" sz="1600" kern="0" dirty="0">
                <a:solidFill>
                  <a:prstClr val="black"/>
                </a:solidFill>
                <a:latin typeface="Frutiger 45 Light" panose="020B0603020202020204" pitchFamily="34" charset="0"/>
              </a:rPr>
              <a:t>MSCI ACWI relative performance of the S&amp;P 500 Health Care sector, indexed</a:t>
            </a:r>
          </a:p>
          <a:p>
            <a:pPr defTabSz="831281" fontAlgn="base" hangingPunct="0">
              <a:spcAft>
                <a:spcPts val="545"/>
              </a:spcAft>
            </a:pPr>
            <a:endParaRPr lang="en-US" sz="1600" kern="0" dirty="0">
              <a:solidFill>
                <a:prstClr val="black"/>
              </a:solidFill>
              <a:latin typeface="Frutiger 45 Light" panose="020B0603020202020204" pitchFamily="34" charset="0"/>
            </a:endParaRPr>
          </a:p>
        </p:txBody>
      </p:sp>
      <p:sp>
        <p:nvSpPr>
          <p:cNvPr id="13" name="TextBox 12">
            <a:extLst>
              <a:ext uri="{FF2B5EF4-FFF2-40B4-BE49-F238E27FC236}">
                <a16:creationId xmlns:a16="http://schemas.microsoft.com/office/drawing/2014/main" id="{E0A1174D-AEE4-4DC0-A5DC-5FBE0F2D1114}"/>
              </a:ext>
            </a:extLst>
          </p:cNvPr>
          <p:cNvSpPr txBox="1"/>
          <p:nvPr>
            <p:custDataLst>
              <p:tags r:id="rId4"/>
            </p:custDataLst>
          </p:nvPr>
        </p:nvSpPr>
        <p:spPr>
          <a:xfrm>
            <a:off x="6181335" y="1015909"/>
            <a:ext cx="5073705" cy="812300"/>
          </a:xfrm>
          <a:prstGeom prst="rect">
            <a:avLst/>
          </a:prstGeom>
          <a:noFill/>
        </p:spPr>
        <p:txBody>
          <a:bodyPr vert="horz" wrap="square" lIns="0" tIns="0" rIns="0" bIns="0" rtlCol="0" anchor="t">
            <a:noAutofit/>
          </a:bodyPr>
          <a:lstStyle/>
          <a:p>
            <a:pPr defTabSz="831281" fontAlgn="base" hangingPunct="0">
              <a:spcAft>
                <a:spcPts val="545"/>
              </a:spcAft>
            </a:pPr>
            <a:r>
              <a:rPr lang="en-US" sz="1600" b="1" kern="0" dirty="0" err="1">
                <a:solidFill>
                  <a:prstClr val="black"/>
                </a:solidFill>
                <a:latin typeface="Frutiger 45 Light" panose="020B0603020202020204" pitchFamily="34" charset="0"/>
              </a:rPr>
              <a:t>Medtech</a:t>
            </a:r>
            <a:r>
              <a:rPr lang="en-US" sz="1600" b="1" kern="0" dirty="0">
                <a:solidFill>
                  <a:prstClr val="black"/>
                </a:solidFill>
                <a:latin typeface="Frutiger 45 Light" panose="020B0603020202020204" pitchFamily="34" charset="0"/>
              </a:rPr>
              <a:t> offers near-term defensive characteristics and structural growth</a:t>
            </a:r>
          </a:p>
          <a:p>
            <a:pPr defTabSz="831281" fontAlgn="base" hangingPunct="0">
              <a:spcAft>
                <a:spcPts val="545"/>
              </a:spcAft>
            </a:pPr>
            <a:r>
              <a:rPr lang="en-US" sz="1600" kern="0" dirty="0">
                <a:solidFill>
                  <a:prstClr val="black"/>
                </a:solidFill>
                <a:latin typeface="Frutiger 45 Light" panose="020B0603020202020204" pitchFamily="34" charset="0"/>
              </a:rPr>
              <a:t>US medical devices spending index vs. over-65 population (in millions)</a:t>
            </a:r>
          </a:p>
        </p:txBody>
      </p:sp>
      <p:sp>
        <p:nvSpPr>
          <p:cNvPr id="11" name="TextBox 10">
            <a:extLst>
              <a:ext uri="{FF2B5EF4-FFF2-40B4-BE49-F238E27FC236}">
                <a16:creationId xmlns:a16="http://schemas.microsoft.com/office/drawing/2014/main" id="{AC2B6352-8725-45A3-A62F-97777466F90C}"/>
              </a:ext>
            </a:extLst>
          </p:cNvPr>
          <p:cNvSpPr txBox="1"/>
          <p:nvPr>
            <p:custDataLst>
              <p:tags r:id="rId5"/>
            </p:custDataLst>
          </p:nvPr>
        </p:nvSpPr>
        <p:spPr>
          <a:xfrm>
            <a:off x="1698693" y="6310322"/>
            <a:ext cx="9694894" cy="327273"/>
          </a:xfrm>
          <a:prstGeom prst="rect">
            <a:avLst/>
          </a:prstGeom>
          <a:noFill/>
        </p:spPr>
        <p:txBody>
          <a:bodyPr vert="horz" wrap="square" lIns="0" tIns="0" rIns="0" bIns="0" rtlCol="0" anchor="b" anchorCtr="0">
            <a:noAutofit/>
          </a:bodyPr>
          <a:lstStyle/>
          <a:p>
            <a:pPr algn="r" defTabSz="831281" fontAlgn="base" hangingPunct="0">
              <a:spcAft>
                <a:spcPts val="545"/>
              </a:spcAft>
            </a:pPr>
            <a:r>
              <a:rPr lang="en-US" sz="727" kern="0" dirty="0">
                <a:solidFill>
                  <a:prstClr val="black"/>
                </a:solidFill>
                <a:latin typeface="Frutiger 45 Light" panose="020B0603020202020204" pitchFamily="34" charset="0"/>
              </a:rPr>
              <a:t>Source: Bloomberg, IQVIA, Credit Suisse, OECD, </a:t>
            </a:r>
            <a:r>
              <a:rPr lang="en-US" sz="727" kern="0" dirty="0" err="1">
                <a:solidFill>
                  <a:prstClr val="black"/>
                </a:solidFill>
                <a:latin typeface="Frutiger 45 Light" panose="020B0603020202020204" pitchFamily="34" charset="0"/>
              </a:rPr>
              <a:t>Advamed</a:t>
            </a:r>
            <a:r>
              <a:rPr lang="en-US" sz="727" kern="0" dirty="0">
                <a:solidFill>
                  <a:prstClr val="black"/>
                </a:solidFill>
                <a:latin typeface="Frutiger 45 Light" panose="020B0603020202020204" pitchFamily="34" charset="0"/>
              </a:rPr>
              <a:t>, UBS, as of November 2021</a:t>
            </a:r>
          </a:p>
          <a:p>
            <a:pPr algn="r" defTabSz="831281" fontAlgn="base" hangingPunct="0">
              <a:spcAft>
                <a:spcPts val="545"/>
              </a:spcAft>
            </a:pPr>
            <a:r>
              <a:rPr lang="en-US" sz="727"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US" sz="727" kern="0" dirty="0">
                <a:solidFill>
                  <a:prstClr val="black"/>
                </a:solidFill>
                <a:latin typeface="Frutiger 45 Light" panose="020B0603020202020204" pitchFamily="34" charset="0"/>
              </a:rPr>
            </a:br>
            <a:r>
              <a:rPr lang="en-US" sz="727" kern="0" dirty="0">
                <a:solidFill>
                  <a:prstClr val="black"/>
                </a:solidFill>
                <a:latin typeface="Frutiger 45 Light" panose="020B0603020202020204" pitchFamily="34" charset="0"/>
              </a:rPr>
              <a:t>Please see important disclaimer at the end of the document.</a:t>
            </a:r>
          </a:p>
        </p:txBody>
      </p:sp>
      <p:pic>
        <p:nvPicPr>
          <p:cNvPr id="14" name="Picture 13">
            <a:extLst>
              <a:ext uri="{FF2B5EF4-FFF2-40B4-BE49-F238E27FC236}">
                <a16:creationId xmlns:a16="http://schemas.microsoft.com/office/drawing/2014/main" id="{8910D6BF-6704-4ED6-B2F5-5AA9302943D3}"/>
              </a:ext>
            </a:extLst>
          </p:cNvPr>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1005169" y="140181"/>
            <a:ext cx="698574" cy="695248"/>
          </a:xfrm>
          <a:prstGeom prst="rect">
            <a:avLst/>
          </a:prstGeom>
          <a:noFill/>
          <a:ln>
            <a:noFill/>
          </a:ln>
        </p:spPr>
      </p:pic>
    </p:spTree>
    <p:custDataLst>
      <p:tags r:id="rId1"/>
    </p:custDataLst>
    <p:extLst>
      <p:ext uri="{BB962C8B-B14F-4D97-AF65-F5344CB8AC3E}">
        <p14:creationId xmlns:p14="http://schemas.microsoft.com/office/powerpoint/2010/main" val="3984197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p:txBody>
          <a:bodyPr>
            <a:normAutofit/>
          </a:bodyPr>
          <a:lstStyle/>
          <a:p>
            <a:pPr>
              <a:lnSpc>
                <a:spcPct val="107000"/>
              </a:lnSpc>
              <a:spcBef>
                <a:spcPts val="0"/>
              </a:spcBef>
            </a:pPr>
            <a:r>
              <a:rPr lang="en-US" dirty="0"/>
              <a:t>Seek “unconventional” </a:t>
            </a:r>
            <a:r>
              <a:rPr lang="en-US" dirty="0">
                <a:solidFill>
                  <a:schemeClr val="tx2"/>
                </a:solidFill>
              </a:rPr>
              <a:t>yield</a:t>
            </a:r>
          </a:p>
        </p:txBody>
      </p:sp>
      <p:sp>
        <p:nvSpPr>
          <p:cNvPr id="2" name="TextBox 1"/>
          <p:cNvSpPr txBox="1"/>
          <p:nvPr>
            <p:custDataLst>
              <p:tags r:id="rId3"/>
            </p:custDataLst>
          </p:nvPr>
        </p:nvSpPr>
        <p:spPr>
          <a:xfrm>
            <a:off x="560384" y="1029284"/>
            <a:ext cx="5013484" cy="752023"/>
          </a:xfrm>
          <a:prstGeom prst="rect">
            <a:avLst/>
          </a:prstGeom>
          <a:noFill/>
        </p:spPr>
        <p:txBody>
          <a:bodyPr vert="horz" wrap="square" lIns="0" tIns="0" rIns="0" bIns="0" rtlCol="0" anchor="t">
            <a:noAutofit/>
          </a:bodyPr>
          <a:lstStyle/>
          <a:p>
            <a:pPr defTabSz="831281" fontAlgn="base" hangingPunct="0">
              <a:spcAft>
                <a:spcPts val="545"/>
              </a:spcAft>
            </a:pPr>
            <a:r>
              <a:rPr lang="en-US" sz="1600" b="1" kern="0" dirty="0">
                <a:solidFill>
                  <a:prstClr val="black"/>
                </a:solidFill>
                <a:latin typeface="Frutiger 45 Light" panose="020B0603020202020204" pitchFamily="34" charset="0"/>
              </a:rPr>
              <a:t>We see US senior loan yields as attractive</a:t>
            </a:r>
          </a:p>
          <a:p>
            <a:pPr defTabSz="831281" fontAlgn="base" hangingPunct="0">
              <a:spcAft>
                <a:spcPts val="545"/>
              </a:spcAft>
            </a:pPr>
            <a:r>
              <a:rPr lang="en-US" sz="1600" kern="0" dirty="0">
                <a:solidFill>
                  <a:prstClr val="black"/>
                </a:solidFill>
                <a:latin typeface="Frutiger 45 Light" panose="020B0603020202020204" pitchFamily="34" charset="0"/>
              </a:rPr>
              <a:t>Yield for select fixed income segments, %</a:t>
            </a:r>
          </a:p>
        </p:txBody>
      </p:sp>
      <p:sp>
        <p:nvSpPr>
          <p:cNvPr id="5" name="TextBox 4"/>
          <p:cNvSpPr txBox="1"/>
          <p:nvPr>
            <p:custDataLst>
              <p:tags r:id="rId4"/>
            </p:custDataLst>
          </p:nvPr>
        </p:nvSpPr>
        <p:spPr>
          <a:xfrm>
            <a:off x="6316144" y="850589"/>
            <a:ext cx="5013484" cy="752023"/>
          </a:xfrm>
          <a:prstGeom prst="rect">
            <a:avLst/>
          </a:prstGeom>
          <a:noFill/>
        </p:spPr>
        <p:txBody>
          <a:bodyPr vert="horz" wrap="square" lIns="0" tIns="0" rIns="0" bIns="0" rtlCol="0" anchor="t">
            <a:noAutofit/>
          </a:bodyPr>
          <a:lstStyle/>
          <a:p>
            <a:pPr defTabSz="831281" fontAlgn="base" hangingPunct="0">
              <a:spcAft>
                <a:spcPts val="545"/>
              </a:spcAft>
            </a:pPr>
            <a:r>
              <a:rPr lang="en-US" sz="1600" b="1" kern="0" dirty="0">
                <a:solidFill>
                  <a:prstClr val="black"/>
                </a:solidFill>
                <a:latin typeface="Frutiger 45 Light" panose="020B0603020202020204" pitchFamily="34" charset="0"/>
              </a:rPr>
              <a:t>Asia HY bonds yield close to 10%, compensating for elevated risks</a:t>
            </a:r>
          </a:p>
          <a:p>
            <a:pPr defTabSz="831281" fontAlgn="base" hangingPunct="0">
              <a:spcAft>
                <a:spcPts val="545"/>
              </a:spcAft>
            </a:pPr>
            <a:r>
              <a:rPr lang="en-US" sz="1600" kern="0" dirty="0">
                <a:solidFill>
                  <a:prstClr val="black"/>
                </a:solidFill>
                <a:latin typeface="Frutiger 45 Light" panose="020B0603020202020204" pitchFamily="34" charset="0"/>
              </a:rPr>
              <a:t>Asia high yield segment, yield %</a:t>
            </a:r>
          </a:p>
        </p:txBody>
      </p:sp>
      <p:sp>
        <p:nvSpPr>
          <p:cNvPr id="14" name="TextBox 13">
            <a:extLst>
              <a:ext uri="{FF2B5EF4-FFF2-40B4-BE49-F238E27FC236}">
                <a16:creationId xmlns:a16="http://schemas.microsoft.com/office/drawing/2014/main" id="{5308443C-0781-4460-B7A6-185DFB665220}"/>
              </a:ext>
            </a:extLst>
          </p:cNvPr>
          <p:cNvSpPr txBox="1"/>
          <p:nvPr>
            <p:custDataLst>
              <p:tags r:id="rId5"/>
            </p:custDataLst>
          </p:nvPr>
        </p:nvSpPr>
        <p:spPr>
          <a:xfrm>
            <a:off x="1698693" y="6318718"/>
            <a:ext cx="9694894" cy="327273"/>
          </a:xfrm>
          <a:prstGeom prst="rect">
            <a:avLst/>
          </a:prstGeom>
          <a:noFill/>
        </p:spPr>
        <p:txBody>
          <a:bodyPr vert="horz" wrap="square" lIns="0" tIns="0" rIns="0" bIns="0" rtlCol="0" anchor="b" anchorCtr="0">
            <a:noAutofit/>
          </a:bodyPr>
          <a:lstStyle/>
          <a:p>
            <a:pPr algn="r" defTabSz="831281" fontAlgn="base" hangingPunct="0">
              <a:spcAft>
                <a:spcPts val="545"/>
              </a:spcAft>
            </a:pPr>
            <a:r>
              <a:rPr lang="en-US" sz="727" kern="0" dirty="0">
                <a:solidFill>
                  <a:prstClr val="black"/>
                </a:solidFill>
                <a:latin typeface="Frutiger 45 Light" panose="020B0603020202020204" pitchFamily="34" charset="0"/>
              </a:rPr>
              <a:t>Source: Bloomberg, ICE </a:t>
            </a:r>
            <a:r>
              <a:rPr lang="en-US" sz="727" kern="0" dirty="0" err="1">
                <a:solidFill>
                  <a:prstClr val="black"/>
                </a:solidFill>
                <a:latin typeface="Frutiger 45 Light" panose="020B0603020202020204" pitchFamily="34" charset="0"/>
              </a:rPr>
              <a:t>BofA</a:t>
            </a:r>
            <a:r>
              <a:rPr lang="en-US" sz="727" kern="0" dirty="0">
                <a:solidFill>
                  <a:prstClr val="black"/>
                </a:solidFill>
                <a:latin typeface="Frutiger 45 Light" panose="020B0603020202020204" pitchFamily="34" charset="0"/>
              </a:rPr>
              <a:t> indices, JP </a:t>
            </a:r>
            <a:r>
              <a:rPr lang="en-US" sz="727" kern="0" dirty="0" err="1">
                <a:solidFill>
                  <a:prstClr val="black"/>
                </a:solidFill>
                <a:latin typeface="Frutiger 45 Light" panose="020B0603020202020204" pitchFamily="34" charset="0"/>
              </a:rPr>
              <a:t>Morgna</a:t>
            </a:r>
            <a:r>
              <a:rPr lang="en-US" sz="727" kern="0" dirty="0">
                <a:solidFill>
                  <a:prstClr val="black"/>
                </a:solidFill>
                <a:latin typeface="Frutiger 45 Light" panose="020B0603020202020204" pitchFamily="34" charset="0"/>
              </a:rPr>
              <a:t>, Bloomberg Barclays Indices, UBS, as of November 2021</a:t>
            </a:r>
          </a:p>
          <a:p>
            <a:pPr algn="r" defTabSz="831281" fontAlgn="base" hangingPunct="0">
              <a:spcAft>
                <a:spcPts val="545"/>
              </a:spcAft>
            </a:pPr>
            <a:r>
              <a:rPr lang="en-US" sz="727"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US" sz="727" kern="0" dirty="0">
                <a:solidFill>
                  <a:prstClr val="black"/>
                </a:solidFill>
                <a:latin typeface="Frutiger 45 Light" panose="020B0603020202020204" pitchFamily="34" charset="0"/>
              </a:rPr>
            </a:br>
            <a:r>
              <a:rPr lang="en-US" sz="727" kern="0" dirty="0">
                <a:solidFill>
                  <a:prstClr val="black"/>
                </a:solidFill>
                <a:latin typeface="Frutiger 45 Light" panose="020B0603020202020204" pitchFamily="34" charset="0"/>
              </a:rPr>
              <a:t>Please see important disclaimer at the end of the document.</a:t>
            </a:r>
          </a:p>
        </p:txBody>
      </p:sp>
      <p:pic>
        <p:nvPicPr>
          <p:cNvPr id="11" name="Picture 10">
            <a:extLst>
              <a:ext uri="{FF2B5EF4-FFF2-40B4-BE49-F238E27FC236}">
                <a16:creationId xmlns:a16="http://schemas.microsoft.com/office/drawing/2014/main" id="{46BC836F-ADB3-43AC-8A34-4730AA189FBB}"/>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997077" y="188654"/>
            <a:ext cx="665102" cy="661935"/>
          </a:xfrm>
          <a:prstGeom prst="rect">
            <a:avLst/>
          </a:prstGeom>
          <a:noFill/>
          <a:ln>
            <a:noFill/>
          </a:ln>
        </p:spPr>
      </p:pic>
      <p:graphicFrame>
        <p:nvGraphicFramePr>
          <p:cNvPr id="16" name="Chart 15" descr="{&quot;ChartDesign&quot;:{&quot;General&quot;:{&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Axis&quot;:{&quot;AxisLines&quot;:{&quot;PrimaryCategory&quot;:null,&quot;PrimaryValue&quot;:null,&quot;SecondaryCategory&quot;:null,&quot;SecondaryValue&quot;:null,&quot;Weight&quot;:0.0,&quot;ColorRef&quot;:&quot;Black&quot;,&quot;Visible&quot;:false},&quot;AxisText&quot;:{&quot;Rotation&quot;:null},&quot;SeriesOverlap&quot;:0.0,&quot;GapWidth&quot;:50.0},&quot;ChartTitle&quot;:{&quot;FontName&quot;:&quot;+Body&quot;,&quot;FontNameFarEast&quot;:&quot;+Body Asian&quot;,&quot;FontNameComplexScript&quot;:null,&quot;FontSize&quot;:10.0,&quot;FontSizePp&quot;:null,&quot;FontColorRef&quot;:&quot;Black&quot;,&quot;FontBold&quot;:null,&quot;ChartTitlePosition&quot;:&quot;Undefined&quot;},&quot;Legend&quot;:{&quot;Position&quot;:&quot;Bottom&quot;,&quot;FontName&quot;:null,&quot;FontNameFarEast&quot;:null,&quot;FontNameComplexScript&quot;:null,&quot;FontSize&quot;:null,&quot;FontSizePp&quot;:null,&quot;FontColorRef&quot;:null,&quot;FontBold&quot;:null},&quot;ChartArea&quot;:{&quot;FillType&quot;:null,&quot;FillColorRef&quot;:null},&quot;PlotArea&quot;:{&quot;FillType&quot;:null},&quot;CustomRules&quot;:[{&quot;Type&quot;:&quot;SetBorderSeriesStackedPointPieOrDoughnutSlice&quot;,&quot;Content&quot;:&quot;White;0.75;50&quot;}],&quot;DataSeries&quot;:[{&quot;PrimaryColorRef&quot;:&quot;Chocolate&quot;},{&quot;PrimaryColorRef&quot;:&quot;Caramel&quot;},{&quot;PrimaryColorRef&quot;:&quot;Terracota&quot;},{&quot;PrimaryColorRef&quot;:&quot;Honey&quot;},{&quot;PrimaryColorRef&quot;:&quot;Stone&quot;},{&quot;PrimaryColorRef&quot;:&quot;Chestnut&quot;},{&quot;PrimaryColorRef&quot;:&quot;Straw&quot;},{&quot;PrimaryColorRef&quot;:&quot;Smoke&quot;},{&quot;PrimaryColorRef&quot;:&quot;Cinnamon&quot;},{&quot;PrimaryColorRef&quot;:&quot;Carbon&quot;},{&quot;PrimaryColorRef&quot;:&quot;Glacier&quot;},{&quot;PrimaryColorRef&quot;:&quot;Pine&quot;},{&quot;PrimaryColorRef&quot;:&quot;Mouse&quot;},{&quot;PrimaryColorRef&quot;:&quot;Plum&quot;},{&quot;PrimaryColorRef&quot;:&quot;Lemongrass&quot;},{&quot;PrimaryColorRef&quot;:&quot;Clay&quot;},{&quot;PrimaryColorRef&quot;:&quot;Lavender&quot;},{&quot;PrimaryColorRef&quot;:&quot;Olive&quot;},{&quot;PrimaryColorRef&quot;:&quot;Ginger&quot;},{&quot;PrimaryColorRef&quot;:&quot;Atlantic&quot;},{&quot;PrimaryColorRef&quot;:&quot;Fern&quot;},{&quot;PrimaryColorRef&quot;:&quot;Lilac&quot;},{&quot;PrimaryColorRef&quot;:&quot;Sand&quot;},{&quot;PrimaryColorRef&quot;:&quot;Sage&quot;},{&quot;PrimaryColorRef&quot;:&quot;Lake&quot;},{&quot;PrimaryColorRef&quot;:&quot;Curry&quot;},{&quot;PrimaryColorRef&quot;:&quot;Mint&quot;}],&quot;SeriesDesign&quot;:{&quot;FirstSliceAngle&quot;:null,&quot;DoughnutHoleSize&quot;:null,&quot;DoughnutExplosion&quot;:null,&quot;PieExplosion&quot;:null,&quot;SeriesOverlap&quot;:null,&quot;GapWidth&quot;:null,&quot;BorderColorRef&quot;:null,&quot;MarkerStyle&quot;:&quot;Square&quot;,&quot;HasDataLabels&quot;:null,&quot;DataLabelDesign&quot;:null},&quot;SkipBlankSeries&quot;:true,&quot;Pie&quot;:null},&quot;ColorSchema&quot;:{&quot;White&quot;:&quot;255,255,255&quot;,&quot;Black&quot;:&quot;0,0,0&quot;,&quot;UBS red&quot;:&quot;230,0,0&quot;,&quot;Chocolate&quot;:&quot;77,60,47&quot;,&quot;Caramel&quot;:&quot;207,189,155&quot;,&quot;Terracota&quot;:&quot;192,113,86&quot;,&quot;Honey&quot;:&quot;237,200,96&quot;,&quot;Gray 2&quot;:&quot;176,176,176&quot;,&quot;Chestnut&quot;:&quot;164,55,37&quot;,&quot;Straw&quot;:&quot;242,216,142&quot;,&quot;Gray 3&quot;:&quot;117,117,117&quot;,&quot;Cinnamon&quot;:&quot;230,182,164&quot;,&quot;Gray 4&quot;:&quot;71,71,71&quot;,&quot;Gray 5&quot;:&quot;43,43,43&quot;,&quot;Glacier&quot;:&quot;161,204,228&quot;,&quot;Pine&quot;:&quot;0,137,141&quot;,&quot;Mouse&quot;:&quot;190,178,158&quot;,&quot;Gray 1&quot;:&quot;204,204,204&quot;,&quot;Plum&quot;:&quot;58,87,138&quot;,&quot;Lemongrass&quot;:&quot;230,235,176&quot;,&quot;Clay&quot;:&quot;123,107,89&quot;,&quot;Lavender&quot;:&quot;175,188,213&quot;,&quot;Olive&quot;:&quot;144,167,35&quot;,&quot;Ginger&quot;:&quot;224,213,189&quot;,&quot;Lagoon&quot;:&quot;0,155,210&quot;,&quot;Kiwi&quot;:&quot;205,215,96&quot;,&quot;Lilac&quot;:&quot;108,135,179&quot;,&quot;Sand&quot;:&quot;179,154,116&quot;,&quot;Sage&quot;:&quot;151,211,204&quot;,&quot;Lake&quot;:&quot;111,182,223&quot;,&quot;Curry&quot;:&quot;229,176,28&quot;,&quot;Mint&quot;:&quot;85,177,180&quot;,&quot;Chocolate+50&quot;:&quot;38,30,24&quot;,&quot;Chocolate-80&quot;:&quot;226,215,207&quot;,&quot;Chocolate+25&quot;:&quot;58,45,35&quot;,&quot;Chocolate-40&quot;:&quot;167,135,111&quot;,&quot;Chocolate-60&quot;:&quot;196,175,159&quot;,&quot;Sand+50&quot;:&quot;106,75,50&quot;,&quot;Sand-80&quot;:&quot;242,235,228&quot;,&quot;Sand+25&quot;:&quot;160,113,75&quot;,&quot;Sand-40&quot;:&quot;217,194,175&quot;,&quot;Sand-60&quot;:&quot;230,214,201&quot;,&quot;Carbon+50&quot;:&quot;35,35,37&quot;,&quot;Carbon-80&quot;:&quot;218,218,219&quot;,&quot;Carbon+25&quot;:&quot;53,53,55&quot;,&quot;Carbon-40&quot;:&quot;143,144,147&quot;,&quot;Carbon-60&quot;:&quot;180,181,183&quot;}}">
            <a:extLst>
              <a:ext uri="{FF2B5EF4-FFF2-40B4-BE49-F238E27FC236}">
                <a16:creationId xmlns:a16="http://schemas.microsoft.com/office/drawing/2014/main" id="{7501AB4A-FC88-4719-93F0-07C3345F89FC}"/>
              </a:ext>
            </a:extLst>
          </p:cNvPr>
          <p:cNvGraphicFramePr>
            <a:graphicFrameLocks/>
          </p:cNvGraphicFramePr>
          <p:nvPr>
            <p:extLst>
              <p:ext uri="{D42A27DB-BD31-4B8C-83A1-F6EECF244321}">
                <p14:modId xmlns:p14="http://schemas.microsoft.com/office/powerpoint/2010/main" val="24201631"/>
              </p:ext>
            </p:extLst>
          </p:nvPr>
        </p:nvGraphicFramePr>
        <p:xfrm>
          <a:off x="628554" y="1781307"/>
          <a:ext cx="4825478" cy="4537411"/>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20" name="Chart 19" descr="{&quot;ChartDesign&quot;:{&quot;General&quot;:{&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Axis&quot;:{&quot;AxisLines&quot;:{&quot;PrimaryCategory&quot;:null,&quot;PrimaryValue&quot;:null,&quot;SecondaryCategory&quot;:null,&quot;SecondaryValue&quot;:null,&quot;Weight&quot;:0.0,&quot;ColorRef&quot;:&quot;Black&quot;,&quot;Visible&quot;:false},&quot;AxisText&quot;:{&quot;Rotation&quot;:null},&quot;SeriesOverlap&quot;:0.0,&quot;GapWidth&quot;:50.0},&quot;ChartTitle&quot;:{&quot;FontName&quot;:&quot;+Body&quot;,&quot;FontNameFarEast&quot;:&quot;+Body Asian&quot;,&quot;FontNameComplexScript&quot;:null,&quot;FontSize&quot;:10.0,&quot;FontSizePp&quot;:null,&quot;FontColorRef&quot;:&quot;Black&quot;,&quot;FontBold&quot;:null,&quot;ChartTitlePosition&quot;:&quot;Undefined&quot;},&quot;Legend&quot;:{&quot;Position&quot;:&quot;Bottom&quot;,&quot;FontName&quot;:null,&quot;FontNameFarEast&quot;:null,&quot;FontNameComplexScript&quot;:null,&quot;FontSize&quot;:null,&quot;FontSizePp&quot;:null,&quot;FontColorRef&quot;:null,&quot;FontBold&quot;:null},&quot;ChartArea&quot;:{&quot;FillType&quot;:null,&quot;FillColorRef&quot;:null},&quot;PlotArea&quot;:{&quot;FillType&quot;:null},&quot;CustomRules&quot;:[{&quot;Type&quot;:&quot;SetBorderSeriesStackedPointPieOrDoughnutSlice&quot;,&quot;Content&quot;:&quot;White;0.75;50&quot;}],&quot;DataSeries&quot;:[{&quot;PrimaryColorRef&quot;:&quot;Chocolate&quot;},{&quot;PrimaryColorRef&quot;:&quot;Caramel&quot;},{&quot;PrimaryColorRef&quot;:&quot;Terracota&quot;},{&quot;PrimaryColorRef&quot;:&quot;Honey&quot;},{&quot;PrimaryColorRef&quot;:&quot;Stone&quot;},{&quot;PrimaryColorRef&quot;:&quot;Chestnut&quot;},{&quot;PrimaryColorRef&quot;:&quot;Straw&quot;},{&quot;PrimaryColorRef&quot;:&quot;Smoke&quot;},{&quot;PrimaryColorRef&quot;:&quot;Cinnamon&quot;},{&quot;PrimaryColorRef&quot;:&quot;Carbon&quot;},{&quot;PrimaryColorRef&quot;:&quot;Glacier&quot;},{&quot;PrimaryColorRef&quot;:&quot;Pine&quot;},{&quot;PrimaryColorRef&quot;:&quot;Mouse&quot;},{&quot;PrimaryColorRef&quot;:&quot;Plum&quot;},{&quot;PrimaryColorRef&quot;:&quot;Lemongrass&quot;},{&quot;PrimaryColorRef&quot;:&quot;Clay&quot;},{&quot;PrimaryColorRef&quot;:&quot;Lavender&quot;},{&quot;PrimaryColorRef&quot;:&quot;Olive&quot;},{&quot;PrimaryColorRef&quot;:&quot;Ginger&quot;},{&quot;PrimaryColorRef&quot;:&quot;Atlantic&quot;},{&quot;PrimaryColorRef&quot;:&quot;Fern&quot;},{&quot;PrimaryColorRef&quot;:&quot;Lilac&quot;},{&quot;PrimaryColorRef&quot;:&quot;Sand&quot;},{&quot;PrimaryColorRef&quot;:&quot;Sage&quot;},{&quot;PrimaryColorRef&quot;:&quot;Lake&quot;},{&quot;PrimaryColorRef&quot;:&quot;Curry&quot;},{&quot;PrimaryColorRef&quot;:&quot;Mint&quot;}],&quot;SeriesDesign&quot;:{&quot;FirstSliceAngle&quot;:null,&quot;DoughnutHoleSize&quot;:null,&quot;DoughnutExplosion&quot;:null,&quot;PieExplosion&quot;:null,&quot;SeriesOverlap&quot;:null,&quot;GapWidth&quot;:null,&quot;BorderColorRef&quot;:null,&quot;MarkerStyle&quot;:&quot;Square&quot;,&quot;HasDataLabels&quot;:null,&quot;DataLabelDesign&quot;:null},&quot;SkipBlankSeries&quot;:true,&quot;Pie&quot;:null},&quot;ColorSchema&quot;:{&quot;White&quot;:&quot;255,255,255&quot;,&quot;Black&quot;:&quot;0,0,0&quot;,&quot;UBS red&quot;:&quot;230,0,0&quot;,&quot;Chocolate&quot;:&quot;77,60,47&quot;,&quot;Caramel&quot;:&quot;207,189,155&quot;,&quot;Terracota&quot;:&quot;192,113,86&quot;,&quot;Honey&quot;:&quot;232,199,103&quot;,&quot;Stone&quot;:&quot;174,176,179&quot;,&quot;Chestnut&quot;:&quot;164,55,37&quot;,&quot;Straw&quot;:&quot;237,215,157&quot;,&quot;Smoke&quot;:&quot;123,125,128&quot;,&quot;Cinnamon&quot;:&quot;230,182,164&quot;,&quot;Carbon&quot;:&quot;70,71,73&quot;,&quot;Glacier&quot;:&quot;161,204,228&quot;,&quot;Pine&quot;:&quot;0,137,141&quot;,&quot;Mouse&quot;:&quot;185,178,163&quot;,&quot;Alto&quot;:&quot;215,215,215&quot;,&quot;Plum&quot;:&quot;58,87,138&quot;,&quot;Lemongrass&quot;:&quot;192,209,155&quot;,&quot;Clay&quot;:&quot;123,107,89&quot;,&quot;Lavender&quot;:&quot;175,188,213&quot;,&quot;Olive&quot;:&quot;117,151,49&quot;,&quot;Ginger&quot;:&quot;224,213,189&quot;,&quot;Atlantic&quot;:&quot;54,146,202&quot;,&quot;Fern&quot;:&quot;166,190,101&quot;,&quot;Lilac&quot;:&quot;108,135,179&quot;,&quot;Sand&quot;:&quot;192,153,121&quot;,&quot;Sage&quot;:&quot;151,211,204&quot;,&quot;Lake&quot;:&quot;111,182,223&quot;,&quot;Curry&quot;:&quot;223,173,34&quot;,&quot;Mint&quot;:&quot;85,177,180&quot;,&quot;Chocolate+50&quot;:&quot;38,30,24&quot;,&quot;Chocolate-80&quot;:&quot;226,215,207&quot;,&quot;Chocolate+25&quot;:&quot;58,45,35&quot;,&quot;Chocolate-40&quot;:&quot;167,135,111&quot;,&quot;Chocolate-60&quot;:&quot;196,175,159&quot;,&quot;Sand+50&quot;:&quot;106,75,50&quot;,&quot;Sand-80&quot;:&quot;242,235,228&quot;,&quot;Sand+25&quot;:&quot;160,113,75&quot;,&quot;Sand-40&quot;:&quot;217,194,175&quot;,&quot;Sand-60&quot;:&quot;230,214,201&quot;,&quot;Carbon+50&quot;:&quot;35,35,37&quot;,&quot;Carbon-80&quot;:&quot;218,218,219&quot;,&quot;Carbon+25&quot;:&quot;53,53,55&quot;,&quot;Carbon-40&quot;:&quot;143,144,147&quot;,&quot;Carbon-60&quot;:&quot;180,181,183&quot;}}">
            <a:extLst>
              <a:ext uri="{FF2B5EF4-FFF2-40B4-BE49-F238E27FC236}">
                <a16:creationId xmlns:a16="http://schemas.microsoft.com/office/drawing/2014/main" id="{541E7B07-DB3D-4979-BC07-63F0E93C21F0}"/>
              </a:ext>
            </a:extLst>
          </p:cNvPr>
          <p:cNvGraphicFramePr>
            <a:graphicFrameLocks/>
          </p:cNvGraphicFramePr>
          <p:nvPr>
            <p:extLst>
              <p:ext uri="{D42A27DB-BD31-4B8C-83A1-F6EECF244321}">
                <p14:modId xmlns:p14="http://schemas.microsoft.com/office/powerpoint/2010/main" val="3195285727"/>
              </p:ext>
            </p:extLst>
          </p:nvPr>
        </p:nvGraphicFramePr>
        <p:xfrm>
          <a:off x="6233517" y="2091728"/>
          <a:ext cx="5013484" cy="4136124"/>
        </p:xfrm>
        <a:graphic>
          <a:graphicData uri="http://schemas.openxmlformats.org/drawingml/2006/chart">
            <c:chart xmlns:c="http://schemas.openxmlformats.org/drawingml/2006/chart" xmlns:r="http://schemas.openxmlformats.org/officeDocument/2006/relationships" r:id="rId10"/>
          </a:graphicData>
        </a:graphic>
      </p:graphicFrame>
    </p:spTree>
    <p:custDataLst>
      <p:tags r:id="rId1"/>
    </p:custDataLst>
    <p:extLst>
      <p:ext uri="{BB962C8B-B14F-4D97-AF65-F5344CB8AC3E}">
        <p14:creationId xmlns:p14="http://schemas.microsoft.com/office/powerpoint/2010/main" val="14776209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custDataLst>
              <p:tags r:id="rId2"/>
            </p:custDataLst>
          </p:nvPr>
        </p:nvSpPr>
        <p:spPr>
          <a:xfrm>
            <a:off x="529822" y="1052534"/>
            <a:ext cx="5275802" cy="791371"/>
          </a:xfrm>
          <a:prstGeom prst="rect">
            <a:avLst/>
          </a:prstGeom>
          <a:noFill/>
        </p:spPr>
        <p:txBody>
          <a:bodyPr vert="horz" wrap="square" lIns="0" tIns="0" rIns="0" bIns="0" rtlCol="0" anchor="t">
            <a:noAutofit/>
          </a:bodyPr>
          <a:lstStyle/>
          <a:p>
            <a:pPr defTabSz="831281" fontAlgn="base" hangingPunct="0">
              <a:spcAft>
                <a:spcPts val="545"/>
              </a:spcAft>
            </a:pPr>
            <a:r>
              <a:rPr lang="en-US" sz="1600" b="1" kern="0" dirty="0">
                <a:solidFill>
                  <a:prstClr val="black"/>
                </a:solidFill>
                <a:latin typeface="Frutiger 45 Light" panose="020B0603020202020204" pitchFamily="34" charset="0"/>
              </a:rPr>
              <a:t>Strong growth expected for the “ABCs of technology”</a:t>
            </a:r>
          </a:p>
          <a:p>
            <a:pPr defTabSz="831281" fontAlgn="base" hangingPunct="0">
              <a:spcAft>
                <a:spcPts val="545"/>
              </a:spcAft>
            </a:pPr>
            <a:r>
              <a:rPr lang="en-US" sz="1600" kern="0" dirty="0">
                <a:solidFill>
                  <a:prstClr val="black"/>
                </a:solidFill>
                <a:latin typeface="Frutiger 45 Light" panose="020B0603020202020204" pitchFamily="34" charset="0"/>
              </a:rPr>
              <a:t>Addressable market (USD bn, </a:t>
            </a:r>
            <a:r>
              <a:rPr lang="en-US" sz="1600" kern="0" dirty="0" err="1">
                <a:solidFill>
                  <a:prstClr val="black"/>
                </a:solidFill>
                <a:latin typeface="Frutiger 45 Light" panose="020B0603020202020204" pitchFamily="34" charset="0"/>
              </a:rPr>
              <a:t>lhs</a:t>
            </a:r>
            <a:r>
              <a:rPr lang="en-US" sz="1600" kern="0" dirty="0">
                <a:solidFill>
                  <a:prstClr val="black"/>
                </a:solidFill>
                <a:latin typeface="Frutiger 45 Light" panose="020B0603020202020204" pitchFamily="34" charset="0"/>
              </a:rPr>
              <a:t>) and projected growth rate (CAGR %, </a:t>
            </a:r>
            <a:r>
              <a:rPr lang="en-US" sz="1600" kern="0" dirty="0" err="1">
                <a:solidFill>
                  <a:prstClr val="black"/>
                </a:solidFill>
                <a:latin typeface="Frutiger 45 Light" panose="020B0603020202020204" pitchFamily="34" charset="0"/>
              </a:rPr>
              <a:t>rhs</a:t>
            </a:r>
            <a:r>
              <a:rPr lang="en-US" sz="1600" kern="0" dirty="0">
                <a:solidFill>
                  <a:prstClr val="black"/>
                </a:solidFill>
                <a:latin typeface="Frutiger 45 Light" panose="020B0603020202020204" pitchFamily="34" charset="0"/>
              </a:rPr>
              <a:t>)</a:t>
            </a:r>
          </a:p>
        </p:txBody>
      </p:sp>
      <p:sp>
        <p:nvSpPr>
          <p:cNvPr id="5" name="TextBox 4"/>
          <p:cNvSpPr txBox="1"/>
          <p:nvPr>
            <p:custDataLst>
              <p:tags r:id="rId3"/>
            </p:custDataLst>
          </p:nvPr>
        </p:nvSpPr>
        <p:spPr>
          <a:xfrm>
            <a:off x="6345093" y="1052534"/>
            <a:ext cx="4482050" cy="791371"/>
          </a:xfrm>
          <a:prstGeom prst="rect">
            <a:avLst/>
          </a:prstGeom>
          <a:noFill/>
        </p:spPr>
        <p:txBody>
          <a:bodyPr vert="horz" wrap="square" lIns="0" tIns="0" rIns="0" bIns="0" rtlCol="0" anchor="t">
            <a:noAutofit/>
          </a:bodyPr>
          <a:lstStyle/>
          <a:p>
            <a:pPr defTabSz="831281" fontAlgn="base" hangingPunct="0">
              <a:spcAft>
                <a:spcPts val="545"/>
              </a:spcAft>
            </a:pPr>
            <a:r>
              <a:rPr lang="en-US" sz="1600" b="1" kern="0" dirty="0">
                <a:solidFill>
                  <a:prstClr val="black"/>
                </a:solidFill>
                <a:latin typeface="Frutiger 45 Light" panose="020B0603020202020204" pitchFamily="34" charset="0"/>
              </a:rPr>
              <a:t>5G technology will further bolster the impact of the ABCs</a:t>
            </a:r>
          </a:p>
          <a:p>
            <a:pPr defTabSz="831281" fontAlgn="base" hangingPunct="0">
              <a:spcAft>
                <a:spcPts val="545"/>
              </a:spcAft>
            </a:pPr>
            <a:r>
              <a:rPr lang="en-US" sz="1600" kern="0" dirty="0">
                <a:solidFill>
                  <a:prstClr val="black"/>
                </a:solidFill>
                <a:latin typeface="Frutiger 45 Light" panose="020B0603020202020204" pitchFamily="34" charset="0"/>
              </a:rPr>
              <a:t>5G capex spending plan, in USD bn</a:t>
            </a:r>
          </a:p>
        </p:txBody>
      </p:sp>
      <p:graphicFrame>
        <p:nvGraphicFramePr>
          <p:cNvPr id="17" name="Chart 16" descr="{&quot;ChartDesign&quot;:{&quot;General&quot;:{&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Axis&quot;:{&quot;AxisLines&quot;:{&quot;PrimaryCategory&quot;:null,&quot;PrimaryValue&quot;:null,&quot;SecondaryCategory&quot;:null,&quot;SecondaryValue&quot;:null,&quot;Weight&quot;:0.0,&quot;ColorRef&quot;:&quot;Black&quot;,&quot;Visible&quot;:false},&quot;AxisText&quot;:{&quot;Rotation&quot;:null},&quot;SeriesOverlap&quot;:0.0,&quot;GapWidth&quot;:50.0},&quot;ChartTitle&quot;:{&quot;FontName&quot;:&quot;+Body&quot;,&quot;FontNameFarEast&quot;:&quot;+Body Asian&quot;,&quot;FontNameComplexScript&quot;:null,&quot;FontSize&quot;:10.0,&quot;FontSizePp&quot;:null,&quot;FontColorRef&quot;:&quot;Black&quot;,&quot;FontBold&quot;:null,&quot;ChartTitlePosition&quot;:&quot;Undefined&quot;},&quot;Legend&quot;:{&quot;Position&quot;:&quot;Bottom&quot;,&quot;FontName&quot;:null,&quot;FontNameFarEast&quot;:null,&quot;FontNameComplexScript&quot;:null,&quot;FontSize&quot;:null,&quot;FontSizePp&quot;:null,&quot;FontColorRef&quot;:null,&quot;FontBold&quot;:null},&quot;ChartArea&quot;:{&quot;FillType&quot;:null,&quot;FillColorRef&quot;:null},&quot;PlotArea&quot;:{&quot;FillType&quot;:null},&quot;CustomRules&quot;:[{&quot;Type&quot;:&quot;SetBorderSeriesStackedPointPieOrDoughnutSlice&quot;,&quot;Content&quot;:&quot;White;0.75;50&quot;}],&quot;DataSeries&quot;:[{&quot;PrimaryColorRef&quot;:&quot;Chocolate&quot;},{&quot;PrimaryColorRef&quot;:&quot;Caramel&quot;},{&quot;PrimaryColorRef&quot;:&quot;Terracota&quot;},{&quot;PrimaryColorRef&quot;:&quot;Honey&quot;},{&quot;PrimaryColorRef&quot;:&quot;Stone&quot;},{&quot;PrimaryColorRef&quot;:&quot;Chestnut&quot;},{&quot;PrimaryColorRef&quot;:&quot;Straw&quot;},{&quot;PrimaryColorRef&quot;:&quot;Smoke&quot;},{&quot;PrimaryColorRef&quot;:&quot;Cinnamon&quot;},{&quot;PrimaryColorRef&quot;:&quot;Carbon&quot;},{&quot;PrimaryColorRef&quot;:&quot;Glacier&quot;},{&quot;PrimaryColorRef&quot;:&quot;Pine&quot;},{&quot;PrimaryColorRef&quot;:&quot;Mouse&quot;},{&quot;PrimaryColorRef&quot;:&quot;Plum&quot;},{&quot;PrimaryColorRef&quot;:&quot;Lemongrass&quot;},{&quot;PrimaryColorRef&quot;:&quot;Clay&quot;},{&quot;PrimaryColorRef&quot;:&quot;Lavender&quot;},{&quot;PrimaryColorRef&quot;:&quot;Olive&quot;},{&quot;PrimaryColorRef&quot;:&quot;Ginger&quot;},{&quot;PrimaryColorRef&quot;:&quot;Atlantic&quot;},{&quot;PrimaryColorRef&quot;:&quot;Fern&quot;},{&quot;PrimaryColorRef&quot;:&quot;Lilac&quot;},{&quot;PrimaryColorRef&quot;:&quot;Sand&quot;},{&quot;PrimaryColorRef&quot;:&quot;Sage&quot;},{&quot;PrimaryColorRef&quot;:&quot;Lake&quot;},{&quot;PrimaryColorRef&quot;:&quot;Curry&quot;},{&quot;PrimaryColorRef&quot;:&quot;Mint&quot;}],&quot;SeriesDesign&quot;:{&quot;FirstSliceAngle&quot;:null,&quot;DoughnutHoleSize&quot;:null,&quot;DoughnutExplosion&quot;:null,&quot;PieExplosion&quot;:null,&quot;SeriesOverlap&quot;:null,&quot;GapWidth&quot;:null,&quot;BorderColorRef&quot;:null,&quot;MarkerStyle&quot;:&quot;Square&quot;,&quot;HasDataLabels&quot;:null,&quot;DataLabelDesign&quot;:null},&quot;SkipBlankSeries&quot;:true,&quot;Pie&quot;:null},&quot;ColorSchema&quot;:{&quot;White&quot;:&quot;255,255,255&quot;,&quot;Black&quot;:&quot;0,0,0&quot;,&quot;UBS red&quot;:&quot;230,0,0&quot;,&quot;Chocolate&quot;:&quot;77,60,47&quot;,&quot;Caramel&quot;:&quot;207,189,155&quot;,&quot;Terracota&quot;:&quot;192,113,86&quot;,&quot;Honey&quot;:&quot;232,199,103&quot;,&quot;Stone&quot;:&quot;174,176,179&quot;,&quot;Chestnut&quot;:&quot;164,55,37&quot;,&quot;Straw&quot;:&quot;237,215,157&quot;,&quot;Smoke&quot;:&quot;123,125,128&quot;,&quot;Cinnamon&quot;:&quot;230,182,164&quot;,&quot;Carbon&quot;:&quot;70,71,73&quot;,&quot;Glacier&quot;:&quot;161,204,228&quot;,&quot;Pine&quot;:&quot;0,137,141&quot;,&quot;Mouse&quot;:&quot;185,178,163&quot;,&quot;Alto&quot;:&quot;215,215,215&quot;,&quot;Plum&quot;:&quot;58,87,138&quot;,&quot;Lemongrass&quot;:&quot;192,209,155&quot;,&quot;Clay&quot;:&quot;123,107,89&quot;,&quot;Lavender&quot;:&quot;175,188,213&quot;,&quot;Olive&quot;:&quot;117,151,49&quot;,&quot;Ginger&quot;:&quot;224,213,189&quot;,&quot;Atlantic&quot;:&quot;54,146,202&quot;,&quot;Fern&quot;:&quot;166,190,101&quot;,&quot;Lilac&quot;:&quot;108,135,179&quot;,&quot;Sand&quot;:&quot;192,153,121&quot;,&quot;Sage&quot;:&quot;151,211,204&quot;,&quot;Lake&quot;:&quot;111,182,223&quot;,&quot;Curry&quot;:&quot;223,173,34&quot;,&quot;Mint&quot;:&quot;85,177,180&quot;,&quot;Chocolate+50&quot;:&quot;38,30,24&quot;,&quot;Chocolate-80&quot;:&quot;226,215,207&quot;,&quot;Chocolate+25&quot;:&quot;58,45,35&quot;,&quot;Chocolate-40&quot;:&quot;167,135,111&quot;,&quot;Chocolate-60&quot;:&quot;196,175,159&quot;,&quot;Sand+50&quot;:&quot;106,75,50&quot;,&quot;Sand-80&quot;:&quot;242,235,228&quot;,&quot;Sand+25&quot;:&quot;160,113,75&quot;,&quot;Sand-40&quot;:&quot;217,194,175&quot;,&quot;Sand-60&quot;:&quot;230,214,201&quot;,&quot;Carbon+50&quot;:&quot;35,35,37&quot;,&quot;Carbon-80&quot;:&quot;218,218,219&quot;,&quot;Carbon+25&quot;:&quot;53,53,55&quot;,&quot;Carbon-40&quot;:&quot;143,144,147&quot;,&quot;Carbon-60&quot;:&quot;180,181,183&quot;}}">
            <a:extLst>
              <a:ext uri="{FF2B5EF4-FFF2-40B4-BE49-F238E27FC236}">
                <a16:creationId xmlns:a16="http://schemas.microsoft.com/office/drawing/2014/main" id="{95C3CFF0-89D2-46FF-97E0-71E16C1FFBED}"/>
              </a:ext>
            </a:extLst>
          </p:cNvPr>
          <p:cNvGraphicFramePr>
            <a:graphicFrameLocks/>
          </p:cNvGraphicFramePr>
          <p:nvPr>
            <p:extLst>
              <p:ext uri="{D42A27DB-BD31-4B8C-83A1-F6EECF244321}">
                <p14:modId xmlns:p14="http://schemas.microsoft.com/office/powerpoint/2010/main" val="208400992"/>
              </p:ext>
            </p:extLst>
          </p:nvPr>
        </p:nvGraphicFramePr>
        <p:xfrm>
          <a:off x="6465537" y="2030509"/>
          <a:ext cx="4482050" cy="4093209"/>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18" name="Chart 17" descr="{&quot;ChartDesign&quot;:{&quot;General&quot;:{&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Axis&quot;:{&quot;AxisLines&quot;:{&quot;PrimaryCategory&quot;:null,&quot;PrimaryValue&quot;:null,&quot;SecondaryCategory&quot;:null,&quot;SecondaryValue&quot;:null,&quot;Weight&quot;:0.0,&quot;ColorRef&quot;:&quot;Black&quot;,&quot;Visible&quot;:false},&quot;AxisText&quot;:{&quot;Rotation&quot;:null},&quot;SeriesOverlap&quot;:0.0,&quot;GapWidth&quot;:50.0},&quot;ChartTitle&quot;:{&quot;FontName&quot;:&quot;+Body&quot;,&quot;FontNameFarEast&quot;:&quot;+Body Asian&quot;,&quot;FontNameComplexScript&quot;:null,&quot;FontSize&quot;:10.0,&quot;FontSizePp&quot;:null,&quot;FontColorRef&quot;:&quot;Black&quot;,&quot;FontBold&quot;:null,&quot;ChartTitlePosition&quot;:&quot;Undefined&quot;},&quot;Legend&quot;:{&quot;Position&quot;:&quot;Bottom&quot;,&quot;FontName&quot;:null,&quot;FontNameFarEast&quot;:null,&quot;FontNameComplexScript&quot;:null,&quot;FontSize&quot;:null,&quot;FontSizePp&quot;:null,&quot;FontColorRef&quot;:null,&quot;FontBold&quot;:null},&quot;ChartArea&quot;:{&quot;FillType&quot;:null,&quot;FillColorRef&quot;:null},&quot;PlotArea&quot;:{&quot;FillType&quot;:null},&quot;CustomRules&quot;:[{&quot;Type&quot;:&quot;SetBorderSeriesStackedPointPieOrDoughnutSlice&quot;,&quot;Content&quot;:&quot;White;0.75;50&quot;}],&quot;DataSeries&quot;:[{&quot;PrimaryColorRef&quot;:&quot;Chocolate&quot;},{&quot;PrimaryColorRef&quot;:&quot;Caramel&quot;},{&quot;PrimaryColorRef&quot;:&quot;Terracota&quot;},{&quot;PrimaryColorRef&quot;:&quot;Honey&quot;},{&quot;PrimaryColorRef&quot;:&quot;Stone&quot;},{&quot;PrimaryColorRef&quot;:&quot;Chestnut&quot;},{&quot;PrimaryColorRef&quot;:&quot;Straw&quot;},{&quot;PrimaryColorRef&quot;:&quot;Smoke&quot;},{&quot;PrimaryColorRef&quot;:&quot;Cinnamon&quot;},{&quot;PrimaryColorRef&quot;:&quot;Carbon&quot;},{&quot;PrimaryColorRef&quot;:&quot;Glacier&quot;},{&quot;PrimaryColorRef&quot;:&quot;Pine&quot;},{&quot;PrimaryColorRef&quot;:&quot;Mouse&quot;},{&quot;PrimaryColorRef&quot;:&quot;Plum&quot;},{&quot;PrimaryColorRef&quot;:&quot;Lemongrass&quot;},{&quot;PrimaryColorRef&quot;:&quot;Clay&quot;},{&quot;PrimaryColorRef&quot;:&quot;Lavender&quot;},{&quot;PrimaryColorRef&quot;:&quot;Olive&quot;},{&quot;PrimaryColorRef&quot;:&quot;Ginger&quot;},{&quot;PrimaryColorRef&quot;:&quot;Atlantic&quot;},{&quot;PrimaryColorRef&quot;:&quot;Fern&quot;},{&quot;PrimaryColorRef&quot;:&quot;Lilac&quot;},{&quot;PrimaryColorRef&quot;:&quot;Sand&quot;},{&quot;PrimaryColorRef&quot;:&quot;Sage&quot;},{&quot;PrimaryColorRef&quot;:&quot;Lake&quot;},{&quot;PrimaryColorRef&quot;:&quot;Curry&quot;},{&quot;PrimaryColorRef&quot;:&quot;Mint&quot;}],&quot;SeriesDesign&quot;:{&quot;FirstSliceAngle&quot;:null,&quot;DoughnutHoleSize&quot;:null,&quot;DoughnutExplosion&quot;:null,&quot;PieExplosion&quot;:null,&quot;SeriesOverlap&quot;:null,&quot;GapWidth&quot;:null,&quot;BorderColorRef&quot;:null,&quot;MarkerStyle&quot;:&quot;Square&quot;,&quot;HasDataLabels&quot;:null,&quot;DataLabelDesign&quot;:null},&quot;SkipBlankSeries&quot;:true,&quot;Pie&quot;:null},&quot;ColorSchema&quot;:{&quot;White&quot;:&quot;255,255,255&quot;,&quot;Black&quot;:&quot;0,0,0&quot;,&quot;UBS red&quot;:&quot;230,0,0&quot;,&quot;Chocolate&quot;:&quot;77,60,47&quot;,&quot;Caramel&quot;:&quot;207,189,155&quot;,&quot;Terracota&quot;:&quot;192,113,86&quot;,&quot;Honey&quot;:&quot;237,200,96&quot;,&quot;Gray 2&quot;:&quot;176,176,176&quot;,&quot;Chestnut&quot;:&quot;164,55,37&quot;,&quot;Straw&quot;:&quot;242,216,142&quot;,&quot;Gray 3&quot;:&quot;117,117,117&quot;,&quot;Cinnamon&quot;:&quot;230,182,164&quot;,&quot;Gray 4&quot;:&quot;71,71,71&quot;,&quot;Gray 5&quot;:&quot;43,43,43&quot;,&quot;Glacier&quot;:&quot;161,204,228&quot;,&quot;Pine&quot;:&quot;0,137,141&quot;,&quot;Mouse&quot;:&quot;190,178,158&quot;,&quot;Gray 1&quot;:&quot;204,204,204&quot;,&quot;Plum&quot;:&quot;58,87,138&quot;,&quot;Lemongrass&quot;:&quot;230,235,176&quot;,&quot;Clay&quot;:&quot;123,107,89&quot;,&quot;Lavender&quot;:&quot;175,188,213&quot;,&quot;Olive&quot;:&quot;144,167,35&quot;,&quot;Ginger&quot;:&quot;224,213,189&quot;,&quot;Lagoon&quot;:&quot;0,155,210&quot;,&quot;Kiwi&quot;:&quot;205,215,96&quot;,&quot;Lilac&quot;:&quot;108,135,179&quot;,&quot;Sand&quot;:&quot;179,154,116&quot;,&quot;Sage&quot;:&quot;151,211,204&quot;,&quot;Lake&quot;:&quot;111,182,223&quot;,&quot;Curry&quot;:&quot;229,176,28&quot;,&quot;Mint&quot;:&quot;85,177,180&quot;,&quot;Chocolate+50&quot;:&quot;38,30,24&quot;,&quot;Chocolate-80&quot;:&quot;226,215,207&quot;,&quot;Chocolate+25&quot;:&quot;58,45,35&quot;,&quot;Chocolate-40&quot;:&quot;167,135,111&quot;,&quot;Chocolate-60&quot;:&quot;196,175,159&quot;,&quot;Sand+50&quot;:&quot;106,75,50&quot;,&quot;Sand-80&quot;:&quot;242,235,228&quot;,&quot;Sand+25&quot;:&quot;160,113,75&quot;,&quot;Sand-40&quot;:&quot;217,194,175&quot;,&quot;Sand-60&quot;:&quot;230,214,201&quot;,&quot;Carbon+50&quot;:&quot;35,35,37&quot;,&quot;Carbon-80&quot;:&quot;218,218,219&quot;,&quot;Carbon+25&quot;:&quot;53,53,55&quot;,&quot;Carbon-40&quot;:&quot;143,144,147&quot;,&quot;Carbon-60&quot;:&quot;180,181,183&quot;}}">
            <a:extLst>
              <a:ext uri="{FF2B5EF4-FFF2-40B4-BE49-F238E27FC236}">
                <a16:creationId xmlns:a16="http://schemas.microsoft.com/office/drawing/2014/main" id="{5689A0BE-55B4-4E49-9CBD-FD16688ADE84}"/>
              </a:ext>
            </a:extLst>
          </p:cNvPr>
          <p:cNvGraphicFramePr>
            <a:graphicFrameLocks/>
          </p:cNvGraphicFramePr>
          <p:nvPr>
            <p:extLst>
              <p:ext uri="{D42A27DB-BD31-4B8C-83A1-F6EECF244321}">
                <p14:modId xmlns:p14="http://schemas.microsoft.com/office/powerpoint/2010/main" val="1711027627"/>
              </p:ext>
            </p:extLst>
          </p:nvPr>
        </p:nvGraphicFramePr>
        <p:xfrm>
          <a:off x="529821" y="2051035"/>
          <a:ext cx="5077959" cy="4072683"/>
        </p:xfrm>
        <a:graphic>
          <a:graphicData uri="http://schemas.openxmlformats.org/drawingml/2006/chart">
            <c:chart xmlns:c="http://schemas.openxmlformats.org/drawingml/2006/chart" xmlns:r="http://schemas.openxmlformats.org/officeDocument/2006/relationships" r:id="rId9"/>
          </a:graphicData>
        </a:graphic>
      </p:graphicFrame>
      <p:sp>
        <p:nvSpPr>
          <p:cNvPr id="4" name="PAGE HEADING"/>
          <p:cNvSpPr>
            <a:spLocks noGrp="1"/>
          </p:cNvSpPr>
          <p:nvPr>
            <p:ph type="title"/>
            <p:custDataLst>
              <p:tags r:id="rId4"/>
            </p:custDataLst>
          </p:nvPr>
        </p:nvSpPr>
        <p:spPr/>
        <p:txBody>
          <a:bodyPr>
            <a:normAutofit/>
          </a:bodyPr>
          <a:lstStyle/>
          <a:p>
            <a:pPr>
              <a:lnSpc>
                <a:spcPct val="107000"/>
              </a:lnSpc>
              <a:spcBef>
                <a:spcPts val="0"/>
              </a:spcBef>
            </a:pPr>
            <a:r>
              <a:rPr lang="en-US" dirty="0"/>
              <a:t>Invest in </a:t>
            </a:r>
            <a:r>
              <a:rPr lang="en-US" dirty="0">
                <a:solidFill>
                  <a:schemeClr val="tx2"/>
                </a:solidFill>
              </a:rPr>
              <a:t>disruptive</a:t>
            </a:r>
            <a:r>
              <a:rPr lang="en-US" dirty="0"/>
              <a:t> </a:t>
            </a:r>
            <a:r>
              <a:rPr lang="en-US" dirty="0">
                <a:solidFill>
                  <a:schemeClr val="tx2"/>
                </a:solidFill>
              </a:rPr>
              <a:t>technologies</a:t>
            </a:r>
          </a:p>
        </p:txBody>
      </p:sp>
      <p:sp>
        <p:nvSpPr>
          <p:cNvPr id="11" name="TextBox 10">
            <a:extLst>
              <a:ext uri="{FF2B5EF4-FFF2-40B4-BE49-F238E27FC236}">
                <a16:creationId xmlns:a16="http://schemas.microsoft.com/office/drawing/2014/main" id="{776A5140-0C83-4B3F-996E-D80A627F70ED}"/>
              </a:ext>
            </a:extLst>
          </p:cNvPr>
          <p:cNvSpPr txBox="1"/>
          <p:nvPr>
            <p:custDataLst>
              <p:tags r:id="rId5"/>
            </p:custDataLst>
          </p:nvPr>
        </p:nvSpPr>
        <p:spPr>
          <a:xfrm>
            <a:off x="1698693" y="6310322"/>
            <a:ext cx="9694894" cy="327273"/>
          </a:xfrm>
          <a:prstGeom prst="rect">
            <a:avLst/>
          </a:prstGeom>
          <a:noFill/>
        </p:spPr>
        <p:txBody>
          <a:bodyPr vert="horz" wrap="square" lIns="0" tIns="0" rIns="0" bIns="0" rtlCol="0" anchor="b" anchorCtr="0">
            <a:noAutofit/>
          </a:bodyPr>
          <a:lstStyle/>
          <a:p>
            <a:pPr algn="r" defTabSz="831281" fontAlgn="base" hangingPunct="0">
              <a:spcAft>
                <a:spcPts val="545"/>
              </a:spcAft>
            </a:pPr>
            <a:r>
              <a:rPr lang="en-US" sz="727" kern="0" dirty="0">
                <a:solidFill>
                  <a:prstClr val="black"/>
                </a:solidFill>
                <a:latin typeface="Frutiger 45 Light" panose="020B0603020202020204" pitchFamily="34" charset="0"/>
              </a:rPr>
              <a:t>Source: Bloomberg, </a:t>
            </a:r>
            <a:r>
              <a:rPr lang="en-US" sz="727" kern="0" dirty="0" err="1">
                <a:solidFill>
                  <a:prstClr val="black"/>
                </a:solidFill>
                <a:latin typeface="Frutiger 45 Light" panose="020B0603020202020204" pitchFamily="34" charset="0"/>
              </a:rPr>
              <a:t>Factset</a:t>
            </a:r>
            <a:r>
              <a:rPr lang="en-US" sz="727" kern="0" dirty="0">
                <a:solidFill>
                  <a:prstClr val="black"/>
                </a:solidFill>
                <a:latin typeface="Frutiger 45 Light" panose="020B0603020202020204" pitchFamily="34" charset="0"/>
              </a:rPr>
              <a:t>, UBS, as of November 2021</a:t>
            </a:r>
          </a:p>
          <a:p>
            <a:pPr algn="r" defTabSz="831281" fontAlgn="base" hangingPunct="0">
              <a:spcAft>
                <a:spcPts val="545"/>
              </a:spcAft>
            </a:pPr>
            <a:r>
              <a:rPr lang="en-US" sz="727"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US" sz="727" kern="0" dirty="0">
                <a:solidFill>
                  <a:prstClr val="black"/>
                </a:solidFill>
                <a:latin typeface="Frutiger 45 Light" panose="020B0603020202020204" pitchFamily="34" charset="0"/>
              </a:rPr>
            </a:br>
            <a:r>
              <a:rPr lang="en-US" sz="727" kern="0" dirty="0">
                <a:solidFill>
                  <a:prstClr val="black"/>
                </a:solidFill>
                <a:latin typeface="Frutiger 45 Light" panose="020B0603020202020204" pitchFamily="34" charset="0"/>
              </a:rPr>
              <a:t>Please see important disclaimer at the end of the document.</a:t>
            </a:r>
          </a:p>
        </p:txBody>
      </p:sp>
      <p:pic>
        <p:nvPicPr>
          <p:cNvPr id="16" name="Picture 15">
            <a:extLst>
              <a:ext uri="{FF2B5EF4-FFF2-40B4-BE49-F238E27FC236}">
                <a16:creationId xmlns:a16="http://schemas.microsoft.com/office/drawing/2014/main" id="{53FECEA2-E629-496F-8EE8-726BFA521013}"/>
              </a:ext>
            </a:extLst>
          </p:cNvPr>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932341" y="184342"/>
            <a:ext cx="729838" cy="726363"/>
          </a:xfrm>
          <a:prstGeom prst="rect">
            <a:avLst/>
          </a:prstGeom>
          <a:noFill/>
          <a:ln>
            <a:noFill/>
          </a:ln>
        </p:spPr>
      </p:pic>
    </p:spTree>
    <p:custDataLst>
      <p:tags r:id="rId1"/>
    </p:custDataLst>
    <p:extLst>
      <p:ext uri="{BB962C8B-B14F-4D97-AF65-F5344CB8AC3E}">
        <p14:creationId xmlns:p14="http://schemas.microsoft.com/office/powerpoint/2010/main" val="15502148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p:txBody>
          <a:bodyPr>
            <a:normAutofit/>
          </a:bodyPr>
          <a:lstStyle/>
          <a:p>
            <a:pPr>
              <a:lnSpc>
                <a:spcPct val="107000"/>
              </a:lnSpc>
              <a:spcBef>
                <a:spcPts val="0"/>
              </a:spcBef>
            </a:pPr>
            <a:r>
              <a:rPr lang="en-US" dirty="0"/>
              <a:t>Position for the </a:t>
            </a:r>
            <a:r>
              <a:rPr lang="en-US" dirty="0">
                <a:solidFill>
                  <a:schemeClr val="tx2"/>
                </a:solidFill>
              </a:rPr>
              <a:t>net-zero carbon </a:t>
            </a:r>
            <a:r>
              <a:rPr lang="en-US" dirty="0"/>
              <a:t>transition</a:t>
            </a:r>
          </a:p>
        </p:txBody>
      </p:sp>
      <p:sp>
        <p:nvSpPr>
          <p:cNvPr id="2" name="TextBox 1"/>
          <p:cNvSpPr txBox="1"/>
          <p:nvPr>
            <p:custDataLst>
              <p:tags r:id="rId3"/>
            </p:custDataLst>
          </p:nvPr>
        </p:nvSpPr>
        <p:spPr>
          <a:xfrm>
            <a:off x="529822" y="1001260"/>
            <a:ext cx="5031247" cy="754688"/>
          </a:xfrm>
          <a:prstGeom prst="rect">
            <a:avLst/>
          </a:prstGeom>
          <a:noFill/>
        </p:spPr>
        <p:txBody>
          <a:bodyPr vert="horz" wrap="square" lIns="0" tIns="0" rIns="0" bIns="0" rtlCol="0" anchor="t">
            <a:noAutofit/>
          </a:bodyPr>
          <a:lstStyle/>
          <a:p>
            <a:pPr defTabSz="831281" fontAlgn="base" hangingPunct="0">
              <a:spcAft>
                <a:spcPts val="545"/>
              </a:spcAft>
            </a:pPr>
            <a:r>
              <a:rPr lang="en-US" sz="1600" b="1" kern="0" dirty="0">
                <a:solidFill>
                  <a:prstClr val="black"/>
                </a:solidFill>
                <a:latin typeface="Frutiger 45 Light" panose="020B0603020202020204" pitchFamily="34" charset="0"/>
              </a:rPr>
              <a:t>Net-zero emissions pledges have accelerated</a:t>
            </a:r>
          </a:p>
          <a:p>
            <a:pPr defTabSz="831281" fontAlgn="base" hangingPunct="0">
              <a:spcAft>
                <a:spcPts val="545"/>
              </a:spcAft>
            </a:pPr>
            <a:r>
              <a:rPr lang="en-US" sz="1600" kern="0" dirty="0">
                <a:solidFill>
                  <a:prstClr val="black"/>
                </a:solidFill>
                <a:latin typeface="Frutiger 45 Light" panose="020B0603020202020204" pitchFamily="34" charset="0"/>
              </a:rPr>
              <a:t>Number of national net-zero pledges (</a:t>
            </a:r>
            <a:r>
              <a:rPr lang="en-US" sz="1600" kern="0" dirty="0" err="1">
                <a:solidFill>
                  <a:prstClr val="black"/>
                </a:solidFill>
                <a:latin typeface="Frutiger 45 Light" panose="020B0603020202020204" pitchFamily="34" charset="0"/>
              </a:rPr>
              <a:t>lhs</a:t>
            </a:r>
            <a:r>
              <a:rPr lang="en-US" sz="1600" kern="0" dirty="0">
                <a:solidFill>
                  <a:prstClr val="black"/>
                </a:solidFill>
                <a:latin typeface="Frutiger 45 Light" panose="020B0603020202020204" pitchFamily="34" charset="0"/>
              </a:rPr>
              <a:t>) and share of global CO</a:t>
            </a:r>
            <a:r>
              <a:rPr lang="en-US" sz="1600" kern="0" baseline="-25000" dirty="0">
                <a:solidFill>
                  <a:prstClr val="black"/>
                </a:solidFill>
                <a:latin typeface="Frutiger 45 Light" panose="020B0603020202020204" pitchFamily="34" charset="0"/>
              </a:rPr>
              <a:t>2</a:t>
            </a:r>
            <a:r>
              <a:rPr lang="en-US" sz="1600" kern="0" dirty="0">
                <a:solidFill>
                  <a:prstClr val="black"/>
                </a:solidFill>
                <a:latin typeface="Frutiger 45 Light" panose="020B0603020202020204" pitchFamily="34" charset="0"/>
              </a:rPr>
              <a:t> emissions covered (</a:t>
            </a:r>
            <a:r>
              <a:rPr lang="en-US" sz="1600" kern="0" dirty="0" err="1">
                <a:solidFill>
                  <a:prstClr val="black"/>
                </a:solidFill>
                <a:latin typeface="Frutiger 45 Light" panose="020B0603020202020204" pitchFamily="34" charset="0"/>
              </a:rPr>
              <a:t>rhs</a:t>
            </a:r>
            <a:r>
              <a:rPr lang="en-US" sz="1600" kern="0" dirty="0">
                <a:solidFill>
                  <a:prstClr val="black"/>
                </a:solidFill>
                <a:latin typeface="Frutiger 45 Light" panose="020B0603020202020204" pitchFamily="34" charset="0"/>
              </a:rPr>
              <a:t>)</a:t>
            </a:r>
          </a:p>
        </p:txBody>
      </p:sp>
      <p:sp>
        <p:nvSpPr>
          <p:cNvPr id="5" name="TextBox 4"/>
          <p:cNvSpPr txBox="1"/>
          <p:nvPr>
            <p:custDataLst>
              <p:tags r:id="rId4"/>
            </p:custDataLst>
          </p:nvPr>
        </p:nvSpPr>
        <p:spPr>
          <a:xfrm>
            <a:off x="6315062" y="1001260"/>
            <a:ext cx="5031247" cy="754688"/>
          </a:xfrm>
          <a:prstGeom prst="rect">
            <a:avLst/>
          </a:prstGeom>
          <a:noFill/>
        </p:spPr>
        <p:txBody>
          <a:bodyPr vert="horz" wrap="square" lIns="0" tIns="0" rIns="0" bIns="0" rtlCol="0" anchor="t">
            <a:noAutofit/>
          </a:bodyPr>
          <a:lstStyle/>
          <a:p>
            <a:pPr defTabSz="831281" fontAlgn="base" hangingPunct="0">
              <a:spcAft>
                <a:spcPts val="545"/>
              </a:spcAft>
            </a:pPr>
            <a:r>
              <a:rPr lang="en-US" sz="1600" b="1" kern="0" dirty="0">
                <a:solidFill>
                  <a:prstClr val="black"/>
                </a:solidFill>
                <a:latin typeface="Frutiger 45 Light" panose="020B0603020202020204" pitchFamily="34" charset="0"/>
              </a:rPr>
              <a:t>European carbon prices tripled in the past year</a:t>
            </a:r>
          </a:p>
          <a:p>
            <a:pPr defTabSz="831281" fontAlgn="base" hangingPunct="0">
              <a:spcAft>
                <a:spcPts val="545"/>
              </a:spcAft>
            </a:pPr>
            <a:r>
              <a:rPr lang="en-US" sz="1600" kern="0" dirty="0">
                <a:solidFill>
                  <a:prstClr val="black"/>
                </a:solidFill>
                <a:latin typeface="Frutiger 45 Light" panose="020B0603020202020204" pitchFamily="34" charset="0"/>
              </a:rPr>
              <a:t>EUA front-month futures prices in EUR per metric ton</a:t>
            </a:r>
          </a:p>
        </p:txBody>
      </p:sp>
      <p:sp>
        <p:nvSpPr>
          <p:cNvPr id="12" name="TextBox 11">
            <a:extLst>
              <a:ext uri="{FF2B5EF4-FFF2-40B4-BE49-F238E27FC236}">
                <a16:creationId xmlns:a16="http://schemas.microsoft.com/office/drawing/2014/main" id="{CEDC5BCC-8E2D-4EC2-87C3-3273AE8575A4}"/>
              </a:ext>
            </a:extLst>
          </p:cNvPr>
          <p:cNvSpPr txBox="1"/>
          <p:nvPr>
            <p:custDataLst>
              <p:tags r:id="rId5"/>
            </p:custDataLst>
          </p:nvPr>
        </p:nvSpPr>
        <p:spPr>
          <a:xfrm>
            <a:off x="1507253" y="6310322"/>
            <a:ext cx="9886334" cy="327273"/>
          </a:xfrm>
          <a:prstGeom prst="rect">
            <a:avLst/>
          </a:prstGeom>
          <a:noFill/>
        </p:spPr>
        <p:txBody>
          <a:bodyPr vert="horz" wrap="square" lIns="0" tIns="0" rIns="0" bIns="0" rtlCol="0" anchor="b" anchorCtr="0">
            <a:noAutofit/>
          </a:bodyPr>
          <a:lstStyle/>
          <a:p>
            <a:pPr algn="r" defTabSz="831281" fontAlgn="base" hangingPunct="0">
              <a:spcAft>
                <a:spcPts val="545"/>
              </a:spcAft>
            </a:pPr>
            <a:r>
              <a:rPr lang="en-US" sz="727" kern="0" dirty="0">
                <a:solidFill>
                  <a:prstClr val="black"/>
                </a:solidFill>
                <a:latin typeface="Frutiger 45 Light" panose="020B0603020202020204" pitchFamily="34" charset="0"/>
              </a:rPr>
              <a:t>Source: Historical data from 1800-2020: </a:t>
            </a:r>
            <a:r>
              <a:rPr lang="en-US" sz="727" kern="0" dirty="0" err="1">
                <a:solidFill>
                  <a:prstClr val="black"/>
                </a:solidFill>
                <a:latin typeface="Frutiger 45 Light" panose="020B0603020202020204" pitchFamily="34" charset="0"/>
              </a:rPr>
              <a:t>Smil</a:t>
            </a:r>
            <a:r>
              <a:rPr lang="en-US" sz="727" kern="0" dirty="0">
                <a:solidFill>
                  <a:prstClr val="black"/>
                </a:solidFill>
                <a:latin typeface="Frutiger 45 Light" panose="020B0603020202020204" pitchFamily="34" charset="0"/>
              </a:rPr>
              <a:t> (2010), BP Statistical Review of World Energy 2021, Projection to 2050: IEA World Energy Outlook 2021 under its Stated Policies Scenario, Bloomberg, UBS, as of November 2021</a:t>
            </a:r>
          </a:p>
          <a:p>
            <a:pPr algn="r" defTabSz="831281" fontAlgn="base" hangingPunct="0">
              <a:spcAft>
                <a:spcPts val="545"/>
              </a:spcAft>
            </a:pPr>
            <a:r>
              <a:rPr lang="en-US" sz="727"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US" sz="727" kern="0" dirty="0">
                <a:solidFill>
                  <a:prstClr val="black"/>
                </a:solidFill>
                <a:latin typeface="Frutiger 45 Light" panose="020B0603020202020204" pitchFamily="34" charset="0"/>
              </a:rPr>
            </a:br>
            <a:r>
              <a:rPr lang="en-US" sz="727" kern="0" dirty="0">
                <a:solidFill>
                  <a:prstClr val="black"/>
                </a:solidFill>
                <a:latin typeface="Frutiger 45 Light" panose="020B0603020202020204" pitchFamily="34" charset="0"/>
              </a:rPr>
              <a:t>Please see important disclaimer at the end of the document.</a:t>
            </a:r>
          </a:p>
        </p:txBody>
      </p:sp>
      <p:pic>
        <p:nvPicPr>
          <p:cNvPr id="16" name="Picture 15">
            <a:extLst>
              <a:ext uri="{FF2B5EF4-FFF2-40B4-BE49-F238E27FC236}">
                <a16:creationId xmlns:a16="http://schemas.microsoft.com/office/drawing/2014/main" id="{A158C262-3167-4F69-8B4E-0B9D98875A26}"/>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916157" y="85861"/>
            <a:ext cx="746022" cy="742470"/>
          </a:xfrm>
          <a:prstGeom prst="rect">
            <a:avLst/>
          </a:prstGeom>
          <a:noFill/>
          <a:ln>
            <a:noFill/>
          </a:ln>
        </p:spPr>
      </p:pic>
      <p:graphicFrame>
        <p:nvGraphicFramePr>
          <p:cNvPr id="19" name="Chart 18" descr="{&quot;ChartDesign&quot;:{&quot;General&quot;:{&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Axis&quot;:{&quot;AxisLines&quot;:{&quot;PrimaryCategory&quot;:null,&quot;PrimaryValue&quot;:null,&quot;SecondaryCategory&quot;:null,&quot;SecondaryValue&quot;:null,&quot;Weight&quot;:0.0,&quot;ColorRef&quot;:&quot;Black&quot;,&quot;Visible&quot;:false},&quot;AxisText&quot;:{&quot;Rotation&quot;:null},&quot;SeriesOverlap&quot;:0.0,&quot;GapWidth&quot;:50.0},&quot;ChartTitle&quot;:{&quot;FontName&quot;:&quot;+Body&quot;,&quot;FontNameFarEast&quot;:&quot;+Body Asian&quot;,&quot;FontNameComplexScript&quot;:null,&quot;FontSize&quot;:10.0,&quot;FontSizePp&quot;:null,&quot;FontColorRef&quot;:&quot;Black&quot;,&quot;FontBold&quot;:null,&quot;ChartTitlePosition&quot;:&quot;Undefined&quot;},&quot;Legend&quot;:{&quot;Position&quot;:&quot;Bottom&quot;,&quot;FontName&quot;:null,&quot;FontNameFarEast&quot;:null,&quot;FontNameComplexScript&quot;:null,&quot;FontSize&quot;:null,&quot;FontSizePp&quot;:null,&quot;FontColorRef&quot;:null,&quot;FontBold&quot;:null},&quot;ChartArea&quot;:{&quot;FillType&quot;:null,&quot;FillColorRef&quot;:null},&quot;PlotArea&quot;:{&quot;FillType&quot;:null},&quot;CustomRules&quot;:[{&quot;Type&quot;:&quot;SetBorderSeriesStackedPointPieOrDoughnutSlice&quot;,&quot;Content&quot;:&quot;White;0.75;50&quot;}],&quot;DataSeries&quot;:[{&quot;PrimaryColorRef&quot;:&quot;Chocolate&quot;},{&quot;PrimaryColorRef&quot;:&quot;Caramel&quot;},{&quot;PrimaryColorRef&quot;:&quot;Terracota&quot;},{&quot;PrimaryColorRef&quot;:&quot;Honey&quot;},{&quot;PrimaryColorRef&quot;:&quot;Stone&quot;},{&quot;PrimaryColorRef&quot;:&quot;Chestnut&quot;},{&quot;PrimaryColorRef&quot;:&quot;Straw&quot;},{&quot;PrimaryColorRef&quot;:&quot;Smoke&quot;},{&quot;PrimaryColorRef&quot;:&quot;Cinnamon&quot;},{&quot;PrimaryColorRef&quot;:&quot;Carbon&quot;},{&quot;PrimaryColorRef&quot;:&quot;Glacier&quot;},{&quot;PrimaryColorRef&quot;:&quot;Pine&quot;},{&quot;PrimaryColorRef&quot;:&quot;Mouse&quot;},{&quot;PrimaryColorRef&quot;:&quot;Plum&quot;},{&quot;PrimaryColorRef&quot;:&quot;Lemongrass&quot;},{&quot;PrimaryColorRef&quot;:&quot;Clay&quot;},{&quot;PrimaryColorRef&quot;:&quot;Lavender&quot;},{&quot;PrimaryColorRef&quot;:&quot;Olive&quot;},{&quot;PrimaryColorRef&quot;:&quot;Ginger&quot;},{&quot;PrimaryColorRef&quot;:&quot;Atlantic&quot;},{&quot;PrimaryColorRef&quot;:&quot;Fern&quot;},{&quot;PrimaryColorRef&quot;:&quot;Lilac&quot;},{&quot;PrimaryColorRef&quot;:&quot;Sand&quot;},{&quot;PrimaryColorRef&quot;:&quot;Sage&quot;},{&quot;PrimaryColorRef&quot;:&quot;Lake&quot;},{&quot;PrimaryColorRef&quot;:&quot;Curry&quot;},{&quot;PrimaryColorRef&quot;:&quot;Mint&quot;}],&quot;SeriesDesign&quot;:{&quot;FirstSliceAngle&quot;:null,&quot;DoughnutHoleSize&quot;:null,&quot;DoughnutExplosion&quot;:null,&quot;PieExplosion&quot;:null,&quot;SeriesOverlap&quot;:null,&quot;GapWidth&quot;:null,&quot;BorderColorRef&quot;:null,&quot;MarkerStyle&quot;:&quot;Square&quot;,&quot;HasDataLabels&quot;:null,&quot;DataLabelDesign&quot;:null},&quot;SkipBlankSeries&quot;:true,&quot;Pie&quot;:null},&quot;ColorSchema&quot;:{&quot;White&quot;:&quot;255,255,255&quot;,&quot;Black&quot;:&quot;0,0,0&quot;,&quot;UBS red&quot;:&quot;230,0,0&quot;,&quot;Chocolate&quot;:&quot;77,60,47&quot;,&quot;Caramel&quot;:&quot;207,189,155&quot;,&quot;Terracota&quot;:&quot;192,113,86&quot;,&quot;Honey&quot;:&quot;232,199,103&quot;,&quot;Stone&quot;:&quot;174,176,179&quot;,&quot;Chestnut&quot;:&quot;164,55,37&quot;,&quot;Straw&quot;:&quot;237,215,157&quot;,&quot;Smoke&quot;:&quot;123,125,128&quot;,&quot;Cinnamon&quot;:&quot;230,182,164&quot;,&quot;Carbon&quot;:&quot;70,71,73&quot;,&quot;Glacier&quot;:&quot;161,204,228&quot;,&quot;Pine&quot;:&quot;0,137,141&quot;,&quot;Mouse&quot;:&quot;185,178,163&quot;,&quot;Alto&quot;:&quot;215,215,215&quot;,&quot;Plum&quot;:&quot;58,87,138&quot;,&quot;Lemongrass&quot;:&quot;192,209,155&quot;,&quot;Clay&quot;:&quot;123,107,89&quot;,&quot;Lavender&quot;:&quot;175,188,213&quot;,&quot;Olive&quot;:&quot;117,151,49&quot;,&quot;Ginger&quot;:&quot;224,213,189&quot;,&quot;Atlantic&quot;:&quot;54,146,202&quot;,&quot;Fern&quot;:&quot;166,190,101&quot;,&quot;Lilac&quot;:&quot;108,135,179&quot;,&quot;Sand&quot;:&quot;192,153,121&quot;,&quot;Sage&quot;:&quot;151,211,204&quot;,&quot;Lake&quot;:&quot;111,182,223&quot;,&quot;Curry&quot;:&quot;223,173,34&quot;,&quot;Mint&quot;:&quot;85,177,180&quot;,&quot;Chocolate+50&quot;:&quot;38,30,24&quot;,&quot;Chocolate-80&quot;:&quot;226,215,207&quot;,&quot;Chocolate+25&quot;:&quot;58,45,35&quot;,&quot;Chocolate-40&quot;:&quot;167,135,111&quot;,&quot;Chocolate-60&quot;:&quot;196,175,159&quot;,&quot;Sand+50&quot;:&quot;106,75,50&quot;,&quot;Sand-80&quot;:&quot;242,235,228&quot;,&quot;Sand+25&quot;:&quot;160,113,75&quot;,&quot;Sand-40&quot;:&quot;217,194,175&quot;,&quot;Sand-60&quot;:&quot;230,214,201&quot;,&quot;Carbon+50&quot;:&quot;35,35,37&quot;,&quot;Carbon-80&quot;:&quot;218,218,219&quot;,&quot;Carbon+25&quot;:&quot;53,53,55&quot;,&quot;Carbon-40&quot;:&quot;143,144,147&quot;,&quot;Carbon-60&quot;:&quot;180,181,183&quot;}}">
            <a:extLst>
              <a:ext uri="{FF2B5EF4-FFF2-40B4-BE49-F238E27FC236}">
                <a16:creationId xmlns:a16="http://schemas.microsoft.com/office/drawing/2014/main" id="{BE08AC58-85F3-40D6-AFFD-AADC1283F3CE}"/>
              </a:ext>
            </a:extLst>
          </p:cNvPr>
          <p:cNvGraphicFramePr>
            <a:graphicFrameLocks/>
          </p:cNvGraphicFramePr>
          <p:nvPr>
            <p:extLst>
              <p:ext uri="{D42A27DB-BD31-4B8C-83A1-F6EECF244321}">
                <p14:modId xmlns:p14="http://schemas.microsoft.com/office/powerpoint/2010/main" val="3004939659"/>
              </p:ext>
            </p:extLst>
          </p:nvPr>
        </p:nvGraphicFramePr>
        <p:xfrm>
          <a:off x="456989" y="2017445"/>
          <a:ext cx="4883753" cy="4144602"/>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20" name="Chart 19" descr="{&quot;ChartDesign&quot;:{&quot;General&quot;:{&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Axis&quot;:{&quot;AxisLines&quot;:{&quot;PrimaryCategory&quot;:null,&quot;PrimaryValue&quot;:null,&quot;SecondaryCategory&quot;:null,&quot;SecondaryValue&quot;:null,&quot;Weight&quot;:0.0,&quot;ColorRef&quot;:&quot;Black&quot;,&quot;Visible&quot;:false},&quot;AxisText&quot;:{&quot;Rotation&quot;:null},&quot;SeriesOverlap&quot;:0.0,&quot;GapWidth&quot;:50.0},&quot;ChartTitle&quot;:{&quot;FontName&quot;:&quot;+Body&quot;,&quot;FontNameFarEast&quot;:&quot;+Body Asian&quot;,&quot;FontNameComplexScript&quot;:null,&quot;FontSize&quot;:10.0,&quot;FontSizePp&quot;:null,&quot;FontColorRef&quot;:&quot;Black&quot;,&quot;FontBold&quot;:null,&quot;ChartTitlePosition&quot;:&quot;Undefined&quot;},&quot;Legend&quot;:{&quot;Position&quot;:&quot;Bottom&quot;,&quot;FontName&quot;:null,&quot;FontNameFarEast&quot;:null,&quot;FontNameComplexScript&quot;:null,&quot;FontSize&quot;:null,&quot;FontSizePp&quot;:null,&quot;FontColorRef&quot;:null,&quot;FontBold&quot;:null},&quot;ChartArea&quot;:{&quot;FillType&quot;:null,&quot;FillColorRef&quot;:null},&quot;PlotArea&quot;:{&quot;FillType&quot;:null},&quot;CustomRules&quot;:[{&quot;Type&quot;:&quot;SetBorderSeriesStackedPointPieOrDoughnutSlice&quot;,&quot;Content&quot;:&quot;White;0.75;50&quot;}],&quot;DataSeries&quot;:[{&quot;PrimaryColorRef&quot;:&quot;Chocolate&quot;},{&quot;PrimaryColorRef&quot;:&quot;Caramel&quot;},{&quot;PrimaryColorRef&quot;:&quot;Terracota&quot;},{&quot;PrimaryColorRef&quot;:&quot;Honey&quot;},{&quot;PrimaryColorRef&quot;:&quot;Stone&quot;},{&quot;PrimaryColorRef&quot;:&quot;Chestnut&quot;},{&quot;PrimaryColorRef&quot;:&quot;Straw&quot;},{&quot;PrimaryColorRef&quot;:&quot;Smoke&quot;},{&quot;PrimaryColorRef&quot;:&quot;Cinnamon&quot;},{&quot;PrimaryColorRef&quot;:&quot;Carbon&quot;},{&quot;PrimaryColorRef&quot;:&quot;Glacier&quot;},{&quot;PrimaryColorRef&quot;:&quot;Pine&quot;},{&quot;PrimaryColorRef&quot;:&quot;Mouse&quot;},{&quot;PrimaryColorRef&quot;:&quot;Plum&quot;},{&quot;PrimaryColorRef&quot;:&quot;Lemongrass&quot;},{&quot;PrimaryColorRef&quot;:&quot;Clay&quot;},{&quot;PrimaryColorRef&quot;:&quot;Lavender&quot;},{&quot;PrimaryColorRef&quot;:&quot;Olive&quot;},{&quot;PrimaryColorRef&quot;:&quot;Ginger&quot;},{&quot;PrimaryColorRef&quot;:&quot;Atlantic&quot;},{&quot;PrimaryColorRef&quot;:&quot;Fern&quot;},{&quot;PrimaryColorRef&quot;:&quot;Lilac&quot;},{&quot;PrimaryColorRef&quot;:&quot;Sand&quot;},{&quot;PrimaryColorRef&quot;:&quot;Sage&quot;},{&quot;PrimaryColorRef&quot;:&quot;Lake&quot;},{&quot;PrimaryColorRef&quot;:&quot;Curry&quot;},{&quot;PrimaryColorRef&quot;:&quot;Mint&quot;}],&quot;SeriesDesign&quot;:{&quot;FirstSliceAngle&quot;:null,&quot;DoughnutHoleSize&quot;:null,&quot;DoughnutExplosion&quot;:null,&quot;PieExplosion&quot;:null,&quot;SeriesOverlap&quot;:null,&quot;GapWidth&quot;:null,&quot;BorderColorRef&quot;:null,&quot;MarkerStyle&quot;:&quot;Square&quot;,&quot;HasDataLabels&quot;:null,&quot;DataLabelDesign&quot;:null},&quot;SkipBlankSeries&quot;:true,&quot;Pie&quot;:null},&quot;ColorSchema&quot;:{&quot;White&quot;:&quot;255,255,255&quot;,&quot;Black&quot;:&quot;0,0,0&quot;,&quot;UBS red&quot;:&quot;230,0,0&quot;,&quot;Chocolate&quot;:&quot;77,60,47&quot;,&quot;Caramel&quot;:&quot;207,189,155&quot;,&quot;Terracota&quot;:&quot;192,113,86&quot;,&quot;Honey&quot;:&quot;232,199,103&quot;,&quot;Stone&quot;:&quot;174,176,179&quot;,&quot;Chestnut&quot;:&quot;164,55,37&quot;,&quot;Straw&quot;:&quot;237,215,157&quot;,&quot;Smoke&quot;:&quot;123,125,128&quot;,&quot;Cinnamon&quot;:&quot;230,182,164&quot;,&quot;Carbon&quot;:&quot;70,71,73&quot;,&quot;Glacier&quot;:&quot;161,204,228&quot;,&quot;Pine&quot;:&quot;0,137,141&quot;,&quot;Mouse&quot;:&quot;185,178,163&quot;,&quot;Alto&quot;:&quot;215,215,215&quot;,&quot;Plum&quot;:&quot;58,87,138&quot;,&quot;Lemongrass&quot;:&quot;192,209,155&quot;,&quot;Clay&quot;:&quot;123,107,89&quot;,&quot;Lavender&quot;:&quot;175,188,213&quot;,&quot;Olive&quot;:&quot;117,151,49&quot;,&quot;Ginger&quot;:&quot;224,213,189&quot;,&quot;Atlantic&quot;:&quot;54,146,202&quot;,&quot;Fern&quot;:&quot;166,190,101&quot;,&quot;Lilac&quot;:&quot;108,135,179&quot;,&quot;Sand&quot;:&quot;192,153,121&quot;,&quot;Sage&quot;:&quot;151,211,204&quot;,&quot;Lake&quot;:&quot;111,182,223&quot;,&quot;Curry&quot;:&quot;223,173,34&quot;,&quot;Mint&quot;:&quot;85,177,180&quot;,&quot;Chocolate+50&quot;:&quot;38,30,24&quot;,&quot;Chocolate-80&quot;:&quot;226,215,207&quot;,&quot;Chocolate+25&quot;:&quot;58,45,35&quot;,&quot;Chocolate-40&quot;:&quot;167,135,111&quot;,&quot;Chocolate-60&quot;:&quot;196,175,159&quot;,&quot;Sand+50&quot;:&quot;106,75,50&quot;,&quot;Sand-80&quot;:&quot;242,235,228&quot;,&quot;Sand+25&quot;:&quot;160,113,75&quot;,&quot;Sand-40&quot;:&quot;217,194,175&quot;,&quot;Sand-60&quot;:&quot;230,214,201&quot;,&quot;Carbon+50&quot;:&quot;35,35,37&quot;,&quot;Carbon-80&quot;:&quot;218,218,219&quot;,&quot;Carbon+25&quot;:&quot;53,53,55&quot;,&quot;Carbon-40&quot;:&quot;143,144,147&quot;,&quot;Carbon-60&quot;:&quot;180,181,183&quot;}}">
            <a:extLst>
              <a:ext uri="{FF2B5EF4-FFF2-40B4-BE49-F238E27FC236}">
                <a16:creationId xmlns:a16="http://schemas.microsoft.com/office/drawing/2014/main" id="{6F54790E-DDD8-4D96-95A2-11DB8B176ACB}"/>
              </a:ext>
            </a:extLst>
          </p:cNvPr>
          <p:cNvGraphicFramePr>
            <a:graphicFrameLocks/>
          </p:cNvGraphicFramePr>
          <p:nvPr>
            <p:extLst>
              <p:ext uri="{D42A27DB-BD31-4B8C-83A1-F6EECF244321}">
                <p14:modId xmlns:p14="http://schemas.microsoft.com/office/powerpoint/2010/main" val="3658343662"/>
              </p:ext>
            </p:extLst>
          </p:nvPr>
        </p:nvGraphicFramePr>
        <p:xfrm>
          <a:off x="6315062" y="1815143"/>
          <a:ext cx="4842575" cy="4150779"/>
        </p:xfrm>
        <a:graphic>
          <a:graphicData uri="http://schemas.openxmlformats.org/drawingml/2006/chart">
            <c:chart xmlns:c="http://schemas.openxmlformats.org/drawingml/2006/chart" xmlns:r="http://schemas.openxmlformats.org/officeDocument/2006/relationships" r:id="rId10"/>
          </a:graphicData>
        </a:graphic>
      </p:graphicFrame>
    </p:spTree>
    <p:custDataLst>
      <p:tags r:id="rId1"/>
    </p:custDataLst>
    <p:extLst>
      <p:ext uri="{BB962C8B-B14F-4D97-AF65-F5344CB8AC3E}">
        <p14:creationId xmlns:p14="http://schemas.microsoft.com/office/powerpoint/2010/main" val="27540912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27368" y="840119"/>
            <a:ext cx="11266397" cy="212239"/>
          </a:xfrm>
          <a:prstGeom prst="rect">
            <a:avLst/>
          </a:prstGeom>
          <a:solidFill>
            <a:srgbClr val="FFFFF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sz="2400" dirty="0">
              <a:solidFill>
                <a:srgbClr val="000000"/>
              </a:solidFill>
            </a:endParaRPr>
          </a:p>
        </p:txBody>
      </p:sp>
      <p:sp>
        <p:nvSpPr>
          <p:cNvPr id="2" name="Text Placeholder 1"/>
          <p:cNvSpPr>
            <a:spLocks noGrp="1"/>
          </p:cNvSpPr>
          <p:nvPr>
            <p:ph type="body" sz="quarter" idx="12"/>
          </p:nvPr>
        </p:nvSpPr>
        <p:spPr>
          <a:xfrm>
            <a:off x="559984" y="659743"/>
            <a:ext cx="11133781" cy="5463276"/>
          </a:xfrm>
        </p:spPr>
        <p:txBody>
          <a:bodyPr anchor="ctr"/>
          <a:lstStyle/>
          <a:p>
            <a:pPr algn="ctr"/>
            <a:r>
              <a:rPr lang="en-US" sz="3636" dirty="0">
                <a:latin typeface="Frutiger 45 Light" panose="020B0603020202020204" pitchFamily="34" charset="0"/>
                <a:hlinkClick r:id="rId4"/>
              </a:rPr>
              <a:t>www.ubs.com/cio-disclaimer</a:t>
            </a:r>
            <a:endParaRPr lang="en-US" sz="3636" dirty="0">
              <a:latin typeface="Frutiger 45 Light" panose="020B0603020202020204" pitchFamily="34" charset="0"/>
            </a:endParaRPr>
          </a:p>
          <a:p>
            <a:endParaRPr lang="en-US" sz="1091" dirty="0">
              <a:latin typeface="Frutiger 45 Light" panose="020B0603020202020204" pitchFamily="34" charset="0"/>
            </a:endParaRPr>
          </a:p>
          <a:p>
            <a:endParaRPr lang="en-US" sz="1091" dirty="0">
              <a:latin typeface="Frutiger 45 Light" panose="020B0603020202020204" pitchFamily="34" charset="0"/>
            </a:endParaRPr>
          </a:p>
          <a:p>
            <a:r>
              <a:rPr lang="en-US" sz="1091" dirty="0">
                <a:latin typeface="Frutiger 45 Light" panose="020B0603020202020204" pitchFamily="34" charset="0"/>
              </a:rPr>
              <a:t>The content is published by the Global Wealth Management business of UBS Switzerland AG (regulated by FINMA in Switzerland), its subsidiaries or its affiliates ("UBS"). In the USA, UBS Financial Services Inc. is a subsidiary of UBS AG and a member of FINRA/SIPC.</a:t>
            </a:r>
            <a:endParaRPr lang="en-GB" sz="1091" dirty="0">
              <a:latin typeface="Frutiger 45 Light" panose="020B0603020202020204" pitchFamily="34" charset="0"/>
            </a:endParaRPr>
          </a:p>
          <a:p>
            <a:r>
              <a:rPr lang="en-US" sz="1091" dirty="0">
                <a:latin typeface="Frutiger 45 Light" panose="020B0603020202020204" pitchFamily="34" charset="0"/>
              </a:rPr>
              <a:t>This material is </a:t>
            </a:r>
            <a:r>
              <a:rPr lang="en-US" sz="1091" b="1" dirty="0">
                <a:latin typeface="Frutiger 45 Light" panose="020B0603020202020204" pitchFamily="34" charset="0"/>
              </a:rPr>
              <a:t>for your</a:t>
            </a:r>
            <a:r>
              <a:rPr lang="en-US" sz="1091" dirty="0">
                <a:latin typeface="Frutiger 45 Light" panose="020B0603020202020204" pitchFamily="34" charset="0"/>
              </a:rPr>
              <a:t> </a:t>
            </a:r>
            <a:r>
              <a:rPr lang="en-US" sz="1091" b="1" dirty="0">
                <a:latin typeface="Frutiger 45 Light" panose="020B0603020202020204" pitchFamily="34" charset="0"/>
              </a:rPr>
              <a:t>information only</a:t>
            </a:r>
            <a:r>
              <a:rPr lang="en-US" sz="1091"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1091" b="1" dirty="0">
                <a:latin typeface="Frutiger 45 Light" panose="020B0603020202020204" pitchFamily="34" charset="0"/>
              </a:rPr>
              <a:t>The views and opinions expressed in this material by third parties are not those of UBS</a:t>
            </a:r>
            <a:r>
              <a:rPr lang="en-US" sz="1091"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1091" dirty="0">
              <a:latin typeface="Frutiger 45 Light" panose="020B0603020202020204" pitchFamily="34" charset="0"/>
            </a:endParaRPr>
          </a:p>
          <a:p>
            <a:r>
              <a:rPr lang="en-US" sz="1091"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1091" u="sng" dirty="0">
                <a:latin typeface="Frutiger 45 Light" panose="020B0603020202020204" pitchFamily="34" charset="0"/>
                <a:hlinkClick r:id="rId5"/>
              </a:rPr>
              <a:t>ubs.com/</a:t>
            </a:r>
            <a:r>
              <a:rPr lang="en-US" sz="1091" u="sng" dirty="0" err="1">
                <a:latin typeface="Frutiger 45 Light" panose="020B0603020202020204" pitchFamily="34" charset="0"/>
                <a:hlinkClick r:id="rId5"/>
              </a:rPr>
              <a:t>workingwithus</a:t>
            </a:r>
            <a:r>
              <a:rPr lang="en-US" sz="1091" dirty="0">
                <a:latin typeface="Frutiger 45 Light" panose="020B0603020202020204" pitchFamily="34" charset="0"/>
              </a:rPr>
              <a:t>. </a:t>
            </a:r>
            <a:endParaRPr lang="en-GB" sz="1091" dirty="0">
              <a:latin typeface="Frutiger 45 Light" panose="020B0603020202020204" pitchFamily="34" charset="0"/>
            </a:endParaRPr>
          </a:p>
          <a:p>
            <a:r>
              <a:rPr lang="en-GB" sz="1091" dirty="0">
                <a:latin typeface="Frutiger 45 Light" panose="020B0603020202020204" pitchFamily="34" charset="0"/>
              </a:rPr>
              <a:t>Investing in structured investments involves significant risks. For a detailed discussion of the risks involved in investing in any particular structured investment, you must read the relevant offering materials for that investment. Structured investments are unsecured obligations of a particular issuer with returns linked to the performance of an underlying asset. Depending on the terms of the investment, investors could lose all or a substantial portion of their investment based on the performance of the underlying asset. Investors could also lose their entire investment if the issuer becomes insolvent. UBS Financial Services Inc. does not guarantee in any way the obligations or the financial condition of any issuer or the accuracy of any financial information provided by any issuer. Structured investments are not traditional investments and investing in a structured investment is not equivalent to investing directly in the underlying asset. Structured investments may have limited or no liquidity, and investors should be prepared to hold their investment to maturity. The return of structured investments may be limited by a maximum gain, participation rate or other feature. Structured investments may include call features and, if a structured investment is called early, investors would not earn any further return and may not be able to reinvest in similar investments with similar terms. Structured investments include costs and fees which are generally embedded in the price of the investment. The tax treatment of a structured investment may be complex and may differ from a direct investment in the underlying asset. UBS Financial Services Inc. and its employees do not provide tax advice. Investors should consult their own tax advisor about their own tax situation before investing in any securities.</a:t>
            </a:r>
          </a:p>
          <a:p>
            <a:r>
              <a:rPr lang="en-US" sz="1091" dirty="0">
                <a:latin typeface="Frutiger 45 Light" panose="020B0603020202020204" pitchFamily="34" charset="0"/>
              </a:rPr>
              <a:t>Please visit below page to read the legal </a:t>
            </a:r>
            <a:r>
              <a:rPr lang="en-US" sz="1091" dirty="0">
                <a:latin typeface="Frutiger 45 Light" panose="020B0603020202020204" pitchFamily="34" charset="0"/>
                <a:hlinkClick r:id="rId6"/>
              </a:rPr>
              <a:t>disclaimer </a:t>
            </a:r>
            <a:r>
              <a:rPr lang="en-GB" sz="1091" dirty="0">
                <a:latin typeface="Frutiger 45 Light" panose="020B0603020202020204" pitchFamily="34" charset="0"/>
              </a:rPr>
              <a:t>applicable to this livestream.</a:t>
            </a:r>
            <a:endParaRPr lang="en-US" sz="1091" dirty="0">
              <a:latin typeface="Frutiger 45 Light" panose="020B0603020202020204" pitchFamily="34" charset="0"/>
            </a:endParaRPr>
          </a:p>
          <a:p>
            <a:endParaRPr lang="en-GB" sz="1091"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28329964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Title 4"/>
          <p:cNvSpPr>
            <a:spLocks noGrp="1"/>
          </p:cNvSpPr>
          <p:nvPr>
            <p:ph type="title"/>
            <p:custDataLst>
              <p:tags r:id="rId2"/>
            </p:custDataLst>
          </p:nvPr>
        </p:nvSpPr>
        <p:spPr/>
        <p:txBody>
          <a:bodyPr>
            <a:normAutofit/>
          </a:bodyPr>
          <a:lstStyle/>
          <a:p>
            <a:pPr algn="l" eaLnBrk="1" hangingPunct="1"/>
            <a:r>
              <a:rPr altLang="en-US" dirty="0">
                <a:solidFill>
                  <a:srgbClr val="000000"/>
                </a:solidFill>
                <a:latin typeface="Frutiger 45 Light" pitchFamily="34" charset="0"/>
                <a:cs typeface="Arial Unicode MS" pitchFamily="34" charset="-128"/>
              </a:rPr>
              <a:t>Appendix </a:t>
            </a:r>
          </a:p>
        </p:txBody>
      </p:sp>
      <p:sp>
        <p:nvSpPr>
          <p:cNvPr id="161795" name="LAYOUT BODY"/>
          <p:cNvSpPr txBox="1">
            <a:spLocks/>
          </p:cNvSpPr>
          <p:nvPr>
            <p:custDataLst>
              <p:tags r:id="rId3"/>
            </p:custDataLst>
          </p:nvPr>
        </p:nvSpPr>
        <p:spPr bwMode="auto">
          <a:xfrm>
            <a:off x="509848" y="1075177"/>
            <a:ext cx="11139053" cy="5134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992188"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defTabSz="992188" eaLnBrk="0" hangingPunct="0">
              <a:spcBef>
                <a:spcPts val="700"/>
              </a:spcBef>
              <a:buClr>
                <a:schemeClr val="tx1"/>
              </a:buClr>
              <a:buFont typeface="Arial" pitchFamily="34" charset="0"/>
              <a:buChar char="–"/>
              <a:defRPr sz="1600">
                <a:solidFill>
                  <a:schemeClr val="tx1"/>
                </a:solidFill>
                <a:latin typeface="Frutiger 55 Roman" pitchFamily="34" charset="0"/>
                <a:ea typeface="MS PGothic" pitchFamily="34" charset="-128"/>
              </a:defRPr>
            </a:lvl2pPr>
            <a:lvl3pPr marL="1143000" indent="-228600" defTabSz="992188" eaLnBrk="0" hangingPunct="0">
              <a:spcBef>
                <a:spcPts val="700"/>
              </a:spcBef>
              <a:buClr>
                <a:schemeClr val="tx1"/>
              </a:buClr>
              <a:buFont typeface="Arial" pitchFamily="34" charset="0"/>
              <a:buChar char="–"/>
              <a:defRPr sz="1600">
                <a:solidFill>
                  <a:schemeClr val="tx1"/>
                </a:solidFill>
                <a:latin typeface="Frutiger 55 Roman" pitchFamily="34" charset="0"/>
                <a:ea typeface="MS PGothic" pitchFamily="34" charset="-128"/>
              </a:defRPr>
            </a:lvl3pPr>
            <a:lvl4pPr marL="1600200" indent="-228600" defTabSz="992188" eaLnBrk="0" hangingPunct="0">
              <a:spcBef>
                <a:spcPts val="300"/>
              </a:spcBef>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4pPr>
            <a:lvl5pPr marL="2057400" indent="-228600" defTabSz="992188" eaLnBrk="0" hangingPunct="0">
              <a:spcBef>
                <a:spcPts val="300"/>
              </a:spcBef>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5pPr>
            <a:lvl6pPr marL="2514600" indent="-228600" defTabSz="992188" eaLnBrk="0" fontAlgn="base" hangingPunct="0">
              <a:spcBef>
                <a:spcPts val="300"/>
              </a:spcBef>
              <a:spcAft>
                <a:spcPct val="0"/>
              </a:spcAft>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6pPr>
            <a:lvl7pPr marL="2971800" indent="-228600" defTabSz="992188" eaLnBrk="0" fontAlgn="base" hangingPunct="0">
              <a:spcBef>
                <a:spcPts val="300"/>
              </a:spcBef>
              <a:spcAft>
                <a:spcPct val="0"/>
              </a:spcAft>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7pPr>
            <a:lvl8pPr marL="3429000" indent="-228600" defTabSz="992188" eaLnBrk="0" fontAlgn="base" hangingPunct="0">
              <a:spcBef>
                <a:spcPts val="300"/>
              </a:spcBef>
              <a:spcAft>
                <a:spcPct val="0"/>
              </a:spcAft>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8pPr>
            <a:lvl9pPr marL="3886200" indent="-228600" defTabSz="992188" eaLnBrk="0" fontAlgn="base" hangingPunct="0">
              <a:spcBef>
                <a:spcPts val="300"/>
              </a:spcBef>
              <a:spcAft>
                <a:spcPct val="0"/>
              </a:spcAft>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9pPr>
          </a:lstStyle>
          <a:p>
            <a:pPr defTabSz="992163">
              <a:spcBef>
                <a:spcPts val="0"/>
              </a:spcBef>
              <a:buClr>
                <a:srgbClr val="1F497D"/>
              </a:buClr>
              <a:buNone/>
            </a:pPr>
            <a:r>
              <a:rPr lang="en-US" altLang="en-US" sz="1000" b="1" dirty="0">
                <a:solidFill>
                  <a:prstClr val="black"/>
                </a:solidFill>
                <a:latin typeface="Frutiger 45 Light" pitchFamily="34" charset="0"/>
                <a:cs typeface="Arial" pitchFamily="34" charset="0"/>
              </a:rPr>
              <a:t>Non-Traditional Assets</a:t>
            </a:r>
          </a:p>
          <a:p>
            <a:pPr defTabSz="992163">
              <a:spcBef>
                <a:spcPts val="0"/>
              </a:spcBef>
              <a:buClr>
                <a:srgbClr val="1F497D"/>
              </a:buClr>
              <a:buNone/>
            </a:pPr>
            <a:r>
              <a:rPr lang="en-US" altLang="en-US" sz="1000" dirty="0">
                <a:solidFill>
                  <a:prstClr val="black"/>
                </a:solidFill>
                <a:latin typeface="Frutiger 45 Light" pitchFamily="34" charset="0"/>
                <a:cs typeface="Arial" pitchFamily="34" charset="0"/>
              </a:rPr>
              <a:t>Non-traditional asset classes are alternative investments that include hedge funds, private equity, real estate, and managed futures (collectively, alternative investments). Interests of alternative investment funds are sold only to qualified investors, and only by means of offering documents that include information about the risks, performance and expenses of alternative investment funds, and which clients are urged to read carefully before subscribing and retain. An investment in an alternative investment fund is speculative and involves significant risks. Specifically, these investments </a:t>
            </a:r>
          </a:p>
          <a:p>
            <a:pPr marL="228594" indent="-228594" defTabSz="992163">
              <a:spcBef>
                <a:spcPts val="0"/>
              </a:spcBef>
              <a:buClr>
                <a:srgbClr val="1F497D"/>
              </a:buClr>
              <a:buFont typeface="+mj-lt"/>
              <a:buAutoNum type="arabicPeriod"/>
            </a:pPr>
            <a:r>
              <a:rPr lang="en-US" altLang="en-US" sz="1000" dirty="0">
                <a:solidFill>
                  <a:prstClr val="black"/>
                </a:solidFill>
                <a:latin typeface="Frutiger 45 Light" pitchFamily="34" charset="0"/>
                <a:cs typeface="Arial" pitchFamily="34" charset="0"/>
              </a:rPr>
              <a:t>are not mutual funds and are not subject to the same regulatory requirements as mutual funds; </a:t>
            </a:r>
          </a:p>
          <a:p>
            <a:pPr marL="228594" indent="-228594" defTabSz="992163">
              <a:spcBef>
                <a:spcPts val="0"/>
              </a:spcBef>
              <a:buClr>
                <a:srgbClr val="1F497D"/>
              </a:buClr>
              <a:buFont typeface="+mj-lt"/>
              <a:buAutoNum type="arabicPeriod"/>
            </a:pPr>
            <a:r>
              <a:rPr lang="en-US" altLang="en-US" sz="1000" dirty="0">
                <a:solidFill>
                  <a:prstClr val="black"/>
                </a:solidFill>
                <a:latin typeface="Frutiger 45 Light" pitchFamily="34" charset="0"/>
                <a:cs typeface="Arial" pitchFamily="34" charset="0"/>
              </a:rPr>
              <a:t>may have performance that is volatile, and investors may lose all or a substantial amount of their investment; </a:t>
            </a:r>
          </a:p>
          <a:p>
            <a:pPr marL="228594" indent="-228594" defTabSz="992163">
              <a:spcBef>
                <a:spcPts val="0"/>
              </a:spcBef>
              <a:buClr>
                <a:srgbClr val="1F497D"/>
              </a:buClr>
              <a:buFont typeface="+mj-lt"/>
              <a:buAutoNum type="arabicPeriod"/>
            </a:pPr>
            <a:r>
              <a:rPr lang="en-US" altLang="en-US" sz="1000" dirty="0">
                <a:solidFill>
                  <a:prstClr val="black"/>
                </a:solidFill>
                <a:latin typeface="Frutiger 45 Light" pitchFamily="34" charset="0"/>
                <a:cs typeface="Arial" pitchFamily="34" charset="0"/>
              </a:rPr>
              <a:t>may engage in leverage and other speculative investment practices that may increase the risk of investment loss; </a:t>
            </a:r>
          </a:p>
          <a:p>
            <a:pPr marL="228594" indent="-228594" defTabSz="992163">
              <a:spcBef>
                <a:spcPts val="0"/>
              </a:spcBef>
              <a:buClr>
                <a:srgbClr val="1F497D"/>
              </a:buClr>
              <a:buFont typeface="+mj-lt"/>
              <a:buAutoNum type="arabicPeriod"/>
            </a:pPr>
            <a:r>
              <a:rPr lang="en-US" altLang="en-US" sz="1000" dirty="0">
                <a:solidFill>
                  <a:prstClr val="black"/>
                </a:solidFill>
                <a:latin typeface="Frutiger 45 Light" pitchFamily="34" charset="0"/>
                <a:cs typeface="Arial" pitchFamily="34" charset="0"/>
              </a:rPr>
              <a:t>are long-term, illiquid investments, there is generally no secondary market for the interests of a fund, and none is expected to develop; </a:t>
            </a:r>
          </a:p>
          <a:p>
            <a:pPr marL="228594" indent="-228594" defTabSz="992163">
              <a:spcBef>
                <a:spcPts val="0"/>
              </a:spcBef>
              <a:buClr>
                <a:srgbClr val="1F497D"/>
              </a:buClr>
              <a:buFont typeface="+mj-lt"/>
              <a:buAutoNum type="arabicPeriod"/>
            </a:pPr>
            <a:r>
              <a:rPr lang="en-US" altLang="en-US" sz="1000" dirty="0">
                <a:solidFill>
                  <a:prstClr val="black"/>
                </a:solidFill>
                <a:latin typeface="Frutiger 45 Light" pitchFamily="34" charset="0"/>
                <a:cs typeface="Arial" pitchFamily="34" charset="0"/>
              </a:rPr>
              <a:t>interests of alternative investment funds typically will be illiquid and subject to restrictions on transfer; </a:t>
            </a:r>
          </a:p>
          <a:p>
            <a:pPr marL="228594" indent="-228594" defTabSz="992163">
              <a:spcBef>
                <a:spcPts val="0"/>
              </a:spcBef>
              <a:buClr>
                <a:srgbClr val="1F497D"/>
              </a:buClr>
              <a:buFont typeface="+mj-lt"/>
              <a:buAutoNum type="arabicPeriod"/>
            </a:pPr>
            <a:r>
              <a:rPr lang="en-US" altLang="en-US" sz="1000" dirty="0">
                <a:solidFill>
                  <a:prstClr val="black"/>
                </a:solidFill>
                <a:latin typeface="Frutiger 45 Light" pitchFamily="34" charset="0"/>
                <a:cs typeface="Arial" pitchFamily="34" charset="0"/>
              </a:rPr>
              <a:t>may not be required to provide periodic pricing or valuation information to investors; </a:t>
            </a:r>
          </a:p>
          <a:p>
            <a:pPr marL="228594" indent="-228594" defTabSz="992163">
              <a:spcBef>
                <a:spcPts val="0"/>
              </a:spcBef>
              <a:buClr>
                <a:srgbClr val="1F497D"/>
              </a:buClr>
              <a:buFont typeface="+mj-lt"/>
              <a:buAutoNum type="arabicPeriod"/>
            </a:pPr>
            <a:r>
              <a:rPr lang="en-US" altLang="en-US" sz="1000" dirty="0">
                <a:solidFill>
                  <a:prstClr val="black"/>
                </a:solidFill>
                <a:latin typeface="Frutiger 45 Light" pitchFamily="34" charset="0"/>
                <a:cs typeface="Arial" pitchFamily="34" charset="0"/>
              </a:rPr>
              <a:t>generally involve complex tax strategies and there may be delays in distributing tax information to investors; </a:t>
            </a:r>
          </a:p>
          <a:p>
            <a:pPr marL="228594" indent="-228594" defTabSz="992163">
              <a:spcBef>
                <a:spcPts val="0"/>
              </a:spcBef>
              <a:buClr>
                <a:srgbClr val="1F497D"/>
              </a:buClr>
              <a:buFont typeface="+mj-lt"/>
              <a:buAutoNum type="arabicPeriod"/>
            </a:pPr>
            <a:r>
              <a:rPr lang="en-US" altLang="en-US" sz="1000" dirty="0">
                <a:solidFill>
                  <a:prstClr val="black"/>
                </a:solidFill>
                <a:latin typeface="Frutiger 45 Light" pitchFamily="34" charset="0"/>
                <a:cs typeface="Arial" pitchFamily="34" charset="0"/>
              </a:rPr>
              <a:t>are subject to high fees, including management fees and other fees and expenses, all of which will reduce profits.</a:t>
            </a:r>
          </a:p>
          <a:p>
            <a:pPr defTabSz="992163">
              <a:spcBef>
                <a:spcPts val="0"/>
              </a:spcBef>
              <a:buClr>
                <a:srgbClr val="1F497D"/>
              </a:buClr>
              <a:buNone/>
            </a:pPr>
            <a:endParaRPr lang="en-US" altLang="en-US" sz="1000" dirty="0">
              <a:solidFill>
                <a:prstClr val="black"/>
              </a:solidFill>
              <a:latin typeface="Frutiger 45 Light" pitchFamily="34" charset="0"/>
              <a:cs typeface="Arial" pitchFamily="34" charset="0"/>
            </a:endParaRPr>
          </a:p>
          <a:p>
            <a:pPr defTabSz="992163">
              <a:spcBef>
                <a:spcPts val="0"/>
              </a:spcBef>
              <a:buClr>
                <a:srgbClr val="1F497D"/>
              </a:buClr>
              <a:buNone/>
            </a:pPr>
            <a:r>
              <a:rPr lang="en-US" altLang="en-US" sz="1000" dirty="0">
                <a:solidFill>
                  <a:prstClr val="black"/>
                </a:solidFill>
                <a:latin typeface="Frutiger 45 Light" pitchFamily="34" charset="0"/>
                <a:cs typeface="Arial" pitchFamily="34" charset="0"/>
              </a:rPr>
              <a:t>Interests in alternative investment funds are not deposits or obligations of, or guaranteed or endorsed by, any bank or other insured depository institution, and are not federally insured by the Federal Deposit Insurance Corporation, the Federal Reserve Board, or any other governmental agency. Prospective investors should understand these risks and have the financial ability and willingness to accept them for an extended period of time before making an investment in an alternative investment fund and should consider an alternative investment fund as a supplement to an overall investment program.</a:t>
            </a:r>
          </a:p>
          <a:p>
            <a:pPr defTabSz="992163">
              <a:spcBef>
                <a:spcPts val="0"/>
              </a:spcBef>
              <a:buClr>
                <a:srgbClr val="1F497D"/>
              </a:buClr>
              <a:buNone/>
            </a:pPr>
            <a:endParaRPr lang="en-US" altLang="en-US" sz="1000" dirty="0">
              <a:solidFill>
                <a:prstClr val="black"/>
              </a:solidFill>
              <a:latin typeface="Frutiger 45 Light" pitchFamily="34" charset="0"/>
              <a:cs typeface="Arial" pitchFamily="34" charset="0"/>
            </a:endParaRPr>
          </a:p>
          <a:p>
            <a:pPr defTabSz="992163">
              <a:spcBef>
                <a:spcPts val="0"/>
              </a:spcBef>
              <a:buClr>
                <a:srgbClr val="1F497D"/>
              </a:buClr>
              <a:buNone/>
            </a:pPr>
            <a:r>
              <a:rPr lang="en-US" altLang="en-US" sz="1000" dirty="0">
                <a:solidFill>
                  <a:prstClr val="black"/>
                </a:solidFill>
                <a:latin typeface="Frutiger 45 Light" pitchFamily="34" charset="0"/>
                <a:cs typeface="Arial" pitchFamily="34" charset="0"/>
              </a:rPr>
              <a:t>In addition to the risks that apply to alternative investments generally, the following are additional risks related to an investment in these strategies:</a:t>
            </a:r>
          </a:p>
          <a:p>
            <a:pPr marL="171446" indent="-171446" defTabSz="992163">
              <a:spcBef>
                <a:spcPts val="0"/>
              </a:spcBef>
              <a:buClr>
                <a:srgbClr val="1F497D"/>
              </a:buClr>
            </a:pPr>
            <a:r>
              <a:rPr lang="en-US" altLang="en-US" sz="1000" dirty="0">
                <a:solidFill>
                  <a:prstClr val="black"/>
                </a:solidFill>
                <a:latin typeface="Frutiger 45 Light" pitchFamily="34" charset="0"/>
                <a:cs typeface="Arial" pitchFamily="34" charset="0"/>
              </a:rPr>
              <a:t>Hedge Fund Risk: There are risks specifically associated with investing in hedge funds, which may include risks associated with investing in short sales, options, small-cap stocks, "junk bonds," derivatives, distressed securities, non-U.S. securities and illiquid investments.</a:t>
            </a:r>
          </a:p>
          <a:p>
            <a:pPr marL="171446" indent="-171446" defTabSz="992163">
              <a:spcBef>
                <a:spcPts val="0"/>
              </a:spcBef>
              <a:buClr>
                <a:srgbClr val="1F497D"/>
              </a:buClr>
            </a:pPr>
            <a:r>
              <a:rPr lang="en-US" altLang="en-US" sz="1000" dirty="0">
                <a:solidFill>
                  <a:prstClr val="black"/>
                </a:solidFill>
                <a:latin typeface="Frutiger 45 Light" pitchFamily="34" charset="0"/>
                <a:cs typeface="Arial" pitchFamily="34" charset="0"/>
              </a:rPr>
              <a:t>Managed Futures: There are risks specifically associated with investing in managed futures programs. For example, not all managers focus on all strategies at all times, and managed futures strategies may have material directional elements.</a:t>
            </a:r>
          </a:p>
          <a:p>
            <a:pPr marL="171446" indent="-171446" defTabSz="992163">
              <a:spcBef>
                <a:spcPts val="0"/>
              </a:spcBef>
              <a:buClr>
                <a:srgbClr val="1F497D"/>
              </a:buClr>
            </a:pPr>
            <a:r>
              <a:rPr lang="en-US" altLang="en-US" sz="1000" dirty="0">
                <a:solidFill>
                  <a:prstClr val="black"/>
                </a:solidFill>
                <a:latin typeface="Frutiger 45 Light" pitchFamily="34" charset="0"/>
                <a:cs typeface="Arial" pitchFamily="34" charset="0"/>
              </a:rPr>
              <a:t>Real Estate: There are risks specifically associated with investing in real estate products and real estate investment trusts. They involve risks associated with debt, adverse changes in general economic or local market conditions, changes in governmental, tax, real estate and zoning laws or regulations, risks associated with capital calls and, for some real estate products, the risks associated with the ability to qualify for favorable treatment under the federal tax laws.</a:t>
            </a:r>
          </a:p>
          <a:p>
            <a:pPr marL="171446" indent="-171446" defTabSz="992163">
              <a:spcBef>
                <a:spcPts val="0"/>
              </a:spcBef>
              <a:buClr>
                <a:srgbClr val="1F497D"/>
              </a:buClr>
            </a:pPr>
            <a:r>
              <a:rPr lang="en-US" altLang="en-US" sz="1000" dirty="0">
                <a:solidFill>
                  <a:prstClr val="black"/>
                </a:solidFill>
                <a:latin typeface="Frutiger 45 Light" pitchFamily="34" charset="0"/>
                <a:cs typeface="Arial" pitchFamily="34" charset="0"/>
              </a:rPr>
              <a:t>Private Equity: There are risks specifically associated with investing in private equity. Capital calls can be made on short no-tice, and the failure to meet capital calls can result in significant adverse consequences including, but not limited to, a total loss of investment.</a:t>
            </a:r>
          </a:p>
          <a:p>
            <a:pPr marL="171446" indent="-171446" defTabSz="992163">
              <a:spcBef>
                <a:spcPts val="0"/>
              </a:spcBef>
              <a:buClr>
                <a:srgbClr val="1F497D"/>
              </a:buClr>
            </a:pPr>
            <a:r>
              <a:rPr lang="en-US" altLang="en-US" sz="1000" dirty="0">
                <a:solidFill>
                  <a:prstClr val="black"/>
                </a:solidFill>
                <a:latin typeface="Frutiger 45 Light" pitchFamily="34" charset="0"/>
                <a:cs typeface="Arial" pitchFamily="34" charset="0"/>
              </a:rPr>
              <a:t>Foreign Exchange/Currency Risk: Investors in securities of issuers located outside of the United States should be aware that even for securities denominated in U.S. dollars, changes in the exchange rate between the U.S. dollar and the issuer’s "home" currency can have unexpected effects on the market value and liquidity of those securities. Those securities may also be affected by other risks (such as political, economic or regulatory changes) that may not be readily known to a U.S. investor.</a:t>
            </a:r>
          </a:p>
          <a:p>
            <a:pPr defTabSz="992163">
              <a:lnSpc>
                <a:spcPts val="989"/>
              </a:lnSpc>
              <a:spcBef>
                <a:spcPts val="273"/>
              </a:spcBef>
              <a:buClr>
                <a:srgbClr val="1F497D"/>
              </a:buClr>
            </a:pPr>
            <a:endParaRPr lang="en-US" altLang="en-US" sz="1000" dirty="0">
              <a:solidFill>
                <a:prstClr val="black"/>
              </a:solidFill>
              <a:latin typeface="Frutiger 45 Light" pitchFamily="34" charset="0"/>
              <a:cs typeface="Arial" pitchFamily="34" charset="0"/>
            </a:endParaRPr>
          </a:p>
        </p:txBody>
      </p:sp>
    </p:spTree>
    <p:custDataLst>
      <p:tags r:id="rId1"/>
    </p:custDataLst>
    <p:extLst>
      <p:ext uri="{BB962C8B-B14F-4D97-AF65-F5344CB8AC3E}">
        <p14:creationId xmlns:p14="http://schemas.microsoft.com/office/powerpoint/2010/main" val="15109592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4">
            <a:extLst>
              <a:ext uri="{FF2B5EF4-FFF2-40B4-BE49-F238E27FC236}">
                <a16:creationId xmlns:a16="http://schemas.microsoft.com/office/drawing/2014/main" id="{87F05CDA-6136-41A4-8B36-5BBF0A679197}"/>
              </a:ext>
            </a:extLst>
          </p:cNvPr>
          <p:cNvSpPr txBox="1">
            <a:spLocks/>
          </p:cNvSpPr>
          <p:nvPr/>
        </p:nvSpPr>
        <p:spPr>
          <a:xfrm>
            <a:off x="5761226" y="4608967"/>
            <a:ext cx="5573368" cy="939339"/>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3636" kern="1200" baseline="0">
                <a:solidFill>
                  <a:schemeClr val="tx1"/>
                </a:solidFill>
                <a:latin typeface="Frutiger 45 Light"/>
                <a:ea typeface="Arial Unicode MS" pitchFamily="34" charset="-128"/>
                <a:cs typeface="+mn-cs"/>
              </a:defRPr>
            </a:lvl1pPr>
            <a:lvl2pPr marL="457053" indent="0" algn="ctr" defTabSz="914400" rtl="0" eaLnBrk="1" latinLnBrk="0" hangingPunct="1">
              <a:lnSpc>
                <a:spcPct val="90000"/>
              </a:lnSpc>
              <a:spcBef>
                <a:spcPts val="500"/>
              </a:spcBef>
              <a:buFont typeface="Arial" panose="020B0604020202020204" pitchFamily="34" charset="0"/>
              <a:buNone/>
              <a:defRPr sz="2400" kern="1200">
                <a:solidFill>
                  <a:schemeClr val="tx1">
                    <a:tint val="75000"/>
                  </a:schemeClr>
                </a:solidFill>
                <a:latin typeface="+mn-lt"/>
                <a:ea typeface="+mn-ea"/>
                <a:cs typeface="+mn-cs"/>
              </a:defRPr>
            </a:lvl2pPr>
            <a:lvl3pPr marL="914105" indent="0" algn="ctr"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3pPr>
            <a:lvl4pPr marL="1371156"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4pPr>
            <a:lvl5pPr marL="1828208"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5pPr>
            <a:lvl6pPr marL="228526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6pPr>
            <a:lvl7pPr marL="2742311"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7pPr>
            <a:lvl8pPr marL="3199364"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8pPr>
            <a:lvl9pPr marL="3656415"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9pPr>
          </a:lstStyle>
          <a:p>
            <a:r>
              <a:rPr lang="en-GB" sz="2545" b="1" dirty="0"/>
              <a:t>Mark Haefele</a:t>
            </a:r>
          </a:p>
          <a:p>
            <a:r>
              <a:rPr lang="en-GB" sz="2545" dirty="0"/>
              <a:t>Chief Investment Officer,</a:t>
            </a:r>
            <a:br>
              <a:rPr lang="en-GB" sz="2545" dirty="0"/>
            </a:br>
            <a:r>
              <a:rPr lang="en-GB" sz="2545" dirty="0"/>
              <a:t>UBS Global Wealth Management</a:t>
            </a:r>
          </a:p>
        </p:txBody>
      </p:sp>
      <p:pic>
        <p:nvPicPr>
          <p:cNvPr id="3" name="Picture 2">
            <a:extLst>
              <a:ext uri="{FF2B5EF4-FFF2-40B4-BE49-F238E27FC236}">
                <a16:creationId xmlns:a16="http://schemas.microsoft.com/office/drawing/2014/main" id="{879167B5-2250-4FAF-B393-191F87E9D392}"/>
              </a:ext>
            </a:extLst>
          </p:cNvPr>
          <p:cNvPicPr>
            <a:picLocks noChangeAspect="1"/>
          </p:cNvPicPr>
          <p:nvPr/>
        </p:nvPicPr>
        <p:blipFill>
          <a:blip r:embed="rId2"/>
          <a:stretch>
            <a:fillRect/>
          </a:stretch>
        </p:blipFill>
        <p:spPr>
          <a:xfrm>
            <a:off x="-1" y="0"/>
            <a:ext cx="4991101" cy="6854990"/>
          </a:xfrm>
          <a:prstGeom prst="rect">
            <a:avLst/>
          </a:prstGeom>
        </p:spPr>
      </p:pic>
    </p:spTree>
    <p:extLst>
      <p:ext uri="{BB962C8B-B14F-4D97-AF65-F5344CB8AC3E}">
        <p14:creationId xmlns:p14="http://schemas.microsoft.com/office/powerpoint/2010/main" val="33819003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4">
            <a:extLst>
              <a:ext uri="{FF2B5EF4-FFF2-40B4-BE49-F238E27FC236}">
                <a16:creationId xmlns:a16="http://schemas.microsoft.com/office/drawing/2014/main" id="{351E5A09-F142-4B62-9EC0-ABB51A5902AA}"/>
              </a:ext>
            </a:extLst>
          </p:cNvPr>
          <p:cNvSpPr txBox="1">
            <a:spLocks/>
          </p:cNvSpPr>
          <p:nvPr/>
        </p:nvSpPr>
        <p:spPr>
          <a:xfrm>
            <a:off x="5828443" y="4374293"/>
            <a:ext cx="5892047" cy="956388"/>
          </a:xfrm>
          <a:prstGeom prst="rect">
            <a:avLst/>
          </a:prstGeom>
        </p:spPr>
        <p:txBody>
          <a:bodyPr vert="horz" lIns="0" tIns="0" rIns="0" bIns="0" rtlCol="0">
            <a:noAutofit/>
          </a:bodyPr>
          <a:lstStyle>
            <a:lvl1pPr marL="0" indent="0" algn="l" defTabSz="813952" rtl="0" eaLnBrk="1" latinLnBrk="0" hangingPunct="1">
              <a:spcBef>
                <a:spcPts val="1136"/>
              </a:spcBef>
              <a:buClr>
                <a:schemeClr val="tx2"/>
              </a:buClr>
              <a:buSzPct val="100000"/>
              <a:buFont typeface="Symbol" pitchFamily="18" charset="2"/>
              <a:buNone/>
              <a:defRPr sz="3200" b="0" kern="1200" baseline="0">
                <a:solidFill>
                  <a:schemeClr val="tx1"/>
                </a:solidFill>
                <a:latin typeface="Frutiger 45 Light"/>
                <a:ea typeface="Arial Unicode MS" pitchFamily="34" charset="-128"/>
                <a:cs typeface="+mn-cs"/>
              </a:defRPr>
            </a:lvl1pPr>
            <a:lvl2pPr marL="406976" indent="0" algn="ctr" defTabSz="813952" rtl="0" eaLnBrk="1" latinLnBrk="0" hangingPunct="1">
              <a:spcBef>
                <a:spcPts val="568"/>
              </a:spcBef>
              <a:buClr>
                <a:schemeClr val="tx1"/>
              </a:buClr>
              <a:buFont typeface="Arial" pitchFamily="34" charset="0"/>
              <a:buNone/>
              <a:defRPr sz="1400" kern="1200">
                <a:solidFill>
                  <a:schemeClr val="tx1">
                    <a:tint val="75000"/>
                  </a:schemeClr>
                </a:solidFill>
                <a:latin typeface="+mn-lt"/>
                <a:ea typeface="+mn-ea"/>
                <a:cs typeface="+mn-cs"/>
              </a:defRPr>
            </a:lvl2pPr>
            <a:lvl3pPr marL="813952" indent="0" algn="ctr" defTabSz="813952" rtl="0" eaLnBrk="1" latinLnBrk="0" hangingPunct="1">
              <a:spcBef>
                <a:spcPts val="568"/>
              </a:spcBef>
              <a:buClr>
                <a:schemeClr val="tx1"/>
              </a:buClr>
              <a:buFont typeface="Arial" pitchFamily="34" charset="0"/>
              <a:buNone/>
              <a:defRPr sz="1400" kern="1200">
                <a:solidFill>
                  <a:schemeClr val="tx1">
                    <a:tint val="75000"/>
                  </a:schemeClr>
                </a:solidFill>
                <a:latin typeface="+mn-lt"/>
                <a:ea typeface="+mn-ea"/>
                <a:cs typeface="+mn-cs"/>
              </a:defRPr>
            </a:lvl3pPr>
            <a:lvl4pPr marL="1220926" indent="0" algn="ctr" defTabSz="813952" rtl="0" eaLnBrk="1" latinLnBrk="0" hangingPunct="1">
              <a:spcBef>
                <a:spcPts val="243"/>
              </a:spcBef>
              <a:buClr>
                <a:schemeClr val="tx1"/>
              </a:buClr>
              <a:buSzPct val="84000"/>
              <a:buFont typeface="Arial" pitchFamily="34" charset="0"/>
              <a:buNone/>
              <a:defRPr sz="1400" kern="1200">
                <a:solidFill>
                  <a:schemeClr val="tx1">
                    <a:tint val="75000"/>
                  </a:schemeClr>
                </a:solidFill>
                <a:latin typeface="+mn-lt"/>
                <a:ea typeface="+mn-ea"/>
                <a:cs typeface="+mn-cs"/>
              </a:defRPr>
            </a:lvl4pPr>
            <a:lvl5pPr marL="1627899" indent="0" algn="ctr" defTabSz="813952" rtl="0" eaLnBrk="1" latinLnBrk="0" hangingPunct="1">
              <a:spcBef>
                <a:spcPts val="243"/>
              </a:spcBef>
              <a:buClr>
                <a:schemeClr val="tx1"/>
              </a:buClr>
              <a:buSzPct val="84000"/>
              <a:buFont typeface="Arial" pitchFamily="34" charset="0"/>
              <a:buNone/>
              <a:defRPr sz="1400" kern="1200">
                <a:solidFill>
                  <a:schemeClr val="tx1">
                    <a:tint val="75000"/>
                  </a:schemeClr>
                </a:solidFill>
                <a:latin typeface="+mn-lt"/>
                <a:ea typeface="+mn-ea"/>
                <a:cs typeface="+mn-cs"/>
              </a:defRPr>
            </a:lvl5pPr>
            <a:lvl6pPr marL="2034870"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6pPr>
            <a:lvl7pPr marL="2441846"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7pPr>
            <a:lvl8pPr marL="2848811"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8pPr>
            <a:lvl9pPr marL="3255796"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9pPr>
          </a:lstStyle>
          <a:p>
            <a:pPr defTabSz="813932">
              <a:buClr>
                <a:srgbClr val="E60000"/>
              </a:buClr>
              <a:defRPr/>
            </a:pPr>
            <a:r>
              <a:rPr lang="en-GB" sz="2600" b="1" dirty="0">
                <a:solidFill>
                  <a:sysClr val="windowText" lastClr="000000"/>
                </a:solidFill>
              </a:rPr>
              <a:t>Paul Donovan</a:t>
            </a:r>
          </a:p>
          <a:p>
            <a:pPr defTabSz="813932">
              <a:buClr>
                <a:srgbClr val="E60000"/>
              </a:buClr>
              <a:defRPr/>
            </a:pPr>
            <a:r>
              <a:rPr lang="en-GB" sz="2600" dirty="0">
                <a:solidFill>
                  <a:sysClr val="windowText" lastClr="000000"/>
                </a:solidFill>
              </a:rPr>
              <a:t>Chief Economist, </a:t>
            </a:r>
            <a:br>
              <a:rPr lang="en-GB" sz="2600" dirty="0">
                <a:solidFill>
                  <a:sysClr val="windowText" lastClr="000000"/>
                </a:solidFill>
              </a:rPr>
            </a:br>
            <a:r>
              <a:rPr lang="en-GB" sz="2600" dirty="0">
                <a:solidFill>
                  <a:sysClr val="windowText" lastClr="000000"/>
                </a:solidFill>
              </a:rPr>
              <a:t>UBS Global Wealth Management</a:t>
            </a:r>
          </a:p>
        </p:txBody>
      </p:sp>
      <p:pic>
        <p:nvPicPr>
          <p:cNvPr id="6" name="Picture 2" descr="Donovan Paul">
            <a:extLst>
              <a:ext uri="{FF2B5EF4-FFF2-40B4-BE49-F238E27FC236}">
                <a16:creationId xmlns:a16="http://schemas.microsoft.com/office/drawing/2014/main" id="{2B5530C8-D86D-4CBE-BC06-091E163E85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5141912" cy="68558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09677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1013" y="3524"/>
            <a:ext cx="6769705" cy="68544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Subtitle 4">
            <a:extLst>
              <a:ext uri="{FF2B5EF4-FFF2-40B4-BE49-F238E27FC236}">
                <a16:creationId xmlns:a16="http://schemas.microsoft.com/office/drawing/2014/main" id="{351E5A09-F142-4B62-9EC0-ABB51A5902AA}"/>
              </a:ext>
            </a:extLst>
          </p:cNvPr>
          <p:cNvSpPr txBox="1">
            <a:spLocks/>
          </p:cNvSpPr>
          <p:nvPr/>
        </p:nvSpPr>
        <p:spPr>
          <a:xfrm>
            <a:off x="5828443" y="4374293"/>
            <a:ext cx="5892047" cy="956388"/>
          </a:xfrm>
          <a:prstGeom prst="rect">
            <a:avLst/>
          </a:prstGeom>
        </p:spPr>
        <p:txBody>
          <a:bodyPr vert="horz" lIns="0" tIns="0" rIns="0" bIns="0" rtlCol="0">
            <a:noAutofit/>
          </a:bodyPr>
          <a:lstStyle>
            <a:lvl1pPr marL="0" indent="0" algn="l" defTabSz="813952" rtl="0" eaLnBrk="1" latinLnBrk="0" hangingPunct="1">
              <a:spcBef>
                <a:spcPts val="1136"/>
              </a:spcBef>
              <a:buClr>
                <a:schemeClr val="tx2"/>
              </a:buClr>
              <a:buSzPct val="100000"/>
              <a:buFont typeface="Symbol" pitchFamily="18" charset="2"/>
              <a:buNone/>
              <a:defRPr sz="3200" b="0" kern="1200" baseline="0">
                <a:solidFill>
                  <a:schemeClr val="tx1"/>
                </a:solidFill>
                <a:latin typeface="Frutiger 45 Light"/>
                <a:ea typeface="Arial Unicode MS" pitchFamily="34" charset="-128"/>
                <a:cs typeface="+mn-cs"/>
              </a:defRPr>
            </a:lvl1pPr>
            <a:lvl2pPr marL="406976" indent="0" algn="ctr" defTabSz="813952" rtl="0" eaLnBrk="1" latinLnBrk="0" hangingPunct="1">
              <a:spcBef>
                <a:spcPts val="568"/>
              </a:spcBef>
              <a:buClr>
                <a:schemeClr val="tx1"/>
              </a:buClr>
              <a:buFont typeface="Arial" pitchFamily="34" charset="0"/>
              <a:buNone/>
              <a:defRPr sz="1400" kern="1200">
                <a:solidFill>
                  <a:schemeClr val="tx1">
                    <a:tint val="75000"/>
                  </a:schemeClr>
                </a:solidFill>
                <a:latin typeface="+mn-lt"/>
                <a:ea typeface="+mn-ea"/>
                <a:cs typeface="+mn-cs"/>
              </a:defRPr>
            </a:lvl2pPr>
            <a:lvl3pPr marL="813952" indent="0" algn="ctr" defTabSz="813952" rtl="0" eaLnBrk="1" latinLnBrk="0" hangingPunct="1">
              <a:spcBef>
                <a:spcPts val="568"/>
              </a:spcBef>
              <a:buClr>
                <a:schemeClr val="tx1"/>
              </a:buClr>
              <a:buFont typeface="Arial" pitchFamily="34" charset="0"/>
              <a:buNone/>
              <a:defRPr sz="1400" kern="1200">
                <a:solidFill>
                  <a:schemeClr val="tx1">
                    <a:tint val="75000"/>
                  </a:schemeClr>
                </a:solidFill>
                <a:latin typeface="+mn-lt"/>
                <a:ea typeface="+mn-ea"/>
                <a:cs typeface="+mn-cs"/>
              </a:defRPr>
            </a:lvl3pPr>
            <a:lvl4pPr marL="1220926" indent="0" algn="ctr" defTabSz="813952" rtl="0" eaLnBrk="1" latinLnBrk="0" hangingPunct="1">
              <a:spcBef>
                <a:spcPts val="243"/>
              </a:spcBef>
              <a:buClr>
                <a:schemeClr val="tx1"/>
              </a:buClr>
              <a:buSzPct val="84000"/>
              <a:buFont typeface="Arial" pitchFamily="34" charset="0"/>
              <a:buNone/>
              <a:defRPr sz="1400" kern="1200">
                <a:solidFill>
                  <a:schemeClr val="tx1">
                    <a:tint val="75000"/>
                  </a:schemeClr>
                </a:solidFill>
                <a:latin typeface="+mn-lt"/>
                <a:ea typeface="+mn-ea"/>
                <a:cs typeface="+mn-cs"/>
              </a:defRPr>
            </a:lvl4pPr>
            <a:lvl5pPr marL="1627899" indent="0" algn="ctr" defTabSz="813952" rtl="0" eaLnBrk="1" latinLnBrk="0" hangingPunct="1">
              <a:spcBef>
                <a:spcPts val="243"/>
              </a:spcBef>
              <a:buClr>
                <a:schemeClr val="tx1"/>
              </a:buClr>
              <a:buSzPct val="84000"/>
              <a:buFont typeface="Arial" pitchFamily="34" charset="0"/>
              <a:buNone/>
              <a:defRPr sz="1400" kern="1200">
                <a:solidFill>
                  <a:schemeClr val="tx1">
                    <a:tint val="75000"/>
                  </a:schemeClr>
                </a:solidFill>
                <a:latin typeface="+mn-lt"/>
                <a:ea typeface="+mn-ea"/>
                <a:cs typeface="+mn-cs"/>
              </a:defRPr>
            </a:lvl5pPr>
            <a:lvl6pPr marL="2034870"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6pPr>
            <a:lvl7pPr marL="2441846"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7pPr>
            <a:lvl8pPr marL="2848811"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8pPr>
            <a:lvl9pPr marL="3255796"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9pPr>
          </a:lstStyle>
          <a:p>
            <a:pPr defTabSz="813932">
              <a:buClr>
                <a:srgbClr val="E60000"/>
              </a:buClr>
              <a:defRPr/>
            </a:pPr>
            <a:r>
              <a:rPr lang="en-GB" sz="2600" b="1" dirty="0" err="1">
                <a:solidFill>
                  <a:sysClr val="windowText" lastClr="000000"/>
                </a:solidFill>
              </a:rPr>
              <a:t>Solita</a:t>
            </a:r>
            <a:r>
              <a:rPr lang="en-GB" sz="2600" b="1" dirty="0">
                <a:solidFill>
                  <a:sysClr val="windowText" lastClr="000000"/>
                </a:solidFill>
              </a:rPr>
              <a:t> </a:t>
            </a:r>
            <a:r>
              <a:rPr lang="en-GB" sz="2600" b="1" dirty="0" err="1">
                <a:solidFill>
                  <a:sysClr val="windowText" lastClr="000000"/>
                </a:solidFill>
              </a:rPr>
              <a:t>Marcelli</a:t>
            </a:r>
            <a:endParaRPr lang="en-GB" sz="2600" b="1" dirty="0">
              <a:solidFill>
                <a:sysClr val="windowText" lastClr="000000"/>
              </a:solidFill>
            </a:endParaRPr>
          </a:p>
          <a:p>
            <a:pPr defTabSz="813932">
              <a:buClr>
                <a:srgbClr val="E60000"/>
              </a:buClr>
              <a:defRPr/>
            </a:pPr>
            <a:r>
              <a:rPr lang="en-GB" sz="2600" dirty="0">
                <a:solidFill>
                  <a:sysClr val="windowText" lastClr="000000"/>
                </a:solidFill>
              </a:rPr>
              <a:t>Chief Investment Officer Americas, </a:t>
            </a:r>
            <a:br>
              <a:rPr lang="en-GB" sz="2600" dirty="0">
                <a:solidFill>
                  <a:sysClr val="windowText" lastClr="000000"/>
                </a:solidFill>
              </a:rPr>
            </a:br>
            <a:r>
              <a:rPr lang="en-GB" sz="2600" dirty="0">
                <a:solidFill>
                  <a:sysClr val="windowText" lastClr="000000"/>
                </a:solidFill>
              </a:rPr>
              <a:t>UBS Global Wealth Management</a:t>
            </a:r>
          </a:p>
        </p:txBody>
      </p:sp>
    </p:spTree>
    <p:extLst>
      <p:ext uri="{BB962C8B-B14F-4D97-AF65-F5344CB8AC3E}">
        <p14:creationId xmlns:p14="http://schemas.microsoft.com/office/powerpoint/2010/main" val="20340137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dirty="0"/>
              <a:t>Volatility spike does not mean it’s time to sell stocks</a:t>
            </a:r>
          </a:p>
        </p:txBody>
      </p:sp>
      <p:sp>
        <p:nvSpPr>
          <p:cNvPr id="9" name="Text Box 4"/>
          <p:cNvSpPr txBox="1">
            <a:spLocks noChangeArrowheads="1"/>
          </p:cNvSpPr>
          <p:nvPr/>
        </p:nvSpPr>
        <p:spPr bwMode="auto">
          <a:xfrm>
            <a:off x="4059010" y="6283275"/>
            <a:ext cx="7336412" cy="1492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defTabSz="1219170" eaLnBrk="0" fontAlgn="base" hangingPunct="0">
              <a:spcBef>
                <a:spcPct val="50000"/>
              </a:spcBef>
              <a:spcAft>
                <a:spcPct val="0"/>
              </a:spcAft>
            </a:pPr>
            <a:r>
              <a:rPr lang="en-US" sz="933" b="0" dirty="0">
                <a:solidFill>
                  <a:srgbClr val="000000"/>
                </a:solidFill>
              </a:rPr>
              <a:t>Source: Bloomberg, UBS as of November 2021</a:t>
            </a:r>
          </a:p>
        </p:txBody>
      </p:sp>
      <p:sp>
        <p:nvSpPr>
          <p:cNvPr id="14" name="Rectangle 13"/>
          <p:cNvSpPr>
            <a:spLocks noChangeArrowheads="1"/>
          </p:cNvSpPr>
          <p:nvPr/>
        </p:nvSpPr>
        <p:spPr bwMode="gray">
          <a:xfrm>
            <a:off x="3249455" y="6486767"/>
            <a:ext cx="8050384" cy="246221"/>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989182"/>
            <a:r>
              <a:rPr lang="en-US" sz="800" dirty="0">
                <a:solidFill>
                  <a:prstClr val="black"/>
                </a:solidFill>
                <a:latin typeface="Frutiger 55 Roman" panose="020B0503040202020204" pitchFamily="34" charset="0"/>
                <a:ea typeface="MS PGothic"/>
              </a:rPr>
              <a:t>Charts and scenarios are for illustrative purposes only. Historical performance and forecasts are no guarantee for future performance. </a:t>
            </a:r>
            <a:r>
              <a:rPr lang="en-US" sz="8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7" name="Rectangle 6">
            <a:extLst>
              <a:ext uri="{FF2B5EF4-FFF2-40B4-BE49-F238E27FC236}">
                <a16:creationId xmlns:a16="http://schemas.microsoft.com/office/drawing/2014/main" id="{F2591A84-DB57-4608-9B6D-544066816808}"/>
              </a:ext>
            </a:extLst>
          </p:cNvPr>
          <p:cNvSpPr/>
          <p:nvPr/>
        </p:nvSpPr>
        <p:spPr>
          <a:xfrm>
            <a:off x="495896" y="980729"/>
            <a:ext cx="11137237" cy="369318"/>
          </a:xfrm>
          <a:prstGeom prst="rect">
            <a:avLst/>
          </a:prstGeom>
        </p:spPr>
        <p:txBody>
          <a:bodyPr wrap="square" lIns="121908" tIns="60953" rIns="121908" bIns="60953">
            <a:spAutoFit/>
          </a:bodyPr>
          <a:lstStyle/>
          <a:p>
            <a:pPr defTabSz="1219170" eaLnBrk="0" fontAlgn="base" hangingPunct="0">
              <a:spcBef>
                <a:spcPct val="50000"/>
              </a:spcBef>
              <a:spcAft>
                <a:spcPct val="0"/>
              </a:spcAft>
            </a:pPr>
            <a:r>
              <a:rPr lang="en-US" sz="1600" b="1" dirty="0">
                <a:solidFill>
                  <a:prstClr val="black"/>
                </a:solidFill>
                <a:latin typeface="Frutiger 45 Light" panose="020B0603020202020204" pitchFamily="34" charset="0"/>
                <a:ea typeface="MS PGothic"/>
              </a:rPr>
              <a:t>S&amp;P 500, 3-, 6-, and 12-month returns following a VIX reading of 29 or above</a:t>
            </a:r>
          </a:p>
        </p:txBody>
      </p:sp>
      <p:graphicFrame>
        <p:nvGraphicFramePr>
          <p:cNvPr id="8" name="Chart 7">
            <a:extLst>
              <a:ext uri="{FF2B5EF4-FFF2-40B4-BE49-F238E27FC236}">
                <a16:creationId xmlns:a16="http://schemas.microsoft.com/office/drawing/2014/main" id="{8DBF0ADE-7263-47FB-ACC1-2716CEE4987C}"/>
              </a:ext>
            </a:extLst>
          </p:cNvPr>
          <p:cNvGraphicFramePr>
            <a:graphicFrameLocks/>
          </p:cNvGraphicFramePr>
          <p:nvPr/>
        </p:nvGraphicFramePr>
        <p:xfrm>
          <a:off x="508030" y="1606478"/>
          <a:ext cx="11139055" cy="4676796"/>
        </p:xfrm>
        <a:graphic>
          <a:graphicData uri="http://schemas.openxmlformats.org/drawingml/2006/chart">
            <c:chart xmlns:c="http://schemas.openxmlformats.org/drawingml/2006/chart" xmlns:r="http://schemas.openxmlformats.org/officeDocument/2006/relationships" r:id="rId4"/>
          </a:graphicData>
        </a:graphic>
      </p:graphicFrame>
    </p:spTree>
    <p:custDataLst>
      <p:tags r:id="rId1"/>
    </p:custDataLst>
    <p:extLst>
      <p:ext uri="{BB962C8B-B14F-4D97-AF65-F5344CB8AC3E}">
        <p14:creationId xmlns:p14="http://schemas.microsoft.com/office/powerpoint/2010/main" val="20478536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dirty="0"/>
              <a:t>Fed should remain patient in 2022</a:t>
            </a:r>
          </a:p>
        </p:txBody>
      </p:sp>
      <p:sp>
        <p:nvSpPr>
          <p:cNvPr id="9" name="Text Box 4"/>
          <p:cNvSpPr txBox="1">
            <a:spLocks noChangeArrowheads="1"/>
          </p:cNvSpPr>
          <p:nvPr/>
        </p:nvSpPr>
        <p:spPr bwMode="auto">
          <a:xfrm>
            <a:off x="4059010" y="6283275"/>
            <a:ext cx="7336412" cy="1492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defTabSz="1219170" eaLnBrk="0" fontAlgn="base" hangingPunct="0">
              <a:spcBef>
                <a:spcPct val="50000"/>
              </a:spcBef>
              <a:spcAft>
                <a:spcPct val="0"/>
              </a:spcAft>
            </a:pPr>
            <a:r>
              <a:rPr lang="en-US" sz="933" b="0" dirty="0">
                <a:solidFill>
                  <a:srgbClr val="000000"/>
                </a:solidFill>
              </a:rPr>
              <a:t>Source: Bloomberg, UBS as of November 2021</a:t>
            </a:r>
          </a:p>
        </p:txBody>
      </p:sp>
      <p:sp>
        <p:nvSpPr>
          <p:cNvPr id="14" name="Rectangle 13"/>
          <p:cNvSpPr>
            <a:spLocks noChangeArrowheads="1"/>
          </p:cNvSpPr>
          <p:nvPr/>
        </p:nvSpPr>
        <p:spPr bwMode="gray">
          <a:xfrm>
            <a:off x="3249455" y="6486767"/>
            <a:ext cx="8050384" cy="246221"/>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989182"/>
            <a:r>
              <a:rPr lang="en-US" sz="800" dirty="0">
                <a:solidFill>
                  <a:prstClr val="black"/>
                </a:solidFill>
                <a:latin typeface="Frutiger 55 Roman" panose="020B0503040202020204" pitchFamily="34" charset="0"/>
                <a:ea typeface="MS PGothic"/>
              </a:rPr>
              <a:t>Charts and scenarios are for illustrative purposes only. Historical performance and forecasts are no guarantee for future performance. </a:t>
            </a:r>
            <a:r>
              <a:rPr lang="en-US" sz="8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0" name="Rounded Rectangle 9"/>
          <p:cNvSpPr/>
          <p:nvPr/>
        </p:nvSpPr>
        <p:spPr>
          <a:xfrm>
            <a:off x="6180179" y="1011892"/>
            <a:ext cx="5486400" cy="487680"/>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8291" eaLnBrk="0" fontAlgn="base" hangingPunct="0">
              <a:spcAft>
                <a:spcPct val="0"/>
              </a:spcAft>
            </a:pPr>
            <a:r>
              <a:rPr lang="en-US" sz="1600" b="1" kern="0" dirty="0">
                <a:solidFill>
                  <a:srgbClr val="000000"/>
                </a:solidFill>
                <a:latin typeface="Frutiger 45 Light" panose="020B0603020202020204" pitchFamily="34" charset="0"/>
                <a:ea typeface="MS PGothic"/>
              </a:rPr>
              <a:t>Labor market should keep the Fed at bay</a:t>
            </a:r>
          </a:p>
          <a:p>
            <a:pPr algn="ctr" defTabSz="1468291" eaLnBrk="0" fontAlgn="base" hangingPunct="0">
              <a:spcAft>
                <a:spcPct val="0"/>
              </a:spcAft>
            </a:pPr>
            <a:r>
              <a:rPr lang="en-US" sz="1600" kern="0" dirty="0">
                <a:solidFill>
                  <a:srgbClr val="000000"/>
                </a:solidFill>
                <a:latin typeface="Frutiger 45 Light" panose="020B0603020202020204" pitchFamily="34" charset="0"/>
                <a:ea typeface="MS PGothic"/>
              </a:rPr>
              <a:t>Nonfarm payrolls in millions</a:t>
            </a:r>
          </a:p>
        </p:txBody>
      </p:sp>
      <p:sp>
        <p:nvSpPr>
          <p:cNvPr id="11" name="Rounded Rectangle 10"/>
          <p:cNvSpPr/>
          <p:nvPr/>
        </p:nvSpPr>
        <p:spPr>
          <a:xfrm>
            <a:off x="492537" y="1020359"/>
            <a:ext cx="5486400" cy="487680"/>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334677" eaLnBrk="0" fontAlgn="base" hangingPunct="0">
              <a:spcBef>
                <a:spcPct val="50000"/>
              </a:spcBef>
              <a:spcAft>
                <a:spcPct val="0"/>
              </a:spcAft>
            </a:pPr>
            <a:r>
              <a:rPr lang="en-US" sz="1600" b="1" kern="0" dirty="0">
                <a:solidFill>
                  <a:prstClr val="white"/>
                </a:solidFill>
                <a:latin typeface="Frutiger 45 Light" panose="020B0603020202020204" pitchFamily="34" charset="0"/>
                <a:ea typeface="MS PGothic"/>
              </a:rPr>
              <a:t>Market still too aggressively pricing in Fed action</a:t>
            </a:r>
          </a:p>
          <a:p>
            <a:pPr algn="ctr" defTabSz="1334677" eaLnBrk="0" fontAlgn="base" hangingPunct="0">
              <a:spcAft>
                <a:spcPct val="0"/>
              </a:spcAft>
            </a:pPr>
            <a:r>
              <a:rPr lang="en-US" sz="1600" kern="0" dirty="0">
                <a:solidFill>
                  <a:prstClr val="white"/>
                </a:solidFill>
                <a:latin typeface="Frutiger 45 Light" panose="020B0603020202020204" pitchFamily="34" charset="0"/>
                <a:ea typeface="MS PGothic"/>
              </a:rPr>
              <a:t>Fed funds rate, in %</a:t>
            </a:r>
          </a:p>
        </p:txBody>
      </p:sp>
      <p:graphicFrame>
        <p:nvGraphicFramePr>
          <p:cNvPr id="26" name="Chart 25">
            <a:extLst>
              <a:ext uri="{FF2B5EF4-FFF2-40B4-BE49-F238E27FC236}">
                <a16:creationId xmlns:a16="http://schemas.microsoft.com/office/drawing/2014/main" id="{322F521C-46D6-4F6A-9749-41CF711D23C7}"/>
              </a:ext>
            </a:extLst>
          </p:cNvPr>
          <p:cNvGraphicFramePr>
            <a:graphicFrameLocks noGrp="1"/>
          </p:cNvGraphicFramePr>
          <p:nvPr/>
        </p:nvGraphicFramePr>
        <p:xfrm>
          <a:off x="6195756" y="1655249"/>
          <a:ext cx="5486397" cy="457377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Chart 11">
            <a:extLst>
              <a:ext uri="{FF2B5EF4-FFF2-40B4-BE49-F238E27FC236}">
                <a16:creationId xmlns:a16="http://schemas.microsoft.com/office/drawing/2014/main" id="{89E33199-03E0-4F69-8C76-37BBF4A7F57C}"/>
              </a:ext>
            </a:extLst>
          </p:cNvPr>
          <p:cNvGraphicFramePr>
            <a:graphicFrameLocks/>
          </p:cNvGraphicFramePr>
          <p:nvPr/>
        </p:nvGraphicFramePr>
        <p:xfrm>
          <a:off x="372533" y="1655248"/>
          <a:ext cx="5606404" cy="4573777"/>
        </p:xfrm>
        <a:graphic>
          <a:graphicData uri="http://schemas.openxmlformats.org/drawingml/2006/chart">
            <c:chart xmlns:c="http://schemas.openxmlformats.org/drawingml/2006/chart" xmlns:r="http://schemas.openxmlformats.org/officeDocument/2006/relationships" r:id="rId5"/>
          </a:graphicData>
        </a:graphic>
      </p:graphicFrame>
    </p:spTree>
    <p:custDataLst>
      <p:tags r:id="rId1"/>
    </p:custDataLst>
    <p:extLst>
      <p:ext uri="{BB962C8B-B14F-4D97-AF65-F5344CB8AC3E}">
        <p14:creationId xmlns:p14="http://schemas.microsoft.com/office/powerpoint/2010/main" val="26596128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9845" y="5"/>
            <a:ext cx="11682155" cy="856211"/>
          </a:xfrm>
        </p:spPr>
        <p:txBody>
          <a:bodyPr>
            <a:normAutofit/>
          </a:bodyPr>
          <a:lstStyle/>
          <a:p>
            <a:r>
              <a:rPr lang="en-GB" sz="3200" dirty="0">
                <a:solidFill>
                  <a:schemeClr val="tx1">
                    <a:lumMod val="100000"/>
                  </a:schemeClr>
                </a:solidFill>
                <a:latin typeface="Frutiger 45 Light" panose="020B0603020202020204" pitchFamily="34" charset="0"/>
              </a:rPr>
              <a:t>US dollar does well when growth is positive and real rates are rising</a:t>
            </a:r>
            <a:endParaRPr lang="en-US" sz="3200" dirty="0"/>
          </a:p>
        </p:txBody>
      </p:sp>
      <p:sp>
        <p:nvSpPr>
          <p:cNvPr id="4" name="Rectangle 3"/>
          <p:cNvSpPr/>
          <p:nvPr/>
        </p:nvSpPr>
        <p:spPr>
          <a:xfrm>
            <a:off x="2159563" y="6371002"/>
            <a:ext cx="9313035" cy="266662"/>
          </a:xfrm>
          <a:prstGeom prst="rect">
            <a:avLst/>
          </a:prstGeom>
        </p:spPr>
        <p:txBody>
          <a:bodyPr wrap="square" lIns="121908" tIns="60953" rIns="121908" bIns="60953">
            <a:spAutoFit/>
          </a:bodyPr>
          <a:lstStyle/>
          <a:p>
            <a:pPr algn="r" defTabSz="1219170" eaLnBrk="0" fontAlgn="base" hangingPunct="0">
              <a:spcBef>
                <a:spcPct val="50000"/>
              </a:spcBef>
              <a:spcAft>
                <a:spcPct val="0"/>
              </a:spcAft>
            </a:pPr>
            <a:r>
              <a:rPr lang="en-US" sz="933" dirty="0">
                <a:solidFill>
                  <a:srgbClr val="000000"/>
                </a:solidFill>
                <a:latin typeface="Frutiger 55 Roman" pitchFamily="34" charset="0"/>
                <a:ea typeface="Arial Unicode MS" pitchFamily="34" charset="-128"/>
                <a:cs typeface="Arial Unicode MS" pitchFamily="34" charset="-128"/>
              </a:rPr>
              <a:t>Sources: Bloomberg, UBS, as of October 2021</a:t>
            </a:r>
          </a:p>
        </p:txBody>
      </p:sp>
      <p:sp>
        <p:nvSpPr>
          <p:cNvPr id="5" name="Rectangle 4"/>
          <p:cNvSpPr/>
          <p:nvPr/>
        </p:nvSpPr>
        <p:spPr>
          <a:xfrm>
            <a:off x="495896" y="980730"/>
            <a:ext cx="11137237" cy="369318"/>
          </a:xfrm>
          <a:prstGeom prst="rect">
            <a:avLst/>
          </a:prstGeom>
        </p:spPr>
        <p:txBody>
          <a:bodyPr wrap="square" lIns="121908" tIns="60953" rIns="121908" bIns="60953">
            <a:spAutoFit/>
          </a:bodyPr>
          <a:lstStyle/>
          <a:p>
            <a:pPr defTabSz="1219170" eaLnBrk="0" fontAlgn="base" hangingPunct="0">
              <a:spcBef>
                <a:spcPct val="50000"/>
              </a:spcBef>
              <a:spcAft>
                <a:spcPct val="0"/>
              </a:spcAft>
            </a:pPr>
            <a:r>
              <a:rPr lang="en-US" sz="1600" b="1" dirty="0">
                <a:solidFill>
                  <a:prstClr val="black"/>
                </a:solidFill>
                <a:latin typeface="Frutiger 45 Light" panose="020B0603020202020204" pitchFamily="34" charset="0"/>
                <a:ea typeface="MS PGothic"/>
              </a:rPr>
              <a:t>USD performance conditioned to shifts in real rate expectations and growth dynamics, quarterly data since 1996</a:t>
            </a:r>
          </a:p>
        </p:txBody>
      </p:sp>
      <p:graphicFrame>
        <p:nvGraphicFramePr>
          <p:cNvPr id="6" name="Chart 5" descr="{&quot;ChartDesign&quot;:{&quot;General&quot;:{&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Axis&quot;:{&quot;AxisLines&quot;:{&quot;PrimaryCategory&quot;:null,&quot;PrimaryValue&quot;:null,&quot;SecondaryCategory&quot;:null,&quot;SecondaryValue&quot;:null,&quot;Weight&quot;:0.0,&quot;ColorRef&quot;:&quot;Black&quot;,&quot;Visible&quot;:false},&quot;AxisText&quot;:{&quot;Rotation&quot;:null},&quot;SeriesOverlap&quot;:0.0,&quot;GapWidth&quot;:50.0},&quot;ChartTitle&quot;:{&quot;FontName&quot;:&quot;+Body&quot;,&quot;FontNameFarEast&quot;:&quot;+Body Asian&quot;,&quot;FontNameComplexScript&quot;:null,&quot;FontSize&quot;:10.0,&quot;FontSizePp&quot;:null,&quot;FontColorRef&quot;:&quot;Black&quot;,&quot;FontBold&quot;:null,&quot;ChartTitlePosition&quot;:&quot;Undefined&quot;},&quot;Legend&quot;:{&quot;Position&quot;:&quot;Bottom&quot;,&quot;FontName&quot;:null,&quot;FontNameFarEast&quot;:null,&quot;FontNameComplexScript&quot;:null,&quot;FontSize&quot;:null,&quot;FontSizePp&quot;:null,&quot;FontColorRef&quot;:null,&quot;FontBold&quot;:null},&quot;ChartArea&quot;:{&quot;FillType&quot;:null,&quot;FillColorRef&quot;:null},&quot;PlotArea&quot;:{&quot;FillType&quot;:null},&quot;CustomRules&quot;:[{&quot;Type&quot;:&quot;SetBorderSeriesStackedPointPieOrDoughnutSlice&quot;,&quot;Content&quot;:&quot;White;0.75;50&quot;}],&quot;DataSeries&quot;:[{&quot;PrimaryColorRef&quot;:&quot;Chocolate&quot;},{&quot;PrimaryColorRef&quot;:&quot;Caramel&quot;},{&quot;PrimaryColorRef&quot;:&quot;Terracota&quot;},{&quot;PrimaryColorRef&quot;:&quot;Honey&quot;},{&quot;PrimaryColorRef&quot;:&quot;Stone&quot;},{&quot;PrimaryColorRef&quot;:&quot;Chestnut&quot;},{&quot;PrimaryColorRef&quot;:&quot;Straw&quot;},{&quot;PrimaryColorRef&quot;:&quot;Smoke&quot;},{&quot;PrimaryColorRef&quot;:&quot;Cinnamon&quot;},{&quot;PrimaryColorRef&quot;:&quot;Carbon&quot;},{&quot;PrimaryColorRef&quot;:&quot;Glacier&quot;},{&quot;PrimaryColorRef&quot;:&quot;Pine&quot;},{&quot;PrimaryColorRef&quot;:&quot;Mouse&quot;},{&quot;PrimaryColorRef&quot;:&quot;Plum&quot;},{&quot;PrimaryColorRef&quot;:&quot;Lemongrass&quot;},{&quot;PrimaryColorRef&quot;:&quot;Clay&quot;},{&quot;PrimaryColorRef&quot;:&quot;Lavender&quot;},{&quot;PrimaryColorRef&quot;:&quot;Olive&quot;},{&quot;PrimaryColorRef&quot;:&quot;Ginger&quot;},{&quot;PrimaryColorRef&quot;:&quot;Atlantic&quot;},{&quot;PrimaryColorRef&quot;:&quot;Fern&quot;},{&quot;PrimaryColorRef&quot;:&quot;Lilac&quot;},{&quot;PrimaryColorRef&quot;:&quot;Sand&quot;},{&quot;PrimaryColorRef&quot;:&quot;Sage&quot;},{&quot;PrimaryColorRef&quot;:&quot;Lake&quot;},{&quot;PrimaryColorRef&quot;:&quot;Curry&quot;},{&quot;PrimaryColorRef&quot;:&quot;Mint&quot;}],&quot;SeriesDesign&quot;:{&quot;FirstSliceAngle&quot;:null,&quot;DoughnutHoleSize&quot;:null,&quot;DoughnutExplosion&quot;:null,&quot;PieExplosion&quot;:null,&quot;SeriesOverlap&quot;:null,&quot;GapWidth&quot;:null,&quot;BorderColorRef&quot;:null,&quot;MarkerStyle&quot;:&quot;Square&quot;,&quot;HasDataLabels&quot;:null,&quot;DataLabelDesign&quot;:null},&quot;SkipBlankSeries&quot;:true,&quot;Pie&quot;:null},&quot;ColorSchema&quot;:{&quot;White&quot;:&quot;255,255,255&quot;,&quot;Black&quot;:&quot;0,0,0&quot;,&quot;UBS red&quot;:&quot;230,0,0&quot;,&quot;Chocolate&quot;:&quot;77,60,47&quot;,&quot;Caramel&quot;:&quot;207,189,155&quot;,&quot;Terracota&quot;:&quot;192,113,86&quot;,&quot;Honey&quot;:&quot;232,199,103&quot;,&quot;Stone&quot;:&quot;174,176,179&quot;,&quot;Chestnut&quot;:&quot;164,55,37&quot;,&quot;Straw&quot;:&quot;237,215,157&quot;,&quot;Smoke&quot;:&quot;123,125,128&quot;,&quot;Cinnamon&quot;:&quot;230,182,164&quot;,&quot;Carbon&quot;:&quot;70,71,73&quot;,&quot;Glacier&quot;:&quot;161,204,228&quot;,&quot;Pine&quot;:&quot;0,137,141&quot;,&quot;Mouse&quot;:&quot;185,178,163&quot;,&quot;Alto&quot;:&quot;215,215,215&quot;,&quot;Plum&quot;:&quot;58,87,138&quot;,&quot;Lemongrass&quot;:&quot;192,209,155&quot;,&quot;Clay&quot;:&quot;123,107,89&quot;,&quot;Lavender&quot;:&quot;175,188,213&quot;,&quot;Olive&quot;:&quot;117,151,49&quot;,&quot;Ginger&quot;:&quot;224,213,189&quot;,&quot;Atlantic&quot;:&quot;54,146,202&quot;,&quot;Fern&quot;:&quot;166,190,101&quot;,&quot;Lilac&quot;:&quot;108,135,179&quot;,&quot;Sand&quot;:&quot;192,153,121&quot;,&quot;Sage&quot;:&quot;151,211,204&quot;,&quot;Lake&quot;:&quot;111,182,223&quot;,&quot;Curry&quot;:&quot;223,173,34&quot;,&quot;Mint&quot;:&quot;85,177,180&quot;,&quot;Chocolate+50&quot;:&quot;38,30,24&quot;,&quot;Chocolate-80&quot;:&quot;226,215,207&quot;,&quot;Chocolate+25&quot;:&quot;58,45,35&quot;,&quot;Chocolate-40&quot;:&quot;167,135,111&quot;,&quot;Chocolate-60&quot;:&quot;196,175,159&quot;,&quot;Sand+50&quot;:&quot;106,75,50&quot;,&quot;Sand-80&quot;:&quot;242,235,228&quot;,&quot;Sand+25&quot;:&quot;160,113,75&quot;,&quot;Sand-40&quot;:&quot;217,194,175&quot;,&quot;Sand-60&quot;:&quot;230,214,201&quot;,&quot;Carbon+50&quot;:&quot;35,35,37&quot;,&quot;Carbon-80&quot;:&quot;218,218,219&quot;,&quot;Carbon+25&quot;:&quot;53,53,55&quot;,&quot;Carbon-40&quot;:&quot;143,144,147&quot;,&quot;Carbon-60&quot;:&quot;180,181,183&quot;}}">
            <a:extLst>
              <a:ext uri="{FF2B5EF4-FFF2-40B4-BE49-F238E27FC236}">
                <a16:creationId xmlns:a16="http://schemas.microsoft.com/office/drawing/2014/main" id="{B9478144-C018-4964-BC42-3B711E1EC1D2}"/>
              </a:ext>
            </a:extLst>
          </p:cNvPr>
          <p:cNvGraphicFramePr>
            <a:graphicFrameLocks/>
          </p:cNvGraphicFramePr>
          <p:nvPr/>
        </p:nvGraphicFramePr>
        <p:xfrm>
          <a:off x="495896" y="1474561"/>
          <a:ext cx="11137237" cy="478653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63681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3200" dirty="0"/>
              <a:t>Backdrop still supportive of US Stocks, especially smaller segments</a:t>
            </a:r>
          </a:p>
        </p:txBody>
      </p:sp>
      <p:sp>
        <p:nvSpPr>
          <p:cNvPr id="9" name="Text Box 4"/>
          <p:cNvSpPr txBox="1">
            <a:spLocks noChangeArrowheads="1"/>
          </p:cNvSpPr>
          <p:nvPr/>
        </p:nvSpPr>
        <p:spPr bwMode="auto">
          <a:xfrm>
            <a:off x="4059010" y="6283275"/>
            <a:ext cx="7336412" cy="1492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defTabSz="1219170" eaLnBrk="0" fontAlgn="base" hangingPunct="0">
              <a:spcBef>
                <a:spcPct val="50000"/>
              </a:spcBef>
              <a:spcAft>
                <a:spcPct val="0"/>
              </a:spcAft>
            </a:pPr>
            <a:r>
              <a:rPr lang="en-US" sz="933" b="0" dirty="0">
                <a:solidFill>
                  <a:srgbClr val="000000"/>
                </a:solidFill>
              </a:rPr>
              <a:t>Source: Bloomberg, FactSet, UBS, as of November 2021</a:t>
            </a:r>
          </a:p>
        </p:txBody>
      </p:sp>
      <p:sp>
        <p:nvSpPr>
          <p:cNvPr id="14" name="Rectangle 13"/>
          <p:cNvSpPr>
            <a:spLocks noChangeArrowheads="1"/>
          </p:cNvSpPr>
          <p:nvPr/>
        </p:nvSpPr>
        <p:spPr bwMode="gray">
          <a:xfrm>
            <a:off x="3249455" y="6486767"/>
            <a:ext cx="8050384" cy="246221"/>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989182"/>
            <a:r>
              <a:rPr lang="en-US" sz="800" dirty="0">
                <a:solidFill>
                  <a:prstClr val="black"/>
                </a:solidFill>
                <a:latin typeface="Frutiger 55 Roman" panose="020B0503040202020204" pitchFamily="34" charset="0"/>
                <a:ea typeface="MS PGothic"/>
              </a:rPr>
              <a:t>Charts and scenarios are for illustrative purposes only. Historical performance and forecasts are no guarantee for future performance. </a:t>
            </a:r>
            <a:r>
              <a:rPr lang="en-US" sz="8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0" name="Rounded Rectangle 9"/>
          <p:cNvSpPr/>
          <p:nvPr/>
        </p:nvSpPr>
        <p:spPr>
          <a:xfrm>
            <a:off x="6180179" y="1011893"/>
            <a:ext cx="5486400" cy="627689"/>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8291" eaLnBrk="0" fontAlgn="base" hangingPunct="0">
              <a:spcAft>
                <a:spcPct val="0"/>
              </a:spcAft>
            </a:pPr>
            <a:r>
              <a:rPr lang="en-US" sz="1600" b="1" kern="0" dirty="0">
                <a:solidFill>
                  <a:srgbClr val="000000"/>
                </a:solidFill>
                <a:latin typeface="Frutiger 45 Light" panose="020B0603020202020204" pitchFamily="34" charset="0"/>
                <a:ea typeface="MS PGothic"/>
              </a:rPr>
              <a:t>Rising rates should support mid-caps</a:t>
            </a:r>
          </a:p>
          <a:p>
            <a:pPr algn="ctr" defTabSz="1468291" eaLnBrk="0" fontAlgn="base" hangingPunct="0">
              <a:spcAft>
                <a:spcPct val="0"/>
              </a:spcAft>
            </a:pPr>
            <a:r>
              <a:rPr lang="en-US" sz="1600" kern="0" dirty="0">
                <a:solidFill>
                  <a:srgbClr val="000000"/>
                </a:solidFill>
                <a:latin typeface="Frutiger 45 Light" panose="020B0603020202020204" pitchFamily="34" charset="0"/>
                <a:ea typeface="MS PGothic"/>
              </a:rPr>
              <a:t>Relative perf. Russell Midcap and Russell 1000 vs. 10yr yield</a:t>
            </a:r>
          </a:p>
        </p:txBody>
      </p:sp>
      <p:sp>
        <p:nvSpPr>
          <p:cNvPr id="11" name="Rounded Rectangle 10"/>
          <p:cNvSpPr/>
          <p:nvPr/>
        </p:nvSpPr>
        <p:spPr>
          <a:xfrm>
            <a:off x="492537" y="1020358"/>
            <a:ext cx="5486400" cy="619223"/>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334677" eaLnBrk="0" fontAlgn="base" hangingPunct="0">
              <a:spcAft>
                <a:spcPct val="0"/>
              </a:spcAft>
            </a:pPr>
            <a:r>
              <a:rPr lang="en-US" sz="1600" b="1" kern="0" dirty="0">
                <a:solidFill>
                  <a:prstClr val="white"/>
                </a:solidFill>
                <a:latin typeface="Frutiger 45 Light" panose="020B0603020202020204" pitchFamily="34" charset="0"/>
                <a:ea typeface="MS PGothic"/>
              </a:rPr>
              <a:t>Earnings should continue to support stocks</a:t>
            </a:r>
          </a:p>
          <a:p>
            <a:pPr algn="ctr" defTabSz="1334677" eaLnBrk="0" fontAlgn="base" hangingPunct="0">
              <a:spcAft>
                <a:spcPct val="0"/>
              </a:spcAft>
            </a:pPr>
            <a:r>
              <a:rPr lang="en-US" sz="1600" b="1" kern="0" dirty="0">
                <a:solidFill>
                  <a:prstClr val="white"/>
                </a:solidFill>
                <a:latin typeface="Frutiger 45 Light" panose="020B0603020202020204" pitchFamily="34" charset="0"/>
                <a:ea typeface="MS PGothic"/>
              </a:rPr>
              <a:t>S</a:t>
            </a:r>
            <a:r>
              <a:rPr lang="en-US" sz="1600" kern="0" dirty="0">
                <a:solidFill>
                  <a:prstClr val="white"/>
                </a:solidFill>
                <a:latin typeface="Frutiger 45 Light" panose="020B0603020202020204" pitchFamily="34" charset="0"/>
                <a:ea typeface="MS PGothic"/>
              </a:rPr>
              <a:t>&amp;P 500 earnings per share, actuals and CIO estimates</a:t>
            </a:r>
          </a:p>
        </p:txBody>
      </p:sp>
      <p:graphicFrame>
        <p:nvGraphicFramePr>
          <p:cNvPr id="16" name="Chart 15">
            <a:extLst>
              <a:ext uri="{FF2B5EF4-FFF2-40B4-BE49-F238E27FC236}">
                <a16:creationId xmlns:a16="http://schemas.microsoft.com/office/drawing/2014/main" id="{BADF1F60-5232-4282-8FB8-E3D5FE84CC60}"/>
              </a:ext>
            </a:extLst>
          </p:cNvPr>
          <p:cNvGraphicFramePr>
            <a:graphicFrameLocks/>
          </p:cNvGraphicFramePr>
          <p:nvPr/>
        </p:nvGraphicFramePr>
        <p:xfrm>
          <a:off x="509847" y="1652244"/>
          <a:ext cx="5469091" cy="4267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7" name="Chart 16">
            <a:extLst>
              <a:ext uri="{FF2B5EF4-FFF2-40B4-BE49-F238E27FC236}">
                <a16:creationId xmlns:a16="http://schemas.microsoft.com/office/drawing/2014/main" id="{2365D90E-E829-465D-B59B-EA1B82F72009}"/>
              </a:ext>
            </a:extLst>
          </p:cNvPr>
          <p:cNvGraphicFramePr>
            <a:graphicFrameLocks/>
          </p:cNvGraphicFramePr>
          <p:nvPr/>
        </p:nvGraphicFramePr>
        <p:xfrm>
          <a:off x="6213066" y="1795257"/>
          <a:ext cx="5435836" cy="4433768"/>
        </p:xfrm>
        <a:graphic>
          <a:graphicData uri="http://schemas.openxmlformats.org/drawingml/2006/chart">
            <c:chart xmlns:c="http://schemas.openxmlformats.org/drawingml/2006/chart" xmlns:r="http://schemas.openxmlformats.org/officeDocument/2006/relationships" r:id="rId5"/>
          </a:graphicData>
        </a:graphic>
      </p:graphicFrame>
      <p:sp>
        <p:nvSpPr>
          <p:cNvPr id="18" name="TextBox 17">
            <a:extLst>
              <a:ext uri="{FF2B5EF4-FFF2-40B4-BE49-F238E27FC236}">
                <a16:creationId xmlns:a16="http://schemas.microsoft.com/office/drawing/2014/main" id="{676D5B3C-FAED-4A9C-B2B0-4B54C4C1B87F}"/>
              </a:ext>
            </a:extLst>
          </p:cNvPr>
          <p:cNvSpPr txBox="1"/>
          <p:nvPr/>
        </p:nvSpPr>
        <p:spPr>
          <a:xfrm>
            <a:off x="976283" y="3780316"/>
            <a:ext cx="667453" cy="241299"/>
          </a:xfrm>
          <a:prstGeom prst="rect">
            <a:avLst/>
          </a:prstGeom>
          <a:solidFill>
            <a:sysClr val="window" lastClr="FFFFFF"/>
          </a:solidFill>
        </p:spPr>
        <p:txBody>
          <a:bodyPr wrap="square" lIns="0" tIns="0" rIns="0" bIns="0" rtlCol="0" anchor="b">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defTabSz="1219170" eaLnBrk="0" fontAlgn="base" hangingPunct="0">
              <a:spcBef>
                <a:spcPct val="50000"/>
              </a:spcBef>
              <a:spcAft>
                <a:spcPct val="0"/>
              </a:spcAft>
            </a:pPr>
            <a:r>
              <a:rPr lang="en-US" sz="1333" b="1" i="1" dirty="0">
                <a:solidFill>
                  <a:prstClr val="black"/>
                </a:solidFill>
                <a:latin typeface="Frutiger 45 Light" panose="020B0603020202020204" pitchFamily="34" charset="0"/>
                <a:ea typeface="MS PGothic"/>
              </a:rPr>
              <a:t>+1%</a:t>
            </a:r>
          </a:p>
        </p:txBody>
      </p:sp>
      <p:sp>
        <p:nvSpPr>
          <p:cNvPr id="19" name="TextBox 18">
            <a:extLst>
              <a:ext uri="{FF2B5EF4-FFF2-40B4-BE49-F238E27FC236}">
                <a16:creationId xmlns:a16="http://schemas.microsoft.com/office/drawing/2014/main" id="{8996A3E8-F0F9-4298-AE70-9E2279900812}"/>
              </a:ext>
            </a:extLst>
          </p:cNvPr>
          <p:cNvSpPr txBox="1"/>
          <p:nvPr/>
        </p:nvSpPr>
        <p:spPr>
          <a:xfrm>
            <a:off x="1760800" y="3544545"/>
            <a:ext cx="667453" cy="241299"/>
          </a:xfrm>
          <a:prstGeom prst="rect">
            <a:avLst/>
          </a:prstGeom>
          <a:solidFill>
            <a:sysClr val="window" lastClr="FFFFFF"/>
          </a:solidFill>
        </p:spPr>
        <p:txBody>
          <a:bodyPr wrap="square" lIns="0" tIns="0" rIns="0" bIns="0" rtlCol="0" anchor="b">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defTabSz="1219170" eaLnBrk="0" fontAlgn="base" hangingPunct="0">
              <a:spcBef>
                <a:spcPct val="50000"/>
              </a:spcBef>
              <a:spcAft>
                <a:spcPct val="0"/>
              </a:spcAft>
            </a:pPr>
            <a:r>
              <a:rPr lang="en-US" sz="1467" b="1" i="1" dirty="0">
                <a:solidFill>
                  <a:prstClr val="black"/>
                </a:solidFill>
                <a:latin typeface="Frutiger 45 Light" panose="020B0603020202020204" pitchFamily="34" charset="0"/>
                <a:ea typeface="MS PGothic"/>
              </a:rPr>
              <a:t>+</a:t>
            </a:r>
            <a:r>
              <a:rPr lang="en-US" sz="1333" b="1" i="1" dirty="0">
                <a:solidFill>
                  <a:prstClr val="black"/>
                </a:solidFill>
                <a:latin typeface="Frutiger 45 Light" panose="020B0603020202020204" pitchFamily="34" charset="0"/>
                <a:ea typeface="MS PGothic"/>
              </a:rPr>
              <a:t>12</a:t>
            </a:r>
            <a:r>
              <a:rPr lang="en-US" sz="1467" b="1" i="1" dirty="0">
                <a:solidFill>
                  <a:prstClr val="black"/>
                </a:solidFill>
                <a:latin typeface="Frutiger 45 Light" panose="020B0603020202020204" pitchFamily="34" charset="0"/>
                <a:ea typeface="MS PGothic"/>
              </a:rPr>
              <a:t>%</a:t>
            </a:r>
          </a:p>
        </p:txBody>
      </p:sp>
      <p:sp>
        <p:nvSpPr>
          <p:cNvPr id="20" name="TextBox 19">
            <a:extLst>
              <a:ext uri="{FF2B5EF4-FFF2-40B4-BE49-F238E27FC236}">
                <a16:creationId xmlns:a16="http://schemas.microsoft.com/office/drawing/2014/main" id="{7193E698-2660-47BE-AA80-6E94492D8908}"/>
              </a:ext>
            </a:extLst>
          </p:cNvPr>
          <p:cNvSpPr txBox="1"/>
          <p:nvPr/>
        </p:nvSpPr>
        <p:spPr>
          <a:xfrm>
            <a:off x="2411320" y="2959240"/>
            <a:ext cx="667453" cy="241299"/>
          </a:xfrm>
          <a:prstGeom prst="rect">
            <a:avLst/>
          </a:prstGeom>
          <a:solidFill>
            <a:sysClr val="window" lastClr="FFFFFF"/>
          </a:solidFill>
        </p:spPr>
        <p:txBody>
          <a:bodyPr wrap="square" lIns="0" tIns="0" rIns="0" bIns="0" rtlCol="0" anchor="b">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defTabSz="1219170" eaLnBrk="0" fontAlgn="base" hangingPunct="0">
              <a:spcBef>
                <a:spcPct val="50000"/>
              </a:spcBef>
              <a:spcAft>
                <a:spcPct val="0"/>
              </a:spcAft>
            </a:pPr>
            <a:r>
              <a:rPr lang="en-US" sz="1333" b="1" i="1" dirty="0">
                <a:solidFill>
                  <a:prstClr val="black"/>
                </a:solidFill>
                <a:latin typeface="Frutiger 45 Light" panose="020B0603020202020204" pitchFamily="34" charset="0"/>
                <a:ea typeface="MS PGothic"/>
              </a:rPr>
              <a:t>+23%</a:t>
            </a:r>
          </a:p>
        </p:txBody>
      </p:sp>
      <p:sp>
        <p:nvSpPr>
          <p:cNvPr id="21" name="TextBox 21">
            <a:extLst>
              <a:ext uri="{FF2B5EF4-FFF2-40B4-BE49-F238E27FC236}">
                <a16:creationId xmlns:a16="http://schemas.microsoft.com/office/drawing/2014/main" id="{2E58E833-8A61-41E3-B3D1-DE262FB86AE2}"/>
              </a:ext>
            </a:extLst>
          </p:cNvPr>
          <p:cNvSpPr txBox="1"/>
          <p:nvPr/>
        </p:nvSpPr>
        <p:spPr>
          <a:xfrm>
            <a:off x="3095707" y="2942307"/>
            <a:ext cx="667453" cy="241299"/>
          </a:xfrm>
          <a:prstGeom prst="rect">
            <a:avLst/>
          </a:prstGeom>
          <a:solidFill>
            <a:sysClr val="window" lastClr="FFFFFF"/>
          </a:solidFill>
        </p:spPr>
        <p:txBody>
          <a:bodyPr wrap="square" lIns="0" tIns="0" rIns="0" bIns="0" rtlCol="0" anchor="b">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defTabSz="1219170" eaLnBrk="0" fontAlgn="base" hangingPunct="0">
              <a:spcBef>
                <a:spcPct val="50000"/>
              </a:spcBef>
              <a:spcAft>
                <a:spcPct val="0"/>
              </a:spcAft>
            </a:pPr>
            <a:r>
              <a:rPr lang="en-US" sz="1333" b="1" i="1" dirty="0">
                <a:solidFill>
                  <a:prstClr val="black"/>
                </a:solidFill>
                <a:latin typeface="Frutiger 45 Light" panose="020B0603020202020204" pitchFamily="34" charset="0"/>
                <a:ea typeface="MS PGothic"/>
              </a:rPr>
              <a:t>+1%</a:t>
            </a:r>
          </a:p>
        </p:txBody>
      </p:sp>
      <p:sp>
        <p:nvSpPr>
          <p:cNvPr id="22" name="TextBox 22">
            <a:extLst>
              <a:ext uri="{FF2B5EF4-FFF2-40B4-BE49-F238E27FC236}">
                <a16:creationId xmlns:a16="http://schemas.microsoft.com/office/drawing/2014/main" id="{2C165027-F223-40D6-B377-AEB773F12A8D}"/>
              </a:ext>
            </a:extLst>
          </p:cNvPr>
          <p:cNvSpPr txBox="1"/>
          <p:nvPr/>
        </p:nvSpPr>
        <p:spPr>
          <a:xfrm>
            <a:off x="3763160" y="3328447"/>
            <a:ext cx="667453" cy="241299"/>
          </a:xfrm>
          <a:prstGeom prst="rect">
            <a:avLst/>
          </a:prstGeom>
          <a:solidFill>
            <a:sysClr val="window" lastClr="FFFFFF"/>
          </a:solidFill>
        </p:spPr>
        <p:txBody>
          <a:bodyPr wrap="square" lIns="0" tIns="0" rIns="0" bIns="0" rtlCol="0" anchor="b">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defTabSz="1219170" eaLnBrk="0" fontAlgn="base" hangingPunct="0">
              <a:spcBef>
                <a:spcPct val="50000"/>
              </a:spcBef>
              <a:spcAft>
                <a:spcPct val="0"/>
              </a:spcAft>
            </a:pPr>
            <a:r>
              <a:rPr lang="en-US" sz="1333" b="1" i="1" dirty="0">
                <a:solidFill>
                  <a:prstClr val="black"/>
                </a:solidFill>
                <a:latin typeface="Frutiger 45 Light" panose="020B0603020202020204" pitchFamily="34" charset="0"/>
                <a:ea typeface="MS PGothic"/>
              </a:rPr>
              <a:t>-13%</a:t>
            </a:r>
          </a:p>
        </p:txBody>
      </p:sp>
      <p:sp>
        <p:nvSpPr>
          <p:cNvPr id="23" name="TextBox 23">
            <a:extLst>
              <a:ext uri="{FF2B5EF4-FFF2-40B4-BE49-F238E27FC236}">
                <a16:creationId xmlns:a16="http://schemas.microsoft.com/office/drawing/2014/main" id="{1A62A6E7-B5D4-4C26-99BB-01703349E8DB}"/>
              </a:ext>
            </a:extLst>
          </p:cNvPr>
          <p:cNvSpPr txBox="1"/>
          <p:nvPr/>
        </p:nvSpPr>
        <p:spPr>
          <a:xfrm>
            <a:off x="4430614" y="2080607"/>
            <a:ext cx="667453" cy="241299"/>
          </a:xfrm>
          <a:prstGeom prst="rect">
            <a:avLst/>
          </a:prstGeom>
          <a:solidFill>
            <a:sysClr val="window" lastClr="FFFFFF"/>
          </a:solidFill>
        </p:spPr>
        <p:txBody>
          <a:bodyPr wrap="square" lIns="0" tIns="0" rIns="0" bIns="0" rtlCol="0" anchor="b">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defTabSz="1219170" eaLnBrk="0" fontAlgn="base" hangingPunct="0">
              <a:spcBef>
                <a:spcPct val="50000"/>
              </a:spcBef>
              <a:spcAft>
                <a:spcPct val="0"/>
              </a:spcAft>
            </a:pPr>
            <a:r>
              <a:rPr lang="en-US" sz="1467" b="1" i="1" dirty="0">
                <a:solidFill>
                  <a:prstClr val="black"/>
                </a:solidFill>
                <a:latin typeface="Frutiger 45 Light" panose="020B0603020202020204" pitchFamily="34" charset="0"/>
                <a:ea typeface="MS PGothic"/>
              </a:rPr>
              <a:t>+</a:t>
            </a:r>
            <a:r>
              <a:rPr lang="en-US" sz="1333" b="1" i="1" dirty="0">
                <a:solidFill>
                  <a:prstClr val="black"/>
                </a:solidFill>
                <a:latin typeface="Frutiger 45 Light" panose="020B0603020202020204" pitchFamily="34" charset="0"/>
                <a:ea typeface="MS PGothic"/>
              </a:rPr>
              <a:t>47%</a:t>
            </a:r>
          </a:p>
        </p:txBody>
      </p:sp>
      <p:sp>
        <p:nvSpPr>
          <p:cNvPr id="24" name="TextBox 9">
            <a:extLst>
              <a:ext uri="{FF2B5EF4-FFF2-40B4-BE49-F238E27FC236}">
                <a16:creationId xmlns:a16="http://schemas.microsoft.com/office/drawing/2014/main" id="{CB5ED315-745E-467B-9FD9-0265E20E36E7}"/>
              </a:ext>
            </a:extLst>
          </p:cNvPr>
          <p:cNvSpPr txBox="1"/>
          <p:nvPr/>
        </p:nvSpPr>
        <p:spPr>
          <a:xfrm>
            <a:off x="5153975" y="1639582"/>
            <a:ext cx="667453" cy="278156"/>
          </a:xfrm>
          <a:prstGeom prst="rect">
            <a:avLst/>
          </a:prstGeom>
          <a:solidFill>
            <a:sysClr val="window" lastClr="FFFFFF"/>
          </a:solidFill>
        </p:spPr>
        <p:txBody>
          <a:bodyPr wrap="square" lIns="0" tIns="0" rIns="0" bIns="0" rtlCol="0" anchor="b">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defTabSz="1219170" eaLnBrk="0" fontAlgn="base" hangingPunct="0">
              <a:spcBef>
                <a:spcPct val="50000"/>
              </a:spcBef>
              <a:spcAft>
                <a:spcPct val="0"/>
              </a:spcAft>
            </a:pPr>
            <a:r>
              <a:rPr lang="en-US" sz="1333" b="1" i="1" dirty="0">
                <a:solidFill>
                  <a:prstClr val="black"/>
                </a:solidFill>
                <a:latin typeface="Frutiger 45 Light" panose="020B0603020202020204" pitchFamily="34" charset="0"/>
                <a:ea typeface="MS PGothic"/>
              </a:rPr>
              <a:t>+11%</a:t>
            </a:r>
          </a:p>
        </p:txBody>
      </p:sp>
    </p:spTree>
    <p:custDataLst>
      <p:tags r:id="rId1"/>
    </p:custDataLst>
    <p:extLst>
      <p:ext uri="{BB962C8B-B14F-4D97-AF65-F5344CB8AC3E}">
        <p14:creationId xmlns:p14="http://schemas.microsoft.com/office/powerpoint/2010/main" val="21633533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dirty="0"/>
              <a:t>US senior loans remain attractive</a:t>
            </a:r>
          </a:p>
        </p:txBody>
      </p:sp>
      <p:sp>
        <p:nvSpPr>
          <p:cNvPr id="9" name="Text Box 4"/>
          <p:cNvSpPr txBox="1">
            <a:spLocks noChangeArrowheads="1"/>
          </p:cNvSpPr>
          <p:nvPr/>
        </p:nvSpPr>
        <p:spPr bwMode="auto">
          <a:xfrm>
            <a:off x="4059010" y="6283275"/>
            <a:ext cx="7336412" cy="1492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defTabSz="1219170" eaLnBrk="0" fontAlgn="base" hangingPunct="0">
              <a:spcBef>
                <a:spcPct val="50000"/>
              </a:spcBef>
              <a:spcAft>
                <a:spcPct val="0"/>
              </a:spcAft>
            </a:pPr>
            <a:r>
              <a:rPr lang="en-US" sz="933" b="0" dirty="0">
                <a:solidFill>
                  <a:srgbClr val="000000"/>
                </a:solidFill>
              </a:rPr>
              <a:t>Source: Bloomberg, UBS as of November 2021</a:t>
            </a:r>
          </a:p>
        </p:txBody>
      </p:sp>
      <p:sp>
        <p:nvSpPr>
          <p:cNvPr id="14" name="Rectangle 13"/>
          <p:cNvSpPr>
            <a:spLocks noChangeArrowheads="1"/>
          </p:cNvSpPr>
          <p:nvPr/>
        </p:nvSpPr>
        <p:spPr bwMode="gray">
          <a:xfrm>
            <a:off x="3249455" y="6486767"/>
            <a:ext cx="8050384" cy="246221"/>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989182"/>
            <a:r>
              <a:rPr lang="en-US" sz="800" dirty="0">
                <a:solidFill>
                  <a:prstClr val="black"/>
                </a:solidFill>
                <a:latin typeface="Frutiger 55 Roman" panose="020B0503040202020204" pitchFamily="34" charset="0"/>
                <a:ea typeface="MS PGothic"/>
              </a:rPr>
              <a:t>Charts and scenarios are for illustrative purposes only. Historical performance and forecasts are no guarantee for future performance. </a:t>
            </a:r>
            <a:r>
              <a:rPr lang="en-US" sz="8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0" name="Rounded Rectangle 9"/>
          <p:cNvSpPr/>
          <p:nvPr/>
        </p:nvSpPr>
        <p:spPr>
          <a:xfrm>
            <a:off x="6180179" y="1011892"/>
            <a:ext cx="5486400" cy="487680"/>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8291" eaLnBrk="0" fontAlgn="base" hangingPunct="0">
              <a:spcAft>
                <a:spcPct val="0"/>
              </a:spcAft>
            </a:pPr>
            <a:r>
              <a:rPr lang="en-US" sz="1600" b="1" kern="0" dirty="0">
                <a:solidFill>
                  <a:srgbClr val="000000"/>
                </a:solidFill>
                <a:latin typeface="Frutiger 45 Light" panose="020B0603020202020204" pitchFamily="34" charset="0"/>
                <a:ea typeface="MS PGothic"/>
              </a:rPr>
              <a:t>US loans offer attractive yields</a:t>
            </a:r>
          </a:p>
          <a:p>
            <a:pPr algn="ctr" defTabSz="1468291" eaLnBrk="0" fontAlgn="base" hangingPunct="0">
              <a:spcAft>
                <a:spcPct val="0"/>
              </a:spcAft>
            </a:pPr>
            <a:r>
              <a:rPr lang="en-US" sz="1600" kern="0" dirty="0">
                <a:solidFill>
                  <a:srgbClr val="000000"/>
                </a:solidFill>
                <a:latin typeface="Frutiger 45 Light" panose="020B0603020202020204" pitchFamily="34" charset="0"/>
                <a:ea typeface="MS PGothic"/>
              </a:rPr>
              <a:t>Yield-to-worst, in %</a:t>
            </a:r>
          </a:p>
        </p:txBody>
      </p:sp>
      <p:sp>
        <p:nvSpPr>
          <p:cNvPr id="11" name="Rounded Rectangle 10"/>
          <p:cNvSpPr/>
          <p:nvPr/>
        </p:nvSpPr>
        <p:spPr>
          <a:xfrm>
            <a:off x="492537" y="1020359"/>
            <a:ext cx="5486400" cy="487680"/>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334677" eaLnBrk="0" fontAlgn="base" hangingPunct="0">
              <a:spcAft>
                <a:spcPct val="0"/>
              </a:spcAft>
            </a:pPr>
            <a:r>
              <a:rPr lang="en-US" sz="1600" b="1" kern="0" dirty="0">
                <a:solidFill>
                  <a:prstClr val="white"/>
                </a:solidFill>
                <a:latin typeface="Frutiger 45 Light" panose="020B0603020202020204" pitchFamily="34" charset="0"/>
                <a:ea typeface="MS PGothic"/>
              </a:rPr>
              <a:t>US rates should drift modestly higher</a:t>
            </a:r>
          </a:p>
          <a:p>
            <a:pPr algn="ctr" defTabSz="1334677" eaLnBrk="0" fontAlgn="base" hangingPunct="0">
              <a:spcAft>
                <a:spcPct val="0"/>
              </a:spcAft>
            </a:pPr>
            <a:r>
              <a:rPr lang="en-US" sz="1600" kern="0" dirty="0">
                <a:solidFill>
                  <a:prstClr val="white"/>
                </a:solidFill>
                <a:latin typeface="Frutiger 45 Light" panose="020B0603020202020204" pitchFamily="34" charset="0"/>
                <a:ea typeface="MS PGothic"/>
              </a:rPr>
              <a:t>10-year US Treasury yield, and 5y5y forward, in %</a:t>
            </a:r>
          </a:p>
        </p:txBody>
      </p:sp>
      <p:graphicFrame>
        <p:nvGraphicFramePr>
          <p:cNvPr id="25" name="Chart 24">
            <a:extLst>
              <a:ext uri="{FF2B5EF4-FFF2-40B4-BE49-F238E27FC236}">
                <a16:creationId xmlns:a16="http://schemas.microsoft.com/office/drawing/2014/main" id="{2CF26224-EB27-4106-8796-BF8931DD71C9}"/>
              </a:ext>
            </a:extLst>
          </p:cNvPr>
          <p:cNvGraphicFramePr>
            <a:graphicFrameLocks/>
          </p:cNvGraphicFramePr>
          <p:nvPr/>
        </p:nvGraphicFramePr>
        <p:xfrm>
          <a:off x="492536" y="1740945"/>
          <a:ext cx="5486400" cy="434235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Chart 11" descr="{&quot;ChartDesign&quot;:{&quot;General&quot;:{&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Axis&quot;:{&quot;AxisLines&quot;:{&quot;PrimaryCategory&quot;:null,&quot;PrimaryValue&quot;:null,&quot;SecondaryCategory&quot;:null,&quot;SecondaryValue&quot;:null,&quot;Weight&quot;:0.0,&quot;ColorRef&quot;:&quot;Black&quot;,&quot;Visible&quot;:false},&quot;AxisText&quot;:{&quot;Rotation&quot;:null},&quot;SeriesOverlap&quot;:0.0,&quot;GapWidth&quot;:50.0},&quot;ChartTitle&quot;:{&quot;FontName&quot;:&quot;+Body&quot;,&quot;FontNameFarEast&quot;:&quot;+Body Asian&quot;,&quot;FontNameComplexScript&quot;:null,&quot;FontSize&quot;:10.0,&quot;FontSizePp&quot;:null,&quot;FontColorRef&quot;:&quot;Black&quot;,&quot;FontBold&quot;:null,&quot;ChartTitlePosition&quot;:&quot;Undefined&quot;},&quot;Legend&quot;:{&quot;Position&quot;:&quot;Bottom&quot;,&quot;FontName&quot;:null,&quot;FontNameFarEast&quot;:null,&quot;FontNameComplexScript&quot;:null,&quot;FontSize&quot;:null,&quot;FontSizePp&quot;:null,&quot;FontColorRef&quot;:null,&quot;FontBold&quot;:null},&quot;ChartArea&quot;:{&quot;FillType&quot;:null,&quot;FillColorRef&quot;:null},&quot;PlotArea&quot;:{&quot;FillType&quot;:null},&quot;CustomRules&quot;:[{&quot;Type&quot;:&quot;SetBorderSeriesStackedPointPieOrDoughnutSlice&quot;,&quot;Content&quot;:&quot;White;0.75;50&quot;}],&quot;DataSeries&quot;:[{&quot;PrimaryColorRef&quot;:&quot;Chocolate&quot;},{&quot;PrimaryColorRef&quot;:&quot;Caramel&quot;},{&quot;PrimaryColorRef&quot;:&quot;Terracota&quot;},{&quot;PrimaryColorRef&quot;:&quot;Honey&quot;},{&quot;PrimaryColorRef&quot;:&quot;Stone&quot;},{&quot;PrimaryColorRef&quot;:&quot;Chestnut&quot;},{&quot;PrimaryColorRef&quot;:&quot;Straw&quot;},{&quot;PrimaryColorRef&quot;:&quot;Smoke&quot;},{&quot;PrimaryColorRef&quot;:&quot;Cinnamon&quot;},{&quot;PrimaryColorRef&quot;:&quot;Carbon&quot;},{&quot;PrimaryColorRef&quot;:&quot;Glacier&quot;},{&quot;PrimaryColorRef&quot;:&quot;Pine&quot;},{&quot;PrimaryColorRef&quot;:&quot;Mouse&quot;},{&quot;PrimaryColorRef&quot;:&quot;Plum&quot;},{&quot;PrimaryColorRef&quot;:&quot;Lemongrass&quot;},{&quot;PrimaryColorRef&quot;:&quot;Clay&quot;},{&quot;PrimaryColorRef&quot;:&quot;Lavender&quot;},{&quot;PrimaryColorRef&quot;:&quot;Olive&quot;},{&quot;PrimaryColorRef&quot;:&quot;Ginger&quot;},{&quot;PrimaryColorRef&quot;:&quot;Atlantic&quot;},{&quot;PrimaryColorRef&quot;:&quot;Fern&quot;},{&quot;PrimaryColorRef&quot;:&quot;Lilac&quot;},{&quot;PrimaryColorRef&quot;:&quot;Sand&quot;},{&quot;PrimaryColorRef&quot;:&quot;Sage&quot;},{&quot;PrimaryColorRef&quot;:&quot;Lake&quot;},{&quot;PrimaryColorRef&quot;:&quot;Curry&quot;},{&quot;PrimaryColorRef&quot;:&quot;Mint&quot;}],&quot;SeriesDesign&quot;:{&quot;FirstSliceAngle&quot;:null,&quot;DoughnutHoleSize&quot;:null,&quot;DoughnutExplosion&quot;:null,&quot;PieExplosion&quot;:null,&quot;SeriesOverlap&quot;:null,&quot;GapWidth&quot;:null,&quot;BorderColorRef&quot;:null,&quot;MarkerStyle&quot;:&quot;Square&quot;,&quot;HasDataLabels&quot;:null,&quot;DataLabelDesign&quot;:null},&quot;SkipBlankSeries&quot;:true,&quot;Pie&quot;:null},&quot;ColorSchema&quot;:{&quot;White&quot;:&quot;255,255,255&quot;,&quot;Black&quot;:&quot;0,0,0&quot;,&quot;UBS red&quot;:&quot;230,0,0&quot;,&quot;Chocolate&quot;:&quot;77,60,47&quot;,&quot;Caramel&quot;:&quot;207,189,155&quot;,&quot;Terracota&quot;:&quot;192,113,86&quot;,&quot;Honey&quot;:&quot;237,200,96&quot;,&quot;Gray 2&quot;:&quot;176,176,176&quot;,&quot;Chestnut&quot;:&quot;164,55,37&quot;,&quot;Straw&quot;:&quot;242,216,142&quot;,&quot;Gray 3&quot;:&quot;117,117,117&quot;,&quot;Cinnamon&quot;:&quot;230,182,164&quot;,&quot;Gray 4&quot;:&quot;71,71,71&quot;,&quot;Gray 5&quot;:&quot;43,43,43&quot;,&quot;Glacier&quot;:&quot;161,204,228&quot;,&quot;Pine&quot;:&quot;0,137,141&quot;,&quot;Mouse&quot;:&quot;190,178,158&quot;,&quot;Gray 1&quot;:&quot;204,204,204&quot;,&quot;Plum&quot;:&quot;58,87,138&quot;,&quot;Lemongrass&quot;:&quot;230,235,176&quot;,&quot;Clay&quot;:&quot;123,107,89&quot;,&quot;Lavender&quot;:&quot;175,188,213&quot;,&quot;Olive&quot;:&quot;144,167,35&quot;,&quot;Ginger&quot;:&quot;224,213,189&quot;,&quot;Lagoon&quot;:&quot;0,155,210&quot;,&quot;Kiwi&quot;:&quot;205,215,96&quot;,&quot;Lilac&quot;:&quot;108,135,179&quot;,&quot;Sand&quot;:&quot;179,154,116&quot;,&quot;Sage&quot;:&quot;151,211,204&quot;,&quot;Lake&quot;:&quot;111,182,223&quot;,&quot;Curry&quot;:&quot;229,176,28&quot;,&quot;Mint&quot;:&quot;85,177,180&quot;,&quot;Chocolate+50&quot;:&quot;38,30,24&quot;,&quot;Chocolate-80&quot;:&quot;226,215,207&quot;,&quot;Chocolate+25&quot;:&quot;58,45,35&quot;,&quot;Chocolate-40&quot;:&quot;167,135,111&quot;,&quot;Chocolate-60&quot;:&quot;196,175,159&quot;,&quot;Sand+50&quot;:&quot;106,75,50&quot;,&quot;Sand-80&quot;:&quot;242,235,228&quot;,&quot;Sand+25&quot;:&quot;160,113,75&quot;,&quot;Sand-40&quot;:&quot;217,194,175&quot;,&quot;Sand-60&quot;:&quot;230,214,201&quot;,&quot;Carbon+50&quot;:&quot;35,35,37&quot;,&quot;Carbon-80&quot;:&quot;218,218,219&quot;,&quot;Carbon+25&quot;:&quot;53,53,55&quot;,&quot;Carbon-40&quot;:&quot;143,144,147&quot;,&quot;Carbon-60&quot;:&quot;180,181,183&quot;}}">
            <a:extLst>
              <a:ext uri="{FF2B5EF4-FFF2-40B4-BE49-F238E27FC236}">
                <a16:creationId xmlns:a16="http://schemas.microsoft.com/office/drawing/2014/main" id="{B66BD479-D09F-4E5C-9B27-85421D9A280A}"/>
              </a:ext>
            </a:extLst>
          </p:cNvPr>
          <p:cNvGraphicFramePr>
            <a:graphicFrameLocks/>
          </p:cNvGraphicFramePr>
          <p:nvPr/>
        </p:nvGraphicFramePr>
        <p:xfrm>
          <a:off x="6162501" y="1499572"/>
          <a:ext cx="5486400" cy="4667251"/>
        </p:xfrm>
        <a:graphic>
          <a:graphicData uri="http://schemas.openxmlformats.org/drawingml/2006/chart">
            <c:chart xmlns:c="http://schemas.openxmlformats.org/drawingml/2006/chart" xmlns:r="http://schemas.openxmlformats.org/officeDocument/2006/relationships" r:id="rId5"/>
          </a:graphicData>
        </a:graphic>
      </p:graphicFrame>
    </p:spTree>
    <p:custDataLst>
      <p:tags r:id="rId1"/>
    </p:custDataLst>
    <p:extLst>
      <p:ext uri="{BB962C8B-B14F-4D97-AF65-F5344CB8AC3E}">
        <p14:creationId xmlns:p14="http://schemas.microsoft.com/office/powerpoint/2010/main" val="174300134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EXT_TYPE" val="CREATE DATE"/>
</p:tagLst>
</file>

<file path=ppt/tags/tag1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0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0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0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0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0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1.xml><?xml version="1.0" encoding="utf-8"?>
<p:tagLst xmlns:a="http://schemas.openxmlformats.org/drawingml/2006/main" xmlns:r="http://schemas.openxmlformats.org/officeDocument/2006/relationships" xmlns:p="http://schemas.openxmlformats.org/presentationml/2006/main">
  <p:tag name="TEXT_TYPE" val="CREATE DATE"/>
</p:tagLst>
</file>

<file path=ppt/tags/tag11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1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1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2.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2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2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3.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3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1.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3.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4.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14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4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42.xml><?xml version="1.0" encoding="utf-8"?>
<p:tagLst xmlns:a="http://schemas.openxmlformats.org/drawingml/2006/main" xmlns:r="http://schemas.openxmlformats.org/officeDocument/2006/relationships" xmlns:p="http://schemas.openxmlformats.org/presentationml/2006/main">
  <p:tag name="TEXT_TYPE" val="THIN BLUE LINE"/>
</p:tagLst>
</file>

<file path=ppt/tags/tag143.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44.xml><?xml version="1.0" encoding="utf-8"?>
<p:tagLst xmlns:a="http://schemas.openxmlformats.org/drawingml/2006/main" xmlns:r="http://schemas.openxmlformats.org/officeDocument/2006/relationships" xmlns:p="http://schemas.openxmlformats.org/presentationml/2006/main">
  <p:tag name="SLIDE_TYPE" val="BODY"/>
</p:tagLst>
</file>

<file path=ppt/tags/tag145.xml><?xml version="1.0" encoding="utf-8"?>
<p:tagLst xmlns:a="http://schemas.openxmlformats.org/drawingml/2006/main" xmlns:r="http://schemas.openxmlformats.org/officeDocument/2006/relationships" xmlns:p="http://schemas.openxmlformats.org/presentationml/2006/main">
  <p:tag name="SLIDE_TYPE" val="BODY"/>
</p:tagLst>
</file>

<file path=ppt/tags/tag146.xml><?xml version="1.0" encoding="utf-8"?>
<p:tagLst xmlns:a="http://schemas.openxmlformats.org/drawingml/2006/main" xmlns:r="http://schemas.openxmlformats.org/officeDocument/2006/relationships" xmlns:p="http://schemas.openxmlformats.org/presentationml/2006/main">
  <p:tag name="SLIDE_TYPE" val="BODY"/>
</p:tagLst>
</file>

<file path=ppt/tags/tag147.xml><?xml version="1.0" encoding="utf-8"?>
<p:tagLst xmlns:a="http://schemas.openxmlformats.org/drawingml/2006/main" xmlns:r="http://schemas.openxmlformats.org/officeDocument/2006/relationships" xmlns:p="http://schemas.openxmlformats.org/presentationml/2006/main">
  <p:tag name="SLIDE_TYPE" val="BODY"/>
</p:tagLst>
</file>

<file path=ppt/tags/tag148.xml><?xml version="1.0" encoding="utf-8"?>
<p:tagLst xmlns:a="http://schemas.openxmlformats.org/drawingml/2006/main" xmlns:r="http://schemas.openxmlformats.org/officeDocument/2006/relationships" xmlns:p="http://schemas.openxmlformats.org/presentationml/2006/main">
  <p:tag name="SLIDE_TYPE" val="BODY"/>
</p:tagLst>
</file>

<file path=ppt/tags/tag149.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5.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150.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51.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52.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53.xml><?xml version="1.0" encoding="utf-8"?>
<p:tagLst xmlns:a="http://schemas.openxmlformats.org/drawingml/2006/main" xmlns:r="http://schemas.openxmlformats.org/officeDocument/2006/relationships" xmlns:p="http://schemas.openxmlformats.org/presentationml/2006/main">
  <p:tag name="SLIDE_TYPE" val="BODY"/>
</p:tagLst>
</file>

<file path=ppt/tags/tag154.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55.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56.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57.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58.xml><?xml version="1.0" encoding="utf-8"?>
<p:tagLst xmlns:a="http://schemas.openxmlformats.org/drawingml/2006/main" xmlns:r="http://schemas.openxmlformats.org/officeDocument/2006/relationships" xmlns:p="http://schemas.openxmlformats.org/presentationml/2006/main">
  <p:tag name="SLIDE_TYPE" val="BODY"/>
</p:tagLst>
</file>

<file path=ppt/tags/tag159.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160.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61.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62.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63.xml><?xml version="1.0" encoding="utf-8"?>
<p:tagLst xmlns:a="http://schemas.openxmlformats.org/drawingml/2006/main" xmlns:r="http://schemas.openxmlformats.org/officeDocument/2006/relationships" xmlns:p="http://schemas.openxmlformats.org/presentationml/2006/main">
  <p:tag name="SLIDE_TYPE" val="BODY"/>
</p:tagLst>
</file>

<file path=ppt/tags/tag164.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65.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66.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67.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68.xml><?xml version="1.0" encoding="utf-8"?>
<p:tagLst xmlns:a="http://schemas.openxmlformats.org/drawingml/2006/main" xmlns:r="http://schemas.openxmlformats.org/officeDocument/2006/relationships" xmlns:p="http://schemas.openxmlformats.org/presentationml/2006/main">
  <p:tag name="SLIDE_TYPE" val="BODY"/>
</p:tagLst>
</file>

<file path=ppt/tags/tag169.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7.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33.84"/>
  <p:tag name="WIDTH" val="87.26456"/>
  <p:tag name="HEIGHT" val="31.89315"/>
</p:tagLst>
</file>

<file path=ppt/tags/tag170.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71.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72.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73.xml><?xml version="1.0" encoding="utf-8"?>
<p:tagLst xmlns:a="http://schemas.openxmlformats.org/drawingml/2006/main" xmlns:r="http://schemas.openxmlformats.org/officeDocument/2006/relationships" xmlns:p="http://schemas.openxmlformats.org/presentationml/2006/main">
  <p:tag name="SLIDE_TYPE" val="TOC"/>
</p:tagLst>
</file>

<file path=ppt/tags/tag174.xml><?xml version="1.0" encoding="utf-8"?>
<p:tagLst xmlns:a="http://schemas.openxmlformats.org/drawingml/2006/main" xmlns:r="http://schemas.openxmlformats.org/officeDocument/2006/relationships" xmlns:p="http://schemas.openxmlformats.org/presentationml/2006/main">
  <p:tag name="SLIDE_TYPE" val="BODY"/>
</p:tagLst>
</file>

<file path=ppt/tags/tag175.xml><?xml version="1.0" encoding="utf-8"?>
<p:tagLst xmlns:a="http://schemas.openxmlformats.org/drawingml/2006/main" xmlns:r="http://schemas.openxmlformats.org/officeDocument/2006/relationships" xmlns:p="http://schemas.openxmlformats.org/presentationml/2006/main">
  <p:tag name="TEXT_TYPE" val="PAGE HEADING CONTINUED"/>
</p:tagLst>
</file>

<file path=ppt/tags/tag17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8.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20.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21.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2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3.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4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5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5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5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6.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6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6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6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6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6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6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6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6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7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7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72.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7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7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78.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43.92"/>
  <p:tag name="WIDTH" val="87.26456"/>
  <p:tag name="HEIGHT" val="31.89315"/>
</p:tagLst>
</file>

<file path=ppt/tags/tag8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8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8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8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8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8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xml><?xml version="1.0" encoding="utf-8"?>
<p:tagLst xmlns:a="http://schemas.openxmlformats.org/drawingml/2006/main" xmlns:r="http://schemas.openxmlformats.org/officeDocument/2006/relationships" xmlns:p="http://schemas.openxmlformats.org/presentationml/2006/main">
  <p:tag name="FONT STYLE" val="SANS SERIF"/>
</p:tagLst>
</file>

<file path=ppt/tags/tag9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9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96.xml><?xml version="1.0" encoding="utf-8"?>
<p:tagLst xmlns:a="http://schemas.openxmlformats.org/drawingml/2006/main" xmlns:r="http://schemas.openxmlformats.org/officeDocument/2006/relationships" xmlns:p="http://schemas.openxmlformats.org/presentationml/2006/main">
  <p:tag name="TEXT_TYPE" val="DOCUMENT ID"/>
</p:tagLst>
</file>

<file path=ppt/tags/tag9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9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99.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PresXpress_OnScreen_Theme">
  <a:themeElements>
    <a:clrScheme name="UBS Colorset">
      <a:dk1>
        <a:sysClr val="windowText" lastClr="000000"/>
      </a:dk1>
      <a:lt1>
        <a:sysClr val="window" lastClr="FFFFFF"/>
      </a:lt1>
      <a:dk2>
        <a:srgbClr val="E60000"/>
      </a:dk2>
      <a:lt2>
        <a:srgbClr val="FFFFFF"/>
      </a:lt2>
      <a:accent1>
        <a:srgbClr val="3692CA"/>
      </a:accent1>
      <a:accent2>
        <a:srgbClr val="C09979"/>
      </a:accent2>
      <a:accent3>
        <a:srgbClr val="4D3C2F"/>
      </a:accent3>
      <a:accent4>
        <a:srgbClr val="AFBCD5"/>
      </a:accent4>
      <a:accent5>
        <a:srgbClr val="759731"/>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UBS Colorset">
    <a:dk1>
      <a:sysClr val="windowText" lastClr="000000"/>
    </a:dk1>
    <a:lt1>
      <a:sysClr val="window" lastClr="FFFFFF"/>
    </a:lt1>
    <a:dk2>
      <a:srgbClr val="E60000"/>
    </a:dk2>
    <a:lt2>
      <a:srgbClr val="FFFFFF"/>
    </a:lt2>
    <a:accent1>
      <a:srgbClr val="3692CA"/>
    </a:accent1>
    <a:accent2>
      <a:srgbClr val="C09979"/>
    </a:accent2>
    <a:accent3>
      <a:srgbClr val="4D3C2F"/>
    </a:accent3>
    <a:accent4>
      <a:srgbClr val="AFBCD5"/>
    </a:accent4>
    <a:accent5>
      <a:srgbClr val="759731"/>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UBS">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a:majorFont>
      <a:latin typeface="Frutiger 45 Light"/>
      <a:ea typeface="Arial"/>
      <a:cs typeface=""/>
    </a:majorFont>
    <a:minorFont>
      <a:latin typeface="Frutiger 45 Light"/>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UBS">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a:majorFont>
      <a:latin typeface="Frutiger 45 Light"/>
      <a:ea typeface="Arial"/>
      <a:cs typeface=""/>
    </a:majorFont>
    <a:minorFont>
      <a:latin typeface="Frutiger 45 Light"/>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UBS">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a:majorFont>
      <a:latin typeface="Frutiger 45 Light"/>
      <a:ea typeface="Arial"/>
      <a:cs typeface=""/>
    </a:majorFont>
    <a:minorFont>
      <a:latin typeface="Frutiger 45 Light"/>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UBS">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a:majorFont>
      <a:latin typeface="Frutiger 45 Light"/>
      <a:ea typeface="Arial"/>
      <a:cs typeface=""/>
    </a:majorFont>
    <a:minorFont>
      <a:latin typeface="Frutiger 45 Light"/>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UBS">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a:majorFont>
      <a:latin typeface="Frutiger 45 Light"/>
      <a:ea typeface="Arial"/>
      <a:cs typeface=""/>
    </a:majorFont>
    <a:minorFont>
      <a:latin typeface="Frutiger 45 Light"/>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UBS">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a:majorFont>
      <a:latin typeface="Frutiger 45 Light"/>
      <a:ea typeface="Arial"/>
      <a:cs typeface=""/>
    </a:majorFont>
    <a:minorFont>
      <a:latin typeface="Frutiger 45 Light"/>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UBS">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a:majorFont>
      <a:latin typeface="Frutiger 45 Light"/>
      <a:ea typeface="Arial"/>
      <a:cs typeface=""/>
    </a:majorFont>
    <a:minorFont>
      <a:latin typeface="Frutiger 45 Light"/>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UBS">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a:majorFont>
      <a:latin typeface="Frutiger 45 Light"/>
      <a:ea typeface="Arial"/>
      <a:cs typeface=""/>
    </a:majorFont>
    <a:minorFont>
      <a:latin typeface="Frutiger 45 Light"/>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UBS">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a:majorFont>
      <a:latin typeface="Frutiger 45 Light"/>
      <a:ea typeface="Arial"/>
      <a:cs typeface=""/>
    </a:majorFont>
    <a:minorFont>
      <a:latin typeface="Frutiger 45 Light"/>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UBS">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a:majorFont>
      <a:latin typeface="Frutiger 45 Light"/>
      <a:ea typeface="Arial"/>
      <a:cs typeface=""/>
    </a:majorFont>
    <a:minorFont>
      <a:latin typeface="Frutiger 45 Light"/>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UBS">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a:majorFont>
      <a:latin typeface="Frutiger 45 Light"/>
      <a:ea typeface="Arial"/>
      <a:cs typeface=""/>
    </a:majorFont>
    <a:minorFont>
      <a:latin typeface="Frutiger 45 Light"/>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2248</Words>
  <Application>Microsoft Office PowerPoint</Application>
  <PresentationFormat>Widescreen</PresentationFormat>
  <Paragraphs>132</Paragraphs>
  <Slides>17</Slides>
  <Notes>12</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17</vt:i4>
      </vt:variant>
    </vt:vector>
  </HeadingPairs>
  <TitlesOfParts>
    <vt:vector size="26" baseType="lpstr">
      <vt:lpstr>Arial</vt:lpstr>
      <vt:lpstr>Calibri</vt:lpstr>
      <vt:lpstr>Calibri Light</vt:lpstr>
      <vt:lpstr>Frutiger 45 Light</vt:lpstr>
      <vt:lpstr>Frutiger 55 Roman</vt:lpstr>
      <vt:lpstr>Symbol</vt:lpstr>
      <vt:lpstr>UBSHeadline</vt:lpstr>
      <vt:lpstr>Office Theme</vt:lpstr>
      <vt:lpstr>2_PresXpress_OnScreen_Theme</vt:lpstr>
      <vt:lpstr>Year Ahead 2022 – UBS House View A Year of Discovery</vt:lpstr>
      <vt:lpstr>PowerPoint Presentation</vt:lpstr>
      <vt:lpstr>PowerPoint Presentation</vt:lpstr>
      <vt:lpstr>PowerPoint Presentation</vt:lpstr>
      <vt:lpstr>Volatility spike does not mean it’s time to sell stocks</vt:lpstr>
      <vt:lpstr>Fed should remain patient in 2022</vt:lpstr>
      <vt:lpstr>US dollar does well when growth is positive and real rates are rising</vt:lpstr>
      <vt:lpstr>Backdrop still supportive of US Stocks, especially smaller segments</vt:lpstr>
      <vt:lpstr>US senior loans remain attractive</vt:lpstr>
      <vt:lpstr>PowerPoint Presentation</vt:lpstr>
      <vt:lpstr>Buy the winners from global growth</vt:lpstr>
      <vt:lpstr>Seek opportunities in healthcare</vt:lpstr>
      <vt:lpstr>Seek “unconventional” yield</vt:lpstr>
      <vt:lpstr>Invest in disruptive technologies</vt:lpstr>
      <vt:lpstr>Position for the net-zero carbon transition</vt:lpstr>
      <vt:lpstr>PowerPoint Presentation</vt:lpstr>
      <vt:lpstr>Appendix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Ideas for growth, income, and protection</dc:title>
  <dc:creator>Dimachkie, Shirine</dc:creator>
  <cp:lastModifiedBy>Savioz, Joel</cp:lastModifiedBy>
  <cp:revision>37</cp:revision>
  <dcterms:created xsi:type="dcterms:W3CDTF">2021-07-19T12:25:17Z</dcterms:created>
  <dcterms:modified xsi:type="dcterms:W3CDTF">2021-11-30T22:43:20Z</dcterms:modified>
</cp:coreProperties>
</file>